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64"/>
  </p:notesMasterIdLst>
  <p:sldIdLst>
    <p:sldId id="278" r:id="rId2"/>
    <p:sldId id="288" r:id="rId3"/>
    <p:sldId id="287" r:id="rId4"/>
    <p:sldId id="285" r:id="rId5"/>
    <p:sldId id="290" r:id="rId6"/>
    <p:sldId id="343" r:id="rId7"/>
    <p:sldId id="346" r:id="rId8"/>
    <p:sldId id="347" r:id="rId9"/>
    <p:sldId id="289" r:id="rId10"/>
    <p:sldId id="283" r:id="rId11"/>
    <p:sldId id="291" r:id="rId12"/>
    <p:sldId id="293" r:id="rId13"/>
    <p:sldId id="294" r:id="rId14"/>
    <p:sldId id="292" r:id="rId15"/>
    <p:sldId id="295" r:id="rId16"/>
    <p:sldId id="296" r:id="rId17"/>
    <p:sldId id="297" r:id="rId18"/>
    <p:sldId id="298" r:id="rId19"/>
    <p:sldId id="302" r:id="rId20"/>
    <p:sldId id="303" r:id="rId21"/>
    <p:sldId id="301" r:id="rId22"/>
    <p:sldId id="299" r:id="rId23"/>
    <p:sldId id="300" r:id="rId24"/>
    <p:sldId id="305" r:id="rId25"/>
    <p:sldId id="306" r:id="rId26"/>
    <p:sldId id="308" r:id="rId27"/>
    <p:sldId id="348" r:id="rId28"/>
    <p:sldId id="309" r:id="rId29"/>
    <p:sldId id="310" r:id="rId30"/>
    <p:sldId id="349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3" r:id="rId54"/>
    <p:sldId id="334" r:id="rId55"/>
    <p:sldId id="335" r:id="rId56"/>
    <p:sldId id="336" r:id="rId57"/>
    <p:sldId id="337" r:id="rId58"/>
    <p:sldId id="338" r:id="rId59"/>
    <p:sldId id="339" r:id="rId60"/>
    <p:sldId id="340" r:id="rId61"/>
    <p:sldId id="342" r:id="rId62"/>
    <p:sldId id="341" r:id="rId63"/>
  </p:sldIdLst>
  <p:sldSz cx="18288000" cy="10288588"/>
  <p:notesSz cx="6858000" cy="9144000"/>
  <p:defaultTextStyle>
    <a:defPPr>
      <a:defRPr lang="zh-CN"/>
    </a:defPPr>
    <a:lvl1pPr marL="0" algn="l" defTabSz="87747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1pPr>
    <a:lvl2pPr marL="438739" algn="l" defTabSz="87747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2pPr>
    <a:lvl3pPr marL="877477" algn="l" defTabSz="87747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3pPr>
    <a:lvl4pPr marL="1316216" algn="l" defTabSz="87747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4pPr>
    <a:lvl5pPr marL="1754955" algn="l" defTabSz="87747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5pPr>
    <a:lvl6pPr marL="2193694" algn="l" defTabSz="87747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6pPr>
    <a:lvl7pPr marL="2632433" algn="l" defTabSz="87747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7pPr>
    <a:lvl8pPr marL="3071171" algn="l" defTabSz="87747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8pPr>
    <a:lvl9pPr marL="3509910" algn="l" defTabSz="877477" rtl="0" eaLnBrk="1" latinLnBrk="0" hangingPunct="1">
      <a:defRPr sz="172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userDrawn="1">
          <p15:clr>
            <a:srgbClr val="A4A3A4"/>
          </p15:clr>
        </p15:guide>
        <p15:guide id="3" pos="11520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orient="horz" pos="64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9AEE"/>
    <a:srgbClr val="24BDDC"/>
    <a:srgbClr val="09CFF7"/>
    <a:srgbClr val="08AEF8"/>
    <a:srgbClr val="097AF7"/>
    <a:srgbClr val="1557AE"/>
    <a:srgbClr val="893D37"/>
    <a:srgbClr val="71547C"/>
    <a:srgbClr val="1D3C7B"/>
    <a:srgbClr val="0507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65" autoAdjust="0"/>
    <p:restoredTop sz="94660"/>
  </p:normalViewPr>
  <p:slideViewPr>
    <p:cSldViewPr snapToGrid="0" snapToObjects="1" showGuides="1">
      <p:cViewPr>
        <p:scale>
          <a:sx n="50" d="100"/>
          <a:sy n="50" d="100"/>
        </p:scale>
        <p:origin x="-702" y="-432"/>
      </p:cViewPr>
      <p:guideLst>
        <p:guide orient="horz"/>
        <p:guide orient="horz" pos="6481"/>
        <p:guide/>
        <p:guide pos="115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33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C3FF2E-0FA8-4CEE-B0B2-80BAFEC8CD4C}" type="doc">
      <dgm:prSet loTypeId="urn:microsoft.com/office/officeart/2009/layout/CircleArrowProcess" loCatId="cycle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CE01FB14-487E-4D5B-B480-0F778B164B58}">
      <dgm:prSet phldrT="[文本]" custT="1"/>
      <dgm:spPr/>
      <dgm:t>
        <a:bodyPr/>
        <a:lstStyle/>
        <a:p>
          <a:r>
            <a:rPr lang="en-US" altLang="zh-CN" sz="2800" b="1" dirty="0" smtClean="0">
              <a:solidFill>
                <a:srgbClr val="129AEE"/>
              </a:solidFill>
              <a:latin typeface="微软雅黑" pitchFamily="34" charset="-122"/>
              <a:ea typeface="微软雅黑" pitchFamily="34" charset="-122"/>
            </a:rPr>
            <a:t>1</a:t>
          </a:r>
          <a:endParaRPr lang="zh-CN" altLang="en-US" sz="2800" b="1" dirty="0">
            <a:solidFill>
              <a:srgbClr val="129AEE"/>
            </a:solidFill>
            <a:latin typeface="微软雅黑" pitchFamily="34" charset="-122"/>
            <a:ea typeface="微软雅黑" pitchFamily="34" charset="-122"/>
          </a:endParaRPr>
        </a:p>
      </dgm:t>
    </dgm:pt>
    <dgm:pt modelId="{044D251F-1F25-4677-8AD0-B8C207C7BF33}" type="parTrans" cxnId="{14CC9C97-7B6C-4789-AD2B-504162EC54D5}">
      <dgm:prSet/>
      <dgm:spPr/>
      <dgm:t>
        <a:bodyPr/>
        <a:lstStyle/>
        <a:p>
          <a:endParaRPr lang="zh-CN" altLang="en-US"/>
        </a:p>
      </dgm:t>
    </dgm:pt>
    <dgm:pt modelId="{8ED54CB8-4076-410E-BD3C-774C668C7417}" type="sibTrans" cxnId="{14CC9C97-7B6C-4789-AD2B-504162EC54D5}">
      <dgm:prSet/>
      <dgm:spPr/>
      <dgm:t>
        <a:bodyPr/>
        <a:lstStyle/>
        <a:p>
          <a:endParaRPr lang="zh-CN" altLang="en-US"/>
        </a:p>
      </dgm:t>
    </dgm:pt>
    <dgm:pt modelId="{9E187E9E-D89D-49FF-BC6B-14B1E52D257C}" type="pres">
      <dgm:prSet presAssocID="{29C3FF2E-0FA8-4CEE-B0B2-80BAFEC8CD4C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F694211D-F7D0-4687-9D5E-1BBDF5520FBE}" type="pres">
      <dgm:prSet presAssocID="{CE01FB14-487E-4D5B-B480-0F778B164B58}" presName="Accent1" presStyleCnt="0"/>
      <dgm:spPr/>
      <dgm:t>
        <a:bodyPr/>
        <a:lstStyle/>
        <a:p>
          <a:endParaRPr lang="zh-CN" altLang="en-US"/>
        </a:p>
      </dgm:t>
    </dgm:pt>
    <dgm:pt modelId="{D284E7CB-7B4B-4A84-944A-6124A2DB5580}" type="pres">
      <dgm:prSet presAssocID="{CE01FB14-487E-4D5B-B480-0F778B164B58}" presName="Accent" presStyleLbl="node1" presStyleIdx="0" presStyleCnt="1" custScaleX="77698" custScaleY="78568" custLinFactNeighborX="-22959" custLinFactNeighborY="18565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solidFill>
          <a:srgbClr val="129AEE"/>
        </a:solidFill>
        <a:ln>
          <a:noFill/>
        </a:ln>
      </dgm:spPr>
      <dgm:t>
        <a:bodyPr/>
        <a:lstStyle/>
        <a:p>
          <a:endParaRPr lang="zh-CN" altLang="en-US"/>
        </a:p>
      </dgm:t>
    </dgm:pt>
    <dgm:pt modelId="{4C230A2A-68C9-46A6-88AB-CE04AF98669D}" type="pres">
      <dgm:prSet presAssocID="{CE01FB14-487E-4D5B-B480-0F778B164B58}" presName="Parent1" presStyleLbl="revTx" presStyleIdx="0" presStyleCnt="1" custLinFactNeighborX="-41145" custLinFactNeighborY="6656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8191F71-BAE2-467D-9E17-746360CDA759}" type="presOf" srcId="{29C3FF2E-0FA8-4CEE-B0B2-80BAFEC8CD4C}" destId="{9E187E9E-D89D-49FF-BC6B-14B1E52D257C}" srcOrd="0" destOrd="0" presId="urn:microsoft.com/office/officeart/2009/layout/CircleArrowProcess"/>
    <dgm:cxn modelId="{A6DC865F-71FC-4685-9467-DC4BD7FD8CFE}" type="presOf" srcId="{CE01FB14-487E-4D5B-B480-0F778B164B58}" destId="{4C230A2A-68C9-46A6-88AB-CE04AF98669D}" srcOrd="0" destOrd="0" presId="urn:microsoft.com/office/officeart/2009/layout/CircleArrowProcess"/>
    <dgm:cxn modelId="{14CC9C97-7B6C-4789-AD2B-504162EC54D5}" srcId="{29C3FF2E-0FA8-4CEE-B0B2-80BAFEC8CD4C}" destId="{CE01FB14-487E-4D5B-B480-0F778B164B58}" srcOrd="0" destOrd="0" parTransId="{044D251F-1F25-4677-8AD0-B8C207C7BF33}" sibTransId="{8ED54CB8-4076-410E-BD3C-774C668C7417}"/>
    <dgm:cxn modelId="{E5D6BA27-FC79-4A61-A2F2-C060DEE24067}" type="presParOf" srcId="{9E187E9E-D89D-49FF-BC6B-14B1E52D257C}" destId="{F694211D-F7D0-4687-9D5E-1BBDF5520FBE}" srcOrd="0" destOrd="0" presId="urn:microsoft.com/office/officeart/2009/layout/CircleArrowProcess"/>
    <dgm:cxn modelId="{F32FD707-6AC3-480D-A8A9-71B96191E668}" type="presParOf" srcId="{F694211D-F7D0-4687-9D5E-1BBDF5520FBE}" destId="{D284E7CB-7B4B-4A84-944A-6124A2DB5580}" srcOrd="0" destOrd="0" presId="urn:microsoft.com/office/officeart/2009/layout/CircleArrowProcess"/>
    <dgm:cxn modelId="{BE8A8FAB-2519-43F4-9675-0DC5FA052F1F}" type="presParOf" srcId="{9E187E9E-D89D-49FF-BC6B-14B1E52D257C}" destId="{4C230A2A-68C9-46A6-88AB-CE04AF98669D}" srcOrd="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2C559F-9D06-4ADD-A6DB-2898E6D4175C}" type="doc">
      <dgm:prSet loTypeId="urn:microsoft.com/office/officeart/2005/8/layout/venn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0846D04-C3B4-40EF-8FBE-2A622D6DE694}">
      <dgm:prSet phldrT="[文本]"/>
      <dgm:spPr>
        <a:solidFill>
          <a:srgbClr val="003399"/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生态校园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A34303-3397-4F6E-9474-1E0E9DB29FF2}" type="parTrans" cxnId="{9159BA69-DD37-4D0C-9724-9FF19D772B8B}">
      <dgm:prSet/>
      <dgm:spPr/>
      <dgm:t>
        <a:bodyPr/>
        <a:lstStyle/>
        <a:p>
          <a:endParaRPr lang="zh-CN" altLang="en-US"/>
        </a:p>
      </dgm:t>
    </dgm:pt>
    <dgm:pt modelId="{19532437-74EB-4D3D-B0D5-C700E3372CE8}" type="sibTrans" cxnId="{9159BA69-DD37-4D0C-9724-9FF19D772B8B}">
      <dgm:prSet/>
      <dgm:spPr/>
      <dgm:t>
        <a:bodyPr/>
        <a:lstStyle/>
        <a:p>
          <a:endParaRPr lang="zh-CN" altLang="en-US"/>
        </a:p>
      </dgm:t>
    </dgm:pt>
    <dgm:pt modelId="{74AAF6A8-4472-40A1-B32F-A82B8669A473}">
      <dgm:prSet phldrT="[文本]"/>
      <dgm:spPr>
        <a:solidFill>
          <a:srgbClr val="3366CC"/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健康校园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2D209E-0C10-4567-A377-DA855641C86E}" type="parTrans" cxnId="{8116EA34-395B-4818-B4DC-5C4F1E1171FA}">
      <dgm:prSet/>
      <dgm:spPr/>
      <dgm:t>
        <a:bodyPr/>
        <a:lstStyle/>
        <a:p>
          <a:endParaRPr lang="zh-CN" altLang="en-US"/>
        </a:p>
      </dgm:t>
    </dgm:pt>
    <dgm:pt modelId="{98DF87C9-AC34-4D38-B469-84360E891EB8}" type="sibTrans" cxnId="{8116EA34-395B-4818-B4DC-5C4F1E1171FA}">
      <dgm:prSet/>
      <dgm:spPr/>
      <dgm:t>
        <a:bodyPr/>
        <a:lstStyle/>
        <a:p>
          <a:endParaRPr lang="zh-CN" altLang="en-US"/>
        </a:p>
      </dgm:t>
    </dgm:pt>
    <dgm:pt modelId="{570609C3-9B07-43FC-90A8-DCDDB362C13D}">
      <dgm:prSet phldrT="[文本]"/>
      <dgm:spPr>
        <a:solidFill>
          <a:srgbClr val="0066FF"/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绿色校园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ED3DAD-AF08-438D-8962-3AB1D56C6057}" type="parTrans" cxnId="{CAB21CEF-7D63-4526-BFEE-F30E4C6DBCF3}">
      <dgm:prSet/>
      <dgm:spPr/>
      <dgm:t>
        <a:bodyPr/>
        <a:lstStyle/>
        <a:p>
          <a:endParaRPr lang="zh-CN" altLang="en-US"/>
        </a:p>
      </dgm:t>
    </dgm:pt>
    <dgm:pt modelId="{DCB87385-7970-4F61-8870-8FC1A9DA7D27}" type="sibTrans" cxnId="{CAB21CEF-7D63-4526-BFEE-F30E4C6DBCF3}">
      <dgm:prSet/>
      <dgm:spPr/>
      <dgm:t>
        <a:bodyPr/>
        <a:lstStyle/>
        <a:p>
          <a:endParaRPr lang="zh-CN" altLang="en-US"/>
        </a:p>
      </dgm:t>
    </dgm:pt>
    <dgm:pt modelId="{4AFC41BE-7962-4132-B7E1-DBA6748888F6}">
      <dgm:prSet phldrT="[文本]"/>
      <dgm:spPr>
        <a:solidFill>
          <a:srgbClr val="3399FF"/>
        </a:solidFill>
      </dgm:spPr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感知校园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BD7C6E-A84D-41E3-8D06-B5C95843F124}" type="parTrans" cxnId="{178C9CB5-1850-438F-9546-8C5276BF7ABF}">
      <dgm:prSet/>
      <dgm:spPr/>
      <dgm:t>
        <a:bodyPr/>
        <a:lstStyle/>
        <a:p>
          <a:endParaRPr lang="zh-CN" altLang="en-US"/>
        </a:p>
      </dgm:t>
    </dgm:pt>
    <dgm:pt modelId="{F9152BCD-CEFB-4808-B598-F72610F53959}" type="sibTrans" cxnId="{178C9CB5-1850-438F-9546-8C5276BF7ABF}">
      <dgm:prSet/>
      <dgm:spPr/>
      <dgm:t>
        <a:bodyPr/>
        <a:lstStyle/>
        <a:p>
          <a:endParaRPr lang="zh-CN" altLang="en-US"/>
        </a:p>
      </dgm:t>
    </dgm:pt>
    <dgm:pt modelId="{1D37505C-9102-49F0-B36A-8D1C0579889A}" type="pres">
      <dgm:prSet presAssocID="{722C559F-9D06-4ADD-A6DB-2898E6D4175C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2F246C6-CF40-455B-95FB-0C82C61209BF}" type="pres">
      <dgm:prSet presAssocID="{722C559F-9D06-4ADD-A6DB-2898E6D4175C}" presName="comp1" presStyleCnt="0"/>
      <dgm:spPr/>
    </dgm:pt>
    <dgm:pt modelId="{7EBFF6A3-8C9A-4A53-B03F-EAE10EB861AD}" type="pres">
      <dgm:prSet presAssocID="{722C559F-9D06-4ADD-A6DB-2898E6D4175C}" presName="circle1" presStyleLbl="node1" presStyleIdx="0" presStyleCnt="4" custLinFactNeighborY="-9416"/>
      <dgm:spPr/>
      <dgm:t>
        <a:bodyPr/>
        <a:lstStyle/>
        <a:p>
          <a:endParaRPr lang="zh-CN" altLang="en-US"/>
        </a:p>
      </dgm:t>
    </dgm:pt>
    <dgm:pt modelId="{DDC7B875-65DB-4982-9D7B-0D67B5C2C9FA}" type="pres">
      <dgm:prSet presAssocID="{722C559F-9D06-4ADD-A6DB-2898E6D4175C}" presName="c1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B6E113-A75E-47D4-91D1-BF7B20816C69}" type="pres">
      <dgm:prSet presAssocID="{722C559F-9D06-4ADD-A6DB-2898E6D4175C}" presName="comp2" presStyleCnt="0"/>
      <dgm:spPr/>
    </dgm:pt>
    <dgm:pt modelId="{3902CA15-B50D-41BE-8ECA-35D68224D6BE}" type="pres">
      <dgm:prSet presAssocID="{722C559F-9D06-4ADD-A6DB-2898E6D4175C}" presName="circle2" presStyleLbl="node1" presStyleIdx="1" presStyleCnt="4"/>
      <dgm:spPr/>
      <dgm:t>
        <a:bodyPr/>
        <a:lstStyle/>
        <a:p>
          <a:endParaRPr lang="zh-CN" altLang="en-US"/>
        </a:p>
      </dgm:t>
    </dgm:pt>
    <dgm:pt modelId="{685F21E6-02C0-497C-9C1C-39D0D0C66DD5}" type="pres">
      <dgm:prSet presAssocID="{722C559F-9D06-4ADD-A6DB-2898E6D4175C}" presName="c2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FBF0AB-29EC-4709-BDCE-238EF7E24A43}" type="pres">
      <dgm:prSet presAssocID="{722C559F-9D06-4ADD-A6DB-2898E6D4175C}" presName="comp3" presStyleCnt="0"/>
      <dgm:spPr/>
    </dgm:pt>
    <dgm:pt modelId="{A3225B1B-02A2-42F7-892C-5EF56F9B4E5B}" type="pres">
      <dgm:prSet presAssocID="{722C559F-9D06-4ADD-A6DB-2898E6D4175C}" presName="circle3" presStyleLbl="node1" presStyleIdx="2" presStyleCnt="4"/>
      <dgm:spPr/>
      <dgm:t>
        <a:bodyPr/>
        <a:lstStyle/>
        <a:p>
          <a:endParaRPr lang="zh-CN" altLang="en-US"/>
        </a:p>
      </dgm:t>
    </dgm:pt>
    <dgm:pt modelId="{509F7362-91E3-4AD0-B2AA-FEAEC71F2B1E}" type="pres">
      <dgm:prSet presAssocID="{722C559F-9D06-4ADD-A6DB-2898E6D4175C}" presName="c3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A6A6793-5B74-40B0-B803-B5E74EDF5049}" type="pres">
      <dgm:prSet presAssocID="{722C559F-9D06-4ADD-A6DB-2898E6D4175C}" presName="comp4" presStyleCnt="0"/>
      <dgm:spPr/>
    </dgm:pt>
    <dgm:pt modelId="{C355BAEB-798C-450E-A766-52D5C31D7D08}" type="pres">
      <dgm:prSet presAssocID="{722C559F-9D06-4ADD-A6DB-2898E6D4175C}" presName="circle4" presStyleLbl="node1" presStyleIdx="3" presStyleCnt="4"/>
      <dgm:spPr/>
      <dgm:t>
        <a:bodyPr/>
        <a:lstStyle/>
        <a:p>
          <a:endParaRPr lang="zh-CN" altLang="en-US"/>
        </a:p>
      </dgm:t>
    </dgm:pt>
    <dgm:pt modelId="{35054D2E-4732-40A4-BBC2-95CBE32F8D1F}" type="pres">
      <dgm:prSet presAssocID="{722C559F-9D06-4ADD-A6DB-2898E6D4175C}" presName="c4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ADAF579-0E98-44BE-8766-028A1BBFBEC2}" type="presOf" srcId="{74AAF6A8-4472-40A1-B32F-A82B8669A473}" destId="{685F21E6-02C0-497C-9C1C-39D0D0C66DD5}" srcOrd="1" destOrd="0" presId="urn:microsoft.com/office/officeart/2005/8/layout/venn2"/>
    <dgm:cxn modelId="{25125910-239D-4345-A289-20AEB94AD059}" type="presOf" srcId="{74AAF6A8-4472-40A1-B32F-A82B8669A473}" destId="{3902CA15-B50D-41BE-8ECA-35D68224D6BE}" srcOrd="0" destOrd="0" presId="urn:microsoft.com/office/officeart/2005/8/layout/venn2"/>
    <dgm:cxn modelId="{504C20BB-BAE7-43F5-B4BA-0790525C519B}" type="presOf" srcId="{4AFC41BE-7962-4132-B7E1-DBA6748888F6}" destId="{35054D2E-4732-40A4-BBC2-95CBE32F8D1F}" srcOrd="1" destOrd="0" presId="urn:microsoft.com/office/officeart/2005/8/layout/venn2"/>
    <dgm:cxn modelId="{9159BA69-DD37-4D0C-9724-9FF19D772B8B}" srcId="{722C559F-9D06-4ADD-A6DB-2898E6D4175C}" destId="{C0846D04-C3B4-40EF-8FBE-2A622D6DE694}" srcOrd="0" destOrd="0" parTransId="{20A34303-3397-4F6E-9474-1E0E9DB29FF2}" sibTransId="{19532437-74EB-4D3D-B0D5-C700E3372CE8}"/>
    <dgm:cxn modelId="{D94DF623-0042-444D-9EEB-97E7FD68AC1C}" type="presOf" srcId="{570609C3-9B07-43FC-90A8-DCDDB362C13D}" destId="{A3225B1B-02A2-42F7-892C-5EF56F9B4E5B}" srcOrd="0" destOrd="0" presId="urn:microsoft.com/office/officeart/2005/8/layout/venn2"/>
    <dgm:cxn modelId="{257D8296-CEBA-4C88-BC05-3D622F5CB2CC}" type="presOf" srcId="{C0846D04-C3B4-40EF-8FBE-2A622D6DE694}" destId="{7EBFF6A3-8C9A-4A53-B03F-EAE10EB861AD}" srcOrd="0" destOrd="0" presId="urn:microsoft.com/office/officeart/2005/8/layout/venn2"/>
    <dgm:cxn modelId="{CAB21CEF-7D63-4526-BFEE-F30E4C6DBCF3}" srcId="{722C559F-9D06-4ADD-A6DB-2898E6D4175C}" destId="{570609C3-9B07-43FC-90A8-DCDDB362C13D}" srcOrd="2" destOrd="0" parTransId="{21ED3DAD-AF08-438D-8962-3AB1D56C6057}" sibTransId="{DCB87385-7970-4F61-8870-8FC1A9DA7D27}"/>
    <dgm:cxn modelId="{8116EA34-395B-4818-B4DC-5C4F1E1171FA}" srcId="{722C559F-9D06-4ADD-A6DB-2898E6D4175C}" destId="{74AAF6A8-4472-40A1-B32F-A82B8669A473}" srcOrd="1" destOrd="0" parTransId="{5A2D209E-0C10-4567-A377-DA855641C86E}" sibTransId="{98DF87C9-AC34-4D38-B469-84360E891EB8}"/>
    <dgm:cxn modelId="{20E1A051-64C0-42B4-9C39-AB50B49C0F26}" type="presOf" srcId="{4AFC41BE-7962-4132-B7E1-DBA6748888F6}" destId="{C355BAEB-798C-450E-A766-52D5C31D7D08}" srcOrd="0" destOrd="0" presId="urn:microsoft.com/office/officeart/2005/8/layout/venn2"/>
    <dgm:cxn modelId="{54855780-6C0B-4FB0-A33E-5ADC001E4EE7}" type="presOf" srcId="{C0846D04-C3B4-40EF-8FBE-2A622D6DE694}" destId="{DDC7B875-65DB-4982-9D7B-0D67B5C2C9FA}" srcOrd="1" destOrd="0" presId="urn:microsoft.com/office/officeart/2005/8/layout/venn2"/>
    <dgm:cxn modelId="{5EC46E58-2059-4758-BFC0-3B6EBD391D5E}" type="presOf" srcId="{722C559F-9D06-4ADD-A6DB-2898E6D4175C}" destId="{1D37505C-9102-49F0-B36A-8D1C0579889A}" srcOrd="0" destOrd="0" presId="urn:microsoft.com/office/officeart/2005/8/layout/venn2"/>
    <dgm:cxn modelId="{178C9CB5-1850-438F-9546-8C5276BF7ABF}" srcId="{722C559F-9D06-4ADD-A6DB-2898E6D4175C}" destId="{4AFC41BE-7962-4132-B7E1-DBA6748888F6}" srcOrd="3" destOrd="0" parTransId="{91BD7C6E-A84D-41E3-8D06-B5C95843F124}" sibTransId="{F9152BCD-CEFB-4808-B598-F72610F53959}"/>
    <dgm:cxn modelId="{6CF92CA8-E601-4F1A-B450-4271FF446B64}" type="presOf" srcId="{570609C3-9B07-43FC-90A8-DCDDB362C13D}" destId="{509F7362-91E3-4AD0-B2AA-FEAEC71F2B1E}" srcOrd="1" destOrd="0" presId="urn:microsoft.com/office/officeart/2005/8/layout/venn2"/>
    <dgm:cxn modelId="{AA56BD34-00AF-46F2-A26C-A1DEC9B4DB46}" type="presParOf" srcId="{1D37505C-9102-49F0-B36A-8D1C0579889A}" destId="{32F246C6-CF40-455B-95FB-0C82C61209BF}" srcOrd="0" destOrd="0" presId="urn:microsoft.com/office/officeart/2005/8/layout/venn2"/>
    <dgm:cxn modelId="{52A1577A-B7D9-4395-AD72-8C051824DD44}" type="presParOf" srcId="{32F246C6-CF40-455B-95FB-0C82C61209BF}" destId="{7EBFF6A3-8C9A-4A53-B03F-EAE10EB861AD}" srcOrd="0" destOrd="0" presId="urn:microsoft.com/office/officeart/2005/8/layout/venn2"/>
    <dgm:cxn modelId="{12587F41-312B-4CDF-A1D2-D777B9BA9738}" type="presParOf" srcId="{32F246C6-CF40-455B-95FB-0C82C61209BF}" destId="{DDC7B875-65DB-4982-9D7B-0D67B5C2C9FA}" srcOrd="1" destOrd="0" presId="urn:microsoft.com/office/officeart/2005/8/layout/venn2"/>
    <dgm:cxn modelId="{8652B1A1-8208-4043-BA0C-EA84DA4CDE72}" type="presParOf" srcId="{1D37505C-9102-49F0-B36A-8D1C0579889A}" destId="{32B6E113-A75E-47D4-91D1-BF7B20816C69}" srcOrd="1" destOrd="0" presId="urn:microsoft.com/office/officeart/2005/8/layout/venn2"/>
    <dgm:cxn modelId="{DD036415-92B7-495C-9459-4CFBB101DCB4}" type="presParOf" srcId="{32B6E113-A75E-47D4-91D1-BF7B20816C69}" destId="{3902CA15-B50D-41BE-8ECA-35D68224D6BE}" srcOrd="0" destOrd="0" presId="urn:microsoft.com/office/officeart/2005/8/layout/venn2"/>
    <dgm:cxn modelId="{EDC42FF9-E5AC-463C-BD48-000BAD3FD9C7}" type="presParOf" srcId="{32B6E113-A75E-47D4-91D1-BF7B20816C69}" destId="{685F21E6-02C0-497C-9C1C-39D0D0C66DD5}" srcOrd="1" destOrd="0" presId="urn:microsoft.com/office/officeart/2005/8/layout/venn2"/>
    <dgm:cxn modelId="{C8917F55-B844-4CB0-9CAF-C62E26AA009C}" type="presParOf" srcId="{1D37505C-9102-49F0-B36A-8D1C0579889A}" destId="{2DFBF0AB-29EC-4709-BDCE-238EF7E24A43}" srcOrd="2" destOrd="0" presId="urn:microsoft.com/office/officeart/2005/8/layout/venn2"/>
    <dgm:cxn modelId="{D29418A2-48C9-4F11-9345-9E2F80DD2973}" type="presParOf" srcId="{2DFBF0AB-29EC-4709-BDCE-238EF7E24A43}" destId="{A3225B1B-02A2-42F7-892C-5EF56F9B4E5B}" srcOrd="0" destOrd="0" presId="urn:microsoft.com/office/officeart/2005/8/layout/venn2"/>
    <dgm:cxn modelId="{BC645288-7443-4CB2-96B8-F95E62D9C685}" type="presParOf" srcId="{2DFBF0AB-29EC-4709-BDCE-238EF7E24A43}" destId="{509F7362-91E3-4AD0-B2AA-FEAEC71F2B1E}" srcOrd="1" destOrd="0" presId="urn:microsoft.com/office/officeart/2005/8/layout/venn2"/>
    <dgm:cxn modelId="{355A5BB5-E847-45C1-83DE-1FA7F7B34CC4}" type="presParOf" srcId="{1D37505C-9102-49F0-B36A-8D1C0579889A}" destId="{6A6A6793-5B74-40B0-B803-B5E74EDF5049}" srcOrd="3" destOrd="0" presId="urn:microsoft.com/office/officeart/2005/8/layout/venn2"/>
    <dgm:cxn modelId="{6DBD3B39-A343-4FBF-AEF1-235CB4452CB5}" type="presParOf" srcId="{6A6A6793-5B74-40B0-B803-B5E74EDF5049}" destId="{C355BAEB-798C-450E-A766-52D5C31D7D08}" srcOrd="0" destOrd="0" presId="urn:microsoft.com/office/officeart/2005/8/layout/venn2"/>
    <dgm:cxn modelId="{230775CC-6CCD-4F3F-97C1-A41E5AC602EF}" type="presParOf" srcId="{6A6A6793-5B74-40B0-B803-B5E74EDF5049}" destId="{35054D2E-4732-40A4-BBC2-95CBE32F8D1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7068A5-C9AB-4631-BE76-660265CBE569}" type="doc">
      <dgm:prSet loTypeId="urn:microsoft.com/office/officeart/2005/8/layout/cycle4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66C62174-D266-44C5-BE6F-B734B249A852}">
      <dgm:prSet phldrT="[文本]" custT="1"/>
      <dgm:spPr>
        <a:solidFill>
          <a:srgbClr val="0070C0"/>
        </a:solidFill>
      </dgm:spPr>
      <dgm:t>
        <a:bodyPr/>
        <a:lstStyle/>
        <a:p>
          <a:pPr algn="ctr">
            <a:lnSpc>
              <a:spcPts val="4000"/>
            </a:lnSpc>
          </a:pP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endParaRPr lang="en-US" altLang="zh-CN" sz="3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ctr">
            <a:lnSpc>
              <a:spcPts val="4000"/>
            </a:lnSpc>
          </a:pP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跟踪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B1F0951-20C0-4ADF-918C-EB804E7667C8}" type="parTrans" cxnId="{A2E5C6F0-1670-4045-86DE-A544F5D016FB}">
      <dgm:prSet/>
      <dgm:spPr/>
      <dgm:t>
        <a:bodyPr/>
        <a:lstStyle/>
        <a:p>
          <a:endParaRPr lang="zh-CN" altLang="en-US"/>
        </a:p>
      </dgm:t>
    </dgm:pt>
    <dgm:pt modelId="{1967B90E-B8AF-4FA4-99A6-57D78C022583}" type="sibTrans" cxnId="{A2E5C6F0-1670-4045-86DE-A544F5D016FB}">
      <dgm:prSet/>
      <dgm:spPr/>
      <dgm:t>
        <a:bodyPr/>
        <a:lstStyle/>
        <a:p>
          <a:endParaRPr lang="zh-CN" altLang="en-US"/>
        </a:p>
      </dgm:t>
    </dgm:pt>
    <dgm:pt modelId="{96C0A26C-B98E-4426-A834-0FBDC8CA2E1E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校友交互平台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FFEDE7-9842-4B26-9B56-F605B6C87904}" type="parTrans" cxnId="{F78BE7DD-8531-4A60-AE94-34B0CB699569}">
      <dgm:prSet/>
      <dgm:spPr/>
      <dgm:t>
        <a:bodyPr/>
        <a:lstStyle/>
        <a:p>
          <a:endParaRPr lang="zh-CN" altLang="en-US"/>
        </a:p>
      </dgm:t>
    </dgm:pt>
    <dgm:pt modelId="{96B58A89-9AEB-4DEF-BFAC-26CA9BE52DAE}" type="sibTrans" cxnId="{F78BE7DD-8531-4A60-AE94-34B0CB699569}">
      <dgm:prSet/>
      <dgm:spPr/>
      <dgm:t>
        <a:bodyPr/>
        <a:lstStyle/>
        <a:p>
          <a:endParaRPr lang="zh-CN" altLang="en-US"/>
        </a:p>
      </dgm:t>
    </dgm:pt>
    <dgm:pt modelId="{F07CF9C9-0AC8-4C11-A630-F3428D83871F}">
      <dgm:prSet phldrT="[文本]" custT="1"/>
      <dgm:spPr>
        <a:solidFill>
          <a:srgbClr val="129AEE"/>
        </a:solidFill>
      </dgm:spPr>
      <dgm:t>
        <a:bodyPr/>
        <a:lstStyle/>
        <a:p>
          <a:pPr algn="ctr">
            <a:lnSpc>
              <a:spcPts val="4000"/>
            </a:lnSpc>
          </a:pP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</a:t>
          </a:r>
          <a:endParaRPr lang="en-US" altLang="zh-CN" sz="3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ctr">
            <a:lnSpc>
              <a:spcPts val="4000"/>
            </a:lnSpc>
          </a:pP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支持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5B89A0-D578-4E63-87E8-91B7124352C0}" type="parTrans" cxnId="{5E994E72-4B6D-4BF1-BA6B-F25B34491B18}">
      <dgm:prSet/>
      <dgm:spPr/>
      <dgm:t>
        <a:bodyPr/>
        <a:lstStyle/>
        <a:p>
          <a:endParaRPr lang="zh-CN" altLang="en-US"/>
        </a:p>
      </dgm:t>
    </dgm:pt>
    <dgm:pt modelId="{2133A4C7-E726-4C48-8E56-CA2936F13217}" type="sibTrans" cxnId="{5E994E72-4B6D-4BF1-BA6B-F25B34491B18}">
      <dgm:prSet/>
      <dgm:spPr/>
      <dgm:t>
        <a:bodyPr/>
        <a:lstStyle/>
        <a:p>
          <a:endParaRPr lang="zh-CN" altLang="en-US"/>
        </a:p>
      </dgm:t>
    </dgm:pt>
    <dgm:pt modelId="{85F2EB17-AC55-4491-ACD1-EDD1CC165D8E}">
      <dgm:prSet phldrT="[文本]" custT="1"/>
      <dgm:spPr/>
      <dgm:t>
        <a:bodyPr/>
        <a:lstStyle/>
        <a:p>
          <a:r>
            <a:rPr lang="zh-CN" altLang="en-US" sz="1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政策资讯</a:t>
          </a:r>
          <a:endParaRPr lang="zh-CN" altLang="en-US" sz="1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614CE5-E6D3-4B81-991D-9E6DDDD32331}" type="parTrans" cxnId="{0C78588A-5FF7-4CBE-93E4-27228643B093}">
      <dgm:prSet/>
      <dgm:spPr/>
      <dgm:t>
        <a:bodyPr/>
        <a:lstStyle/>
        <a:p>
          <a:endParaRPr lang="zh-CN" altLang="en-US"/>
        </a:p>
      </dgm:t>
    </dgm:pt>
    <dgm:pt modelId="{4049F90B-4F1C-4478-8F32-D55F7D9AAE21}" type="sibTrans" cxnId="{0C78588A-5FF7-4CBE-93E4-27228643B093}">
      <dgm:prSet/>
      <dgm:spPr/>
      <dgm:t>
        <a:bodyPr/>
        <a:lstStyle/>
        <a:p>
          <a:endParaRPr lang="zh-CN" altLang="en-US"/>
        </a:p>
      </dgm:t>
    </dgm:pt>
    <dgm:pt modelId="{88308F44-80C4-4C6B-8F53-6AD952FBA84D}">
      <dgm:prSet phldrT="[文本]" custT="1"/>
      <dgm:spPr>
        <a:solidFill>
          <a:srgbClr val="0070C0"/>
        </a:solidFill>
      </dgm:spPr>
      <dgm:t>
        <a:bodyPr/>
        <a:lstStyle/>
        <a:p>
          <a:pPr algn="ctr">
            <a:lnSpc>
              <a:spcPts val="4000"/>
            </a:lnSpc>
          </a:pP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就业</a:t>
          </a:r>
          <a:endParaRPr lang="en-US" altLang="zh-CN" sz="3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ctr">
            <a:lnSpc>
              <a:spcPts val="4000"/>
            </a:lnSpc>
          </a:pP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对接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54EDAA5-9983-415B-A593-5952F73B0530}" type="parTrans" cxnId="{5AB91602-C19F-48B7-9C99-3336F2D33A07}">
      <dgm:prSet/>
      <dgm:spPr/>
      <dgm:t>
        <a:bodyPr/>
        <a:lstStyle/>
        <a:p>
          <a:endParaRPr lang="zh-CN" altLang="en-US"/>
        </a:p>
      </dgm:t>
    </dgm:pt>
    <dgm:pt modelId="{75973A9B-369D-486D-929D-1849310DBEE9}" type="sibTrans" cxnId="{5AB91602-C19F-48B7-9C99-3336F2D33A07}">
      <dgm:prSet/>
      <dgm:spPr/>
      <dgm:t>
        <a:bodyPr/>
        <a:lstStyle/>
        <a:p>
          <a:endParaRPr lang="zh-CN" altLang="en-US"/>
        </a:p>
      </dgm:t>
    </dgm:pt>
    <dgm:pt modelId="{0DE93CE4-4E2C-47CE-BDC9-2A0C1A8D02A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专场招聘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6F62A9-982B-4802-9532-D2D66D86F619}" type="parTrans" cxnId="{4F2BC149-8D2C-48BB-A4DF-51DBF0AEF85E}">
      <dgm:prSet/>
      <dgm:spPr/>
      <dgm:t>
        <a:bodyPr/>
        <a:lstStyle/>
        <a:p>
          <a:endParaRPr lang="zh-CN" altLang="en-US"/>
        </a:p>
      </dgm:t>
    </dgm:pt>
    <dgm:pt modelId="{534DF230-954B-47B1-A6D8-66AF983D1196}" type="sibTrans" cxnId="{4F2BC149-8D2C-48BB-A4DF-51DBF0AEF85E}">
      <dgm:prSet/>
      <dgm:spPr/>
      <dgm:t>
        <a:bodyPr/>
        <a:lstStyle/>
        <a:p>
          <a:endParaRPr lang="zh-CN" altLang="en-US"/>
        </a:p>
      </dgm:t>
    </dgm:pt>
    <dgm:pt modelId="{8FC75A5A-F6F6-492C-B718-4BA684B1AEBF}">
      <dgm:prSet phldrT="[文本]" custT="1"/>
      <dgm:spPr>
        <a:solidFill>
          <a:srgbClr val="129AEE"/>
        </a:solidFill>
      </dgm:spPr>
      <dgm:t>
        <a:bodyPr/>
        <a:lstStyle/>
        <a:p>
          <a:pPr algn="ctr">
            <a:lnSpc>
              <a:spcPts val="4000"/>
            </a:lnSpc>
          </a:pP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实习</a:t>
          </a:r>
          <a:endParaRPr lang="en-US" altLang="zh-CN" sz="36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ctr">
            <a:lnSpc>
              <a:spcPts val="4000"/>
            </a:lnSpc>
          </a:pP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实践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E33419-82B0-45EA-BF0C-8BDF8D5785D4}" type="parTrans" cxnId="{FD0C5521-F0AA-4F1E-949B-32AA834FD4E9}">
      <dgm:prSet/>
      <dgm:spPr/>
      <dgm:t>
        <a:bodyPr/>
        <a:lstStyle/>
        <a:p>
          <a:endParaRPr lang="zh-CN" altLang="en-US"/>
        </a:p>
      </dgm:t>
    </dgm:pt>
    <dgm:pt modelId="{DBBB40E9-3091-4884-B600-77CE3AD979B6}" type="sibTrans" cxnId="{FD0C5521-F0AA-4F1E-949B-32AA834FD4E9}">
      <dgm:prSet/>
      <dgm:spPr/>
      <dgm:t>
        <a:bodyPr/>
        <a:lstStyle/>
        <a:p>
          <a:endParaRPr lang="zh-CN" altLang="en-US"/>
        </a:p>
      </dgm:t>
    </dgm:pt>
    <dgm:pt modelId="{9980062C-8E71-4DD7-8AEE-46CE0362CB1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企业实践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FC2773B-F882-4642-981A-B032624146B4}" type="parTrans" cxnId="{974010EC-145F-453E-BF32-34C90C3E49CA}">
      <dgm:prSet/>
      <dgm:spPr/>
      <dgm:t>
        <a:bodyPr/>
        <a:lstStyle/>
        <a:p>
          <a:endParaRPr lang="zh-CN" altLang="en-US"/>
        </a:p>
      </dgm:t>
    </dgm:pt>
    <dgm:pt modelId="{E1DCD25A-0B2C-40FE-953A-F3EEA254CD06}" type="sibTrans" cxnId="{974010EC-145F-453E-BF32-34C90C3E49CA}">
      <dgm:prSet/>
      <dgm:spPr/>
      <dgm:t>
        <a:bodyPr/>
        <a:lstStyle/>
        <a:p>
          <a:endParaRPr lang="zh-CN" altLang="en-US"/>
        </a:p>
      </dgm:t>
    </dgm:pt>
    <dgm:pt modelId="{3951D0DD-519E-477A-A95E-2AF0037B78D5}">
      <dgm:prSet phldrT="[文本]" custT="1"/>
      <dgm:spPr/>
      <dgm:t>
        <a:bodyPr/>
        <a:lstStyle/>
        <a:p>
          <a:r>
            <a:rPr lang="zh-CN" altLang="en-US" sz="1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专家辅导</a:t>
          </a:r>
          <a:endParaRPr lang="zh-CN" altLang="en-US" sz="1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B6B1BF-9D78-4BBE-A4A8-C0978A537880}" type="parTrans" cxnId="{97CE9BA1-BFCF-4AD4-9A5E-7D41504DD170}">
      <dgm:prSet/>
      <dgm:spPr/>
      <dgm:t>
        <a:bodyPr/>
        <a:lstStyle/>
        <a:p>
          <a:endParaRPr lang="zh-CN" altLang="en-US"/>
        </a:p>
      </dgm:t>
    </dgm:pt>
    <dgm:pt modelId="{852D8C51-9993-4930-A4B4-A75FFE063A17}" type="sibTrans" cxnId="{97CE9BA1-BFCF-4AD4-9A5E-7D41504DD170}">
      <dgm:prSet/>
      <dgm:spPr/>
      <dgm:t>
        <a:bodyPr/>
        <a:lstStyle/>
        <a:p>
          <a:endParaRPr lang="zh-CN" altLang="en-US"/>
        </a:p>
      </dgm:t>
    </dgm:pt>
    <dgm:pt modelId="{ACE52A6F-9C65-4466-9F64-53CEA8039D72}">
      <dgm:prSet phldrT="[文本]" custT="1"/>
      <dgm:spPr/>
      <dgm:t>
        <a:bodyPr/>
        <a:lstStyle/>
        <a:p>
          <a:r>
            <a:rPr lang="zh-CN" altLang="en-US" sz="1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企业导师</a:t>
          </a:r>
          <a:endParaRPr lang="zh-CN" altLang="en-US" sz="19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8CF936-0BD0-4C3C-8BC4-A8E699FB6A42}" type="parTrans" cxnId="{0ACAC291-5BC4-4333-BF61-9D009726FD31}">
      <dgm:prSet/>
      <dgm:spPr/>
      <dgm:t>
        <a:bodyPr/>
        <a:lstStyle/>
        <a:p>
          <a:endParaRPr lang="zh-CN" altLang="en-US"/>
        </a:p>
      </dgm:t>
    </dgm:pt>
    <dgm:pt modelId="{1CE9739D-9F25-4010-A873-1E3264EB0F04}" type="sibTrans" cxnId="{0ACAC291-5BC4-4333-BF61-9D009726FD31}">
      <dgm:prSet/>
      <dgm:spPr/>
      <dgm:t>
        <a:bodyPr/>
        <a:lstStyle/>
        <a:p>
          <a:endParaRPr lang="zh-CN" altLang="en-US"/>
        </a:p>
      </dgm:t>
    </dgm:pt>
    <dgm:pt modelId="{66232AE5-05FE-4DCB-8F72-5C2345616476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对口推荐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8C6EE8-6499-4B8B-AD07-E2441CEFD50A}" type="parTrans" cxnId="{BEA40FD3-0D7A-4225-BB26-3F0D7D31683A}">
      <dgm:prSet/>
      <dgm:spPr/>
      <dgm:t>
        <a:bodyPr/>
        <a:lstStyle/>
        <a:p>
          <a:endParaRPr lang="zh-CN" altLang="en-US"/>
        </a:p>
      </dgm:t>
    </dgm:pt>
    <dgm:pt modelId="{AB332081-4C21-4E27-B042-8B17AF51B3D8}" type="sibTrans" cxnId="{BEA40FD3-0D7A-4225-BB26-3F0D7D31683A}">
      <dgm:prSet/>
      <dgm:spPr/>
      <dgm:t>
        <a:bodyPr/>
        <a:lstStyle/>
        <a:p>
          <a:endParaRPr lang="zh-CN" altLang="en-US"/>
        </a:p>
      </dgm:t>
    </dgm:pt>
    <dgm:pt modelId="{66D3B087-E2E9-41AB-9D6E-ACEA38E2F4A2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订单培养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0CF733-2D26-4706-BA9F-8D6B74CB03CD}" type="parTrans" cxnId="{E57BEE08-51B1-47B1-8523-E4EDFA3345BE}">
      <dgm:prSet/>
      <dgm:spPr/>
      <dgm:t>
        <a:bodyPr/>
        <a:lstStyle/>
        <a:p>
          <a:endParaRPr lang="zh-CN" altLang="en-US"/>
        </a:p>
      </dgm:t>
    </dgm:pt>
    <dgm:pt modelId="{EB0F4C25-1309-4A6A-A187-C39D707FD078}" type="sibTrans" cxnId="{E57BEE08-51B1-47B1-8523-E4EDFA3345BE}">
      <dgm:prSet/>
      <dgm:spPr/>
      <dgm:t>
        <a:bodyPr/>
        <a:lstStyle/>
        <a:p>
          <a:endParaRPr lang="zh-CN" altLang="en-US"/>
        </a:p>
      </dgm:t>
    </dgm:pt>
    <dgm:pt modelId="{D2BD42B5-19A3-4063-8829-39D292314949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企业评估平台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9744E0-6798-4CDB-A210-7CB1E5BCC156}" type="parTrans" cxnId="{7644DA87-6FDE-4D41-9B56-737B5290BA1E}">
      <dgm:prSet/>
      <dgm:spPr/>
      <dgm:t>
        <a:bodyPr/>
        <a:lstStyle/>
        <a:p>
          <a:endParaRPr lang="zh-CN" altLang="en-US"/>
        </a:p>
      </dgm:t>
    </dgm:pt>
    <dgm:pt modelId="{E506CBB6-928D-4411-9243-46D7F6DE0DF3}" type="sibTrans" cxnId="{7644DA87-6FDE-4D41-9B56-737B5290BA1E}">
      <dgm:prSet/>
      <dgm:spPr/>
      <dgm:t>
        <a:bodyPr/>
        <a:lstStyle/>
        <a:p>
          <a:endParaRPr lang="zh-CN" altLang="en-US"/>
        </a:p>
      </dgm:t>
    </dgm:pt>
    <dgm:pt modelId="{F6047882-A80B-49AA-9C54-512F8D73C5D3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毕业生跟踪调研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CFF2F5-FCE2-4D06-8868-66506CBC54C2}" type="parTrans" cxnId="{4DDAA3E5-734D-487C-8B0C-A110B40729B6}">
      <dgm:prSet/>
      <dgm:spPr/>
      <dgm:t>
        <a:bodyPr/>
        <a:lstStyle/>
        <a:p>
          <a:endParaRPr lang="zh-CN" altLang="en-US"/>
        </a:p>
      </dgm:t>
    </dgm:pt>
    <dgm:pt modelId="{FB9968A2-3697-41F7-ACDB-E744A657A66B}" type="sibTrans" cxnId="{4DDAA3E5-734D-487C-8B0C-A110B40729B6}">
      <dgm:prSet/>
      <dgm:spPr/>
      <dgm:t>
        <a:bodyPr/>
        <a:lstStyle/>
        <a:p>
          <a:endParaRPr lang="zh-CN" altLang="en-US"/>
        </a:p>
      </dgm:t>
    </dgm:pt>
    <dgm:pt modelId="{604A68F2-CA6D-41CE-A658-2EB3941699DB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顶岗实习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535E40-F7C1-409E-B1A1-4BB5B48542E0}" type="parTrans" cxnId="{B1B06BB3-CC3C-4665-90D0-91FFBAE1650F}">
      <dgm:prSet/>
      <dgm:spPr/>
      <dgm:t>
        <a:bodyPr/>
        <a:lstStyle/>
        <a:p>
          <a:endParaRPr lang="zh-CN" altLang="en-US"/>
        </a:p>
      </dgm:t>
    </dgm:pt>
    <dgm:pt modelId="{B86D58EE-ADAA-4889-ABA0-8F3FCDAF4039}" type="sibTrans" cxnId="{B1B06BB3-CC3C-4665-90D0-91FFBAE1650F}">
      <dgm:prSet/>
      <dgm:spPr/>
      <dgm:t>
        <a:bodyPr/>
        <a:lstStyle/>
        <a:p>
          <a:endParaRPr lang="zh-CN" altLang="en-US"/>
        </a:p>
      </dgm:t>
    </dgm:pt>
    <dgm:pt modelId="{7C8FD796-E8C3-45AE-9349-B8F05ECDCA57}">
      <dgm:prSet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校内实习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56F70E-8450-417E-BC63-33085E1A1A22}" type="parTrans" cxnId="{9189130E-EC58-4D61-8545-A8F79CC5BA00}">
      <dgm:prSet/>
      <dgm:spPr/>
      <dgm:t>
        <a:bodyPr/>
        <a:lstStyle/>
        <a:p>
          <a:endParaRPr lang="zh-CN" altLang="en-US"/>
        </a:p>
      </dgm:t>
    </dgm:pt>
    <dgm:pt modelId="{47CB7C2E-54E6-4163-844D-ED034C93280E}" type="sibTrans" cxnId="{9189130E-EC58-4D61-8545-A8F79CC5BA00}">
      <dgm:prSet/>
      <dgm:spPr/>
      <dgm:t>
        <a:bodyPr/>
        <a:lstStyle/>
        <a:p>
          <a:endParaRPr lang="zh-CN" altLang="en-US"/>
        </a:p>
      </dgm:t>
    </dgm:pt>
    <dgm:pt modelId="{1E6783B8-8238-442F-A9F3-F451AB1CF5AC}" type="pres">
      <dgm:prSet presAssocID="{877068A5-C9AB-4631-BE76-660265CBE56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ECC798-12C9-4C36-9B45-80E84DF10254}" type="pres">
      <dgm:prSet presAssocID="{877068A5-C9AB-4631-BE76-660265CBE569}" presName="children" presStyleCnt="0"/>
      <dgm:spPr/>
    </dgm:pt>
    <dgm:pt modelId="{90398936-80BD-4633-9F1B-9FA0E664A3B0}" type="pres">
      <dgm:prSet presAssocID="{877068A5-C9AB-4631-BE76-660265CBE569}" presName="child1group" presStyleCnt="0"/>
      <dgm:spPr/>
    </dgm:pt>
    <dgm:pt modelId="{F39C5509-F17F-43C4-B030-523106010576}" type="pres">
      <dgm:prSet presAssocID="{877068A5-C9AB-4631-BE76-660265CBE569}" presName="child1" presStyleLbl="bgAcc1" presStyleIdx="0" presStyleCnt="4"/>
      <dgm:spPr/>
      <dgm:t>
        <a:bodyPr/>
        <a:lstStyle/>
        <a:p>
          <a:endParaRPr lang="zh-CN" altLang="en-US"/>
        </a:p>
      </dgm:t>
    </dgm:pt>
    <dgm:pt modelId="{0445C636-511B-43CF-94D4-6787916C9129}" type="pres">
      <dgm:prSet presAssocID="{877068A5-C9AB-4631-BE76-660265CBE569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BDB695-39A1-4551-B7EE-A9EEDBA21DE2}" type="pres">
      <dgm:prSet presAssocID="{877068A5-C9AB-4631-BE76-660265CBE569}" presName="child2group" presStyleCnt="0"/>
      <dgm:spPr/>
    </dgm:pt>
    <dgm:pt modelId="{C548EE2E-43AD-437A-9C79-2A2D57092D4D}" type="pres">
      <dgm:prSet presAssocID="{877068A5-C9AB-4631-BE76-660265CBE569}" presName="child2" presStyleLbl="bgAcc1" presStyleIdx="1" presStyleCnt="4"/>
      <dgm:spPr/>
      <dgm:t>
        <a:bodyPr/>
        <a:lstStyle/>
        <a:p>
          <a:endParaRPr lang="zh-CN" altLang="en-US"/>
        </a:p>
      </dgm:t>
    </dgm:pt>
    <dgm:pt modelId="{ECC2CFF4-BEBB-450D-8053-E01554A19E6A}" type="pres">
      <dgm:prSet presAssocID="{877068A5-C9AB-4631-BE76-660265CBE569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478D814-E165-463B-9B96-68B8257BA616}" type="pres">
      <dgm:prSet presAssocID="{877068A5-C9AB-4631-BE76-660265CBE569}" presName="child3group" presStyleCnt="0"/>
      <dgm:spPr/>
    </dgm:pt>
    <dgm:pt modelId="{52E87CA7-EDB5-41EC-9A98-7F49C34EAA88}" type="pres">
      <dgm:prSet presAssocID="{877068A5-C9AB-4631-BE76-660265CBE569}" presName="child3" presStyleLbl="bgAcc1" presStyleIdx="2" presStyleCnt="4"/>
      <dgm:spPr/>
      <dgm:t>
        <a:bodyPr/>
        <a:lstStyle/>
        <a:p>
          <a:endParaRPr lang="zh-CN" altLang="en-US"/>
        </a:p>
      </dgm:t>
    </dgm:pt>
    <dgm:pt modelId="{40A1F6AC-A4BA-4820-A3CB-28A0EE1763AE}" type="pres">
      <dgm:prSet presAssocID="{877068A5-C9AB-4631-BE76-660265CBE569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D15D46-9C77-4F12-94DB-823A4F662C1A}" type="pres">
      <dgm:prSet presAssocID="{877068A5-C9AB-4631-BE76-660265CBE569}" presName="child4group" presStyleCnt="0"/>
      <dgm:spPr/>
    </dgm:pt>
    <dgm:pt modelId="{EE973725-75E8-43D8-B31E-B586ED4C2BB6}" type="pres">
      <dgm:prSet presAssocID="{877068A5-C9AB-4631-BE76-660265CBE569}" presName="child4" presStyleLbl="bgAcc1" presStyleIdx="3" presStyleCnt="4"/>
      <dgm:spPr/>
      <dgm:t>
        <a:bodyPr/>
        <a:lstStyle/>
        <a:p>
          <a:endParaRPr lang="zh-CN" altLang="en-US"/>
        </a:p>
      </dgm:t>
    </dgm:pt>
    <dgm:pt modelId="{930AFD56-5BFF-4EAD-99B8-008AE81ACD2E}" type="pres">
      <dgm:prSet presAssocID="{877068A5-C9AB-4631-BE76-660265CBE569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84E584A-FE2D-442E-843A-0AF4A324A32B}" type="pres">
      <dgm:prSet presAssocID="{877068A5-C9AB-4631-BE76-660265CBE569}" presName="childPlaceholder" presStyleCnt="0"/>
      <dgm:spPr/>
    </dgm:pt>
    <dgm:pt modelId="{2F43A435-73F8-4968-97DF-D0FA0D2EAAAF}" type="pres">
      <dgm:prSet presAssocID="{877068A5-C9AB-4631-BE76-660265CBE569}" presName="circle" presStyleCnt="0"/>
      <dgm:spPr/>
    </dgm:pt>
    <dgm:pt modelId="{C09FC9DC-18A0-4C36-8231-DA72D90851D0}" type="pres">
      <dgm:prSet presAssocID="{877068A5-C9AB-4631-BE76-660265CBE56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618998-BC50-45E7-8D8C-2D97078523A8}" type="pres">
      <dgm:prSet presAssocID="{877068A5-C9AB-4631-BE76-660265CBE569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6337056-3300-496A-A6BB-BF22D850A89E}" type="pres">
      <dgm:prSet presAssocID="{877068A5-C9AB-4631-BE76-660265CBE56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BD3F01-A9F9-4353-A9FC-BBDF25C22393}" type="pres">
      <dgm:prSet presAssocID="{877068A5-C9AB-4631-BE76-660265CBE56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2DFCBB-0A8B-4F95-850B-986745B347AF}" type="pres">
      <dgm:prSet presAssocID="{877068A5-C9AB-4631-BE76-660265CBE569}" presName="quadrantPlaceholder" presStyleCnt="0"/>
      <dgm:spPr/>
    </dgm:pt>
    <dgm:pt modelId="{EFC6878D-13FF-4F47-A51A-16C306F2F0AC}" type="pres">
      <dgm:prSet presAssocID="{877068A5-C9AB-4631-BE76-660265CBE569}" presName="center1" presStyleLbl="fgShp" presStyleIdx="0" presStyleCnt="2"/>
      <dgm:spPr/>
    </dgm:pt>
    <dgm:pt modelId="{22DEFF7B-B5C3-47DB-BC29-6370257826A6}" type="pres">
      <dgm:prSet presAssocID="{877068A5-C9AB-4631-BE76-660265CBE569}" presName="center2" presStyleLbl="fgShp" presStyleIdx="1" presStyleCnt="2"/>
      <dgm:spPr/>
    </dgm:pt>
  </dgm:ptLst>
  <dgm:cxnLst>
    <dgm:cxn modelId="{3EF8FE25-A14F-4BAB-A2DD-6E8C8DB32242}" type="presOf" srcId="{7C8FD796-E8C3-45AE-9349-B8F05ECDCA57}" destId="{930AFD56-5BFF-4EAD-99B8-008AE81ACD2E}" srcOrd="1" destOrd="2" presId="urn:microsoft.com/office/officeart/2005/8/layout/cycle4"/>
    <dgm:cxn modelId="{0C78588A-5FF7-4CBE-93E4-27228643B093}" srcId="{F07CF9C9-0AC8-4C11-A630-F3428D83871F}" destId="{85F2EB17-AC55-4491-ACD1-EDD1CC165D8E}" srcOrd="0" destOrd="0" parTransId="{F0614CE5-E6D3-4B81-991D-9E6DDDD32331}" sibTransId="{4049F90B-4F1C-4478-8F32-D55F7D9AAE21}"/>
    <dgm:cxn modelId="{1464FA7B-D8B9-4940-8A99-54C27B497EC0}" type="presOf" srcId="{604A68F2-CA6D-41CE-A658-2EB3941699DB}" destId="{930AFD56-5BFF-4EAD-99B8-008AE81ACD2E}" srcOrd="1" destOrd="1" presId="urn:microsoft.com/office/officeart/2005/8/layout/cycle4"/>
    <dgm:cxn modelId="{5BE72AD9-403C-43C7-BDEE-5F1DBE9D3B1B}" type="presOf" srcId="{85F2EB17-AC55-4491-ACD1-EDD1CC165D8E}" destId="{ECC2CFF4-BEBB-450D-8053-E01554A19E6A}" srcOrd="1" destOrd="0" presId="urn:microsoft.com/office/officeart/2005/8/layout/cycle4"/>
    <dgm:cxn modelId="{CAC69100-CFF9-4F3F-BABC-366EFB17A781}" type="presOf" srcId="{88308F44-80C4-4C6B-8F53-6AD952FBA84D}" destId="{A6337056-3300-496A-A6BB-BF22D850A89E}" srcOrd="0" destOrd="0" presId="urn:microsoft.com/office/officeart/2005/8/layout/cycle4"/>
    <dgm:cxn modelId="{A60DECD7-D184-4B3D-B9CE-1167E05EF267}" type="presOf" srcId="{D2BD42B5-19A3-4063-8829-39D292314949}" destId="{F39C5509-F17F-43C4-B030-523106010576}" srcOrd="0" destOrd="1" presId="urn:microsoft.com/office/officeart/2005/8/layout/cycle4"/>
    <dgm:cxn modelId="{F1CE3806-BF54-4430-B912-E6E77F89F356}" type="presOf" srcId="{ACE52A6F-9C65-4466-9F64-53CEA8039D72}" destId="{C548EE2E-43AD-437A-9C79-2A2D57092D4D}" srcOrd="0" destOrd="2" presId="urn:microsoft.com/office/officeart/2005/8/layout/cycle4"/>
    <dgm:cxn modelId="{38983F4B-B3E5-49A0-B660-21AD0F20F47E}" type="presOf" srcId="{0DE93CE4-4E2C-47CE-BDC9-2A0C1A8D02AD}" destId="{52E87CA7-EDB5-41EC-9A98-7F49C34EAA88}" srcOrd="0" destOrd="0" presId="urn:microsoft.com/office/officeart/2005/8/layout/cycle4"/>
    <dgm:cxn modelId="{3B6C692F-916B-47FA-90C9-144B1C92FCBE}" type="presOf" srcId="{604A68F2-CA6D-41CE-A658-2EB3941699DB}" destId="{EE973725-75E8-43D8-B31E-B586ED4C2BB6}" srcOrd="0" destOrd="1" presId="urn:microsoft.com/office/officeart/2005/8/layout/cycle4"/>
    <dgm:cxn modelId="{7644DA87-6FDE-4D41-9B56-737B5290BA1E}" srcId="{66C62174-D266-44C5-BE6F-B734B249A852}" destId="{D2BD42B5-19A3-4063-8829-39D292314949}" srcOrd="1" destOrd="0" parTransId="{E39744E0-6798-4CDB-A210-7CB1E5BCC156}" sibTransId="{E506CBB6-928D-4411-9243-46D7F6DE0DF3}"/>
    <dgm:cxn modelId="{5AC9EC08-7522-46ED-BE85-ED744955485B}" type="presOf" srcId="{F6047882-A80B-49AA-9C54-512F8D73C5D3}" destId="{F39C5509-F17F-43C4-B030-523106010576}" srcOrd="0" destOrd="2" presId="urn:microsoft.com/office/officeart/2005/8/layout/cycle4"/>
    <dgm:cxn modelId="{E57BEE08-51B1-47B1-8523-E4EDFA3345BE}" srcId="{88308F44-80C4-4C6B-8F53-6AD952FBA84D}" destId="{66D3B087-E2E9-41AB-9D6E-ACEA38E2F4A2}" srcOrd="2" destOrd="0" parTransId="{8F0CF733-2D26-4706-BA9F-8D6B74CB03CD}" sibTransId="{EB0F4C25-1309-4A6A-A187-C39D707FD078}"/>
    <dgm:cxn modelId="{BA143C4A-2675-4653-84DF-913FB3EADC0E}" type="presOf" srcId="{8FC75A5A-F6F6-492C-B718-4BA684B1AEBF}" destId="{2FBD3F01-A9F9-4353-A9FC-BBDF25C22393}" srcOrd="0" destOrd="0" presId="urn:microsoft.com/office/officeart/2005/8/layout/cycle4"/>
    <dgm:cxn modelId="{FFA0E9FE-4954-425A-A98D-0D57D5ECD95F}" type="presOf" srcId="{66D3B087-E2E9-41AB-9D6E-ACEA38E2F4A2}" destId="{40A1F6AC-A4BA-4820-A3CB-28A0EE1763AE}" srcOrd="1" destOrd="2" presId="urn:microsoft.com/office/officeart/2005/8/layout/cycle4"/>
    <dgm:cxn modelId="{73B595B8-ABAD-4908-9F18-CED1C02936AC}" type="presOf" srcId="{7C8FD796-E8C3-45AE-9349-B8F05ECDCA57}" destId="{EE973725-75E8-43D8-B31E-B586ED4C2BB6}" srcOrd="0" destOrd="2" presId="urn:microsoft.com/office/officeart/2005/8/layout/cycle4"/>
    <dgm:cxn modelId="{B401CCC9-CBBC-40B5-A983-BD4F5CA7409D}" type="presOf" srcId="{3951D0DD-519E-477A-A95E-2AF0037B78D5}" destId="{ECC2CFF4-BEBB-450D-8053-E01554A19E6A}" srcOrd="1" destOrd="1" presId="urn:microsoft.com/office/officeart/2005/8/layout/cycle4"/>
    <dgm:cxn modelId="{99850C18-4A26-497D-8E0B-D9667AD2419D}" type="presOf" srcId="{F07CF9C9-0AC8-4C11-A630-F3428D83871F}" destId="{F5618998-BC50-45E7-8D8C-2D97078523A8}" srcOrd="0" destOrd="0" presId="urn:microsoft.com/office/officeart/2005/8/layout/cycle4"/>
    <dgm:cxn modelId="{FD0C5521-F0AA-4F1E-949B-32AA834FD4E9}" srcId="{877068A5-C9AB-4631-BE76-660265CBE569}" destId="{8FC75A5A-F6F6-492C-B718-4BA684B1AEBF}" srcOrd="3" destOrd="0" parTransId="{37E33419-82B0-45EA-BF0C-8BDF8D5785D4}" sibTransId="{DBBB40E9-3091-4884-B600-77CE3AD979B6}"/>
    <dgm:cxn modelId="{97CE9BA1-BFCF-4AD4-9A5E-7D41504DD170}" srcId="{F07CF9C9-0AC8-4C11-A630-F3428D83871F}" destId="{3951D0DD-519E-477A-A95E-2AF0037B78D5}" srcOrd="1" destOrd="0" parTransId="{C8B6B1BF-9D78-4BBE-A4A8-C0978A537880}" sibTransId="{852D8C51-9993-4930-A4B4-A75FFE063A17}"/>
    <dgm:cxn modelId="{5AB91602-C19F-48B7-9C99-3336F2D33A07}" srcId="{877068A5-C9AB-4631-BE76-660265CBE569}" destId="{88308F44-80C4-4C6B-8F53-6AD952FBA84D}" srcOrd="2" destOrd="0" parTransId="{554EDAA5-9983-415B-A593-5952F73B0530}" sibTransId="{75973A9B-369D-486D-929D-1849310DBEE9}"/>
    <dgm:cxn modelId="{62CCA815-1ABD-4435-8B6E-B809E128B9C0}" type="presOf" srcId="{66232AE5-05FE-4DCB-8F72-5C2345616476}" destId="{40A1F6AC-A4BA-4820-A3CB-28A0EE1763AE}" srcOrd="1" destOrd="1" presId="urn:microsoft.com/office/officeart/2005/8/layout/cycle4"/>
    <dgm:cxn modelId="{8C2D1AD6-B07F-490D-A829-9109D361E151}" type="presOf" srcId="{D2BD42B5-19A3-4063-8829-39D292314949}" destId="{0445C636-511B-43CF-94D4-6787916C9129}" srcOrd="1" destOrd="1" presId="urn:microsoft.com/office/officeart/2005/8/layout/cycle4"/>
    <dgm:cxn modelId="{974010EC-145F-453E-BF32-34C90C3E49CA}" srcId="{8FC75A5A-F6F6-492C-B718-4BA684B1AEBF}" destId="{9980062C-8E71-4DD7-8AEE-46CE0362CB14}" srcOrd="0" destOrd="0" parTransId="{4FC2773B-F882-4642-981A-B032624146B4}" sibTransId="{E1DCD25A-0B2C-40FE-953A-F3EEA254CD06}"/>
    <dgm:cxn modelId="{5E994E72-4B6D-4BF1-BA6B-F25B34491B18}" srcId="{877068A5-C9AB-4631-BE76-660265CBE569}" destId="{F07CF9C9-0AC8-4C11-A630-F3428D83871F}" srcOrd="1" destOrd="0" parTransId="{515B89A0-D578-4E63-87E8-91B7124352C0}" sibTransId="{2133A4C7-E726-4C48-8E56-CA2936F13217}"/>
    <dgm:cxn modelId="{BEA40FD3-0D7A-4225-BB26-3F0D7D31683A}" srcId="{88308F44-80C4-4C6B-8F53-6AD952FBA84D}" destId="{66232AE5-05FE-4DCB-8F72-5C2345616476}" srcOrd="1" destOrd="0" parTransId="{228C6EE8-6499-4B8B-AD07-E2441CEFD50A}" sibTransId="{AB332081-4C21-4E27-B042-8B17AF51B3D8}"/>
    <dgm:cxn modelId="{FFD0B189-1D9C-4E3B-9B81-923DEA97DC2A}" type="presOf" srcId="{9980062C-8E71-4DD7-8AEE-46CE0362CB14}" destId="{EE973725-75E8-43D8-B31E-B586ED4C2BB6}" srcOrd="0" destOrd="0" presId="urn:microsoft.com/office/officeart/2005/8/layout/cycle4"/>
    <dgm:cxn modelId="{EA99F5D1-AE02-4119-AB52-32A96072A883}" type="presOf" srcId="{3951D0DD-519E-477A-A95E-2AF0037B78D5}" destId="{C548EE2E-43AD-437A-9C79-2A2D57092D4D}" srcOrd="0" destOrd="1" presId="urn:microsoft.com/office/officeart/2005/8/layout/cycle4"/>
    <dgm:cxn modelId="{4DDAA3E5-734D-487C-8B0C-A110B40729B6}" srcId="{66C62174-D266-44C5-BE6F-B734B249A852}" destId="{F6047882-A80B-49AA-9C54-512F8D73C5D3}" srcOrd="2" destOrd="0" parTransId="{56CFF2F5-FCE2-4D06-8868-66506CBC54C2}" sibTransId="{FB9968A2-3697-41F7-ACDB-E744A657A66B}"/>
    <dgm:cxn modelId="{D1898214-BFDB-4056-868E-3CE5F4D30B19}" type="presOf" srcId="{66232AE5-05FE-4DCB-8F72-5C2345616476}" destId="{52E87CA7-EDB5-41EC-9A98-7F49C34EAA88}" srcOrd="0" destOrd="1" presId="urn:microsoft.com/office/officeart/2005/8/layout/cycle4"/>
    <dgm:cxn modelId="{0ACAC291-5BC4-4333-BF61-9D009726FD31}" srcId="{F07CF9C9-0AC8-4C11-A630-F3428D83871F}" destId="{ACE52A6F-9C65-4466-9F64-53CEA8039D72}" srcOrd="2" destOrd="0" parTransId="{AD8CF936-0BD0-4C3C-8BC4-A8E699FB6A42}" sibTransId="{1CE9739D-9F25-4010-A873-1E3264EB0F04}"/>
    <dgm:cxn modelId="{BDDE99E4-E4A5-405F-ABB9-B2E93768081A}" type="presOf" srcId="{85F2EB17-AC55-4491-ACD1-EDD1CC165D8E}" destId="{C548EE2E-43AD-437A-9C79-2A2D57092D4D}" srcOrd="0" destOrd="0" presId="urn:microsoft.com/office/officeart/2005/8/layout/cycle4"/>
    <dgm:cxn modelId="{9189130E-EC58-4D61-8545-A8F79CC5BA00}" srcId="{8FC75A5A-F6F6-492C-B718-4BA684B1AEBF}" destId="{7C8FD796-E8C3-45AE-9349-B8F05ECDCA57}" srcOrd="2" destOrd="0" parTransId="{2556F70E-8450-417E-BC63-33085E1A1A22}" sibTransId="{47CB7C2E-54E6-4163-844D-ED034C93280E}"/>
    <dgm:cxn modelId="{4E01AE65-CA4F-43E6-B537-860D72EA96AD}" type="presOf" srcId="{96C0A26C-B98E-4426-A834-0FBDC8CA2E1E}" destId="{0445C636-511B-43CF-94D4-6787916C9129}" srcOrd="1" destOrd="0" presId="urn:microsoft.com/office/officeart/2005/8/layout/cycle4"/>
    <dgm:cxn modelId="{4F2BC149-8D2C-48BB-A4DF-51DBF0AEF85E}" srcId="{88308F44-80C4-4C6B-8F53-6AD952FBA84D}" destId="{0DE93CE4-4E2C-47CE-BDC9-2A0C1A8D02AD}" srcOrd="0" destOrd="0" parTransId="{036F62A9-982B-4802-9532-D2D66D86F619}" sibTransId="{534DF230-954B-47B1-A6D8-66AF983D1196}"/>
    <dgm:cxn modelId="{0CE95AF9-810F-4F7C-BD56-9DC1DEF73EF9}" type="presOf" srcId="{9980062C-8E71-4DD7-8AEE-46CE0362CB14}" destId="{930AFD56-5BFF-4EAD-99B8-008AE81ACD2E}" srcOrd="1" destOrd="0" presId="urn:microsoft.com/office/officeart/2005/8/layout/cycle4"/>
    <dgm:cxn modelId="{E15C5584-4268-48D4-973D-49CD6BEAA43C}" type="presOf" srcId="{96C0A26C-B98E-4426-A834-0FBDC8CA2E1E}" destId="{F39C5509-F17F-43C4-B030-523106010576}" srcOrd="0" destOrd="0" presId="urn:microsoft.com/office/officeart/2005/8/layout/cycle4"/>
    <dgm:cxn modelId="{F78BE7DD-8531-4A60-AE94-34B0CB699569}" srcId="{66C62174-D266-44C5-BE6F-B734B249A852}" destId="{96C0A26C-B98E-4426-A834-0FBDC8CA2E1E}" srcOrd="0" destOrd="0" parTransId="{D4FFEDE7-9842-4B26-9B56-F605B6C87904}" sibTransId="{96B58A89-9AEB-4DEF-BFAC-26CA9BE52DAE}"/>
    <dgm:cxn modelId="{A2E5C6F0-1670-4045-86DE-A544F5D016FB}" srcId="{877068A5-C9AB-4631-BE76-660265CBE569}" destId="{66C62174-D266-44C5-BE6F-B734B249A852}" srcOrd="0" destOrd="0" parTransId="{AB1F0951-20C0-4ADF-918C-EB804E7667C8}" sibTransId="{1967B90E-B8AF-4FA4-99A6-57D78C022583}"/>
    <dgm:cxn modelId="{D16412F5-5888-4DA0-87BF-7EFF7CEC4EFD}" type="presOf" srcId="{66C62174-D266-44C5-BE6F-B734B249A852}" destId="{C09FC9DC-18A0-4C36-8231-DA72D90851D0}" srcOrd="0" destOrd="0" presId="urn:microsoft.com/office/officeart/2005/8/layout/cycle4"/>
    <dgm:cxn modelId="{BC3BD87C-03C8-4EFF-AA90-B9860BD5A7B5}" type="presOf" srcId="{F6047882-A80B-49AA-9C54-512F8D73C5D3}" destId="{0445C636-511B-43CF-94D4-6787916C9129}" srcOrd="1" destOrd="2" presId="urn:microsoft.com/office/officeart/2005/8/layout/cycle4"/>
    <dgm:cxn modelId="{F0A550B0-EEBD-483D-AEAE-1D658495C0C8}" type="presOf" srcId="{877068A5-C9AB-4631-BE76-660265CBE569}" destId="{1E6783B8-8238-442F-A9F3-F451AB1CF5AC}" srcOrd="0" destOrd="0" presId="urn:microsoft.com/office/officeart/2005/8/layout/cycle4"/>
    <dgm:cxn modelId="{959EED60-1F90-47ED-8698-1BF2E67AF492}" type="presOf" srcId="{66D3B087-E2E9-41AB-9D6E-ACEA38E2F4A2}" destId="{52E87CA7-EDB5-41EC-9A98-7F49C34EAA88}" srcOrd="0" destOrd="2" presId="urn:microsoft.com/office/officeart/2005/8/layout/cycle4"/>
    <dgm:cxn modelId="{02DDC9C7-4B7F-4FBD-98A7-DE8D217BDA3B}" type="presOf" srcId="{0DE93CE4-4E2C-47CE-BDC9-2A0C1A8D02AD}" destId="{40A1F6AC-A4BA-4820-A3CB-28A0EE1763AE}" srcOrd="1" destOrd="0" presId="urn:microsoft.com/office/officeart/2005/8/layout/cycle4"/>
    <dgm:cxn modelId="{3472C19A-9B69-421A-873A-ECA5BC24FE45}" type="presOf" srcId="{ACE52A6F-9C65-4466-9F64-53CEA8039D72}" destId="{ECC2CFF4-BEBB-450D-8053-E01554A19E6A}" srcOrd="1" destOrd="2" presId="urn:microsoft.com/office/officeart/2005/8/layout/cycle4"/>
    <dgm:cxn modelId="{B1B06BB3-CC3C-4665-90D0-91FFBAE1650F}" srcId="{8FC75A5A-F6F6-492C-B718-4BA684B1AEBF}" destId="{604A68F2-CA6D-41CE-A658-2EB3941699DB}" srcOrd="1" destOrd="0" parTransId="{D0535E40-F7C1-409E-B1A1-4BB5B48542E0}" sibTransId="{B86D58EE-ADAA-4889-ABA0-8F3FCDAF4039}"/>
    <dgm:cxn modelId="{FCE4978D-A1A7-4805-8F8F-CA1F2EA48A33}" type="presParOf" srcId="{1E6783B8-8238-442F-A9F3-F451AB1CF5AC}" destId="{66ECC798-12C9-4C36-9B45-80E84DF10254}" srcOrd="0" destOrd="0" presId="urn:microsoft.com/office/officeart/2005/8/layout/cycle4"/>
    <dgm:cxn modelId="{24BA5D41-C61B-4034-A416-535BF83DA82D}" type="presParOf" srcId="{66ECC798-12C9-4C36-9B45-80E84DF10254}" destId="{90398936-80BD-4633-9F1B-9FA0E664A3B0}" srcOrd="0" destOrd="0" presId="urn:microsoft.com/office/officeart/2005/8/layout/cycle4"/>
    <dgm:cxn modelId="{C7F8C44B-F99F-4206-AA95-9A4FECEA3BEE}" type="presParOf" srcId="{90398936-80BD-4633-9F1B-9FA0E664A3B0}" destId="{F39C5509-F17F-43C4-B030-523106010576}" srcOrd="0" destOrd="0" presId="urn:microsoft.com/office/officeart/2005/8/layout/cycle4"/>
    <dgm:cxn modelId="{67A490BB-7543-4570-AD1B-B1B5A6B362E0}" type="presParOf" srcId="{90398936-80BD-4633-9F1B-9FA0E664A3B0}" destId="{0445C636-511B-43CF-94D4-6787916C9129}" srcOrd="1" destOrd="0" presId="urn:microsoft.com/office/officeart/2005/8/layout/cycle4"/>
    <dgm:cxn modelId="{8B07AB97-8C32-498F-BCCF-57166E01D4C8}" type="presParOf" srcId="{66ECC798-12C9-4C36-9B45-80E84DF10254}" destId="{FCBDB695-39A1-4551-B7EE-A9EEDBA21DE2}" srcOrd="1" destOrd="0" presId="urn:microsoft.com/office/officeart/2005/8/layout/cycle4"/>
    <dgm:cxn modelId="{9E0E46C6-D63A-4AAD-A7F5-A68B351E5C36}" type="presParOf" srcId="{FCBDB695-39A1-4551-B7EE-A9EEDBA21DE2}" destId="{C548EE2E-43AD-437A-9C79-2A2D57092D4D}" srcOrd="0" destOrd="0" presId="urn:microsoft.com/office/officeart/2005/8/layout/cycle4"/>
    <dgm:cxn modelId="{9913376F-63E4-4C0E-8482-55118FD9F063}" type="presParOf" srcId="{FCBDB695-39A1-4551-B7EE-A9EEDBA21DE2}" destId="{ECC2CFF4-BEBB-450D-8053-E01554A19E6A}" srcOrd="1" destOrd="0" presId="urn:microsoft.com/office/officeart/2005/8/layout/cycle4"/>
    <dgm:cxn modelId="{2BE16133-2E23-47E2-B23D-089C2EB148F0}" type="presParOf" srcId="{66ECC798-12C9-4C36-9B45-80E84DF10254}" destId="{4478D814-E165-463B-9B96-68B8257BA616}" srcOrd="2" destOrd="0" presId="urn:microsoft.com/office/officeart/2005/8/layout/cycle4"/>
    <dgm:cxn modelId="{BCF23DF0-21FD-4AD2-891C-6B479ACB341E}" type="presParOf" srcId="{4478D814-E165-463B-9B96-68B8257BA616}" destId="{52E87CA7-EDB5-41EC-9A98-7F49C34EAA88}" srcOrd="0" destOrd="0" presId="urn:microsoft.com/office/officeart/2005/8/layout/cycle4"/>
    <dgm:cxn modelId="{17AAEB1D-0BDF-415D-B9E5-132F9AC0B942}" type="presParOf" srcId="{4478D814-E165-463B-9B96-68B8257BA616}" destId="{40A1F6AC-A4BA-4820-A3CB-28A0EE1763AE}" srcOrd="1" destOrd="0" presId="urn:microsoft.com/office/officeart/2005/8/layout/cycle4"/>
    <dgm:cxn modelId="{F0147A1C-E3FB-4C1C-A21D-4CF20C1425C0}" type="presParOf" srcId="{66ECC798-12C9-4C36-9B45-80E84DF10254}" destId="{25D15D46-9C77-4F12-94DB-823A4F662C1A}" srcOrd="3" destOrd="0" presId="urn:microsoft.com/office/officeart/2005/8/layout/cycle4"/>
    <dgm:cxn modelId="{CAD287DA-786D-4F54-B1D2-133AC3B0EBC6}" type="presParOf" srcId="{25D15D46-9C77-4F12-94DB-823A4F662C1A}" destId="{EE973725-75E8-43D8-B31E-B586ED4C2BB6}" srcOrd="0" destOrd="0" presId="urn:microsoft.com/office/officeart/2005/8/layout/cycle4"/>
    <dgm:cxn modelId="{FA70BDB8-8401-4A8A-BE3B-36BE1437F089}" type="presParOf" srcId="{25D15D46-9C77-4F12-94DB-823A4F662C1A}" destId="{930AFD56-5BFF-4EAD-99B8-008AE81ACD2E}" srcOrd="1" destOrd="0" presId="urn:microsoft.com/office/officeart/2005/8/layout/cycle4"/>
    <dgm:cxn modelId="{43C3E637-DB80-42AB-91AA-63198CEA219A}" type="presParOf" srcId="{66ECC798-12C9-4C36-9B45-80E84DF10254}" destId="{084E584A-FE2D-442E-843A-0AF4A324A32B}" srcOrd="4" destOrd="0" presId="urn:microsoft.com/office/officeart/2005/8/layout/cycle4"/>
    <dgm:cxn modelId="{543EB3AC-3FAD-40C4-B990-10E7B2B7EFF3}" type="presParOf" srcId="{1E6783B8-8238-442F-A9F3-F451AB1CF5AC}" destId="{2F43A435-73F8-4968-97DF-D0FA0D2EAAAF}" srcOrd="1" destOrd="0" presId="urn:microsoft.com/office/officeart/2005/8/layout/cycle4"/>
    <dgm:cxn modelId="{2DC35D83-3B15-4786-86BD-C22087164323}" type="presParOf" srcId="{2F43A435-73F8-4968-97DF-D0FA0D2EAAAF}" destId="{C09FC9DC-18A0-4C36-8231-DA72D90851D0}" srcOrd="0" destOrd="0" presId="urn:microsoft.com/office/officeart/2005/8/layout/cycle4"/>
    <dgm:cxn modelId="{700CA8D6-EDF7-4558-BDB7-A3225B2AA1F8}" type="presParOf" srcId="{2F43A435-73F8-4968-97DF-D0FA0D2EAAAF}" destId="{F5618998-BC50-45E7-8D8C-2D97078523A8}" srcOrd="1" destOrd="0" presId="urn:microsoft.com/office/officeart/2005/8/layout/cycle4"/>
    <dgm:cxn modelId="{44828A56-4620-4A18-ABFA-636F43C7AACF}" type="presParOf" srcId="{2F43A435-73F8-4968-97DF-D0FA0D2EAAAF}" destId="{A6337056-3300-496A-A6BB-BF22D850A89E}" srcOrd="2" destOrd="0" presId="urn:microsoft.com/office/officeart/2005/8/layout/cycle4"/>
    <dgm:cxn modelId="{97C20906-0325-4CF5-85B5-6301CC992C67}" type="presParOf" srcId="{2F43A435-73F8-4968-97DF-D0FA0D2EAAAF}" destId="{2FBD3F01-A9F9-4353-A9FC-BBDF25C22393}" srcOrd="3" destOrd="0" presId="urn:microsoft.com/office/officeart/2005/8/layout/cycle4"/>
    <dgm:cxn modelId="{DFCF7BBA-5657-4BBA-B162-2EE1D42A6911}" type="presParOf" srcId="{2F43A435-73F8-4968-97DF-D0FA0D2EAAAF}" destId="{4E2DFCBB-0A8B-4F95-850B-986745B347AF}" srcOrd="4" destOrd="0" presId="urn:microsoft.com/office/officeart/2005/8/layout/cycle4"/>
    <dgm:cxn modelId="{BB3C2772-D73C-4E5A-9A87-B30B349F3FDE}" type="presParOf" srcId="{1E6783B8-8238-442F-A9F3-F451AB1CF5AC}" destId="{EFC6878D-13FF-4F47-A51A-16C306F2F0AC}" srcOrd="2" destOrd="0" presId="urn:microsoft.com/office/officeart/2005/8/layout/cycle4"/>
    <dgm:cxn modelId="{FA199EAC-B164-49F2-9169-84FB9803A5B2}" type="presParOf" srcId="{1E6783B8-8238-442F-A9F3-F451AB1CF5AC}" destId="{22DEFF7B-B5C3-47DB-BC29-6370257826A6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4E7CB-7B4B-4A84-944A-6124A2DB5580}">
      <dsp:nvSpPr>
        <dsp:cNvPr id="0" name=""/>
        <dsp:cNvSpPr/>
      </dsp:nvSpPr>
      <dsp:spPr>
        <a:xfrm>
          <a:off x="596649" y="1669874"/>
          <a:ext cx="2546496" cy="2575583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rgbClr val="129AEE"/>
        </a:solidFill>
        <a:ln w="12700" cap="flat" cmpd="sng" algn="ctr">
          <a:noFill/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</dsp:sp>
    <dsp:sp modelId="{4C230A2A-68C9-46A6-88AB-CE04AF98669D}">
      <dsp:nvSpPr>
        <dsp:cNvPr id="0" name=""/>
        <dsp:cNvSpPr/>
      </dsp:nvSpPr>
      <dsp:spPr>
        <a:xfrm>
          <a:off x="954945" y="2505279"/>
          <a:ext cx="1828835" cy="914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dirty="0" smtClean="0">
              <a:solidFill>
                <a:srgbClr val="129AEE"/>
              </a:solidFill>
              <a:latin typeface="微软雅黑" pitchFamily="34" charset="-122"/>
              <a:ea typeface="微软雅黑" pitchFamily="34" charset="-122"/>
            </a:rPr>
            <a:t>1</a:t>
          </a:r>
          <a:endParaRPr lang="zh-CN" altLang="en-US" sz="2800" b="1" kern="1200" dirty="0">
            <a:solidFill>
              <a:srgbClr val="129AEE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954945" y="2505279"/>
        <a:ext cx="1828835" cy="9142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FF6A3-8C9A-4A53-B03F-EAE10EB861AD}">
      <dsp:nvSpPr>
        <dsp:cNvPr id="0" name=""/>
        <dsp:cNvSpPr/>
      </dsp:nvSpPr>
      <dsp:spPr>
        <a:xfrm>
          <a:off x="414322" y="0"/>
          <a:ext cx="5108456" cy="5108456"/>
        </a:xfrm>
        <a:prstGeom prst="ellipse">
          <a:avLst/>
        </a:prstGeom>
        <a:solidFill>
          <a:srgbClr val="003399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生态校园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54388" y="255422"/>
        <a:ext cx="1428324" cy="766268"/>
      </dsp:txXfrm>
    </dsp:sp>
    <dsp:sp modelId="{3902CA15-B50D-41BE-8ECA-35D68224D6BE}">
      <dsp:nvSpPr>
        <dsp:cNvPr id="0" name=""/>
        <dsp:cNvSpPr/>
      </dsp:nvSpPr>
      <dsp:spPr>
        <a:xfrm>
          <a:off x="925168" y="1021691"/>
          <a:ext cx="4086764" cy="4086764"/>
        </a:xfrm>
        <a:prstGeom prst="ellipse">
          <a:avLst/>
        </a:prstGeom>
        <a:solidFill>
          <a:srgbClr val="3366CC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健康校园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54388" y="1266897"/>
        <a:ext cx="1428324" cy="735617"/>
      </dsp:txXfrm>
    </dsp:sp>
    <dsp:sp modelId="{A3225B1B-02A2-42F7-892C-5EF56F9B4E5B}">
      <dsp:nvSpPr>
        <dsp:cNvPr id="0" name=""/>
        <dsp:cNvSpPr/>
      </dsp:nvSpPr>
      <dsp:spPr>
        <a:xfrm>
          <a:off x="1436013" y="2043382"/>
          <a:ext cx="3065073" cy="3065073"/>
        </a:xfrm>
        <a:prstGeom prst="ellipse">
          <a:avLst/>
        </a:prstGeom>
        <a:solidFill>
          <a:srgbClr val="0066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绿色校园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54388" y="2273262"/>
        <a:ext cx="1428324" cy="689641"/>
      </dsp:txXfrm>
    </dsp:sp>
    <dsp:sp modelId="{C355BAEB-798C-450E-A766-52D5C31D7D08}">
      <dsp:nvSpPr>
        <dsp:cNvPr id="0" name=""/>
        <dsp:cNvSpPr/>
      </dsp:nvSpPr>
      <dsp:spPr>
        <a:xfrm>
          <a:off x="1946859" y="3065073"/>
          <a:ext cx="2043382" cy="2043382"/>
        </a:xfrm>
        <a:prstGeom prst="ellipse">
          <a:avLst/>
        </a:prstGeom>
        <a:solidFill>
          <a:srgbClr val="3399FF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感知校园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46105" y="3575919"/>
        <a:ext cx="1444889" cy="102169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E87CA7-EDB5-41EC-9A98-7F49C34EAA88}">
      <dsp:nvSpPr>
        <dsp:cNvPr id="0" name=""/>
        <dsp:cNvSpPr/>
      </dsp:nvSpPr>
      <dsp:spPr>
        <a:xfrm>
          <a:off x="5810630" y="4361179"/>
          <a:ext cx="3168269" cy="2052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80842"/>
              <a:satOff val="3450"/>
              <a:lumOff val="152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专场招聘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对口推荐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订单培养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06194" y="4919342"/>
        <a:ext cx="2127622" cy="1449074"/>
      </dsp:txXfrm>
    </dsp:sp>
    <dsp:sp modelId="{EE973725-75E8-43D8-B31E-B586ED4C2BB6}">
      <dsp:nvSpPr>
        <dsp:cNvPr id="0" name=""/>
        <dsp:cNvSpPr/>
      </dsp:nvSpPr>
      <dsp:spPr>
        <a:xfrm>
          <a:off x="641350" y="4361179"/>
          <a:ext cx="3168269" cy="2052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71263"/>
              <a:satOff val="5175"/>
              <a:lumOff val="228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企业实践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顶岗实习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校内实习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6433" y="4919342"/>
        <a:ext cx="2127622" cy="1449074"/>
      </dsp:txXfrm>
    </dsp:sp>
    <dsp:sp modelId="{C548EE2E-43AD-437A-9C79-2A2D57092D4D}">
      <dsp:nvSpPr>
        <dsp:cNvPr id="0" name=""/>
        <dsp:cNvSpPr/>
      </dsp:nvSpPr>
      <dsp:spPr>
        <a:xfrm>
          <a:off x="5810630" y="0"/>
          <a:ext cx="3168269" cy="2052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90421"/>
              <a:satOff val="1725"/>
              <a:lumOff val="761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政策资讯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专家辅导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企业导师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06194" y="45083"/>
        <a:ext cx="2127622" cy="1449074"/>
      </dsp:txXfrm>
    </dsp:sp>
    <dsp:sp modelId="{F39C5509-F17F-43C4-B030-523106010576}">
      <dsp:nvSpPr>
        <dsp:cNvPr id="0" name=""/>
        <dsp:cNvSpPr/>
      </dsp:nvSpPr>
      <dsp:spPr>
        <a:xfrm>
          <a:off x="641350" y="0"/>
          <a:ext cx="3168269" cy="20523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校友交互平台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企业评估平台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毕业生跟踪调研</a:t>
          </a:r>
          <a:endParaRPr lang="zh-CN" altLang="en-US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86433" y="45083"/>
        <a:ext cx="2127622" cy="1449074"/>
      </dsp:txXfrm>
    </dsp:sp>
    <dsp:sp modelId="{C09FC9DC-18A0-4C36-8231-DA72D90851D0}">
      <dsp:nvSpPr>
        <dsp:cNvPr id="0" name=""/>
        <dsp:cNvSpPr/>
      </dsp:nvSpPr>
      <dsp:spPr>
        <a:xfrm>
          <a:off x="1968944" y="365569"/>
          <a:ext cx="2777045" cy="2777045"/>
        </a:xfrm>
        <a:prstGeom prst="pieWedg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ts val="4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评估</a:t>
          </a:r>
          <a:endParaRPr lang="en-US" altLang="zh-CN" sz="3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600200">
            <a:lnSpc>
              <a:spcPts val="4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跟踪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782322" y="1178947"/>
        <a:ext cx="1963667" cy="1963667"/>
      </dsp:txXfrm>
    </dsp:sp>
    <dsp:sp modelId="{F5618998-BC50-45E7-8D8C-2D97078523A8}">
      <dsp:nvSpPr>
        <dsp:cNvPr id="0" name=""/>
        <dsp:cNvSpPr/>
      </dsp:nvSpPr>
      <dsp:spPr>
        <a:xfrm rot="5400000">
          <a:off x="4874259" y="365569"/>
          <a:ext cx="2777045" cy="2777045"/>
        </a:xfrm>
        <a:prstGeom prst="pieWedge">
          <a:avLst/>
        </a:prstGeom>
        <a:solidFill>
          <a:srgbClr val="129A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ts val="4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</a:t>
          </a:r>
          <a:endParaRPr lang="en-US" altLang="zh-CN" sz="3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600200">
            <a:lnSpc>
              <a:spcPts val="4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支持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4874259" y="1178947"/>
        <a:ext cx="1963667" cy="1963667"/>
      </dsp:txXfrm>
    </dsp:sp>
    <dsp:sp modelId="{A6337056-3300-496A-A6BB-BF22D850A89E}">
      <dsp:nvSpPr>
        <dsp:cNvPr id="0" name=""/>
        <dsp:cNvSpPr/>
      </dsp:nvSpPr>
      <dsp:spPr>
        <a:xfrm rot="10800000">
          <a:off x="4874259" y="3270885"/>
          <a:ext cx="2777045" cy="2777045"/>
        </a:xfrm>
        <a:prstGeom prst="pieWedge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ts val="4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就业</a:t>
          </a:r>
          <a:endParaRPr lang="en-US" altLang="zh-CN" sz="3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600200">
            <a:lnSpc>
              <a:spcPts val="4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对接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874259" y="3270885"/>
        <a:ext cx="1963667" cy="1963667"/>
      </dsp:txXfrm>
    </dsp:sp>
    <dsp:sp modelId="{2FBD3F01-A9F9-4353-A9FC-BBDF25C22393}">
      <dsp:nvSpPr>
        <dsp:cNvPr id="0" name=""/>
        <dsp:cNvSpPr/>
      </dsp:nvSpPr>
      <dsp:spPr>
        <a:xfrm rot="16200000">
          <a:off x="1968944" y="3270885"/>
          <a:ext cx="2777045" cy="2777045"/>
        </a:xfrm>
        <a:prstGeom prst="pieWedge">
          <a:avLst/>
        </a:prstGeom>
        <a:solidFill>
          <a:srgbClr val="129AE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ts val="4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实习</a:t>
          </a:r>
          <a:endParaRPr lang="en-US" altLang="zh-CN" sz="3600" kern="1200" dirty="0" smtClean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lvl="0" algn="ctr" defTabSz="1600200">
            <a:lnSpc>
              <a:spcPts val="4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实践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782322" y="3270885"/>
        <a:ext cx="1963667" cy="1963667"/>
      </dsp:txXfrm>
    </dsp:sp>
    <dsp:sp modelId="{EFC6878D-13FF-4F47-A51A-16C306F2F0AC}">
      <dsp:nvSpPr>
        <dsp:cNvPr id="0" name=""/>
        <dsp:cNvSpPr/>
      </dsp:nvSpPr>
      <dsp:spPr>
        <a:xfrm>
          <a:off x="4330715" y="2629534"/>
          <a:ext cx="958818" cy="833755"/>
        </a:xfrm>
        <a:prstGeom prst="circular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EFF7B-B5C3-47DB-BC29-6370257826A6}">
      <dsp:nvSpPr>
        <dsp:cNvPr id="0" name=""/>
        <dsp:cNvSpPr/>
      </dsp:nvSpPr>
      <dsp:spPr>
        <a:xfrm rot="10800000">
          <a:off x="4330715" y="2950210"/>
          <a:ext cx="958818" cy="833755"/>
        </a:xfrm>
        <a:prstGeom prst="circular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F4BC1-1524-4C35-8E76-40EEB8387B2F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79FF3C-7D2D-43ED-B62F-5BEEE3FEB2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188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804"/>
            <a:ext cx="13716000" cy="3581953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891"/>
            <a:ext cx="13716000" cy="2484026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2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569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772"/>
            <a:ext cx="3943350" cy="871910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772"/>
            <a:ext cx="11601450" cy="871910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75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99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5004"/>
            <a:ext cx="15773400" cy="427976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5258"/>
            <a:ext cx="15773400" cy="2250628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4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860"/>
            <a:ext cx="7772400" cy="652801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860"/>
            <a:ext cx="7772400" cy="652801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0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773"/>
            <a:ext cx="15773400" cy="198865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2134"/>
            <a:ext cx="7736681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8193"/>
            <a:ext cx="7736681" cy="55277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2134"/>
            <a:ext cx="7774782" cy="1236059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8193"/>
            <a:ext cx="7774782" cy="552773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32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1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367"/>
            <a:ext cx="9258300" cy="7311566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54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906"/>
            <a:ext cx="5898356" cy="2400671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367"/>
            <a:ext cx="9258300" cy="7311566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576"/>
            <a:ext cx="5898356" cy="5718265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242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773"/>
            <a:ext cx="15773400" cy="1988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860"/>
            <a:ext cx="15773400" cy="6528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AE903-DFDD-4008-8E4C-C76E320B690A}" type="datetimeFigureOut">
              <a:rPr lang="zh-CN" altLang="en-US" smtClean="0"/>
              <a:t>2016-5-10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5998"/>
            <a:ext cx="61722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5998"/>
            <a:ext cx="4114800" cy="5477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5DF03-C7F3-4C7C-81A2-CC11471270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17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jpeg"/><Relationship Id="rId3" Type="http://schemas.openxmlformats.org/officeDocument/2006/relationships/tags" Target="../tags/tag3.xml"/><Relationship Id="rId21" Type="http://schemas.openxmlformats.org/officeDocument/2006/relationships/image" Target="../media/image45.jpeg"/><Relationship Id="rId7" Type="http://schemas.openxmlformats.org/officeDocument/2006/relationships/tags" Target="../tags/tag7.xml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jpg"/><Relationship Id="rId2" Type="http://schemas.openxmlformats.org/officeDocument/2006/relationships/tags" Target="../tags/tag2.xml"/><Relationship Id="rId16" Type="http://schemas.openxmlformats.org/officeDocument/2006/relationships/image" Target="../media/image40.png"/><Relationship Id="rId20" Type="http://schemas.openxmlformats.org/officeDocument/2006/relationships/image" Target="../media/image44.jpeg"/><Relationship Id="rId29" Type="http://schemas.openxmlformats.org/officeDocument/2006/relationships/image" Target="../media/image53.jp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jpg"/><Relationship Id="rId5" Type="http://schemas.openxmlformats.org/officeDocument/2006/relationships/tags" Target="../tags/tag5.xml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jpg"/><Relationship Id="rId10" Type="http://schemas.openxmlformats.org/officeDocument/2006/relationships/image" Target="../media/image34.png"/><Relationship Id="rId19" Type="http://schemas.openxmlformats.org/officeDocument/2006/relationships/image" Target="../media/image43.jpeg"/><Relationship Id="rId31" Type="http://schemas.openxmlformats.org/officeDocument/2006/relationships/image" Target="../media/image55.jpg"/><Relationship Id="rId4" Type="http://schemas.openxmlformats.org/officeDocument/2006/relationships/tags" Target="../tags/tag4.xml"/><Relationship Id="rId9" Type="http://schemas.openxmlformats.org/officeDocument/2006/relationships/image" Target="../media/image6.jpe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jpeg"/><Relationship Id="rId30" Type="http://schemas.openxmlformats.org/officeDocument/2006/relationships/image" Target="../media/image5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microsoft.com/office/2007/relationships/hdphoto" Target="../media/hdphoto2.wdp"/><Relationship Id="rId7" Type="http://schemas.openxmlformats.org/officeDocument/2006/relationships/image" Target="../media/image69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2.wdp"/><Relationship Id="rId7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2.wdp"/><Relationship Id="rId7" Type="http://schemas.openxmlformats.org/officeDocument/2006/relationships/image" Target="../media/image8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jpg"/><Relationship Id="rId4" Type="http://schemas.openxmlformats.org/officeDocument/2006/relationships/image" Target="../media/image84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microsoft.com/office/2007/relationships/hdphoto" Target="../media/hdphoto2.wdp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65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97.png"/><Relationship Id="rId2" Type="http://schemas.openxmlformats.org/officeDocument/2006/relationships/tags" Target="../tags/tag9.xml"/><Relationship Id="rId16" Type="http://schemas.openxmlformats.org/officeDocument/2006/relationships/image" Target="../media/image96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5" Type="http://schemas.openxmlformats.org/officeDocument/2006/relationships/tags" Target="../tags/tag12.xml"/><Relationship Id="rId15" Type="http://schemas.openxmlformats.org/officeDocument/2006/relationships/image" Target="../media/image95.png"/><Relationship Id="rId10" Type="http://schemas.openxmlformats.org/officeDocument/2006/relationships/tags" Target="../tags/tag17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microsoft.com/office/2007/relationships/hdphoto" Target="../media/hdphoto2.wdp"/><Relationship Id="rId7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76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0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9.jpg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jpg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8.emf"/><Relationship Id="rId5" Type="http://schemas.openxmlformats.org/officeDocument/2006/relationships/image" Target="../media/image137.wmf"/><Relationship Id="rId4" Type="http://schemas.openxmlformats.org/officeDocument/2006/relationships/oleObject" Target="../embeddings/oleObject1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3.png"/><Relationship Id="rId5" Type="http://schemas.openxmlformats.org/officeDocument/2006/relationships/image" Target="../media/image141.png"/><Relationship Id="rId4" Type="http://schemas.openxmlformats.org/officeDocument/2006/relationships/oleObject" Target="../embeddings/oleObject2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6.jpeg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jpeg"/><Relationship Id="rId7" Type="http://schemas.openxmlformats.org/officeDocument/2006/relationships/image" Target="../media/image148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jpeg"/><Relationship Id="rId5" Type="http://schemas.openxmlformats.org/officeDocument/2006/relationships/image" Target="../media/image146.jpeg"/><Relationship Id="rId4" Type="http://schemas.openxmlformats.org/officeDocument/2006/relationships/image" Target="../media/image1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 descr="C:\Users\wenyu.li\Desktop\横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" y="-1"/>
            <a:ext cx="18286613" cy="1028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1"/>
          <p:cNvSpPr txBox="1">
            <a:spLocks noChangeArrowheads="1"/>
          </p:cNvSpPr>
          <p:nvPr/>
        </p:nvSpPr>
        <p:spPr bwMode="auto">
          <a:xfrm>
            <a:off x="655827" y="3663633"/>
            <a:ext cx="7721682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5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国</a:t>
            </a:r>
            <a:r>
              <a:rPr lang="zh-CN" altLang="en-US" sz="5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泰安主题式智慧校园</a:t>
            </a:r>
            <a:endParaRPr lang="en-US" altLang="zh-CN" sz="5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r>
              <a:rPr lang="zh-CN" altLang="en-US" sz="5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综合</a:t>
            </a:r>
            <a:r>
              <a:rPr lang="zh-CN" altLang="en-US" sz="5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解决方案</a:t>
            </a:r>
          </a:p>
          <a:p>
            <a:pPr eaLnBrk="1" hangingPunct="1">
              <a:buFont typeface="Arial" pitchFamily="34" charset="0"/>
              <a:buNone/>
            </a:pPr>
            <a:endParaRPr lang="zh-CN" altLang="en-US" sz="5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655827" y="6049278"/>
            <a:ext cx="59216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创新智慧</a:t>
            </a:r>
            <a:r>
              <a:rPr lang="zh-CN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校园   引领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教育改革</a:t>
            </a:r>
          </a:p>
        </p:txBody>
      </p:sp>
      <p:sp>
        <p:nvSpPr>
          <p:cNvPr id="12" name="TextBox 1"/>
          <p:cNvSpPr txBox="1">
            <a:spLocks noChangeArrowheads="1"/>
          </p:cNvSpPr>
          <p:nvPr/>
        </p:nvSpPr>
        <p:spPr bwMode="auto">
          <a:xfrm>
            <a:off x="655827" y="3185448"/>
            <a:ext cx="3143250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Integrated solutions</a:t>
            </a:r>
            <a:endParaRPr lang="zh-CN" altLang="en-US" sz="23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pic>
        <p:nvPicPr>
          <p:cNvPr id="26" name="Picture 2" descr="E:\LOGO\GT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05" y="575445"/>
            <a:ext cx="3090041" cy="99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4" t="83153" r="77509" b="7600"/>
          <a:stretch/>
        </p:blipFill>
        <p:spPr>
          <a:xfrm>
            <a:off x="482797" y="8189231"/>
            <a:ext cx="2900058" cy="998847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3657416" y="8688654"/>
            <a:ext cx="158958" cy="158958"/>
          </a:xfrm>
          <a:prstGeom prst="rect">
            <a:avLst/>
          </a:prstGeom>
          <a:solidFill>
            <a:srgbClr val="097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907404" y="8688654"/>
            <a:ext cx="158958" cy="1589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57392" y="8688654"/>
            <a:ext cx="158958" cy="15895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5827" y="5470637"/>
            <a:ext cx="735594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GTA INTEGRATED SOLUTIONS FOR SMART CAMPUS</a:t>
            </a:r>
            <a:endParaRPr lang="zh-CN" altLang="en-US" sz="23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16566" y="-31533"/>
            <a:ext cx="10339770" cy="10392547"/>
          </a:xfrm>
          <a:custGeom>
            <a:avLst/>
            <a:gdLst>
              <a:gd name="connsiteX0" fmla="*/ 0 w 5673177"/>
              <a:gd name="connsiteY0" fmla="*/ 0 h 10282189"/>
              <a:gd name="connsiteX1" fmla="*/ 5673177 w 5673177"/>
              <a:gd name="connsiteY1" fmla="*/ 0 h 10282189"/>
              <a:gd name="connsiteX2" fmla="*/ 5673177 w 5673177"/>
              <a:gd name="connsiteY2" fmla="*/ 10282189 h 10282189"/>
              <a:gd name="connsiteX3" fmla="*/ 0 w 5673177"/>
              <a:gd name="connsiteY3" fmla="*/ 10282189 h 10282189"/>
              <a:gd name="connsiteX4" fmla="*/ 0 w 5673177"/>
              <a:gd name="connsiteY4" fmla="*/ 0 h 10282189"/>
              <a:gd name="connsiteX0" fmla="*/ 4666593 w 10339770"/>
              <a:gd name="connsiteY0" fmla="*/ 0 h 10392547"/>
              <a:gd name="connsiteX1" fmla="*/ 10339770 w 10339770"/>
              <a:gd name="connsiteY1" fmla="*/ 0 h 10392547"/>
              <a:gd name="connsiteX2" fmla="*/ 10339770 w 10339770"/>
              <a:gd name="connsiteY2" fmla="*/ 10282189 h 10392547"/>
              <a:gd name="connsiteX3" fmla="*/ 0 w 10339770"/>
              <a:gd name="connsiteY3" fmla="*/ 10392547 h 10392547"/>
              <a:gd name="connsiteX4" fmla="*/ 4666593 w 10339770"/>
              <a:gd name="connsiteY4" fmla="*/ 0 h 10392547"/>
              <a:gd name="connsiteX0" fmla="*/ 4666593 w 10339770"/>
              <a:gd name="connsiteY0" fmla="*/ 0 h 10392547"/>
              <a:gd name="connsiteX1" fmla="*/ 10339770 w 10339770"/>
              <a:gd name="connsiteY1" fmla="*/ 0 h 10392547"/>
              <a:gd name="connsiteX2" fmla="*/ 6319563 w 10339770"/>
              <a:gd name="connsiteY2" fmla="*/ 10345251 h 10392547"/>
              <a:gd name="connsiteX3" fmla="*/ 0 w 10339770"/>
              <a:gd name="connsiteY3" fmla="*/ 10392547 h 10392547"/>
              <a:gd name="connsiteX4" fmla="*/ 4666593 w 10339770"/>
              <a:gd name="connsiteY4" fmla="*/ 0 h 10392547"/>
              <a:gd name="connsiteX0" fmla="*/ 4666593 w 10339770"/>
              <a:gd name="connsiteY0" fmla="*/ 0 h 10392547"/>
              <a:gd name="connsiteX1" fmla="*/ 10339770 w 10339770"/>
              <a:gd name="connsiteY1" fmla="*/ 0 h 10392547"/>
              <a:gd name="connsiteX2" fmla="*/ 6240736 w 10339770"/>
              <a:gd name="connsiteY2" fmla="*/ 10345251 h 10392547"/>
              <a:gd name="connsiteX3" fmla="*/ 0 w 10339770"/>
              <a:gd name="connsiteY3" fmla="*/ 10392547 h 10392547"/>
              <a:gd name="connsiteX4" fmla="*/ 4666593 w 10339770"/>
              <a:gd name="connsiteY4" fmla="*/ 0 h 1039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9770" h="10392547">
                <a:moveTo>
                  <a:pt x="4666593" y="0"/>
                </a:moveTo>
                <a:lnTo>
                  <a:pt x="10339770" y="0"/>
                </a:lnTo>
                <a:lnTo>
                  <a:pt x="6240736" y="10345251"/>
                </a:lnTo>
                <a:lnTo>
                  <a:pt x="0" y="10392547"/>
                </a:lnTo>
                <a:lnTo>
                  <a:pt x="4666593" y="0"/>
                </a:lnTo>
                <a:close/>
              </a:path>
            </a:pathLst>
          </a:custGeom>
          <a:solidFill>
            <a:srgbClr val="129AE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1496546">
            <a:off x="5951804" y="8320740"/>
            <a:ext cx="394138" cy="2709573"/>
          </a:xfrm>
          <a:prstGeom prst="rect">
            <a:avLst/>
          </a:prstGeom>
          <a:solidFill>
            <a:srgbClr val="08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 rot="1306775">
            <a:off x="12223572" y="8512888"/>
            <a:ext cx="234114" cy="2709573"/>
          </a:xfrm>
          <a:prstGeom prst="rect">
            <a:avLst/>
          </a:prstGeom>
          <a:solidFill>
            <a:srgbClr val="ADC9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 rot="1496546">
            <a:off x="14829406" y="-814545"/>
            <a:ext cx="394138" cy="2709573"/>
          </a:xfrm>
          <a:prstGeom prst="rect">
            <a:avLst/>
          </a:prstGeom>
          <a:solidFill>
            <a:srgbClr val="09C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8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-14215" y="5563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133304" y="735171"/>
            <a:ext cx="5133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建设理念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396548" y="842713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0" y="7669401"/>
            <a:ext cx="18288000" cy="2081322"/>
          </a:xfrm>
          <a:prstGeom prst="rect">
            <a:avLst/>
          </a:prstGeom>
          <a:solidFill>
            <a:srgbClr val="129AEE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Box 7"/>
          <p:cNvSpPr txBox="1">
            <a:spLocks noChangeArrowheads="1"/>
          </p:cNvSpPr>
          <p:nvPr/>
        </p:nvSpPr>
        <p:spPr bwMode="auto">
          <a:xfrm>
            <a:off x="3553625" y="8010253"/>
            <a:ext cx="1217367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ts val="4000"/>
              </a:lnSpc>
              <a:buFont typeface="Arial" pitchFamily="34" charset="0"/>
              <a:buNone/>
            </a:pPr>
            <a:r>
              <a:rPr lang="zh-CN" altLang="en-US" sz="3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以</a:t>
            </a:r>
            <a:r>
              <a:rPr lang="zh-CN" altLang="en-US" sz="3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“大教育观”</a:t>
            </a:r>
            <a:r>
              <a:rPr lang="zh-CN" altLang="en-US" sz="3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的</a:t>
            </a:r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思维</a:t>
            </a:r>
            <a:r>
              <a:rPr lang="zh-CN" altLang="en-US" sz="3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，借力</a:t>
            </a:r>
            <a:r>
              <a:rPr lang="zh-CN" altLang="en-US" sz="3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信息技术</a:t>
            </a:r>
            <a:r>
              <a:rPr lang="zh-CN" altLang="en-US" sz="3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变革，创新设计</a:t>
            </a:r>
            <a:r>
              <a:rPr lang="zh-CN" altLang="en-US" sz="3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主题</a:t>
            </a:r>
            <a:r>
              <a:rPr lang="zh-CN" altLang="en-US" sz="3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校园</a:t>
            </a:r>
            <a:r>
              <a:rPr lang="zh-CN" altLang="en-US" sz="30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、引领</a:t>
            </a:r>
            <a:endParaRPr lang="en-US" altLang="zh-CN" sz="30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eaLnBrk="1" hangingPunct="1">
              <a:lnSpc>
                <a:spcPts val="4000"/>
              </a:lnSpc>
              <a:buFont typeface="Arial" pitchFamily="34" charset="0"/>
              <a:buNone/>
            </a:pPr>
            <a:r>
              <a:rPr lang="zh-CN" altLang="en-US" sz="3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教育</a:t>
            </a:r>
            <a:r>
              <a:rPr lang="zh-CN" altLang="en-US" sz="3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服务</a:t>
            </a:r>
            <a:r>
              <a:rPr lang="zh-CN" altLang="en-US" sz="3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改革！国</a:t>
            </a:r>
            <a:r>
              <a:rPr lang="zh-CN" altLang="en-US" sz="3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泰安</a:t>
            </a:r>
            <a:r>
              <a:rPr lang="zh-CN" altLang="en-US" sz="3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让改变发生</a:t>
            </a:r>
            <a:r>
              <a:rPr lang="en-US" altLang="zh-CN" sz="30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……</a:t>
            </a: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eaLnBrk="1" hangingPunct="1">
              <a:lnSpc>
                <a:spcPts val="4000"/>
              </a:lnSpc>
              <a:buFont typeface="Arial" pitchFamily="34" charset="0"/>
              <a:buNone/>
            </a:pPr>
            <a:endParaRPr lang="zh-CN" altLang="en-US" sz="30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7664" y="7532241"/>
            <a:ext cx="133834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 smtClean="0">
                <a:solidFill>
                  <a:srgbClr val="097AF7"/>
                </a:solidFill>
                <a:latin typeface="汉仪大黑简" pitchFamily="49" charset="-122"/>
                <a:ea typeface="汉仪大黑简" pitchFamily="49" charset="-122"/>
              </a:rPr>
              <a:t>“</a:t>
            </a:r>
            <a:endParaRPr lang="zh-CN" altLang="en-US" sz="20000" dirty="0">
              <a:solidFill>
                <a:srgbClr val="097AF7"/>
              </a:solidFill>
              <a:latin typeface="汉仪大黑简" pitchFamily="49" charset="-122"/>
              <a:ea typeface="汉仪大黑简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161094" y="7492093"/>
            <a:ext cx="126492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0" dirty="0" smtClean="0">
                <a:solidFill>
                  <a:srgbClr val="097AF7"/>
                </a:solidFill>
                <a:latin typeface="汉仪大黑简" pitchFamily="49" charset="-122"/>
                <a:ea typeface="汉仪大黑简" pitchFamily="49" charset="-122"/>
              </a:rPr>
              <a:t>”</a:t>
            </a:r>
            <a:endParaRPr lang="zh-CN" altLang="en-US" sz="20000" dirty="0">
              <a:solidFill>
                <a:srgbClr val="097AF7"/>
              </a:solidFill>
              <a:latin typeface="汉仪大黑简" pitchFamily="49" charset="-122"/>
              <a:ea typeface="汉仪大黑简" pitchFamily="49" charset="-122"/>
            </a:endParaRPr>
          </a:p>
        </p:txBody>
      </p:sp>
      <p:sp>
        <p:nvSpPr>
          <p:cNvPr id="22" name="KSO_Shape"/>
          <p:cNvSpPr>
            <a:spLocks/>
          </p:cNvSpPr>
          <p:nvPr/>
        </p:nvSpPr>
        <p:spPr bwMode="auto">
          <a:xfrm>
            <a:off x="3307272" y="3200206"/>
            <a:ext cx="937088" cy="537264"/>
          </a:xfrm>
          <a:custGeom>
            <a:avLst/>
            <a:gdLst>
              <a:gd name="T0" fmla="*/ 267363 w 2143126"/>
              <a:gd name="T1" fmla="*/ 685106 h 1228725"/>
              <a:gd name="T2" fmla="*/ 225139 w 2143126"/>
              <a:gd name="T3" fmla="*/ 666929 h 1228725"/>
              <a:gd name="T4" fmla="*/ 1686503 w 2143126"/>
              <a:gd name="T5" fmla="*/ 677558 h 1228725"/>
              <a:gd name="T6" fmla="*/ 1633130 w 2143126"/>
              <a:gd name="T7" fmla="*/ 658556 h 1228725"/>
              <a:gd name="T8" fmla="*/ 400755 w 2143126"/>
              <a:gd name="T9" fmla="*/ 627214 h 1228725"/>
              <a:gd name="T10" fmla="*/ 488480 w 2143126"/>
              <a:gd name="T11" fmla="*/ 840755 h 1228725"/>
              <a:gd name="T12" fmla="*/ 23284 w 2143126"/>
              <a:gd name="T13" fmla="*/ 684534 h 1228725"/>
              <a:gd name="T14" fmla="*/ 121590 w 2143126"/>
              <a:gd name="T15" fmla="*/ 617348 h 1228725"/>
              <a:gd name="T16" fmla="*/ 250237 w 2143126"/>
              <a:gd name="T17" fmla="*/ 756654 h 1228725"/>
              <a:gd name="T18" fmla="*/ 286220 w 2143126"/>
              <a:gd name="T19" fmla="*/ 730108 h 1228725"/>
              <a:gd name="T20" fmla="*/ 328554 w 2143126"/>
              <a:gd name="T21" fmla="*/ 606071 h 1228725"/>
              <a:gd name="T22" fmla="*/ 1619720 w 2143126"/>
              <a:gd name="T23" fmla="*/ 654219 h 1228725"/>
              <a:gd name="T24" fmla="*/ 1641828 w 2143126"/>
              <a:gd name="T25" fmla="*/ 758052 h 1228725"/>
              <a:gd name="T26" fmla="*/ 1755422 w 2143126"/>
              <a:gd name="T27" fmla="*/ 620156 h 1228725"/>
              <a:gd name="T28" fmla="*/ 1858434 w 2143126"/>
              <a:gd name="T29" fmla="*/ 637305 h 1228725"/>
              <a:gd name="T30" fmla="*/ 1901237 w 2143126"/>
              <a:gd name="T31" fmla="*/ 958908 h 1228725"/>
              <a:gd name="T32" fmla="*/ 1479785 w 2143126"/>
              <a:gd name="T33" fmla="*/ 639653 h 1228725"/>
              <a:gd name="T34" fmla="*/ 970138 w 2143126"/>
              <a:gd name="T35" fmla="*/ 559556 h 1228725"/>
              <a:gd name="T36" fmla="*/ 972490 w 2143126"/>
              <a:gd name="T37" fmla="*/ 603887 h 1228725"/>
              <a:gd name="T38" fmla="*/ 937213 w 2143126"/>
              <a:gd name="T39" fmla="*/ 577144 h 1228725"/>
              <a:gd name="T40" fmla="*/ 1046851 w 2143126"/>
              <a:gd name="T41" fmla="*/ 530343 h 1228725"/>
              <a:gd name="T42" fmla="*/ 1036554 w 2143126"/>
              <a:gd name="T43" fmla="*/ 572205 h 1228725"/>
              <a:gd name="T44" fmla="*/ 1010576 w 2143126"/>
              <a:gd name="T45" fmla="*/ 537163 h 1228725"/>
              <a:gd name="T46" fmla="*/ 912768 w 2143126"/>
              <a:gd name="T47" fmla="*/ 537163 h 1228725"/>
              <a:gd name="T48" fmla="*/ 887024 w 2143126"/>
              <a:gd name="T49" fmla="*/ 572205 h 1228725"/>
              <a:gd name="T50" fmla="*/ 876493 w 2143126"/>
              <a:gd name="T51" fmla="*/ 530343 h 1228725"/>
              <a:gd name="T52" fmla="*/ 851993 w 2143126"/>
              <a:gd name="T53" fmla="*/ 601138 h 1228725"/>
              <a:gd name="T54" fmla="*/ 983738 w 2143126"/>
              <a:gd name="T55" fmla="*/ 651333 h 1228725"/>
              <a:gd name="T56" fmla="*/ 1167616 w 2143126"/>
              <a:gd name="T57" fmla="*/ 521154 h 1228725"/>
              <a:gd name="T58" fmla="*/ 693712 w 2143126"/>
              <a:gd name="T59" fmla="*/ 542968 h 1228725"/>
              <a:gd name="T60" fmla="*/ 1126066 w 2143126"/>
              <a:gd name="T61" fmla="*/ 514115 h 1228725"/>
              <a:gd name="T62" fmla="*/ 1088487 w 2143126"/>
              <a:gd name="T63" fmla="*/ 536222 h 1228725"/>
              <a:gd name="T64" fmla="*/ 1094869 w 2143126"/>
              <a:gd name="T65" fmla="*/ 493653 h 1228725"/>
              <a:gd name="T66" fmla="*/ 844086 w 2143126"/>
              <a:gd name="T67" fmla="*/ 523757 h 1228725"/>
              <a:gd name="T68" fmla="*/ 801257 w 2143126"/>
              <a:gd name="T69" fmla="*/ 530107 h 1228725"/>
              <a:gd name="T70" fmla="*/ 222739 w 2143126"/>
              <a:gd name="T71" fmla="*/ 262467 h 1228725"/>
              <a:gd name="T72" fmla="*/ 325946 w 2143126"/>
              <a:gd name="T73" fmla="*/ 353185 h 1228725"/>
              <a:gd name="T74" fmla="*/ 304974 w 2143126"/>
              <a:gd name="T75" fmla="*/ 551072 h 1228725"/>
              <a:gd name="T76" fmla="*/ 201298 w 2143126"/>
              <a:gd name="T77" fmla="*/ 593140 h 1228725"/>
              <a:gd name="T78" fmla="*/ 104925 w 2143126"/>
              <a:gd name="T79" fmla="*/ 479860 h 1228725"/>
              <a:gd name="T80" fmla="*/ 94322 w 2143126"/>
              <a:gd name="T81" fmla="*/ 385852 h 1228725"/>
              <a:gd name="T82" fmla="*/ 181269 w 2143126"/>
              <a:gd name="T83" fmla="*/ 269517 h 1228725"/>
              <a:gd name="T84" fmla="*/ 1770857 w 2143126"/>
              <a:gd name="T85" fmla="*/ 288312 h 1228725"/>
              <a:gd name="T86" fmla="*/ 1816569 w 2143126"/>
              <a:gd name="T87" fmla="*/ 406762 h 1228725"/>
              <a:gd name="T88" fmla="*/ 1759311 w 2143126"/>
              <a:gd name="T89" fmla="*/ 540488 h 1228725"/>
              <a:gd name="T90" fmla="*/ 1664352 w 2143126"/>
              <a:gd name="T91" fmla="*/ 585142 h 1228725"/>
              <a:gd name="T92" fmla="*/ 1572457 w 2143126"/>
              <a:gd name="T93" fmla="*/ 477738 h 1228725"/>
              <a:gd name="T94" fmla="*/ 1609215 w 2143126"/>
              <a:gd name="T95" fmla="*/ 286431 h 1228725"/>
              <a:gd name="T96" fmla="*/ 852184 w 2143126"/>
              <a:gd name="T97" fmla="*/ 191631 h 1228725"/>
              <a:gd name="T98" fmla="*/ 896360 w 2143126"/>
              <a:gd name="T99" fmla="*/ 390560 h 1228725"/>
              <a:gd name="T100" fmla="*/ 1017608 w 2143126"/>
              <a:gd name="T101" fmla="*/ 414337 h 1228725"/>
              <a:gd name="T102" fmla="*/ 1092331 w 2143126"/>
              <a:gd name="T103" fmla="*/ 250956 h 1228725"/>
              <a:gd name="T104" fmla="*/ 902938 w 2143126"/>
              <a:gd name="T105" fmla="*/ 177977 h 1228725"/>
              <a:gd name="T106" fmla="*/ 1062959 w 2143126"/>
              <a:gd name="T107" fmla="*/ 14125 h 1228725"/>
              <a:gd name="T108" fmla="*/ 1192666 w 2143126"/>
              <a:gd name="T109" fmla="*/ 239892 h 1228725"/>
              <a:gd name="T110" fmla="*/ 1227913 w 2143126"/>
              <a:gd name="T111" fmla="*/ 406332 h 1228725"/>
              <a:gd name="T112" fmla="*/ 1072828 w 2143126"/>
              <a:gd name="T113" fmla="*/ 417868 h 1228725"/>
              <a:gd name="T114" fmla="*/ 914217 w 2143126"/>
              <a:gd name="T115" fmla="*/ 457654 h 1228725"/>
              <a:gd name="T116" fmla="*/ 740334 w 2143126"/>
              <a:gd name="T117" fmla="*/ 418340 h 1228725"/>
              <a:gd name="T118" fmla="*/ 716836 w 2143126"/>
              <a:gd name="T119" fmla="*/ 329351 h 1228725"/>
              <a:gd name="T120" fmla="*/ 844429 w 2143126"/>
              <a:gd name="T121" fmla="*/ 38844 h 122872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43126" h="1228725">
                <a:moveTo>
                  <a:pt x="691242" y="1017587"/>
                </a:moveTo>
                <a:lnTo>
                  <a:pt x="1077119" y="1017587"/>
                </a:lnTo>
                <a:lnTo>
                  <a:pt x="1463261" y="1017587"/>
                </a:lnTo>
                <a:lnTo>
                  <a:pt x="1757363" y="1228725"/>
                </a:lnTo>
                <a:lnTo>
                  <a:pt x="1077119" y="1228725"/>
                </a:lnTo>
                <a:lnTo>
                  <a:pt x="396875" y="1228725"/>
                </a:lnTo>
                <a:lnTo>
                  <a:pt x="691242" y="1017587"/>
                </a:lnTo>
                <a:close/>
                <a:moveTo>
                  <a:pt x="287974" y="738187"/>
                </a:moveTo>
                <a:lnTo>
                  <a:pt x="291710" y="738725"/>
                </a:lnTo>
                <a:lnTo>
                  <a:pt x="295179" y="739802"/>
                </a:lnTo>
                <a:lnTo>
                  <a:pt x="298382" y="741685"/>
                </a:lnTo>
                <a:lnTo>
                  <a:pt x="301050" y="744107"/>
                </a:lnTo>
                <a:lnTo>
                  <a:pt x="303185" y="746797"/>
                </a:lnTo>
                <a:lnTo>
                  <a:pt x="304253" y="748412"/>
                </a:lnTo>
                <a:lnTo>
                  <a:pt x="305053" y="750295"/>
                </a:lnTo>
                <a:lnTo>
                  <a:pt x="305587" y="752179"/>
                </a:lnTo>
                <a:lnTo>
                  <a:pt x="306121" y="754062"/>
                </a:lnTo>
                <a:lnTo>
                  <a:pt x="306388" y="755946"/>
                </a:lnTo>
                <a:lnTo>
                  <a:pt x="306388" y="757829"/>
                </a:lnTo>
                <a:lnTo>
                  <a:pt x="306121" y="761327"/>
                </a:lnTo>
                <a:lnTo>
                  <a:pt x="304787" y="764825"/>
                </a:lnTo>
                <a:lnTo>
                  <a:pt x="302918" y="767785"/>
                </a:lnTo>
                <a:lnTo>
                  <a:pt x="300784" y="770744"/>
                </a:lnTo>
                <a:lnTo>
                  <a:pt x="297581" y="773166"/>
                </a:lnTo>
                <a:lnTo>
                  <a:pt x="295980" y="774242"/>
                </a:lnTo>
                <a:lnTo>
                  <a:pt x="294112" y="774780"/>
                </a:lnTo>
                <a:lnTo>
                  <a:pt x="269827" y="784467"/>
                </a:lnTo>
                <a:lnTo>
                  <a:pt x="268493" y="785274"/>
                </a:lnTo>
                <a:lnTo>
                  <a:pt x="266625" y="785543"/>
                </a:lnTo>
                <a:lnTo>
                  <a:pt x="262889" y="785812"/>
                </a:lnTo>
                <a:lnTo>
                  <a:pt x="259152" y="785274"/>
                </a:lnTo>
                <a:lnTo>
                  <a:pt x="255683" y="783929"/>
                </a:lnTo>
                <a:lnTo>
                  <a:pt x="252481" y="782314"/>
                </a:lnTo>
                <a:lnTo>
                  <a:pt x="249812" y="779893"/>
                </a:lnTo>
                <a:lnTo>
                  <a:pt x="247143" y="776933"/>
                </a:lnTo>
                <a:lnTo>
                  <a:pt x="246343" y="775049"/>
                </a:lnTo>
                <a:lnTo>
                  <a:pt x="245809" y="773435"/>
                </a:lnTo>
                <a:lnTo>
                  <a:pt x="245008" y="771552"/>
                </a:lnTo>
                <a:lnTo>
                  <a:pt x="244475" y="769668"/>
                </a:lnTo>
                <a:lnTo>
                  <a:pt x="244475" y="765901"/>
                </a:lnTo>
                <a:lnTo>
                  <a:pt x="244742" y="762134"/>
                </a:lnTo>
                <a:lnTo>
                  <a:pt x="246076" y="758905"/>
                </a:lnTo>
                <a:lnTo>
                  <a:pt x="247944" y="755677"/>
                </a:lnTo>
                <a:lnTo>
                  <a:pt x="250079" y="752986"/>
                </a:lnTo>
                <a:lnTo>
                  <a:pt x="251680" y="751641"/>
                </a:lnTo>
                <a:lnTo>
                  <a:pt x="253281" y="750295"/>
                </a:lnTo>
                <a:lnTo>
                  <a:pt x="254616" y="749488"/>
                </a:lnTo>
                <a:lnTo>
                  <a:pt x="256484" y="748681"/>
                </a:lnTo>
                <a:lnTo>
                  <a:pt x="280769" y="739263"/>
                </a:lnTo>
                <a:lnTo>
                  <a:pt x="282637" y="738725"/>
                </a:lnTo>
                <a:lnTo>
                  <a:pt x="284238" y="738456"/>
                </a:lnTo>
                <a:lnTo>
                  <a:pt x="287974" y="738187"/>
                </a:lnTo>
                <a:close/>
                <a:moveTo>
                  <a:pt x="1855152" y="727075"/>
                </a:moveTo>
                <a:lnTo>
                  <a:pt x="1858888" y="727075"/>
                </a:lnTo>
                <a:lnTo>
                  <a:pt x="1860489" y="727616"/>
                </a:lnTo>
                <a:lnTo>
                  <a:pt x="1862357" y="728158"/>
                </a:lnTo>
                <a:lnTo>
                  <a:pt x="1886375" y="737628"/>
                </a:lnTo>
                <a:lnTo>
                  <a:pt x="1888243" y="738440"/>
                </a:lnTo>
                <a:lnTo>
                  <a:pt x="1889845" y="739252"/>
                </a:lnTo>
                <a:lnTo>
                  <a:pt x="1891446" y="740605"/>
                </a:lnTo>
                <a:lnTo>
                  <a:pt x="1893047" y="741958"/>
                </a:lnTo>
                <a:lnTo>
                  <a:pt x="1895449" y="744664"/>
                </a:lnTo>
                <a:lnTo>
                  <a:pt x="1897050" y="747911"/>
                </a:lnTo>
                <a:lnTo>
                  <a:pt x="1898118" y="751429"/>
                </a:lnTo>
                <a:lnTo>
                  <a:pt x="1898651" y="755217"/>
                </a:lnTo>
                <a:lnTo>
                  <a:pt x="1898651" y="757111"/>
                </a:lnTo>
                <a:lnTo>
                  <a:pt x="1898118" y="758464"/>
                </a:lnTo>
                <a:lnTo>
                  <a:pt x="1897851" y="760359"/>
                </a:lnTo>
                <a:lnTo>
                  <a:pt x="1897317" y="762253"/>
                </a:lnTo>
                <a:lnTo>
                  <a:pt x="1896783" y="764147"/>
                </a:lnTo>
                <a:lnTo>
                  <a:pt x="1895716" y="765770"/>
                </a:lnTo>
                <a:lnTo>
                  <a:pt x="1894381" y="767394"/>
                </a:lnTo>
                <a:lnTo>
                  <a:pt x="1893314" y="769018"/>
                </a:lnTo>
                <a:lnTo>
                  <a:pt x="1890378" y="771182"/>
                </a:lnTo>
                <a:lnTo>
                  <a:pt x="1887443" y="773077"/>
                </a:lnTo>
                <a:lnTo>
                  <a:pt x="1883974" y="774430"/>
                </a:lnTo>
                <a:lnTo>
                  <a:pt x="1880237" y="774700"/>
                </a:lnTo>
                <a:lnTo>
                  <a:pt x="1876768" y="774430"/>
                </a:lnTo>
                <a:lnTo>
                  <a:pt x="1874900" y="773888"/>
                </a:lnTo>
                <a:lnTo>
                  <a:pt x="1873032" y="773347"/>
                </a:lnTo>
                <a:lnTo>
                  <a:pt x="1848747" y="763876"/>
                </a:lnTo>
                <a:lnTo>
                  <a:pt x="1846879" y="763335"/>
                </a:lnTo>
                <a:lnTo>
                  <a:pt x="1845278" y="762253"/>
                </a:lnTo>
                <a:lnTo>
                  <a:pt x="1843944" y="761170"/>
                </a:lnTo>
                <a:lnTo>
                  <a:pt x="1842342" y="759817"/>
                </a:lnTo>
                <a:lnTo>
                  <a:pt x="1840208" y="757111"/>
                </a:lnTo>
                <a:lnTo>
                  <a:pt x="1838339" y="753864"/>
                </a:lnTo>
                <a:lnTo>
                  <a:pt x="1837005" y="750346"/>
                </a:lnTo>
                <a:lnTo>
                  <a:pt x="1836738" y="746558"/>
                </a:lnTo>
                <a:lnTo>
                  <a:pt x="1836738" y="744664"/>
                </a:lnTo>
                <a:lnTo>
                  <a:pt x="1837005" y="742770"/>
                </a:lnTo>
                <a:lnTo>
                  <a:pt x="1837272" y="740876"/>
                </a:lnTo>
                <a:lnTo>
                  <a:pt x="1837806" y="739252"/>
                </a:lnTo>
                <a:lnTo>
                  <a:pt x="1838873" y="737358"/>
                </a:lnTo>
                <a:lnTo>
                  <a:pt x="1839674" y="735464"/>
                </a:lnTo>
                <a:lnTo>
                  <a:pt x="1840741" y="734381"/>
                </a:lnTo>
                <a:lnTo>
                  <a:pt x="1842076" y="732758"/>
                </a:lnTo>
                <a:lnTo>
                  <a:pt x="1844744" y="730052"/>
                </a:lnTo>
                <a:lnTo>
                  <a:pt x="1847947" y="728699"/>
                </a:lnTo>
                <a:lnTo>
                  <a:pt x="1851416" y="727346"/>
                </a:lnTo>
                <a:lnTo>
                  <a:pt x="1855152" y="727075"/>
                </a:lnTo>
                <a:close/>
                <a:moveTo>
                  <a:pt x="379677" y="681037"/>
                </a:moveTo>
                <a:lnTo>
                  <a:pt x="384969" y="681037"/>
                </a:lnTo>
                <a:lnTo>
                  <a:pt x="390525" y="681301"/>
                </a:lnTo>
                <a:lnTo>
                  <a:pt x="396081" y="682359"/>
                </a:lnTo>
                <a:lnTo>
                  <a:pt x="401638" y="683151"/>
                </a:lnTo>
                <a:lnTo>
                  <a:pt x="407194" y="684737"/>
                </a:lnTo>
                <a:lnTo>
                  <a:pt x="412750" y="686323"/>
                </a:lnTo>
                <a:lnTo>
                  <a:pt x="418306" y="688437"/>
                </a:lnTo>
                <a:lnTo>
                  <a:pt x="423863" y="690551"/>
                </a:lnTo>
                <a:lnTo>
                  <a:pt x="429419" y="692930"/>
                </a:lnTo>
                <a:lnTo>
                  <a:pt x="434975" y="695837"/>
                </a:lnTo>
                <a:lnTo>
                  <a:pt x="440531" y="699008"/>
                </a:lnTo>
                <a:lnTo>
                  <a:pt x="445559" y="701916"/>
                </a:lnTo>
                <a:lnTo>
                  <a:pt x="450850" y="705616"/>
                </a:lnTo>
                <a:lnTo>
                  <a:pt x="455877" y="709315"/>
                </a:lnTo>
                <a:lnTo>
                  <a:pt x="460904" y="713015"/>
                </a:lnTo>
                <a:lnTo>
                  <a:pt x="465402" y="717244"/>
                </a:lnTo>
                <a:lnTo>
                  <a:pt x="470165" y="721737"/>
                </a:lnTo>
                <a:lnTo>
                  <a:pt x="474398" y="725965"/>
                </a:lnTo>
                <a:lnTo>
                  <a:pt x="478367" y="730458"/>
                </a:lnTo>
                <a:lnTo>
                  <a:pt x="482336" y="735480"/>
                </a:lnTo>
                <a:lnTo>
                  <a:pt x="485775" y="740765"/>
                </a:lnTo>
                <a:lnTo>
                  <a:pt x="489479" y="746579"/>
                </a:lnTo>
                <a:lnTo>
                  <a:pt x="492919" y="753187"/>
                </a:lnTo>
                <a:lnTo>
                  <a:pt x="496623" y="759794"/>
                </a:lnTo>
                <a:lnTo>
                  <a:pt x="500063" y="767194"/>
                </a:lnTo>
                <a:lnTo>
                  <a:pt x="502973" y="774858"/>
                </a:lnTo>
                <a:lnTo>
                  <a:pt x="506413" y="783315"/>
                </a:lnTo>
                <a:lnTo>
                  <a:pt x="509588" y="791508"/>
                </a:lnTo>
                <a:lnTo>
                  <a:pt x="515409" y="809215"/>
                </a:lnTo>
                <a:lnTo>
                  <a:pt x="521229" y="827186"/>
                </a:lnTo>
                <a:lnTo>
                  <a:pt x="526521" y="845686"/>
                </a:lnTo>
                <a:lnTo>
                  <a:pt x="531284" y="863921"/>
                </a:lnTo>
                <a:lnTo>
                  <a:pt x="535782" y="881364"/>
                </a:lnTo>
                <a:lnTo>
                  <a:pt x="539486" y="898014"/>
                </a:lnTo>
                <a:lnTo>
                  <a:pt x="545571" y="926292"/>
                </a:lnTo>
                <a:lnTo>
                  <a:pt x="549540" y="945849"/>
                </a:lnTo>
                <a:lnTo>
                  <a:pt x="550863" y="953249"/>
                </a:lnTo>
                <a:lnTo>
                  <a:pt x="275431" y="1147762"/>
                </a:lnTo>
                <a:lnTo>
                  <a:pt x="5821" y="1147762"/>
                </a:lnTo>
                <a:lnTo>
                  <a:pt x="5556" y="1135605"/>
                </a:lnTo>
                <a:lnTo>
                  <a:pt x="5291" y="1121862"/>
                </a:lnTo>
                <a:lnTo>
                  <a:pt x="3969" y="1090148"/>
                </a:lnTo>
                <a:lnTo>
                  <a:pt x="2381" y="1053413"/>
                </a:lnTo>
                <a:lnTo>
                  <a:pt x="1058" y="1013770"/>
                </a:lnTo>
                <a:lnTo>
                  <a:pt x="264" y="992892"/>
                </a:lnTo>
                <a:lnTo>
                  <a:pt x="0" y="972013"/>
                </a:lnTo>
                <a:lnTo>
                  <a:pt x="0" y="950342"/>
                </a:lnTo>
                <a:lnTo>
                  <a:pt x="264" y="929200"/>
                </a:lnTo>
                <a:lnTo>
                  <a:pt x="1058" y="907793"/>
                </a:lnTo>
                <a:lnTo>
                  <a:pt x="2116" y="887178"/>
                </a:lnTo>
                <a:lnTo>
                  <a:pt x="3704" y="866564"/>
                </a:lnTo>
                <a:lnTo>
                  <a:pt x="5821" y="847007"/>
                </a:lnTo>
                <a:lnTo>
                  <a:pt x="7673" y="834057"/>
                </a:lnTo>
                <a:lnTo>
                  <a:pt x="10054" y="821636"/>
                </a:lnTo>
                <a:lnTo>
                  <a:pt x="12700" y="810008"/>
                </a:lnTo>
                <a:lnTo>
                  <a:pt x="15610" y="798908"/>
                </a:lnTo>
                <a:lnTo>
                  <a:pt x="19050" y="788865"/>
                </a:lnTo>
                <a:lnTo>
                  <a:pt x="22489" y="779351"/>
                </a:lnTo>
                <a:lnTo>
                  <a:pt x="26194" y="770101"/>
                </a:lnTo>
                <a:lnTo>
                  <a:pt x="30162" y="761644"/>
                </a:lnTo>
                <a:lnTo>
                  <a:pt x="34660" y="753979"/>
                </a:lnTo>
                <a:lnTo>
                  <a:pt x="38894" y="746579"/>
                </a:lnTo>
                <a:lnTo>
                  <a:pt x="43127" y="740237"/>
                </a:lnTo>
                <a:lnTo>
                  <a:pt x="47889" y="733894"/>
                </a:lnTo>
                <a:lnTo>
                  <a:pt x="52387" y="728080"/>
                </a:lnTo>
                <a:lnTo>
                  <a:pt x="57150" y="722794"/>
                </a:lnTo>
                <a:lnTo>
                  <a:pt x="61648" y="718301"/>
                </a:lnTo>
                <a:lnTo>
                  <a:pt x="66410" y="714073"/>
                </a:lnTo>
                <a:lnTo>
                  <a:pt x="70908" y="710373"/>
                </a:lnTo>
                <a:lnTo>
                  <a:pt x="75141" y="706673"/>
                </a:lnTo>
                <a:lnTo>
                  <a:pt x="79639" y="703501"/>
                </a:lnTo>
                <a:lnTo>
                  <a:pt x="83873" y="700594"/>
                </a:lnTo>
                <a:lnTo>
                  <a:pt x="87842" y="698480"/>
                </a:lnTo>
                <a:lnTo>
                  <a:pt x="91810" y="696366"/>
                </a:lnTo>
                <a:lnTo>
                  <a:pt x="98689" y="692930"/>
                </a:lnTo>
                <a:lnTo>
                  <a:pt x="104510" y="690816"/>
                </a:lnTo>
                <a:lnTo>
                  <a:pt x="109008" y="689758"/>
                </a:lnTo>
                <a:lnTo>
                  <a:pt x="112712" y="688701"/>
                </a:lnTo>
                <a:lnTo>
                  <a:pt x="119062" y="690023"/>
                </a:lnTo>
                <a:lnTo>
                  <a:pt x="125148" y="691080"/>
                </a:lnTo>
                <a:lnTo>
                  <a:pt x="131233" y="692666"/>
                </a:lnTo>
                <a:lnTo>
                  <a:pt x="136789" y="694516"/>
                </a:lnTo>
                <a:lnTo>
                  <a:pt x="142610" y="696630"/>
                </a:lnTo>
                <a:lnTo>
                  <a:pt x="147902" y="699008"/>
                </a:lnTo>
                <a:lnTo>
                  <a:pt x="153458" y="701123"/>
                </a:lnTo>
                <a:lnTo>
                  <a:pt x="158485" y="703501"/>
                </a:lnTo>
                <a:lnTo>
                  <a:pt x="163777" y="706144"/>
                </a:lnTo>
                <a:lnTo>
                  <a:pt x="168539" y="709051"/>
                </a:lnTo>
                <a:lnTo>
                  <a:pt x="177800" y="714865"/>
                </a:lnTo>
                <a:lnTo>
                  <a:pt x="186531" y="721473"/>
                </a:lnTo>
                <a:lnTo>
                  <a:pt x="194733" y="728080"/>
                </a:lnTo>
                <a:lnTo>
                  <a:pt x="202935" y="735480"/>
                </a:lnTo>
                <a:lnTo>
                  <a:pt x="209815" y="742880"/>
                </a:lnTo>
                <a:lnTo>
                  <a:pt x="216958" y="750544"/>
                </a:lnTo>
                <a:lnTo>
                  <a:pt x="223573" y="758472"/>
                </a:lnTo>
                <a:lnTo>
                  <a:pt x="229658" y="766665"/>
                </a:lnTo>
                <a:lnTo>
                  <a:pt x="235215" y="774858"/>
                </a:lnTo>
                <a:lnTo>
                  <a:pt x="240771" y="783051"/>
                </a:lnTo>
                <a:lnTo>
                  <a:pt x="245533" y="790979"/>
                </a:lnTo>
                <a:lnTo>
                  <a:pt x="255323" y="806572"/>
                </a:lnTo>
                <a:lnTo>
                  <a:pt x="263525" y="821372"/>
                </a:lnTo>
                <a:lnTo>
                  <a:pt x="270933" y="834850"/>
                </a:lnTo>
                <a:lnTo>
                  <a:pt x="274638" y="840929"/>
                </a:lnTo>
                <a:lnTo>
                  <a:pt x="278077" y="846214"/>
                </a:lnTo>
                <a:lnTo>
                  <a:pt x="281517" y="851236"/>
                </a:lnTo>
                <a:lnTo>
                  <a:pt x="284692" y="855200"/>
                </a:lnTo>
                <a:lnTo>
                  <a:pt x="287867" y="858900"/>
                </a:lnTo>
                <a:lnTo>
                  <a:pt x="291306" y="861807"/>
                </a:lnTo>
                <a:lnTo>
                  <a:pt x="292894" y="862600"/>
                </a:lnTo>
                <a:lnTo>
                  <a:pt x="294481" y="863657"/>
                </a:lnTo>
                <a:lnTo>
                  <a:pt x="295804" y="864186"/>
                </a:lnTo>
                <a:lnTo>
                  <a:pt x="297656" y="864450"/>
                </a:lnTo>
                <a:lnTo>
                  <a:pt x="299244" y="864450"/>
                </a:lnTo>
                <a:lnTo>
                  <a:pt x="300831" y="864450"/>
                </a:lnTo>
                <a:lnTo>
                  <a:pt x="302683" y="864186"/>
                </a:lnTo>
                <a:lnTo>
                  <a:pt x="304271" y="863657"/>
                </a:lnTo>
                <a:lnTo>
                  <a:pt x="307710" y="861807"/>
                </a:lnTo>
                <a:lnTo>
                  <a:pt x="309119" y="860682"/>
                </a:lnTo>
                <a:lnTo>
                  <a:pt x="310356" y="859693"/>
                </a:lnTo>
                <a:lnTo>
                  <a:pt x="312738" y="857050"/>
                </a:lnTo>
                <a:lnTo>
                  <a:pt x="315119" y="854407"/>
                </a:lnTo>
                <a:lnTo>
                  <a:pt x="316971" y="851236"/>
                </a:lnTo>
                <a:lnTo>
                  <a:pt x="318294" y="847800"/>
                </a:lnTo>
                <a:lnTo>
                  <a:pt x="319352" y="843836"/>
                </a:lnTo>
                <a:lnTo>
                  <a:pt x="320146" y="839872"/>
                </a:lnTo>
                <a:lnTo>
                  <a:pt x="321204" y="835643"/>
                </a:lnTo>
                <a:lnTo>
                  <a:pt x="321469" y="831150"/>
                </a:lnTo>
                <a:lnTo>
                  <a:pt x="321998" y="821372"/>
                </a:lnTo>
                <a:lnTo>
                  <a:pt x="321733" y="811065"/>
                </a:lnTo>
                <a:lnTo>
                  <a:pt x="321469" y="799965"/>
                </a:lnTo>
                <a:lnTo>
                  <a:pt x="320675" y="776708"/>
                </a:lnTo>
                <a:lnTo>
                  <a:pt x="320146" y="765079"/>
                </a:lnTo>
                <a:lnTo>
                  <a:pt x="320675" y="753187"/>
                </a:lnTo>
                <a:lnTo>
                  <a:pt x="320940" y="747637"/>
                </a:lnTo>
                <a:lnTo>
                  <a:pt x="321469" y="741558"/>
                </a:lnTo>
                <a:lnTo>
                  <a:pt x="322527" y="735744"/>
                </a:lnTo>
                <a:lnTo>
                  <a:pt x="323321" y="730194"/>
                </a:lnTo>
                <a:lnTo>
                  <a:pt x="324908" y="724644"/>
                </a:lnTo>
                <a:lnTo>
                  <a:pt x="326496" y="719623"/>
                </a:lnTo>
                <a:lnTo>
                  <a:pt x="328348" y="714337"/>
                </a:lnTo>
                <a:lnTo>
                  <a:pt x="330465" y="709315"/>
                </a:lnTo>
                <a:lnTo>
                  <a:pt x="333110" y="704823"/>
                </a:lnTo>
                <a:lnTo>
                  <a:pt x="336285" y="700330"/>
                </a:lnTo>
                <a:lnTo>
                  <a:pt x="339460" y="696630"/>
                </a:lnTo>
                <a:lnTo>
                  <a:pt x="343165" y="693458"/>
                </a:lnTo>
                <a:lnTo>
                  <a:pt x="346869" y="690551"/>
                </a:lnTo>
                <a:lnTo>
                  <a:pt x="351102" y="687909"/>
                </a:lnTo>
                <a:lnTo>
                  <a:pt x="355336" y="686059"/>
                </a:lnTo>
                <a:lnTo>
                  <a:pt x="359569" y="684209"/>
                </a:lnTo>
                <a:lnTo>
                  <a:pt x="364596" y="682887"/>
                </a:lnTo>
                <a:lnTo>
                  <a:pt x="369623" y="681830"/>
                </a:lnTo>
                <a:lnTo>
                  <a:pt x="374386" y="681301"/>
                </a:lnTo>
                <a:lnTo>
                  <a:pt x="379677" y="681037"/>
                </a:lnTo>
                <a:close/>
                <a:moveTo>
                  <a:pt x="1758157" y="669925"/>
                </a:moveTo>
                <a:lnTo>
                  <a:pt x="1763184" y="669925"/>
                </a:lnTo>
                <a:lnTo>
                  <a:pt x="1768476" y="669925"/>
                </a:lnTo>
                <a:lnTo>
                  <a:pt x="1773768" y="670454"/>
                </a:lnTo>
                <a:lnTo>
                  <a:pt x="1778795" y="671511"/>
                </a:lnTo>
                <a:lnTo>
                  <a:pt x="1783293" y="673097"/>
                </a:lnTo>
                <a:lnTo>
                  <a:pt x="1788055" y="674418"/>
                </a:lnTo>
                <a:lnTo>
                  <a:pt x="1792288" y="676797"/>
                </a:lnTo>
                <a:lnTo>
                  <a:pt x="1796257" y="679175"/>
                </a:lnTo>
                <a:lnTo>
                  <a:pt x="1799961" y="682346"/>
                </a:lnTo>
                <a:lnTo>
                  <a:pt x="1803666" y="685518"/>
                </a:lnTo>
                <a:lnTo>
                  <a:pt x="1807105" y="689218"/>
                </a:lnTo>
                <a:lnTo>
                  <a:pt x="1809751" y="693711"/>
                </a:lnTo>
                <a:lnTo>
                  <a:pt x="1812661" y="698203"/>
                </a:lnTo>
                <a:lnTo>
                  <a:pt x="1814778" y="703225"/>
                </a:lnTo>
                <a:lnTo>
                  <a:pt x="1816630" y="708511"/>
                </a:lnTo>
                <a:lnTo>
                  <a:pt x="1818482" y="713532"/>
                </a:lnTo>
                <a:lnTo>
                  <a:pt x="1819805" y="719082"/>
                </a:lnTo>
                <a:lnTo>
                  <a:pt x="1820599" y="724632"/>
                </a:lnTo>
                <a:lnTo>
                  <a:pt x="1821657" y="730446"/>
                </a:lnTo>
                <a:lnTo>
                  <a:pt x="1822186" y="735996"/>
                </a:lnTo>
                <a:lnTo>
                  <a:pt x="1822451" y="742075"/>
                </a:lnTo>
                <a:lnTo>
                  <a:pt x="1822716" y="753967"/>
                </a:lnTo>
                <a:lnTo>
                  <a:pt x="1822451" y="765596"/>
                </a:lnTo>
                <a:lnTo>
                  <a:pt x="1821657" y="788853"/>
                </a:lnTo>
                <a:lnTo>
                  <a:pt x="1821128" y="799953"/>
                </a:lnTo>
                <a:lnTo>
                  <a:pt x="1820863" y="810260"/>
                </a:lnTo>
                <a:lnTo>
                  <a:pt x="1821657" y="819774"/>
                </a:lnTo>
                <a:lnTo>
                  <a:pt x="1821922" y="824531"/>
                </a:lnTo>
                <a:lnTo>
                  <a:pt x="1822716" y="828760"/>
                </a:lnTo>
                <a:lnTo>
                  <a:pt x="1823774" y="832724"/>
                </a:lnTo>
                <a:lnTo>
                  <a:pt x="1824568" y="836424"/>
                </a:lnTo>
                <a:lnTo>
                  <a:pt x="1826155" y="840124"/>
                </a:lnTo>
                <a:lnTo>
                  <a:pt x="1828007" y="843295"/>
                </a:lnTo>
                <a:lnTo>
                  <a:pt x="1830124" y="845938"/>
                </a:lnTo>
                <a:lnTo>
                  <a:pt x="1832505" y="848581"/>
                </a:lnTo>
                <a:lnTo>
                  <a:pt x="1833979" y="849652"/>
                </a:lnTo>
                <a:lnTo>
                  <a:pt x="1835416" y="850695"/>
                </a:lnTo>
                <a:lnTo>
                  <a:pt x="1838591" y="852545"/>
                </a:lnTo>
                <a:lnTo>
                  <a:pt x="1840443" y="853074"/>
                </a:lnTo>
                <a:lnTo>
                  <a:pt x="1841766" y="853338"/>
                </a:lnTo>
                <a:lnTo>
                  <a:pt x="1843618" y="853338"/>
                </a:lnTo>
                <a:lnTo>
                  <a:pt x="1845205" y="853338"/>
                </a:lnTo>
                <a:lnTo>
                  <a:pt x="1847057" y="852809"/>
                </a:lnTo>
                <a:lnTo>
                  <a:pt x="1848645" y="852281"/>
                </a:lnTo>
                <a:lnTo>
                  <a:pt x="1850232" y="851488"/>
                </a:lnTo>
                <a:lnTo>
                  <a:pt x="1851820" y="850431"/>
                </a:lnTo>
                <a:lnTo>
                  <a:pt x="1855259" y="847524"/>
                </a:lnTo>
                <a:lnTo>
                  <a:pt x="1858170" y="844088"/>
                </a:lnTo>
                <a:lnTo>
                  <a:pt x="1861609" y="839860"/>
                </a:lnTo>
                <a:lnTo>
                  <a:pt x="1865049" y="835367"/>
                </a:lnTo>
                <a:lnTo>
                  <a:pt x="1868488" y="829817"/>
                </a:lnTo>
                <a:lnTo>
                  <a:pt x="1872193" y="823474"/>
                </a:lnTo>
                <a:lnTo>
                  <a:pt x="1879866" y="810260"/>
                </a:lnTo>
                <a:lnTo>
                  <a:pt x="1888068" y="795460"/>
                </a:lnTo>
                <a:lnTo>
                  <a:pt x="1897328" y="779867"/>
                </a:lnTo>
                <a:lnTo>
                  <a:pt x="1902355" y="771939"/>
                </a:lnTo>
                <a:lnTo>
                  <a:pt x="1907911" y="763482"/>
                </a:lnTo>
                <a:lnTo>
                  <a:pt x="1913468" y="755553"/>
                </a:lnTo>
                <a:lnTo>
                  <a:pt x="1919553" y="747625"/>
                </a:lnTo>
                <a:lnTo>
                  <a:pt x="1925903" y="739432"/>
                </a:lnTo>
                <a:lnTo>
                  <a:pt x="1933047" y="731768"/>
                </a:lnTo>
                <a:lnTo>
                  <a:pt x="1940191" y="724103"/>
                </a:lnTo>
                <a:lnTo>
                  <a:pt x="1948128" y="716968"/>
                </a:lnTo>
                <a:lnTo>
                  <a:pt x="1956595" y="710361"/>
                </a:lnTo>
                <a:lnTo>
                  <a:pt x="1965061" y="703753"/>
                </a:lnTo>
                <a:lnTo>
                  <a:pt x="1974851" y="697675"/>
                </a:lnTo>
                <a:lnTo>
                  <a:pt x="1979349" y="694768"/>
                </a:lnTo>
                <a:lnTo>
                  <a:pt x="1984641" y="692389"/>
                </a:lnTo>
                <a:lnTo>
                  <a:pt x="1989403" y="690011"/>
                </a:lnTo>
                <a:lnTo>
                  <a:pt x="1994959" y="687368"/>
                </a:lnTo>
                <a:lnTo>
                  <a:pt x="2000251" y="685254"/>
                </a:lnTo>
                <a:lnTo>
                  <a:pt x="2006072" y="683404"/>
                </a:lnTo>
                <a:lnTo>
                  <a:pt x="2011893" y="681554"/>
                </a:lnTo>
                <a:lnTo>
                  <a:pt x="2017978" y="679968"/>
                </a:lnTo>
                <a:lnTo>
                  <a:pt x="2024064" y="678646"/>
                </a:lnTo>
                <a:lnTo>
                  <a:pt x="2030149" y="677325"/>
                </a:lnTo>
                <a:lnTo>
                  <a:pt x="2034118" y="678118"/>
                </a:lnTo>
                <a:lnTo>
                  <a:pt x="2038616" y="679704"/>
                </a:lnTo>
                <a:lnTo>
                  <a:pt x="2044437" y="681818"/>
                </a:lnTo>
                <a:lnTo>
                  <a:pt x="2051580" y="685254"/>
                </a:lnTo>
                <a:lnTo>
                  <a:pt x="2055284" y="687104"/>
                </a:lnTo>
                <a:lnTo>
                  <a:pt x="2059253" y="689746"/>
                </a:lnTo>
                <a:lnTo>
                  <a:pt x="2063487" y="692389"/>
                </a:lnTo>
                <a:lnTo>
                  <a:pt x="2067720" y="695561"/>
                </a:lnTo>
                <a:lnTo>
                  <a:pt x="2072482" y="698996"/>
                </a:lnTo>
                <a:lnTo>
                  <a:pt x="2076716" y="702961"/>
                </a:lnTo>
                <a:lnTo>
                  <a:pt x="2081478" y="707189"/>
                </a:lnTo>
                <a:lnTo>
                  <a:pt x="2085976" y="711682"/>
                </a:lnTo>
                <a:lnTo>
                  <a:pt x="2090739" y="716968"/>
                </a:lnTo>
                <a:lnTo>
                  <a:pt x="2095237" y="722518"/>
                </a:lnTo>
                <a:lnTo>
                  <a:pt x="2099735" y="728596"/>
                </a:lnTo>
                <a:lnTo>
                  <a:pt x="2104497" y="735467"/>
                </a:lnTo>
                <a:lnTo>
                  <a:pt x="2108730" y="742603"/>
                </a:lnTo>
                <a:lnTo>
                  <a:pt x="2112699" y="750532"/>
                </a:lnTo>
                <a:lnTo>
                  <a:pt x="2116932" y="758989"/>
                </a:lnTo>
                <a:lnTo>
                  <a:pt x="2120637" y="767710"/>
                </a:lnTo>
                <a:lnTo>
                  <a:pt x="2124076" y="777753"/>
                </a:lnTo>
                <a:lnTo>
                  <a:pt x="2127251" y="787796"/>
                </a:lnTo>
                <a:lnTo>
                  <a:pt x="2130426" y="798896"/>
                </a:lnTo>
                <a:lnTo>
                  <a:pt x="2133072" y="810260"/>
                </a:lnTo>
                <a:lnTo>
                  <a:pt x="2135189" y="822945"/>
                </a:lnTo>
                <a:lnTo>
                  <a:pt x="2137041" y="835895"/>
                </a:lnTo>
                <a:lnTo>
                  <a:pt x="2139422" y="855452"/>
                </a:lnTo>
                <a:lnTo>
                  <a:pt x="2141274" y="875802"/>
                </a:lnTo>
                <a:lnTo>
                  <a:pt x="2142068" y="896945"/>
                </a:lnTo>
                <a:lnTo>
                  <a:pt x="2143126" y="918088"/>
                </a:lnTo>
                <a:lnTo>
                  <a:pt x="2143126" y="939230"/>
                </a:lnTo>
                <a:lnTo>
                  <a:pt x="2143126" y="960637"/>
                </a:lnTo>
                <a:lnTo>
                  <a:pt x="2142597" y="981780"/>
                </a:lnTo>
                <a:lnTo>
                  <a:pt x="2142332" y="1002394"/>
                </a:lnTo>
                <a:lnTo>
                  <a:pt x="2140745" y="1042565"/>
                </a:lnTo>
                <a:lnTo>
                  <a:pt x="2138893" y="1078772"/>
                </a:lnTo>
                <a:lnTo>
                  <a:pt x="2137835" y="1110750"/>
                </a:lnTo>
                <a:lnTo>
                  <a:pt x="2137570" y="1124229"/>
                </a:lnTo>
                <a:lnTo>
                  <a:pt x="2137041" y="1136650"/>
                </a:lnTo>
                <a:lnTo>
                  <a:pt x="1867430" y="1136650"/>
                </a:lnTo>
                <a:lnTo>
                  <a:pt x="1592263" y="942137"/>
                </a:lnTo>
                <a:lnTo>
                  <a:pt x="1593586" y="934737"/>
                </a:lnTo>
                <a:lnTo>
                  <a:pt x="1597555" y="915180"/>
                </a:lnTo>
                <a:lnTo>
                  <a:pt x="1603640" y="886902"/>
                </a:lnTo>
                <a:lnTo>
                  <a:pt x="1607345" y="870252"/>
                </a:lnTo>
                <a:lnTo>
                  <a:pt x="1611842" y="852809"/>
                </a:lnTo>
                <a:lnTo>
                  <a:pt x="1616605" y="834574"/>
                </a:lnTo>
                <a:lnTo>
                  <a:pt x="1621897" y="816074"/>
                </a:lnTo>
                <a:lnTo>
                  <a:pt x="1627717" y="798103"/>
                </a:lnTo>
                <a:lnTo>
                  <a:pt x="1633538" y="780396"/>
                </a:lnTo>
                <a:lnTo>
                  <a:pt x="1636713" y="771939"/>
                </a:lnTo>
                <a:lnTo>
                  <a:pt x="1639888" y="763746"/>
                </a:lnTo>
                <a:lnTo>
                  <a:pt x="1643328" y="756082"/>
                </a:lnTo>
                <a:lnTo>
                  <a:pt x="1646767" y="748682"/>
                </a:lnTo>
                <a:lnTo>
                  <a:pt x="1650207" y="741546"/>
                </a:lnTo>
                <a:lnTo>
                  <a:pt x="1653647" y="735203"/>
                </a:lnTo>
                <a:lnTo>
                  <a:pt x="1657351" y="729653"/>
                </a:lnTo>
                <a:lnTo>
                  <a:pt x="1661055" y="724368"/>
                </a:lnTo>
                <a:lnTo>
                  <a:pt x="1664759" y="719610"/>
                </a:lnTo>
                <a:lnTo>
                  <a:pt x="1668728" y="714853"/>
                </a:lnTo>
                <a:lnTo>
                  <a:pt x="1672961" y="710361"/>
                </a:lnTo>
                <a:lnTo>
                  <a:pt x="1677724" y="705868"/>
                </a:lnTo>
                <a:lnTo>
                  <a:pt x="1682222" y="701903"/>
                </a:lnTo>
                <a:lnTo>
                  <a:pt x="1687249" y="697939"/>
                </a:lnTo>
                <a:lnTo>
                  <a:pt x="1692011" y="694239"/>
                </a:lnTo>
                <a:lnTo>
                  <a:pt x="1697303" y="690804"/>
                </a:lnTo>
                <a:lnTo>
                  <a:pt x="1702859" y="687368"/>
                </a:lnTo>
                <a:lnTo>
                  <a:pt x="1708151" y="684725"/>
                </a:lnTo>
                <a:lnTo>
                  <a:pt x="1713707" y="681818"/>
                </a:lnTo>
                <a:lnTo>
                  <a:pt x="1719263" y="679439"/>
                </a:lnTo>
                <a:lnTo>
                  <a:pt x="1724820" y="677061"/>
                </a:lnTo>
                <a:lnTo>
                  <a:pt x="1730376" y="675211"/>
                </a:lnTo>
                <a:lnTo>
                  <a:pt x="1735932" y="673625"/>
                </a:lnTo>
                <a:lnTo>
                  <a:pt x="1741753" y="672039"/>
                </a:lnTo>
                <a:lnTo>
                  <a:pt x="1747309" y="671247"/>
                </a:lnTo>
                <a:lnTo>
                  <a:pt x="1752601" y="670189"/>
                </a:lnTo>
                <a:lnTo>
                  <a:pt x="1758157" y="669925"/>
                </a:lnTo>
                <a:close/>
                <a:moveTo>
                  <a:pt x="1081088" y="627062"/>
                </a:moveTo>
                <a:lnTo>
                  <a:pt x="1083734" y="627604"/>
                </a:lnTo>
                <a:lnTo>
                  <a:pt x="1086644" y="627875"/>
                </a:lnTo>
                <a:lnTo>
                  <a:pt x="1089025" y="628417"/>
                </a:lnTo>
                <a:lnTo>
                  <a:pt x="1091406" y="629501"/>
                </a:lnTo>
                <a:lnTo>
                  <a:pt x="1094052" y="630586"/>
                </a:lnTo>
                <a:lnTo>
                  <a:pt x="1096169" y="631941"/>
                </a:lnTo>
                <a:lnTo>
                  <a:pt x="1098286" y="633567"/>
                </a:lnTo>
                <a:lnTo>
                  <a:pt x="1100138" y="635464"/>
                </a:lnTo>
                <a:lnTo>
                  <a:pt x="1101990" y="637362"/>
                </a:lnTo>
                <a:lnTo>
                  <a:pt x="1103577" y="639530"/>
                </a:lnTo>
                <a:lnTo>
                  <a:pt x="1104636" y="641698"/>
                </a:lnTo>
                <a:lnTo>
                  <a:pt x="1105959" y="644138"/>
                </a:lnTo>
                <a:lnTo>
                  <a:pt x="1107017" y="646848"/>
                </a:lnTo>
                <a:lnTo>
                  <a:pt x="1107546" y="649287"/>
                </a:lnTo>
                <a:lnTo>
                  <a:pt x="1107811" y="651998"/>
                </a:lnTo>
                <a:lnTo>
                  <a:pt x="1108075" y="654979"/>
                </a:lnTo>
                <a:lnTo>
                  <a:pt x="1107811" y="657690"/>
                </a:lnTo>
                <a:lnTo>
                  <a:pt x="1107546" y="660671"/>
                </a:lnTo>
                <a:lnTo>
                  <a:pt x="1107017" y="663110"/>
                </a:lnTo>
                <a:lnTo>
                  <a:pt x="1105959" y="665821"/>
                </a:lnTo>
                <a:lnTo>
                  <a:pt x="1104636" y="668260"/>
                </a:lnTo>
                <a:lnTo>
                  <a:pt x="1103577" y="670428"/>
                </a:lnTo>
                <a:lnTo>
                  <a:pt x="1101990" y="672597"/>
                </a:lnTo>
                <a:lnTo>
                  <a:pt x="1100138" y="674494"/>
                </a:lnTo>
                <a:lnTo>
                  <a:pt x="1098286" y="676391"/>
                </a:lnTo>
                <a:lnTo>
                  <a:pt x="1096169" y="678017"/>
                </a:lnTo>
                <a:lnTo>
                  <a:pt x="1094052" y="679373"/>
                </a:lnTo>
                <a:lnTo>
                  <a:pt x="1091406" y="680457"/>
                </a:lnTo>
                <a:lnTo>
                  <a:pt x="1089025" y="681541"/>
                </a:lnTo>
                <a:lnTo>
                  <a:pt x="1086644" y="682083"/>
                </a:lnTo>
                <a:lnTo>
                  <a:pt x="1083734" y="682354"/>
                </a:lnTo>
                <a:lnTo>
                  <a:pt x="1081088" y="682625"/>
                </a:lnTo>
                <a:lnTo>
                  <a:pt x="1078177" y="682354"/>
                </a:lnTo>
                <a:lnTo>
                  <a:pt x="1075796" y="682083"/>
                </a:lnTo>
                <a:lnTo>
                  <a:pt x="1072886" y="681541"/>
                </a:lnTo>
                <a:lnTo>
                  <a:pt x="1070504" y="680457"/>
                </a:lnTo>
                <a:lnTo>
                  <a:pt x="1068388" y="679373"/>
                </a:lnTo>
                <a:lnTo>
                  <a:pt x="1066006" y="678017"/>
                </a:lnTo>
                <a:lnTo>
                  <a:pt x="1064154" y="676391"/>
                </a:lnTo>
                <a:lnTo>
                  <a:pt x="1061773" y="674494"/>
                </a:lnTo>
                <a:lnTo>
                  <a:pt x="1060450" y="672597"/>
                </a:lnTo>
                <a:lnTo>
                  <a:pt x="1058863" y="670428"/>
                </a:lnTo>
                <a:lnTo>
                  <a:pt x="1057275" y="668260"/>
                </a:lnTo>
                <a:lnTo>
                  <a:pt x="1055952" y="665821"/>
                </a:lnTo>
                <a:lnTo>
                  <a:pt x="1055159" y="663110"/>
                </a:lnTo>
                <a:lnTo>
                  <a:pt x="1054365" y="660671"/>
                </a:lnTo>
                <a:lnTo>
                  <a:pt x="1054100" y="657690"/>
                </a:lnTo>
                <a:lnTo>
                  <a:pt x="1054100" y="654979"/>
                </a:lnTo>
                <a:lnTo>
                  <a:pt x="1054100" y="651998"/>
                </a:lnTo>
                <a:lnTo>
                  <a:pt x="1054365" y="649287"/>
                </a:lnTo>
                <a:lnTo>
                  <a:pt x="1055159" y="646848"/>
                </a:lnTo>
                <a:lnTo>
                  <a:pt x="1055952" y="644138"/>
                </a:lnTo>
                <a:lnTo>
                  <a:pt x="1057275" y="641698"/>
                </a:lnTo>
                <a:lnTo>
                  <a:pt x="1058863" y="639530"/>
                </a:lnTo>
                <a:lnTo>
                  <a:pt x="1060450" y="637362"/>
                </a:lnTo>
                <a:lnTo>
                  <a:pt x="1061773" y="635464"/>
                </a:lnTo>
                <a:lnTo>
                  <a:pt x="1064154" y="633567"/>
                </a:lnTo>
                <a:lnTo>
                  <a:pt x="1066006" y="631941"/>
                </a:lnTo>
                <a:lnTo>
                  <a:pt x="1068388" y="630586"/>
                </a:lnTo>
                <a:lnTo>
                  <a:pt x="1070504" y="629501"/>
                </a:lnTo>
                <a:lnTo>
                  <a:pt x="1072886" y="628417"/>
                </a:lnTo>
                <a:lnTo>
                  <a:pt x="1075796" y="627875"/>
                </a:lnTo>
                <a:lnTo>
                  <a:pt x="1078177" y="627604"/>
                </a:lnTo>
                <a:lnTo>
                  <a:pt x="1081088" y="627062"/>
                </a:lnTo>
                <a:close/>
                <a:moveTo>
                  <a:pt x="1157698" y="590550"/>
                </a:moveTo>
                <a:lnTo>
                  <a:pt x="1160594" y="590550"/>
                </a:lnTo>
                <a:lnTo>
                  <a:pt x="1163227" y="590550"/>
                </a:lnTo>
                <a:lnTo>
                  <a:pt x="1166124" y="590815"/>
                </a:lnTo>
                <a:lnTo>
                  <a:pt x="1168493" y="591344"/>
                </a:lnTo>
                <a:lnTo>
                  <a:pt x="1170863" y="592402"/>
                </a:lnTo>
                <a:lnTo>
                  <a:pt x="1173496" y="593461"/>
                </a:lnTo>
                <a:lnTo>
                  <a:pt x="1175602" y="594783"/>
                </a:lnTo>
                <a:lnTo>
                  <a:pt x="1177708" y="596636"/>
                </a:lnTo>
                <a:lnTo>
                  <a:pt x="1179551" y="598223"/>
                </a:lnTo>
                <a:lnTo>
                  <a:pt x="1181395" y="600075"/>
                </a:lnTo>
                <a:lnTo>
                  <a:pt x="1182974" y="602192"/>
                </a:lnTo>
                <a:lnTo>
                  <a:pt x="1184291" y="604308"/>
                </a:lnTo>
                <a:lnTo>
                  <a:pt x="1185344" y="606954"/>
                </a:lnTo>
                <a:lnTo>
                  <a:pt x="1186397" y="609336"/>
                </a:lnTo>
                <a:lnTo>
                  <a:pt x="1186924" y="611981"/>
                </a:lnTo>
                <a:lnTo>
                  <a:pt x="1187187" y="614627"/>
                </a:lnTo>
                <a:lnTo>
                  <a:pt x="1187450" y="617273"/>
                </a:lnTo>
                <a:lnTo>
                  <a:pt x="1187187" y="620183"/>
                </a:lnTo>
                <a:lnTo>
                  <a:pt x="1186924" y="622829"/>
                </a:lnTo>
                <a:lnTo>
                  <a:pt x="1186397" y="625211"/>
                </a:lnTo>
                <a:lnTo>
                  <a:pt x="1185344" y="627856"/>
                </a:lnTo>
                <a:lnTo>
                  <a:pt x="1184291" y="630238"/>
                </a:lnTo>
                <a:lnTo>
                  <a:pt x="1182974" y="632354"/>
                </a:lnTo>
                <a:lnTo>
                  <a:pt x="1181395" y="634471"/>
                </a:lnTo>
                <a:lnTo>
                  <a:pt x="1179551" y="636323"/>
                </a:lnTo>
                <a:lnTo>
                  <a:pt x="1177708" y="638175"/>
                </a:lnTo>
                <a:lnTo>
                  <a:pt x="1175602" y="639763"/>
                </a:lnTo>
                <a:lnTo>
                  <a:pt x="1173496" y="641086"/>
                </a:lnTo>
                <a:lnTo>
                  <a:pt x="1170863" y="642144"/>
                </a:lnTo>
                <a:lnTo>
                  <a:pt x="1168493" y="643202"/>
                </a:lnTo>
                <a:lnTo>
                  <a:pt x="1166124" y="643731"/>
                </a:lnTo>
                <a:lnTo>
                  <a:pt x="1163227" y="643996"/>
                </a:lnTo>
                <a:lnTo>
                  <a:pt x="1160594" y="644525"/>
                </a:lnTo>
                <a:lnTo>
                  <a:pt x="1157698" y="643996"/>
                </a:lnTo>
                <a:lnTo>
                  <a:pt x="1155065" y="643731"/>
                </a:lnTo>
                <a:lnTo>
                  <a:pt x="1152696" y="643202"/>
                </a:lnTo>
                <a:lnTo>
                  <a:pt x="1150063" y="642144"/>
                </a:lnTo>
                <a:lnTo>
                  <a:pt x="1147693" y="641086"/>
                </a:lnTo>
                <a:lnTo>
                  <a:pt x="1145587" y="639763"/>
                </a:lnTo>
                <a:lnTo>
                  <a:pt x="1143480" y="638175"/>
                </a:lnTo>
                <a:lnTo>
                  <a:pt x="1141637" y="636323"/>
                </a:lnTo>
                <a:lnTo>
                  <a:pt x="1139794" y="634471"/>
                </a:lnTo>
                <a:lnTo>
                  <a:pt x="1138215" y="632354"/>
                </a:lnTo>
                <a:lnTo>
                  <a:pt x="1136898" y="630238"/>
                </a:lnTo>
                <a:lnTo>
                  <a:pt x="1135845" y="627856"/>
                </a:lnTo>
                <a:lnTo>
                  <a:pt x="1134792" y="625211"/>
                </a:lnTo>
                <a:lnTo>
                  <a:pt x="1134265" y="622829"/>
                </a:lnTo>
                <a:lnTo>
                  <a:pt x="1134002" y="620183"/>
                </a:lnTo>
                <a:lnTo>
                  <a:pt x="1133475" y="617273"/>
                </a:lnTo>
                <a:lnTo>
                  <a:pt x="1134002" y="614627"/>
                </a:lnTo>
                <a:lnTo>
                  <a:pt x="1134265" y="611981"/>
                </a:lnTo>
                <a:lnTo>
                  <a:pt x="1134792" y="609336"/>
                </a:lnTo>
                <a:lnTo>
                  <a:pt x="1135845" y="606954"/>
                </a:lnTo>
                <a:lnTo>
                  <a:pt x="1136898" y="604308"/>
                </a:lnTo>
                <a:lnTo>
                  <a:pt x="1138215" y="602192"/>
                </a:lnTo>
                <a:lnTo>
                  <a:pt x="1139794" y="600075"/>
                </a:lnTo>
                <a:lnTo>
                  <a:pt x="1141637" y="598223"/>
                </a:lnTo>
                <a:lnTo>
                  <a:pt x="1143480" y="596636"/>
                </a:lnTo>
                <a:lnTo>
                  <a:pt x="1145587" y="594783"/>
                </a:lnTo>
                <a:lnTo>
                  <a:pt x="1147693" y="593461"/>
                </a:lnTo>
                <a:lnTo>
                  <a:pt x="1150063" y="592402"/>
                </a:lnTo>
                <a:lnTo>
                  <a:pt x="1152696" y="591344"/>
                </a:lnTo>
                <a:lnTo>
                  <a:pt x="1155065" y="590815"/>
                </a:lnTo>
                <a:lnTo>
                  <a:pt x="1157698" y="590550"/>
                </a:lnTo>
                <a:close/>
                <a:moveTo>
                  <a:pt x="1000536" y="590550"/>
                </a:moveTo>
                <a:lnTo>
                  <a:pt x="1003432" y="590550"/>
                </a:lnTo>
                <a:lnTo>
                  <a:pt x="1006065" y="590550"/>
                </a:lnTo>
                <a:lnTo>
                  <a:pt x="1008435" y="590815"/>
                </a:lnTo>
                <a:lnTo>
                  <a:pt x="1011331" y="591344"/>
                </a:lnTo>
                <a:lnTo>
                  <a:pt x="1013701" y="592402"/>
                </a:lnTo>
                <a:lnTo>
                  <a:pt x="1016334" y="593461"/>
                </a:lnTo>
                <a:lnTo>
                  <a:pt x="1018440" y="594783"/>
                </a:lnTo>
                <a:lnTo>
                  <a:pt x="1020546" y="596636"/>
                </a:lnTo>
                <a:lnTo>
                  <a:pt x="1022389" y="598223"/>
                </a:lnTo>
                <a:lnTo>
                  <a:pt x="1023969" y="600075"/>
                </a:lnTo>
                <a:lnTo>
                  <a:pt x="1025812" y="602192"/>
                </a:lnTo>
                <a:lnTo>
                  <a:pt x="1026865" y="604308"/>
                </a:lnTo>
                <a:lnTo>
                  <a:pt x="1028182" y="606954"/>
                </a:lnTo>
                <a:lnTo>
                  <a:pt x="1028972" y="609336"/>
                </a:lnTo>
                <a:lnTo>
                  <a:pt x="1029762" y="611981"/>
                </a:lnTo>
                <a:lnTo>
                  <a:pt x="1030025" y="614627"/>
                </a:lnTo>
                <a:lnTo>
                  <a:pt x="1030288" y="617273"/>
                </a:lnTo>
                <a:lnTo>
                  <a:pt x="1030025" y="620183"/>
                </a:lnTo>
                <a:lnTo>
                  <a:pt x="1029762" y="622829"/>
                </a:lnTo>
                <a:lnTo>
                  <a:pt x="1028972" y="625211"/>
                </a:lnTo>
                <a:lnTo>
                  <a:pt x="1028182" y="627856"/>
                </a:lnTo>
                <a:lnTo>
                  <a:pt x="1026865" y="630238"/>
                </a:lnTo>
                <a:lnTo>
                  <a:pt x="1025812" y="632354"/>
                </a:lnTo>
                <a:lnTo>
                  <a:pt x="1023969" y="634471"/>
                </a:lnTo>
                <a:lnTo>
                  <a:pt x="1022389" y="636323"/>
                </a:lnTo>
                <a:lnTo>
                  <a:pt x="1020546" y="638175"/>
                </a:lnTo>
                <a:lnTo>
                  <a:pt x="1018440" y="639763"/>
                </a:lnTo>
                <a:lnTo>
                  <a:pt x="1016334" y="641086"/>
                </a:lnTo>
                <a:lnTo>
                  <a:pt x="1013701" y="642144"/>
                </a:lnTo>
                <a:lnTo>
                  <a:pt x="1011331" y="643202"/>
                </a:lnTo>
                <a:lnTo>
                  <a:pt x="1008435" y="643731"/>
                </a:lnTo>
                <a:lnTo>
                  <a:pt x="1006065" y="643996"/>
                </a:lnTo>
                <a:lnTo>
                  <a:pt x="1003432" y="644525"/>
                </a:lnTo>
                <a:lnTo>
                  <a:pt x="1000536" y="643996"/>
                </a:lnTo>
                <a:lnTo>
                  <a:pt x="997903" y="643731"/>
                </a:lnTo>
                <a:lnTo>
                  <a:pt x="995270" y="643202"/>
                </a:lnTo>
                <a:lnTo>
                  <a:pt x="992901" y="642144"/>
                </a:lnTo>
                <a:lnTo>
                  <a:pt x="990531" y="641086"/>
                </a:lnTo>
                <a:lnTo>
                  <a:pt x="988425" y="639763"/>
                </a:lnTo>
                <a:lnTo>
                  <a:pt x="986055" y="638175"/>
                </a:lnTo>
                <a:lnTo>
                  <a:pt x="984212" y="636323"/>
                </a:lnTo>
                <a:lnTo>
                  <a:pt x="982369" y="634471"/>
                </a:lnTo>
                <a:lnTo>
                  <a:pt x="981053" y="632354"/>
                </a:lnTo>
                <a:lnTo>
                  <a:pt x="979736" y="630238"/>
                </a:lnTo>
                <a:lnTo>
                  <a:pt x="978420" y="627856"/>
                </a:lnTo>
                <a:lnTo>
                  <a:pt x="977630" y="625211"/>
                </a:lnTo>
                <a:lnTo>
                  <a:pt x="976840" y="622829"/>
                </a:lnTo>
                <a:lnTo>
                  <a:pt x="976577" y="620183"/>
                </a:lnTo>
                <a:lnTo>
                  <a:pt x="976313" y="617273"/>
                </a:lnTo>
                <a:lnTo>
                  <a:pt x="976577" y="614627"/>
                </a:lnTo>
                <a:lnTo>
                  <a:pt x="976840" y="611981"/>
                </a:lnTo>
                <a:lnTo>
                  <a:pt x="977630" y="609336"/>
                </a:lnTo>
                <a:lnTo>
                  <a:pt x="978420" y="606954"/>
                </a:lnTo>
                <a:lnTo>
                  <a:pt x="979736" y="604308"/>
                </a:lnTo>
                <a:lnTo>
                  <a:pt x="981053" y="602192"/>
                </a:lnTo>
                <a:lnTo>
                  <a:pt x="982369" y="600075"/>
                </a:lnTo>
                <a:lnTo>
                  <a:pt x="984212" y="598223"/>
                </a:lnTo>
                <a:lnTo>
                  <a:pt x="986055" y="596636"/>
                </a:lnTo>
                <a:lnTo>
                  <a:pt x="988425" y="594783"/>
                </a:lnTo>
                <a:lnTo>
                  <a:pt x="990531" y="593461"/>
                </a:lnTo>
                <a:lnTo>
                  <a:pt x="992901" y="592402"/>
                </a:lnTo>
                <a:lnTo>
                  <a:pt x="995270" y="591344"/>
                </a:lnTo>
                <a:lnTo>
                  <a:pt x="997903" y="590815"/>
                </a:lnTo>
                <a:lnTo>
                  <a:pt x="1000536" y="590550"/>
                </a:lnTo>
                <a:close/>
                <a:moveTo>
                  <a:pt x="846739" y="579437"/>
                </a:moveTo>
                <a:lnTo>
                  <a:pt x="848324" y="579437"/>
                </a:lnTo>
                <a:lnTo>
                  <a:pt x="849645" y="579437"/>
                </a:lnTo>
                <a:lnTo>
                  <a:pt x="851495" y="579701"/>
                </a:lnTo>
                <a:lnTo>
                  <a:pt x="853344" y="580229"/>
                </a:lnTo>
                <a:lnTo>
                  <a:pt x="855193" y="581020"/>
                </a:lnTo>
                <a:lnTo>
                  <a:pt x="859685" y="583131"/>
                </a:lnTo>
                <a:lnTo>
                  <a:pt x="864176" y="586034"/>
                </a:lnTo>
                <a:lnTo>
                  <a:pt x="869196" y="589728"/>
                </a:lnTo>
                <a:lnTo>
                  <a:pt x="874479" y="594214"/>
                </a:lnTo>
                <a:lnTo>
                  <a:pt x="880028" y="599228"/>
                </a:lnTo>
                <a:lnTo>
                  <a:pt x="891916" y="610839"/>
                </a:lnTo>
                <a:lnTo>
                  <a:pt x="904862" y="624033"/>
                </a:lnTo>
                <a:lnTo>
                  <a:pt x="919128" y="638546"/>
                </a:lnTo>
                <a:lnTo>
                  <a:pt x="934187" y="653587"/>
                </a:lnTo>
                <a:lnTo>
                  <a:pt x="950039" y="668892"/>
                </a:lnTo>
                <a:lnTo>
                  <a:pt x="958493" y="676280"/>
                </a:lnTo>
                <a:lnTo>
                  <a:pt x="966683" y="683669"/>
                </a:lnTo>
                <a:lnTo>
                  <a:pt x="975401" y="691058"/>
                </a:lnTo>
                <a:lnTo>
                  <a:pt x="984384" y="697918"/>
                </a:lnTo>
                <a:lnTo>
                  <a:pt x="993102" y="704252"/>
                </a:lnTo>
                <a:lnTo>
                  <a:pt x="1002085" y="710321"/>
                </a:lnTo>
                <a:lnTo>
                  <a:pt x="1011332" y="716390"/>
                </a:lnTo>
                <a:lnTo>
                  <a:pt x="1020579" y="721140"/>
                </a:lnTo>
                <a:lnTo>
                  <a:pt x="1029825" y="725890"/>
                </a:lnTo>
                <a:lnTo>
                  <a:pt x="1039336" y="729584"/>
                </a:lnTo>
                <a:lnTo>
                  <a:pt x="1044092" y="730903"/>
                </a:lnTo>
                <a:lnTo>
                  <a:pt x="1048847" y="732487"/>
                </a:lnTo>
                <a:lnTo>
                  <a:pt x="1053603" y="733806"/>
                </a:lnTo>
                <a:lnTo>
                  <a:pt x="1058358" y="735125"/>
                </a:lnTo>
                <a:lnTo>
                  <a:pt x="1063114" y="735653"/>
                </a:lnTo>
                <a:lnTo>
                  <a:pt x="1067869" y="736181"/>
                </a:lnTo>
                <a:lnTo>
                  <a:pt x="1072889" y="736445"/>
                </a:lnTo>
                <a:lnTo>
                  <a:pt x="1077644" y="736972"/>
                </a:lnTo>
                <a:lnTo>
                  <a:pt x="1082400" y="736445"/>
                </a:lnTo>
                <a:lnTo>
                  <a:pt x="1087420" y="736181"/>
                </a:lnTo>
                <a:lnTo>
                  <a:pt x="1092175" y="735653"/>
                </a:lnTo>
                <a:lnTo>
                  <a:pt x="1096931" y="735125"/>
                </a:lnTo>
                <a:lnTo>
                  <a:pt x="1101950" y="734070"/>
                </a:lnTo>
                <a:lnTo>
                  <a:pt x="1106706" y="732750"/>
                </a:lnTo>
                <a:lnTo>
                  <a:pt x="1116217" y="729848"/>
                </a:lnTo>
                <a:lnTo>
                  <a:pt x="1126256" y="726153"/>
                </a:lnTo>
                <a:lnTo>
                  <a:pt x="1135767" y="721931"/>
                </a:lnTo>
                <a:lnTo>
                  <a:pt x="1145278" y="716918"/>
                </a:lnTo>
                <a:lnTo>
                  <a:pt x="1154789" y="711376"/>
                </a:lnTo>
                <a:lnTo>
                  <a:pt x="1164036" y="705571"/>
                </a:lnTo>
                <a:lnTo>
                  <a:pt x="1173282" y="698974"/>
                </a:lnTo>
                <a:lnTo>
                  <a:pt x="1182529" y="692641"/>
                </a:lnTo>
                <a:lnTo>
                  <a:pt x="1191512" y="685516"/>
                </a:lnTo>
                <a:lnTo>
                  <a:pt x="1200230" y="678391"/>
                </a:lnTo>
                <a:lnTo>
                  <a:pt x="1208949" y="671003"/>
                </a:lnTo>
                <a:lnTo>
                  <a:pt x="1225857" y="656753"/>
                </a:lnTo>
                <a:lnTo>
                  <a:pt x="1241973" y="641976"/>
                </a:lnTo>
                <a:lnTo>
                  <a:pt x="1257032" y="627991"/>
                </a:lnTo>
                <a:lnTo>
                  <a:pt x="1270770" y="615325"/>
                </a:lnTo>
                <a:lnTo>
                  <a:pt x="1283715" y="604506"/>
                </a:lnTo>
                <a:lnTo>
                  <a:pt x="1289528" y="599492"/>
                </a:lnTo>
                <a:lnTo>
                  <a:pt x="1295076" y="595534"/>
                </a:lnTo>
                <a:lnTo>
                  <a:pt x="1300360" y="591839"/>
                </a:lnTo>
                <a:lnTo>
                  <a:pt x="1304851" y="588937"/>
                </a:lnTo>
                <a:lnTo>
                  <a:pt x="1309606" y="587090"/>
                </a:lnTo>
                <a:lnTo>
                  <a:pt x="1311720" y="586562"/>
                </a:lnTo>
                <a:lnTo>
                  <a:pt x="1313569" y="586298"/>
                </a:lnTo>
                <a:lnTo>
                  <a:pt x="1315419" y="586034"/>
                </a:lnTo>
                <a:lnTo>
                  <a:pt x="1317268" y="586034"/>
                </a:lnTo>
                <a:lnTo>
                  <a:pt x="1318853" y="586298"/>
                </a:lnTo>
                <a:lnTo>
                  <a:pt x="1320438" y="586826"/>
                </a:lnTo>
                <a:lnTo>
                  <a:pt x="1332855" y="592631"/>
                </a:lnTo>
                <a:lnTo>
                  <a:pt x="1345273" y="598436"/>
                </a:lnTo>
                <a:lnTo>
                  <a:pt x="1356633" y="603978"/>
                </a:lnTo>
                <a:lnTo>
                  <a:pt x="1367465" y="609519"/>
                </a:lnTo>
                <a:lnTo>
                  <a:pt x="1386751" y="620338"/>
                </a:lnTo>
                <a:lnTo>
                  <a:pt x="1403131" y="629838"/>
                </a:lnTo>
                <a:lnTo>
                  <a:pt x="1416076" y="638282"/>
                </a:lnTo>
                <a:lnTo>
                  <a:pt x="1425587" y="644351"/>
                </a:lnTo>
                <a:lnTo>
                  <a:pt x="1433513" y="649893"/>
                </a:lnTo>
                <a:lnTo>
                  <a:pt x="1433513" y="691321"/>
                </a:lnTo>
                <a:lnTo>
                  <a:pt x="1433513" y="876300"/>
                </a:lnTo>
                <a:lnTo>
                  <a:pt x="715963" y="876300"/>
                </a:lnTo>
                <a:lnTo>
                  <a:pt x="715963" y="691321"/>
                </a:lnTo>
                <a:lnTo>
                  <a:pt x="715963" y="649893"/>
                </a:lnTo>
                <a:lnTo>
                  <a:pt x="725210" y="643823"/>
                </a:lnTo>
                <a:lnTo>
                  <a:pt x="736306" y="636699"/>
                </a:lnTo>
                <a:lnTo>
                  <a:pt x="751101" y="627463"/>
                </a:lnTo>
                <a:lnTo>
                  <a:pt x="769858" y="616644"/>
                </a:lnTo>
                <a:lnTo>
                  <a:pt x="780426" y="610839"/>
                </a:lnTo>
                <a:lnTo>
                  <a:pt x="791786" y="605033"/>
                </a:lnTo>
                <a:lnTo>
                  <a:pt x="804204" y="598964"/>
                </a:lnTo>
                <a:lnTo>
                  <a:pt x="817149" y="592367"/>
                </a:lnTo>
                <a:lnTo>
                  <a:pt x="830623" y="586298"/>
                </a:lnTo>
                <a:lnTo>
                  <a:pt x="845154" y="580229"/>
                </a:lnTo>
                <a:lnTo>
                  <a:pt x="846739" y="579437"/>
                </a:lnTo>
                <a:close/>
                <a:moveTo>
                  <a:pt x="1236780" y="554037"/>
                </a:moveTo>
                <a:lnTo>
                  <a:pt x="1239705" y="554037"/>
                </a:lnTo>
                <a:lnTo>
                  <a:pt x="1242364" y="554037"/>
                </a:lnTo>
                <a:lnTo>
                  <a:pt x="1245288" y="554566"/>
                </a:lnTo>
                <a:lnTo>
                  <a:pt x="1247681" y="555360"/>
                </a:lnTo>
                <a:lnTo>
                  <a:pt x="1250340" y="556154"/>
                </a:lnTo>
                <a:lnTo>
                  <a:pt x="1252733" y="557477"/>
                </a:lnTo>
                <a:lnTo>
                  <a:pt x="1254860" y="558535"/>
                </a:lnTo>
                <a:lnTo>
                  <a:pt x="1256987" y="560123"/>
                </a:lnTo>
                <a:lnTo>
                  <a:pt x="1258849" y="561975"/>
                </a:lnTo>
                <a:lnTo>
                  <a:pt x="1260710" y="563827"/>
                </a:lnTo>
                <a:lnTo>
                  <a:pt x="1262305" y="565943"/>
                </a:lnTo>
                <a:lnTo>
                  <a:pt x="1263635" y="568325"/>
                </a:lnTo>
                <a:lnTo>
                  <a:pt x="1264698" y="570706"/>
                </a:lnTo>
                <a:lnTo>
                  <a:pt x="1265762" y="573087"/>
                </a:lnTo>
                <a:lnTo>
                  <a:pt x="1266293" y="575733"/>
                </a:lnTo>
                <a:lnTo>
                  <a:pt x="1266825" y="578379"/>
                </a:lnTo>
                <a:lnTo>
                  <a:pt x="1266825" y="581289"/>
                </a:lnTo>
                <a:lnTo>
                  <a:pt x="1266825" y="583935"/>
                </a:lnTo>
                <a:lnTo>
                  <a:pt x="1266293" y="586316"/>
                </a:lnTo>
                <a:lnTo>
                  <a:pt x="1265762" y="589227"/>
                </a:lnTo>
                <a:lnTo>
                  <a:pt x="1264698" y="591608"/>
                </a:lnTo>
                <a:lnTo>
                  <a:pt x="1263635" y="593989"/>
                </a:lnTo>
                <a:lnTo>
                  <a:pt x="1262305" y="596370"/>
                </a:lnTo>
                <a:lnTo>
                  <a:pt x="1260710" y="598487"/>
                </a:lnTo>
                <a:lnTo>
                  <a:pt x="1258849" y="600339"/>
                </a:lnTo>
                <a:lnTo>
                  <a:pt x="1256987" y="601927"/>
                </a:lnTo>
                <a:lnTo>
                  <a:pt x="1254860" y="603250"/>
                </a:lnTo>
                <a:lnTo>
                  <a:pt x="1252733" y="604837"/>
                </a:lnTo>
                <a:lnTo>
                  <a:pt x="1250340" y="606160"/>
                </a:lnTo>
                <a:lnTo>
                  <a:pt x="1247681" y="606689"/>
                </a:lnTo>
                <a:lnTo>
                  <a:pt x="1245288" y="607748"/>
                </a:lnTo>
                <a:lnTo>
                  <a:pt x="1242364" y="608012"/>
                </a:lnTo>
                <a:lnTo>
                  <a:pt x="1239705" y="608012"/>
                </a:lnTo>
                <a:lnTo>
                  <a:pt x="1236780" y="608012"/>
                </a:lnTo>
                <a:lnTo>
                  <a:pt x="1234387" y="607748"/>
                </a:lnTo>
                <a:lnTo>
                  <a:pt x="1231728" y="606689"/>
                </a:lnTo>
                <a:lnTo>
                  <a:pt x="1229069" y="606160"/>
                </a:lnTo>
                <a:lnTo>
                  <a:pt x="1226676" y="604837"/>
                </a:lnTo>
                <a:lnTo>
                  <a:pt x="1224549" y="603250"/>
                </a:lnTo>
                <a:lnTo>
                  <a:pt x="1222422" y="601927"/>
                </a:lnTo>
                <a:lnTo>
                  <a:pt x="1220561" y="600339"/>
                </a:lnTo>
                <a:lnTo>
                  <a:pt x="1218966" y="598487"/>
                </a:lnTo>
                <a:lnTo>
                  <a:pt x="1217370" y="596370"/>
                </a:lnTo>
                <a:lnTo>
                  <a:pt x="1215775" y="593989"/>
                </a:lnTo>
                <a:lnTo>
                  <a:pt x="1214711" y="591608"/>
                </a:lnTo>
                <a:lnTo>
                  <a:pt x="1213914" y="589227"/>
                </a:lnTo>
                <a:lnTo>
                  <a:pt x="1213116" y="586316"/>
                </a:lnTo>
                <a:lnTo>
                  <a:pt x="1212850" y="583935"/>
                </a:lnTo>
                <a:lnTo>
                  <a:pt x="1212850" y="581289"/>
                </a:lnTo>
                <a:lnTo>
                  <a:pt x="1212850" y="578379"/>
                </a:lnTo>
                <a:lnTo>
                  <a:pt x="1213116" y="575733"/>
                </a:lnTo>
                <a:lnTo>
                  <a:pt x="1213914" y="573087"/>
                </a:lnTo>
                <a:lnTo>
                  <a:pt x="1214711" y="570706"/>
                </a:lnTo>
                <a:lnTo>
                  <a:pt x="1215775" y="568325"/>
                </a:lnTo>
                <a:lnTo>
                  <a:pt x="1217370" y="565943"/>
                </a:lnTo>
                <a:lnTo>
                  <a:pt x="1218966" y="563827"/>
                </a:lnTo>
                <a:lnTo>
                  <a:pt x="1220561" y="561975"/>
                </a:lnTo>
                <a:lnTo>
                  <a:pt x="1222422" y="560123"/>
                </a:lnTo>
                <a:lnTo>
                  <a:pt x="1224549" y="558535"/>
                </a:lnTo>
                <a:lnTo>
                  <a:pt x="1226676" y="557477"/>
                </a:lnTo>
                <a:lnTo>
                  <a:pt x="1229069" y="556154"/>
                </a:lnTo>
                <a:lnTo>
                  <a:pt x="1231728" y="555360"/>
                </a:lnTo>
                <a:lnTo>
                  <a:pt x="1234387" y="554566"/>
                </a:lnTo>
                <a:lnTo>
                  <a:pt x="1236780" y="554037"/>
                </a:lnTo>
                <a:close/>
                <a:moveTo>
                  <a:pt x="921161" y="554037"/>
                </a:moveTo>
                <a:lnTo>
                  <a:pt x="923794" y="554037"/>
                </a:lnTo>
                <a:lnTo>
                  <a:pt x="926690" y="554037"/>
                </a:lnTo>
                <a:lnTo>
                  <a:pt x="929323" y="554566"/>
                </a:lnTo>
                <a:lnTo>
                  <a:pt x="931956" y="555360"/>
                </a:lnTo>
                <a:lnTo>
                  <a:pt x="934326" y="556154"/>
                </a:lnTo>
                <a:lnTo>
                  <a:pt x="936695" y="557477"/>
                </a:lnTo>
                <a:lnTo>
                  <a:pt x="938802" y="558535"/>
                </a:lnTo>
                <a:lnTo>
                  <a:pt x="941171" y="560123"/>
                </a:lnTo>
                <a:lnTo>
                  <a:pt x="943014" y="561975"/>
                </a:lnTo>
                <a:lnTo>
                  <a:pt x="944858" y="563827"/>
                </a:lnTo>
                <a:lnTo>
                  <a:pt x="946174" y="565943"/>
                </a:lnTo>
                <a:lnTo>
                  <a:pt x="947490" y="568325"/>
                </a:lnTo>
                <a:lnTo>
                  <a:pt x="948807" y="570706"/>
                </a:lnTo>
                <a:lnTo>
                  <a:pt x="949597" y="573087"/>
                </a:lnTo>
                <a:lnTo>
                  <a:pt x="950387" y="575733"/>
                </a:lnTo>
                <a:lnTo>
                  <a:pt x="950650" y="578379"/>
                </a:lnTo>
                <a:lnTo>
                  <a:pt x="950913" y="581289"/>
                </a:lnTo>
                <a:lnTo>
                  <a:pt x="950650" y="583935"/>
                </a:lnTo>
                <a:lnTo>
                  <a:pt x="950387" y="586316"/>
                </a:lnTo>
                <a:lnTo>
                  <a:pt x="949597" y="589227"/>
                </a:lnTo>
                <a:lnTo>
                  <a:pt x="948807" y="591608"/>
                </a:lnTo>
                <a:lnTo>
                  <a:pt x="947490" y="593989"/>
                </a:lnTo>
                <a:lnTo>
                  <a:pt x="946174" y="596370"/>
                </a:lnTo>
                <a:lnTo>
                  <a:pt x="944858" y="598487"/>
                </a:lnTo>
                <a:lnTo>
                  <a:pt x="943014" y="600339"/>
                </a:lnTo>
                <a:lnTo>
                  <a:pt x="941171" y="601927"/>
                </a:lnTo>
                <a:lnTo>
                  <a:pt x="938802" y="603250"/>
                </a:lnTo>
                <a:lnTo>
                  <a:pt x="936695" y="604837"/>
                </a:lnTo>
                <a:lnTo>
                  <a:pt x="934326" y="606160"/>
                </a:lnTo>
                <a:lnTo>
                  <a:pt x="931956" y="606689"/>
                </a:lnTo>
                <a:lnTo>
                  <a:pt x="929323" y="607748"/>
                </a:lnTo>
                <a:lnTo>
                  <a:pt x="926690" y="608012"/>
                </a:lnTo>
                <a:lnTo>
                  <a:pt x="923794" y="608012"/>
                </a:lnTo>
                <a:lnTo>
                  <a:pt x="921161" y="608012"/>
                </a:lnTo>
                <a:lnTo>
                  <a:pt x="918792" y="607748"/>
                </a:lnTo>
                <a:lnTo>
                  <a:pt x="915895" y="606689"/>
                </a:lnTo>
                <a:lnTo>
                  <a:pt x="913526" y="606160"/>
                </a:lnTo>
                <a:lnTo>
                  <a:pt x="910893" y="604837"/>
                </a:lnTo>
                <a:lnTo>
                  <a:pt x="908786" y="603250"/>
                </a:lnTo>
                <a:lnTo>
                  <a:pt x="906680" y="601927"/>
                </a:lnTo>
                <a:lnTo>
                  <a:pt x="904837" y="600339"/>
                </a:lnTo>
                <a:lnTo>
                  <a:pt x="903257" y="598487"/>
                </a:lnTo>
                <a:lnTo>
                  <a:pt x="901414" y="596370"/>
                </a:lnTo>
                <a:lnTo>
                  <a:pt x="900361" y="593989"/>
                </a:lnTo>
                <a:lnTo>
                  <a:pt x="899045" y="591608"/>
                </a:lnTo>
                <a:lnTo>
                  <a:pt x="898255" y="589227"/>
                </a:lnTo>
                <a:lnTo>
                  <a:pt x="897465" y="586316"/>
                </a:lnTo>
                <a:lnTo>
                  <a:pt x="897202" y="583935"/>
                </a:lnTo>
                <a:lnTo>
                  <a:pt x="896938" y="581289"/>
                </a:lnTo>
                <a:lnTo>
                  <a:pt x="897202" y="578379"/>
                </a:lnTo>
                <a:lnTo>
                  <a:pt x="897465" y="575733"/>
                </a:lnTo>
                <a:lnTo>
                  <a:pt x="898255" y="573087"/>
                </a:lnTo>
                <a:lnTo>
                  <a:pt x="899045" y="570706"/>
                </a:lnTo>
                <a:lnTo>
                  <a:pt x="900361" y="568325"/>
                </a:lnTo>
                <a:lnTo>
                  <a:pt x="901414" y="565943"/>
                </a:lnTo>
                <a:lnTo>
                  <a:pt x="903257" y="563827"/>
                </a:lnTo>
                <a:lnTo>
                  <a:pt x="904837" y="561975"/>
                </a:lnTo>
                <a:lnTo>
                  <a:pt x="906680" y="560123"/>
                </a:lnTo>
                <a:lnTo>
                  <a:pt x="908786" y="558535"/>
                </a:lnTo>
                <a:lnTo>
                  <a:pt x="910893" y="557477"/>
                </a:lnTo>
                <a:lnTo>
                  <a:pt x="913526" y="556154"/>
                </a:lnTo>
                <a:lnTo>
                  <a:pt x="915895" y="555360"/>
                </a:lnTo>
                <a:lnTo>
                  <a:pt x="918792" y="554566"/>
                </a:lnTo>
                <a:lnTo>
                  <a:pt x="921161" y="554037"/>
                </a:lnTo>
                <a:close/>
                <a:moveTo>
                  <a:pt x="243690" y="295275"/>
                </a:moveTo>
                <a:lnTo>
                  <a:pt x="250582" y="295275"/>
                </a:lnTo>
                <a:lnTo>
                  <a:pt x="256944" y="295275"/>
                </a:lnTo>
                <a:lnTo>
                  <a:pt x="263571" y="296068"/>
                </a:lnTo>
                <a:lnTo>
                  <a:pt x="269933" y="296862"/>
                </a:lnTo>
                <a:lnTo>
                  <a:pt x="276561" y="298448"/>
                </a:lnTo>
                <a:lnTo>
                  <a:pt x="282657" y="300299"/>
                </a:lnTo>
                <a:lnTo>
                  <a:pt x="288754" y="302149"/>
                </a:lnTo>
                <a:lnTo>
                  <a:pt x="294851" y="305058"/>
                </a:lnTo>
                <a:lnTo>
                  <a:pt x="300683" y="307702"/>
                </a:lnTo>
                <a:lnTo>
                  <a:pt x="306515" y="311139"/>
                </a:lnTo>
                <a:lnTo>
                  <a:pt x="312082" y="314841"/>
                </a:lnTo>
                <a:lnTo>
                  <a:pt x="317383" y="318807"/>
                </a:lnTo>
                <a:lnTo>
                  <a:pt x="322420" y="323037"/>
                </a:lnTo>
                <a:lnTo>
                  <a:pt x="327722" y="328060"/>
                </a:lnTo>
                <a:lnTo>
                  <a:pt x="332493" y="333348"/>
                </a:lnTo>
                <a:lnTo>
                  <a:pt x="337265" y="338901"/>
                </a:lnTo>
                <a:lnTo>
                  <a:pt x="341771" y="344718"/>
                </a:lnTo>
                <a:lnTo>
                  <a:pt x="346012" y="351063"/>
                </a:lnTo>
                <a:lnTo>
                  <a:pt x="349989" y="357937"/>
                </a:lnTo>
                <a:lnTo>
                  <a:pt x="353700" y="365076"/>
                </a:lnTo>
                <a:lnTo>
                  <a:pt x="357411" y="372744"/>
                </a:lnTo>
                <a:lnTo>
                  <a:pt x="360857" y="380411"/>
                </a:lnTo>
                <a:lnTo>
                  <a:pt x="363773" y="388608"/>
                </a:lnTo>
                <a:lnTo>
                  <a:pt x="366689" y="397333"/>
                </a:lnTo>
                <a:lnTo>
                  <a:pt x="369075" y="406587"/>
                </a:lnTo>
                <a:lnTo>
                  <a:pt x="371725" y="415841"/>
                </a:lnTo>
                <a:lnTo>
                  <a:pt x="373581" y="425623"/>
                </a:lnTo>
                <a:lnTo>
                  <a:pt x="375437" y="436199"/>
                </a:lnTo>
                <a:lnTo>
                  <a:pt x="376497" y="446511"/>
                </a:lnTo>
                <a:lnTo>
                  <a:pt x="377822" y="457615"/>
                </a:lnTo>
                <a:lnTo>
                  <a:pt x="378618" y="468720"/>
                </a:lnTo>
                <a:lnTo>
                  <a:pt x="379148" y="480882"/>
                </a:lnTo>
                <a:lnTo>
                  <a:pt x="379413" y="492780"/>
                </a:lnTo>
                <a:lnTo>
                  <a:pt x="379148" y="504943"/>
                </a:lnTo>
                <a:lnTo>
                  <a:pt x="378352" y="516576"/>
                </a:lnTo>
                <a:lnTo>
                  <a:pt x="377292" y="527681"/>
                </a:lnTo>
                <a:lnTo>
                  <a:pt x="375967" y="537992"/>
                </a:lnTo>
                <a:lnTo>
                  <a:pt x="374111" y="548304"/>
                </a:lnTo>
                <a:lnTo>
                  <a:pt x="371990" y="558087"/>
                </a:lnTo>
                <a:lnTo>
                  <a:pt x="369075" y="567340"/>
                </a:lnTo>
                <a:lnTo>
                  <a:pt x="366424" y="576330"/>
                </a:lnTo>
                <a:lnTo>
                  <a:pt x="363243" y="584526"/>
                </a:lnTo>
                <a:lnTo>
                  <a:pt x="359532" y="592723"/>
                </a:lnTo>
                <a:lnTo>
                  <a:pt x="355820" y="600126"/>
                </a:lnTo>
                <a:lnTo>
                  <a:pt x="351844" y="607000"/>
                </a:lnTo>
                <a:lnTo>
                  <a:pt x="347868" y="613874"/>
                </a:lnTo>
                <a:lnTo>
                  <a:pt x="343096" y="619956"/>
                </a:lnTo>
                <a:lnTo>
                  <a:pt x="338855" y="625772"/>
                </a:lnTo>
                <a:lnTo>
                  <a:pt x="333818" y="631325"/>
                </a:lnTo>
                <a:lnTo>
                  <a:pt x="329047" y="636348"/>
                </a:lnTo>
                <a:lnTo>
                  <a:pt x="324010" y="641372"/>
                </a:lnTo>
                <a:lnTo>
                  <a:pt x="318709" y="645602"/>
                </a:lnTo>
                <a:lnTo>
                  <a:pt x="313672" y="649568"/>
                </a:lnTo>
                <a:lnTo>
                  <a:pt x="308371" y="653270"/>
                </a:lnTo>
                <a:lnTo>
                  <a:pt x="303069" y="656442"/>
                </a:lnTo>
                <a:lnTo>
                  <a:pt x="297502" y="659351"/>
                </a:lnTo>
                <a:lnTo>
                  <a:pt x="291935" y="661995"/>
                </a:lnTo>
                <a:lnTo>
                  <a:pt x="286634" y="664110"/>
                </a:lnTo>
                <a:lnTo>
                  <a:pt x="281067" y="666225"/>
                </a:lnTo>
                <a:lnTo>
                  <a:pt x="275765" y="667812"/>
                </a:lnTo>
                <a:lnTo>
                  <a:pt x="270729" y="669134"/>
                </a:lnTo>
                <a:lnTo>
                  <a:pt x="265427" y="670191"/>
                </a:lnTo>
                <a:lnTo>
                  <a:pt x="260390" y="670984"/>
                </a:lnTo>
                <a:lnTo>
                  <a:pt x="255089" y="671249"/>
                </a:lnTo>
                <a:lnTo>
                  <a:pt x="250582" y="671513"/>
                </a:lnTo>
                <a:lnTo>
                  <a:pt x="245546" y="671249"/>
                </a:lnTo>
                <a:lnTo>
                  <a:pt x="241039" y="670456"/>
                </a:lnTo>
                <a:lnTo>
                  <a:pt x="236003" y="669927"/>
                </a:lnTo>
                <a:lnTo>
                  <a:pt x="231496" y="668605"/>
                </a:lnTo>
                <a:lnTo>
                  <a:pt x="226460" y="667283"/>
                </a:lnTo>
                <a:lnTo>
                  <a:pt x="221953" y="665696"/>
                </a:lnTo>
                <a:lnTo>
                  <a:pt x="217182" y="663581"/>
                </a:lnTo>
                <a:lnTo>
                  <a:pt x="212145" y="660937"/>
                </a:lnTo>
                <a:lnTo>
                  <a:pt x="207639" y="658558"/>
                </a:lnTo>
                <a:lnTo>
                  <a:pt x="203133" y="655385"/>
                </a:lnTo>
                <a:lnTo>
                  <a:pt x="198626" y="652477"/>
                </a:lnTo>
                <a:lnTo>
                  <a:pt x="194120" y="649039"/>
                </a:lnTo>
                <a:lnTo>
                  <a:pt x="189348" y="645338"/>
                </a:lnTo>
                <a:lnTo>
                  <a:pt x="185107" y="641636"/>
                </a:lnTo>
                <a:lnTo>
                  <a:pt x="180866" y="637406"/>
                </a:lnTo>
                <a:lnTo>
                  <a:pt x="176359" y="632911"/>
                </a:lnTo>
                <a:lnTo>
                  <a:pt x="172118" y="628681"/>
                </a:lnTo>
                <a:lnTo>
                  <a:pt x="168142" y="623657"/>
                </a:lnTo>
                <a:lnTo>
                  <a:pt x="164165" y="618898"/>
                </a:lnTo>
                <a:lnTo>
                  <a:pt x="160189" y="613874"/>
                </a:lnTo>
                <a:lnTo>
                  <a:pt x="152502" y="603034"/>
                </a:lnTo>
                <a:lnTo>
                  <a:pt x="145344" y="591665"/>
                </a:lnTo>
                <a:lnTo>
                  <a:pt x="138452" y="579767"/>
                </a:lnTo>
                <a:lnTo>
                  <a:pt x="132355" y="567340"/>
                </a:lnTo>
                <a:lnTo>
                  <a:pt x="126524" y="554385"/>
                </a:lnTo>
                <a:lnTo>
                  <a:pt x="121487" y="541165"/>
                </a:lnTo>
                <a:lnTo>
                  <a:pt x="119631" y="540901"/>
                </a:lnTo>
                <a:lnTo>
                  <a:pt x="118041" y="539843"/>
                </a:lnTo>
                <a:lnTo>
                  <a:pt x="116450" y="538785"/>
                </a:lnTo>
                <a:lnTo>
                  <a:pt x="115125" y="537199"/>
                </a:lnTo>
                <a:lnTo>
                  <a:pt x="113534" y="535084"/>
                </a:lnTo>
                <a:lnTo>
                  <a:pt x="111944" y="532969"/>
                </a:lnTo>
                <a:lnTo>
                  <a:pt x="109028" y="527945"/>
                </a:lnTo>
                <a:lnTo>
                  <a:pt x="106377" y="521864"/>
                </a:lnTo>
                <a:lnTo>
                  <a:pt x="104257" y="514990"/>
                </a:lnTo>
                <a:lnTo>
                  <a:pt x="102401" y="507851"/>
                </a:lnTo>
                <a:lnTo>
                  <a:pt x="100810" y="500712"/>
                </a:lnTo>
                <a:lnTo>
                  <a:pt x="99485" y="493573"/>
                </a:lnTo>
                <a:lnTo>
                  <a:pt x="98690" y="486435"/>
                </a:lnTo>
                <a:lnTo>
                  <a:pt x="98425" y="479560"/>
                </a:lnTo>
                <a:lnTo>
                  <a:pt x="98690" y="473744"/>
                </a:lnTo>
                <a:lnTo>
                  <a:pt x="99485" y="468456"/>
                </a:lnTo>
                <a:lnTo>
                  <a:pt x="100280" y="466340"/>
                </a:lnTo>
                <a:lnTo>
                  <a:pt x="100810" y="464490"/>
                </a:lnTo>
                <a:lnTo>
                  <a:pt x="101606" y="462903"/>
                </a:lnTo>
                <a:lnTo>
                  <a:pt x="102666" y="461846"/>
                </a:lnTo>
                <a:lnTo>
                  <a:pt x="103991" y="460788"/>
                </a:lnTo>
                <a:lnTo>
                  <a:pt x="105317" y="460259"/>
                </a:lnTo>
                <a:lnTo>
                  <a:pt x="105052" y="452856"/>
                </a:lnTo>
                <a:lnTo>
                  <a:pt x="105052" y="443338"/>
                </a:lnTo>
                <a:lnTo>
                  <a:pt x="106112" y="434084"/>
                </a:lnTo>
                <a:lnTo>
                  <a:pt x="106907" y="424830"/>
                </a:lnTo>
                <a:lnTo>
                  <a:pt x="108498" y="416105"/>
                </a:lnTo>
                <a:lnTo>
                  <a:pt x="110088" y="407909"/>
                </a:lnTo>
                <a:lnTo>
                  <a:pt x="112209" y="399448"/>
                </a:lnTo>
                <a:lnTo>
                  <a:pt x="115125" y="391780"/>
                </a:lnTo>
                <a:lnTo>
                  <a:pt x="117776" y="384377"/>
                </a:lnTo>
                <a:lnTo>
                  <a:pt x="120957" y="376974"/>
                </a:lnTo>
                <a:lnTo>
                  <a:pt x="124403" y="370364"/>
                </a:lnTo>
                <a:lnTo>
                  <a:pt x="128379" y="363490"/>
                </a:lnTo>
                <a:lnTo>
                  <a:pt x="132355" y="357409"/>
                </a:lnTo>
                <a:lnTo>
                  <a:pt x="136597" y="351063"/>
                </a:lnTo>
                <a:lnTo>
                  <a:pt x="141368" y="345511"/>
                </a:lnTo>
                <a:lnTo>
                  <a:pt x="145875" y="339958"/>
                </a:lnTo>
                <a:lnTo>
                  <a:pt x="151176" y="335199"/>
                </a:lnTo>
                <a:lnTo>
                  <a:pt x="156478" y="330176"/>
                </a:lnTo>
                <a:lnTo>
                  <a:pt x="161515" y="325945"/>
                </a:lnTo>
                <a:lnTo>
                  <a:pt x="167081" y="321715"/>
                </a:lnTo>
                <a:lnTo>
                  <a:pt x="173178" y="318013"/>
                </a:lnTo>
                <a:lnTo>
                  <a:pt x="179010" y="314312"/>
                </a:lnTo>
                <a:lnTo>
                  <a:pt x="185107" y="310875"/>
                </a:lnTo>
                <a:lnTo>
                  <a:pt x="191204" y="307966"/>
                </a:lnTo>
                <a:lnTo>
                  <a:pt x="197831" y="305322"/>
                </a:lnTo>
                <a:lnTo>
                  <a:pt x="203928" y="303207"/>
                </a:lnTo>
                <a:lnTo>
                  <a:pt x="210555" y="300827"/>
                </a:lnTo>
                <a:lnTo>
                  <a:pt x="217182" y="298977"/>
                </a:lnTo>
                <a:lnTo>
                  <a:pt x="223809" y="297919"/>
                </a:lnTo>
                <a:lnTo>
                  <a:pt x="230436" y="296597"/>
                </a:lnTo>
                <a:lnTo>
                  <a:pt x="237063" y="296068"/>
                </a:lnTo>
                <a:lnTo>
                  <a:pt x="243690" y="295275"/>
                </a:lnTo>
                <a:close/>
                <a:moveTo>
                  <a:pt x="1892809" y="284162"/>
                </a:moveTo>
                <a:lnTo>
                  <a:pt x="1899171" y="284691"/>
                </a:lnTo>
                <a:lnTo>
                  <a:pt x="1906063" y="284955"/>
                </a:lnTo>
                <a:lnTo>
                  <a:pt x="1912955" y="285749"/>
                </a:lnTo>
                <a:lnTo>
                  <a:pt x="1919317" y="286806"/>
                </a:lnTo>
                <a:lnTo>
                  <a:pt x="1926209" y="288392"/>
                </a:lnTo>
                <a:lnTo>
                  <a:pt x="1932571" y="290243"/>
                </a:lnTo>
                <a:lnTo>
                  <a:pt x="1939198" y="292094"/>
                </a:lnTo>
                <a:lnTo>
                  <a:pt x="1945560" y="294474"/>
                </a:lnTo>
                <a:lnTo>
                  <a:pt x="1951657" y="296853"/>
                </a:lnTo>
                <a:lnTo>
                  <a:pt x="1958019" y="300026"/>
                </a:lnTo>
                <a:lnTo>
                  <a:pt x="1964116" y="303463"/>
                </a:lnTo>
                <a:lnTo>
                  <a:pt x="1969948" y="306636"/>
                </a:lnTo>
                <a:lnTo>
                  <a:pt x="1975780" y="310866"/>
                </a:lnTo>
                <a:lnTo>
                  <a:pt x="1981346" y="314832"/>
                </a:lnTo>
                <a:lnTo>
                  <a:pt x="1986913" y="319327"/>
                </a:lnTo>
                <a:lnTo>
                  <a:pt x="1992215" y="324351"/>
                </a:lnTo>
                <a:lnTo>
                  <a:pt x="1997251" y="329110"/>
                </a:lnTo>
                <a:lnTo>
                  <a:pt x="2002023" y="334662"/>
                </a:lnTo>
                <a:lnTo>
                  <a:pt x="2006264" y="340214"/>
                </a:lnTo>
                <a:lnTo>
                  <a:pt x="2010771" y="346560"/>
                </a:lnTo>
                <a:lnTo>
                  <a:pt x="2015012" y="352641"/>
                </a:lnTo>
                <a:lnTo>
                  <a:pt x="2018723" y="359515"/>
                </a:lnTo>
                <a:lnTo>
                  <a:pt x="2022169" y="366125"/>
                </a:lnTo>
                <a:lnTo>
                  <a:pt x="2025615" y="373529"/>
                </a:lnTo>
                <a:lnTo>
                  <a:pt x="2028266" y="380932"/>
                </a:lnTo>
                <a:lnTo>
                  <a:pt x="2030917" y="388599"/>
                </a:lnTo>
                <a:lnTo>
                  <a:pt x="2033038" y="397060"/>
                </a:lnTo>
                <a:lnTo>
                  <a:pt x="2034893" y="405256"/>
                </a:lnTo>
                <a:lnTo>
                  <a:pt x="2036219" y="413981"/>
                </a:lnTo>
                <a:lnTo>
                  <a:pt x="2037279" y="422971"/>
                </a:lnTo>
                <a:lnTo>
                  <a:pt x="2037809" y="432489"/>
                </a:lnTo>
                <a:lnTo>
                  <a:pt x="2038074" y="442008"/>
                </a:lnTo>
                <a:lnTo>
                  <a:pt x="2037809" y="449411"/>
                </a:lnTo>
                <a:lnTo>
                  <a:pt x="2039134" y="449675"/>
                </a:lnTo>
                <a:lnTo>
                  <a:pt x="2040460" y="450468"/>
                </a:lnTo>
                <a:lnTo>
                  <a:pt x="2041255" y="451790"/>
                </a:lnTo>
                <a:lnTo>
                  <a:pt x="2042315" y="453377"/>
                </a:lnTo>
                <a:lnTo>
                  <a:pt x="2043111" y="455492"/>
                </a:lnTo>
                <a:lnTo>
                  <a:pt x="2043641" y="457607"/>
                </a:lnTo>
                <a:lnTo>
                  <a:pt x="2044436" y="462895"/>
                </a:lnTo>
                <a:lnTo>
                  <a:pt x="2044701" y="468712"/>
                </a:lnTo>
                <a:lnTo>
                  <a:pt x="2044436" y="475586"/>
                </a:lnTo>
                <a:lnTo>
                  <a:pt x="2043641" y="482725"/>
                </a:lnTo>
                <a:lnTo>
                  <a:pt x="2042581" y="489599"/>
                </a:lnTo>
                <a:lnTo>
                  <a:pt x="2040990" y="497002"/>
                </a:lnTo>
                <a:lnTo>
                  <a:pt x="2038869" y="504141"/>
                </a:lnTo>
                <a:lnTo>
                  <a:pt x="2036749" y="511015"/>
                </a:lnTo>
                <a:lnTo>
                  <a:pt x="2034098" y="516832"/>
                </a:lnTo>
                <a:lnTo>
                  <a:pt x="2031447" y="522120"/>
                </a:lnTo>
                <a:lnTo>
                  <a:pt x="2029857" y="524235"/>
                </a:lnTo>
                <a:lnTo>
                  <a:pt x="2028266" y="526086"/>
                </a:lnTo>
                <a:lnTo>
                  <a:pt x="2026676" y="527937"/>
                </a:lnTo>
                <a:lnTo>
                  <a:pt x="2024820" y="528994"/>
                </a:lnTo>
                <a:lnTo>
                  <a:pt x="2023495" y="529788"/>
                </a:lnTo>
                <a:lnTo>
                  <a:pt x="2021904" y="530316"/>
                </a:lnTo>
                <a:lnTo>
                  <a:pt x="2016602" y="543536"/>
                </a:lnTo>
                <a:lnTo>
                  <a:pt x="2010771" y="556492"/>
                </a:lnTo>
                <a:lnTo>
                  <a:pt x="2004674" y="568919"/>
                </a:lnTo>
                <a:lnTo>
                  <a:pt x="1997782" y="580816"/>
                </a:lnTo>
                <a:lnTo>
                  <a:pt x="1990624" y="592186"/>
                </a:lnTo>
                <a:lnTo>
                  <a:pt x="1982937" y="602761"/>
                </a:lnTo>
                <a:lnTo>
                  <a:pt x="1979226" y="608049"/>
                </a:lnTo>
                <a:lnTo>
                  <a:pt x="1974984" y="612809"/>
                </a:lnTo>
                <a:lnTo>
                  <a:pt x="1971008" y="617568"/>
                </a:lnTo>
                <a:lnTo>
                  <a:pt x="1966502" y="622062"/>
                </a:lnTo>
                <a:lnTo>
                  <a:pt x="1962260" y="626557"/>
                </a:lnTo>
                <a:lnTo>
                  <a:pt x="1958019" y="630523"/>
                </a:lnTo>
                <a:lnTo>
                  <a:pt x="1953513" y="634489"/>
                </a:lnTo>
                <a:lnTo>
                  <a:pt x="1949271" y="638191"/>
                </a:lnTo>
                <a:lnTo>
                  <a:pt x="1944765" y="641628"/>
                </a:lnTo>
                <a:lnTo>
                  <a:pt x="1939993" y="644536"/>
                </a:lnTo>
                <a:lnTo>
                  <a:pt x="1935487" y="647445"/>
                </a:lnTo>
                <a:lnTo>
                  <a:pt x="1930716" y="650089"/>
                </a:lnTo>
                <a:lnTo>
                  <a:pt x="1926209" y="652204"/>
                </a:lnTo>
                <a:lnTo>
                  <a:pt x="1921173" y="654583"/>
                </a:lnTo>
                <a:lnTo>
                  <a:pt x="1916666" y="656434"/>
                </a:lnTo>
                <a:lnTo>
                  <a:pt x="1911895" y="657756"/>
                </a:lnTo>
                <a:lnTo>
                  <a:pt x="1906858" y="658814"/>
                </a:lnTo>
                <a:lnTo>
                  <a:pt x="1902352" y="659607"/>
                </a:lnTo>
                <a:lnTo>
                  <a:pt x="1897315" y="660400"/>
                </a:lnTo>
                <a:lnTo>
                  <a:pt x="1892809" y="660400"/>
                </a:lnTo>
                <a:lnTo>
                  <a:pt x="1887772" y="660400"/>
                </a:lnTo>
                <a:lnTo>
                  <a:pt x="1883001" y="659607"/>
                </a:lnTo>
                <a:lnTo>
                  <a:pt x="1877699" y="659078"/>
                </a:lnTo>
                <a:lnTo>
                  <a:pt x="1872397" y="658285"/>
                </a:lnTo>
                <a:lnTo>
                  <a:pt x="1867096" y="656963"/>
                </a:lnTo>
                <a:lnTo>
                  <a:pt x="1861794" y="655112"/>
                </a:lnTo>
                <a:lnTo>
                  <a:pt x="1856227" y="653261"/>
                </a:lnTo>
                <a:lnTo>
                  <a:pt x="1851191" y="651146"/>
                </a:lnTo>
                <a:lnTo>
                  <a:pt x="1845624" y="648238"/>
                </a:lnTo>
                <a:lnTo>
                  <a:pt x="1840057" y="645594"/>
                </a:lnTo>
                <a:lnTo>
                  <a:pt x="1834755" y="642157"/>
                </a:lnTo>
                <a:lnTo>
                  <a:pt x="1829454" y="638455"/>
                </a:lnTo>
                <a:lnTo>
                  <a:pt x="1824152" y="634489"/>
                </a:lnTo>
                <a:lnTo>
                  <a:pt x="1818851" y="630259"/>
                </a:lnTo>
                <a:lnTo>
                  <a:pt x="1814079" y="625500"/>
                </a:lnTo>
                <a:lnTo>
                  <a:pt x="1809042" y="620212"/>
                </a:lnTo>
                <a:lnTo>
                  <a:pt x="1804006" y="614924"/>
                </a:lnTo>
                <a:lnTo>
                  <a:pt x="1799499" y="609107"/>
                </a:lnTo>
                <a:lnTo>
                  <a:pt x="1795258" y="602761"/>
                </a:lnTo>
                <a:lnTo>
                  <a:pt x="1791282" y="596151"/>
                </a:lnTo>
                <a:lnTo>
                  <a:pt x="1787041" y="589277"/>
                </a:lnTo>
                <a:lnTo>
                  <a:pt x="1783329" y="581610"/>
                </a:lnTo>
                <a:lnTo>
                  <a:pt x="1779618" y="573413"/>
                </a:lnTo>
                <a:lnTo>
                  <a:pt x="1776702" y="565217"/>
                </a:lnTo>
                <a:lnTo>
                  <a:pt x="1773786" y="556492"/>
                </a:lnTo>
                <a:lnTo>
                  <a:pt x="1771136" y="547238"/>
                </a:lnTo>
                <a:lnTo>
                  <a:pt x="1769015" y="537455"/>
                </a:lnTo>
                <a:lnTo>
                  <a:pt x="1767159" y="527144"/>
                </a:lnTo>
                <a:lnTo>
                  <a:pt x="1765569" y="516832"/>
                </a:lnTo>
                <a:lnTo>
                  <a:pt x="1764508" y="505727"/>
                </a:lnTo>
                <a:lnTo>
                  <a:pt x="1763978" y="494094"/>
                </a:lnTo>
                <a:lnTo>
                  <a:pt x="1763713" y="481932"/>
                </a:lnTo>
                <a:lnTo>
                  <a:pt x="1763978" y="469769"/>
                </a:lnTo>
                <a:lnTo>
                  <a:pt x="1764243" y="457871"/>
                </a:lnTo>
                <a:lnTo>
                  <a:pt x="1765304" y="446502"/>
                </a:lnTo>
                <a:lnTo>
                  <a:pt x="1766099" y="435926"/>
                </a:lnTo>
                <a:lnTo>
                  <a:pt x="1767689" y="425086"/>
                </a:lnTo>
                <a:lnTo>
                  <a:pt x="1769545" y="414775"/>
                </a:lnTo>
                <a:lnTo>
                  <a:pt x="1771401" y="404992"/>
                </a:lnTo>
                <a:lnTo>
                  <a:pt x="1773786" y="395474"/>
                </a:lnTo>
                <a:lnTo>
                  <a:pt x="1776437" y="386484"/>
                </a:lnTo>
                <a:lnTo>
                  <a:pt x="1779088" y="378023"/>
                </a:lnTo>
                <a:lnTo>
                  <a:pt x="1782269" y="369563"/>
                </a:lnTo>
                <a:lnTo>
                  <a:pt x="1785715" y="361631"/>
                </a:lnTo>
                <a:lnTo>
                  <a:pt x="1789426" y="354228"/>
                </a:lnTo>
                <a:lnTo>
                  <a:pt x="1793137" y="347089"/>
                </a:lnTo>
                <a:lnTo>
                  <a:pt x="1797114" y="340214"/>
                </a:lnTo>
                <a:lnTo>
                  <a:pt x="1801355" y="333869"/>
                </a:lnTo>
                <a:lnTo>
                  <a:pt x="1805596" y="328052"/>
                </a:lnTo>
                <a:lnTo>
                  <a:pt x="1810368" y="322235"/>
                </a:lnTo>
                <a:lnTo>
                  <a:pt x="1815139" y="316947"/>
                </a:lnTo>
                <a:lnTo>
                  <a:pt x="1820441" y="312188"/>
                </a:lnTo>
                <a:lnTo>
                  <a:pt x="1825743" y="307694"/>
                </a:lnTo>
                <a:lnTo>
                  <a:pt x="1831044" y="303728"/>
                </a:lnTo>
                <a:lnTo>
                  <a:pt x="1836611" y="300026"/>
                </a:lnTo>
                <a:lnTo>
                  <a:pt x="1842443" y="296853"/>
                </a:lnTo>
                <a:lnTo>
                  <a:pt x="1848275" y="293945"/>
                </a:lnTo>
                <a:lnTo>
                  <a:pt x="1854107" y="291301"/>
                </a:lnTo>
                <a:lnTo>
                  <a:pt x="1860203" y="289186"/>
                </a:lnTo>
                <a:lnTo>
                  <a:pt x="1866565" y="287335"/>
                </a:lnTo>
                <a:lnTo>
                  <a:pt x="1872927" y="286013"/>
                </a:lnTo>
                <a:lnTo>
                  <a:pt x="1879555" y="285220"/>
                </a:lnTo>
                <a:lnTo>
                  <a:pt x="1885917" y="284691"/>
                </a:lnTo>
                <a:lnTo>
                  <a:pt x="1892809" y="284162"/>
                </a:lnTo>
                <a:close/>
                <a:moveTo>
                  <a:pt x="979855" y="174004"/>
                </a:moveTo>
                <a:lnTo>
                  <a:pt x="977476" y="174534"/>
                </a:lnTo>
                <a:lnTo>
                  <a:pt x="974832" y="175593"/>
                </a:lnTo>
                <a:lnTo>
                  <a:pt x="972717" y="176652"/>
                </a:lnTo>
                <a:lnTo>
                  <a:pt x="970602" y="177977"/>
                </a:lnTo>
                <a:lnTo>
                  <a:pt x="968488" y="179831"/>
                </a:lnTo>
                <a:lnTo>
                  <a:pt x="964787" y="191219"/>
                </a:lnTo>
                <a:lnTo>
                  <a:pt x="961350" y="203137"/>
                </a:lnTo>
                <a:lnTo>
                  <a:pt x="958707" y="215585"/>
                </a:lnTo>
                <a:lnTo>
                  <a:pt x="956592" y="228297"/>
                </a:lnTo>
                <a:lnTo>
                  <a:pt x="954741" y="241540"/>
                </a:lnTo>
                <a:lnTo>
                  <a:pt x="953420" y="254782"/>
                </a:lnTo>
                <a:lnTo>
                  <a:pt x="952891" y="268289"/>
                </a:lnTo>
                <a:lnTo>
                  <a:pt x="952362" y="282326"/>
                </a:lnTo>
                <a:lnTo>
                  <a:pt x="952891" y="292655"/>
                </a:lnTo>
                <a:lnTo>
                  <a:pt x="953420" y="302984"/>
                </a:lnTo>
                <a:lnTo>
                  <a:pt x="954213" y="313048"/>
                </a:lnTo>
                <a:lnTo>
                  <a:pt x="955799" y="322848"/>
                </a:lnTo>
                <a:lnTo>
                  <a:pt x="957649" y="332912"/>
                </a:lnTo>
                <a:lnTo>
                  <a:pt x="959764" y="342446"/>
                </a:lnTo>
                <a:lnTo>
                  <a:pt x="962408" y="351716"/>
                </a:lnTo>
                <a:lnTo>
                  <a:pt x="965051" y="360985"/>
                </a:lnTo>
                <a:lnTo>
                  <a:pt x="968488" y="370255"/>
                </a:lnTo>
                <a:lnTo>
                  <a:pt x="971924" y="378730"/>
                </a:lnTo>
                <a:lnTo>
                  <a:pt x="975625" y="387470"/>
                </a:lnTo>
                <a:lnTo>
                  <a:pt x="979590" y="395680"/>
                </a:lnTo>
                <a:lnTo>
                  <a:pt x="983820" y="403890"/>
                </a:lnTo>
                <a:lnTo>
                  <a:pt x="988578" y="411571"/>
                </a:lnTo>
                <a:lnTo>
                  <a:pt x="993072" y="418987"/>
                </a:lnTo>
                <a:lnTo>
                  <a:pt x="998095" y="425873"/>
                </a:lnTo>
                <a:lnTo>
                  <a:pt x="1003382" y="432759"/>
                </a:lnTo>
                <a:lnTo>
                  <a:pt x="1008405" y="439380"/>
                </a:lnTo>
                <a:lnTo>
                  <a:pt x="1013956" y="445471"/>
                </a:lnTo>
                <a:lnTo>
                  <a:pt x="1019507" y="451298"/>
                </a:lnTo>
                <a:lnTo>
                  <a:pt x="1025059" y="456595"/>
                </a:lnTo>
                <a:lnTo>
                  <a:pt x="1030874" y="461362"/>
                </a:lnTo>
                <a:lnTo>
                  <a:pt x="1036954" y="466129"/>
                </a:lnTo>
                <a:lnTo>
                  <a:pt x="1042770" y="470367"/>
                </a:lnTo>
                <a:lnTo>
                  <a:pt x="1048850" y="474075"/>
                </a:lnTo>
                <a:lnTo>
                  <a:pt x="1054666" y="477253"/>
                </a:lnTo>
                <a:lnTo>
                  <a:pt x="1060746" y="479901"/>
                </a:lnTo>
                <a:lnTo>
                  <a:pt x="1067090" y="482550"/>
                </a:lnTo>
                <a:lnTo>
                  <a:pt x="1072906" y="484404"/>
                </a:lnTo>
                <a:lnTo>
                  <a:pt x="1078986" y="485463"/>
                </a:lnTo>
                <a:lnTo>
                  <a:pt x="1084802" y="486522"/>
                </a:lnTo>
                <a:lnTo>
                  <a:pt x="1090617" y="486787"/>
                </a:lnTo>
                <a:lnTo>
                  <a:pt x="1096962" y="486522"/>
                </a:lnTo>
                <a:lnTo>
                  <a:pt x="1102778" y="485463"/>
                </a:lnTo>
                <a:lnTo>
                  <a:pt x="1108593" y="484404"/>
                </a:lnTo>
                <a:lnTo>
                  <a:pt x="1114673" y="482550"/>
                </a:lnTo>
                <a:lnTo>
                  <a:pt x="1121018" y="479901"/>
                </a:lnTo>
                <a:lnTo>
                  <a:pt x="1126833" y="477253"/>
                </a:lnTo>
                <a:lnTo>
                  <a:pt x="1132913" y="474075"/>
                </a:lnTo>
                <a:lnTo>
                  <a:pt x="1138729" y="470367"/>
                </a:lnTo>
                <a:lnTo>
                  <a:pt x="1144809" y="466129"/>
                </a:lnTo>
                <a:lnTo>
                  <a:pt x="1150889" y="461362"/>
                </a:lnTo>
                <a:lnTo>
                  <a:pt x="1156705" y="456595"/>
                </a:lnTo>
                <a:lnTo>
                  <a:pt x="1162256" y="451298"/>
                </a:lnTo>
                <a:lnTo>
                  <a:pt x="1167808" y="445471"/>
                </a:lnTo>
                <a:lnTo>
                  <a:pt x="1173359" y="439380"/>
                </a:lnTo>
                <a:lnTo>
                  <a:pt x="1178382" y="432759"/>
                </a:lnTo>
                <a:lnTo>
                  <a:pt x="1183404" y="425873"/>
                </a:lnTo>
                <a:lnTo>
                  <a:pt x="1188427" y="418987"/>
                </a:lnTo>
                <a:lnTo>
                  <a:pt x="1193185" y="411571"/>
                </a:lnTo>
                <a:lnTo>
                  <a:pt x="1197679" y="403890"/>
                </a:lnTo>
                <a:lnTo>
                  <a:pt x="1201909" y="395680"/>
                </a:lnTo>
                <a:lnTo>
                  <a:pt x="1205874" y="387470"/>
                </a:lnTo>
                <a:lnTo>
                  <a:pt x="1209575" y="378730"/>
                </a:lnTo>
                <a:lnTo>
                  <a:pt x="1213276" y="370255"/>
                </a:lnTo>
                <a:lnTo>
                  <a:pt x="1216448" y="360985"/>
                </a:lnTo>
                <a:lnTo>
                  <a:pt x="1219092" y="351716"/>
                </a:lnTo>
                <a:lnTo>
                  <a:pt x="1221735" y="342446"/>
                </a:lnTo>
                <a:lnTo>
                  <a:pt x="1223850" y="332912"/>
                </a:lnTo>
                <a:lnTo>
                  <a:pt x="1225700" y="322848"/>
                </a:lnTo>
                <a:lnTo>
                  <a:pt x="1227022" y="313048"/>
                </a:lnTo>
                <a:lnTo>
                  <a:pt x="1228344" y="302984"/>
                </a:lnTo>
                <a:lnTo>
                  <a:pt x="1228873" y="292655"/>
                </a:lnTo>
                <a:lnTo>
                  <a:pt x="1228873" y="282326"/>
                </a:lnTo>
                <a:lnTo>
                  <a:pt x="1228873" y="275440"/>
                </a:lnTo>
                <a:lnTo>
                  <a:pt x="1228608" y="268289"/>
                </a:lnTo>
                <a:lnTo>
                  <a:pt x="1213012" y="266965"/>
                </a:lnTo>
                <a:lnTo>
                  <a:pt x="1197151" y="265376"/>
                </a:lnTo>
                <a:lnTo>
                  <a:pt x="1181025" y="262992"/>
                </a:lnTo>
                <a:lnTo>
                  <a:pt x="1164900" y="260609"/>
                </a:lnTo>
                <a:lnTo>
                  <a:pt x="1148510" y="257960"/>
                </a:lnTo>
                <a:lnTo>
                  <a:pt x="1132913" y="254517"/>
                </a:lnTo>
                <a:lnTo>
                  <a:pt x="1117317" y="250809"/>
                </a:lnTo>
                <a:lnTo>
                  <a:pt x="1102513" y="246837"/>
                </a:lnTo>
                <a:lnTo>
                  <a:pt x="1087974" y="242069"/>
                </a:lnTo>
                <a:lnTo>
                  <a:pt x="1074228" y="237037"/>
                </a:lnTo>
                <a:lnTo>
                  <a:pt x="1061539" y="232005"/>
                </a:lnTo>
                <a:lnTo>
                  <a:pt x="1055723" y="229092"/>
                </a:lnTo>
                <a:lnTo>
                  <a:pt x="1049908" y="226444"/>
                </a:lnTo>
                <a:lnTo>
                  <a:pt x="1044356" y="223265"/>
                </a:lnTo>
                <a:lnTo>
                  <a:pt x="1039333" y="220087"/>
                </a:lnTo>
                <a:lnTo>
                  <a:pt x="1034311" y="217174"/>
                </a:lnTo>
                <a:lnTo>
                  <a:pt x="1029817" y="213996"/>
                </a:lnTo>
                <a:lnTo>
                  <a:pt x="1025852" y="210553"/>
                </a:lnTo>
                <a:lnTo>
                  <a:pt x="1022151" y="207375"/>
                </a:lnTo>
                <a:lnTo>
                  <a:pt x="1018714" y="203667"/>
                </a:lnTo>
                <a:lnTo>
                  <a:pt x="1015806" y="200224"/>
                </a:lnTo>
                <a:lnTo>
                  <a:pt x="1011577" y="194662"/>
                </a:lnTo>
                <a:lnTo>
                  <a:pt x="1007611" y="189895"/>
                </a:lnTo>
                <a:lnTo>
                  <a:pt x="1003911" y="185922"/>
                </a:lnTo>
                <a:lnTo>
                  <a:pt x="1000474" y="182479"/>
                </a:lnTo>
                <a:lnTo>
                  <a:pt x="997037" y="179831"/>
                </a:lnTo>
                <a:lnTo>
                  <a:pt x="993601" y="177712"/>
                </a:lnTo>
                <a:lnTo>
                  <a:pt x="990693" y="176123"/>
                </a:lnTo>
                <a:lnTo>
                  <a:pt x="987785" y="174799"/>
                </a:lnTo>
                <a:lnTo>
                  <a:pt x="985142" y="174269"/>
                </a:lnTo>
                <a:lnTo>
                  <a:pt x="982234" y="174004"/>
                </a:lnTo>
                <a:lnTo>
                  <a:pt x="979855" y="174004"/>
                </a:lnTo>
                <a:close/>
                <a:moveTo>
                  <a:pt x="1095376" y="0"/>
                </a:moveTo>
                <a:lnTo>
                  <a:pt x="1108065" y="265"/>
                </a:lnTo>
                <a:lnTo>
                  <a:pt x="1121282" y="530"/>
                </a:lnTo>
                <a:lnTo>
                  <a:pt x="1135293" y="1589"/>
                </a:lnTo>
                <a:lnTo>
                  <a:pt x="1142430" y="2384"/>
                </a:lnTo>
                <a:lnTo>
                  <a:pt x="1149832" y="3443"/>
                </a:lnTo>
                <a:lnTo>
                  <a:pt x="1157498" y="4503"/>
                </a:lnTo>
                <a:lnTo>
                  <a:pt x="1164900" y="6092"/>
                </a:lnTo>
                <a:lnTo>
                  <a:pt x="1172566" y="7946"/>
                </a:lnTo>
                <a:lnTo>
                  <a:pt x="1180232" y="10329"/>
                </a:lnTo>
                <a:lnTo>
                  <a:pt x="1188163" y="12978"/>
                </a:lnTo>
                <a:lnTo>
                  <a:pt x="1195829" y="15891"/>
                </a:lnTo>
                <a:lnTo>
                  <a:pt x="1203495" y="19334"/>
                </a:lnTo>
                <a:lnTo>
                  <a:pt x="1211161" y="23042"/>
                </a:lnTo>
                <a:lnTo>
                  <a:pt x="1218563" y="27279"/>
                </a:lnTo>
                <a:lnTo>
                  <a:pt x="1225965" y="32311"/>
                </a:lnTo>
                <a:lnTo>
                  <a:pt x="1233367" y="37608"/>
                </a:lnTo>
                <a:lnTo>
                  <a:pt x="1240768" y="43700"/>
                </a:lnTo>
                <a:lnTo>
                  <a:pt x="1247906" y="50321"/>
                </a:lnTo>
                <a:lnTo>
                  <a:pt x="1254779" y="57207"/>
                </a:lnTo>
                <a:lnTo>
                  <a:pt x="1261652" y="65417"/>
                </a:lnTo>
                <a:lnTo>
                  <a:pt x="1267996" y="73627"/>
                </a:lnTo>
                <a:lnTo>
                  <a:pt x="1274341" y="82897"/>
                </a:lnTo>
                <a:lnTo>
                  <a:pt x="1280421" y="92696"/>
                </a:lnTo>
                <a:lnTo>
                  <a:pt x="1286237" y="103555"/>
                </a:lnTo>
                <a:lnTo>
                  <a:pt x="1291788" y="114943"/>
                </a:lnTo>
                <a:lnTo>
                  <a:pt x="1297075" y="127391"/>
                </a:lnTo>
                <a:lnTo>
                  <a:pt x="1302098" y="140369"/>
                </a:lnTo>
                <a:lnTo>
                  <a:pt x="1306327" y="154405"/>
                </a:lnTo>
                <a:lnTo>
                  <a:pt x="1310557" y="169237"/>
                </a:lnTo>
                <a:lnTo>
                  <a:pt x="1314522" y="184333"/>
                </a:lnTo>
                <a:lnTo>
                  <a:pt x="1318487" y="198635"/>
                </a:lnTo>
                <a:lnTo>
                  <a:pt x="1326418" y="225119"/>
                </a:lnTo>
                <a:lnTo>
                  <a:pt x="1334084" y="248691"/>
                </a:lnTo>
                <a:lnTo>
                  <a:pt x="1341750" y="269878"/>
                </a:lnTo>
                <a:lnTo>
                  <a:pt x="1349152" y="288947"/>
                </a:lnTo>
                <a:lnTo>
                  <a:pt x="1355761" y="306162"/>
                </a:lnTo>
                <a:lnTo>
                  <a:pt x="1362634" y="321523"/>
                </a:lnTo>
                <a:lnTo>
                  <a:pt x="1368714" y="335295"/>
                </a:lnTo>
                <a:lnTo>
                  <a:pt x="1379552" y="359661"/>
                </a:lnTo>
                <a:lnTo>
                  <a:pt x="1384311" y="370520"/>
                </a:lnTo>
                <a:lnTo>
                  <a:pt x="1388011" y="380584"/>
                </a:lnTo>
                <a:lnTo>
                  <a:pt x="1391184" y="390383"/>
                </a:lnTo>
                <a:lnTo>
                  <a:pt x="1392505" y="395415"/>
                </a:lnTo>
                <a:lnTo>
                  <a:pt x="1393563" y="400447"/>
                </a:lnTo>
                <a:lnTo>
                  <a:pt x="1394356" y="405215"/>
                </a:lnTo>
                <a:lnTo>
                  <a:pt x="1394885" y="410247"/>
                </a:lnTo>
                <a:lnTo>
                  <a:pt x="1395413" y="415544"/>
                </a:lnTo>
                <a:lnTo>
                  <a:pt x="1395413" y="420841"/>
                </a:lnTo>
                <a:lnTo>
                  <a:pt x="1395413" y="425608"/>
                </a:lnTo>
                <a:lnTo>
                  <a:pt x="1394620" y="430375"/>
                </a:lnTo>
                <a:lnTo>
                  <a:pt x="1393827" y="434877"/>
                </a:lnTo>
                <a:lnTo>
                  <a:pt x="1392505" y="439380"/>
                </a:lnTo>
                <a:lnTo>
                  <a:pt x="1390919" y="443352"/>
                </a:lnTo>
                <a:lnTo>
                  <a:pt x="1389069" y="447060"/>
                </a:lnTo>
                <a:lnTo>
                  <a:pt x="1386954" y="450768"/>
                </a:lnTo>
                <a:lnTo>
                  <a:pt x="1384311" y="453946"/>
                </a:lnTo>
                <a:lnTo>
                  <a:pt x="1381403" y="457124"/>
                </a:lnTo>
                <a:lnTo>
                  <a:pt x="1377966" y="460038"/>
                </a:lnTo>
                <a:lnTo>
                  <a:pt x="1374265" y="462686"/>
                </a:lnTo>
                <a:lnTo>
                  <a:pt x="1370300" y="465070"/>
                </a:lnTo>
                <a:lnTo>
                  <a:pt x="1366070" y="467453"/>
                </a:lnTo>
                <a:lnTo>
                  <a:pt x="1361048" y="469043"/>
                </a:lnTo>
                <a:lnTo>
                  <a:pt x="1356289" y="470896"/>
                </a:lnTo>
                <a:lnTo>
                  <a:pt x="1350738" y="472486"/>
                </a:lnTo>
                <a:lnTo>
                  <a:pt x="1344658" y="473810"/>
                </a:lnTo>
                <a:lnTo>
                  <a:pt x="1338578" y="474604"/>
                </a:lnTo>
                <a:lnTo>
                  <a:pt x="1332234" y="475399"/>
                </a:lnTo>
                <a:lnTo>
                  <a:pt x="1325360" y="475929"/>
                </a:lnTo>
                <a:lnTo>
                  <a:pt x="1317959" y="475929"/>
                </a:lnTo>
                <a:lnTo>
                  <a:pt x="1310292" y="475929"/>
                </a:lnTo>
                <a:lnTo>
                  <a:pt x="1302362" y="475664"/>
                </a:lnTo>
                <a:lnTo>
                  <a:pt x="1293903" y="475399"/>
                </a:lnTo>
                <a:lnTo>
                  <a:pt x="1285444" y="474339"/>
                </a:lnTo>
                <a:lnTo>
                  <a:pt x="1276191" y="473545"/>
                </a:lnTo>
                <a:lnTo>
                  <a:pt x="1266675" y="472221"/>
                </a:lnTo>
                <a:lnTo>
                  <a:pt x="1256629" y="470632"/>
                </a:lnTo>
                <a:lnTo>
                  <a:pt x="1246584" y="468778"/>
                </a:lnTo>
                <a:lnTo>
                  <a:pt x="1236010" y="466659"/>
                </a:lnTo>
                <a:lnTo>
                  <a:pt x="1213540" y="461892"/>
                </a:lnTo>
                <a:lnTo>
                  <a:pt x="1206932" y="470102"/>
                </a:lnTo>
                <a:lnTo>
                  <a:pt x="1199794" y="477782"/>
                </a:lnTo>
                <a:lnTo>
                  <a:pt x="1192657" y="484933"/>
                </a:lnTo>
                <a:lnTo>
                  <a:pt x="1184990" y="491819"/>
                </a:lnTo>
                <a:lnTo>
                  <a:pt x="1177589" y="498176"/>
                </a:lnTo>
                <a:lnTo>
                  <a:pt x="1169922" y="504002"/>
                </a:lnTo>
                <a:lnTo>
                  <a:pt x="1162256" y="509299"/>
                </a:lnTo>
                <a:lnTo>
                  <a:pt x="1154061" y="514331"/>
                </a:lnTo>
                <a:lnTo>
                  <a:pt x="1146131" y="518569"/>
                </a:lnTo>
                <a:lnTo>
                  <a:pt x="1138200" y="522541"/>
                </a:lnTo>
                <a:lnTo>
                  <a:pt x="1130270" y="525720"/>
                </a:lnTo>
                <a:lnTo>
                  <a:pt x="1122075" y="528368"/>
                </a:lnTo>
                <a:lnTo>
                  <a:pt x="1114145" y="530487"/>
                </a:lnTo>
                <a:lnTo>
                  <a:pt x="1106478" y="532076"/>
                </a:lnTo>
                <a:lnTo>
                  <a:pt x="1098548" y="533135"/>
                </a:lnTo>
                <a:lnTo>
                  <a:pt x="1090617" y="533400"/>
                </a:lnTo>
                <a:lnTo>
                  <a:pt x="1083216" y="533135"/>
                </a:lnTo>
                <a:lnTo>
                  <a:pt x="1075285" y="532076"/>
                </a:lnTo>
                <a:lnTo>
                  <a:pt x="1067619" y="530487"/>
                </a:lnTo>
                <a:lnTo>
                  <a:pt x="1059953" y="528368"/>
                </a:lnTo>
                <a:lnTo>
                  <a:pt x="1052022" y="525984"/>
                </a:lnTo>
                <a:lnTo>
                  <a:pt x="1044356" y="522541"/>
                </a:lnTo>
                <a:lnTo>
                  <a:pt x="1036161" y="518834"/>
                </a:lnTo>
                <a:lnTo>
                  <a:pt x="1028495" y="514861"/>
                </a:lnTo>
                <a:lnTo>
                  <a:pt x="1020565" y="509829"/>
                </a:lnTo>
                <a:lnTo>
                  <a:pt x="1012898" y="504532"/>
                </a:lnTo>
                <a:lnTo>
                  <a:pt x="1005232" y="498970"/>
                </a:lnTo>
                <a:lnTo>
                  <a:pt x="997831" y="492879"/>
                </a:lnTo>
                <a:lnTo>
                  <a:pt x="990429" y="486258"/>
                </a:lnTo>
                <a:lnTo>
                  <a:pt x="983291" y="479107"/>
                </a:lnTo>
                <a:lnTo>
                  <a:pt x="976154" y="471691"/>
                </a:lnTo>
                <a:lnTo>
                  <a:pt x="969281" y="463746"/>
                </a:lnTo>
                <a:lnTo>
                  <a:pt x="948133" y="468248"/>
                </a:lnTo>
                <a:lnTo>
                  <a:pt x="928042" y="471691"/>
                </a:lnTo>
                <a:lnTo>
                  <a:pt x="918525" y="473280"/>
                </a:lnTo>
                <a:lnTo>
                  <a:pt x="909538" y="474075"/>
                </a:lnTo>
                <a:lnTo>
                  <a:pt x="900814" y="475134"/>
                </a:lnTo>
                <a:lnTo>
                  <a:pt x="892355" y="475664"/>
                </a:lnTo>
                <a:lnTo>
                  <a:pt x="884424" y="475929"/>
                </a:lnTo>
                <a:lnTo>
                  <a:pt x="876758" y="476193"/>
                </a:lnTo>
                <a:lnTo>
                  <a:pt x="869621" y="476193"/>
                </a:lnTo>
                <a:lnTo>
                  <a:pt x="862483" y="475664"/>
                </a:lnTo>
                <a:lnTo>
                  <a:pt x="855874" y="475399"/>
                </a:lnTo>
                <a:lnTo>
                  <a:pt x="849530" y="474339"/>
                </a:lnTo>
                <a:lnTo>
                  <a:pt x="843714" y="473545"/>
                </a:lnTo>
                <a:lnTo>
                  <a:pt x="838163" y="471956"/>
                </a:lnTo>
                <a:lnTo>
                  <a:pt x="832876" y="470632"/>
                </a:lnTo>
                <a:lnTo>
                  <a:pt x="828118" y="468778"/>
                </a:lnTo>
                <a:lnTo>
                  <a:pt x="823359" y="466659"/>
                </a:lnTo>
                <a:lnTo>
                  <a:pt x="819394" y="464540"/>
                </a:lnTo>
                <a:lnTo>
                  <a:pt x="815429" y="462157"/>
                </a:lnTo>
                <a:lnTo>
                  <a:pt x="811992" y="459508"/>
                </a:lnTo>
                <a:lnTo>
                  <a:pt x="809084" y="456595"/>
                </a:lnTo>
                <a:lnTo>
                  <a:pt x="805912" y="453417"/>
                </a:lnTo>
                <a:lnTo>
                  <a:pt x="803533" y="449974"/>
                </a:lnTo>
                <a:lnTo>
                  <a:pt x="801154" y="446531"/>
                </a:lnTo>
                <a:lnTo>
                  <a:pt x="799304" y="442823"/>
                </a:lnTo>
                <a:lnTo>
                  <a:pt x="798246" y="438850"/>
                </a:lnTo>
                <a:lnTo>
                  <a:pt x="796924" y="434613"/>
                </a:lnTo>
                <a:lnTo>
                  <a:pt x="796131" y="430110"/>
                </a:lnTo>
                <a:lnTo>
                  <a:pt x="795603" y="425343"/>
                </a:lnTo>
                <a:lnTo>
                  <a:pt x="795338" y="420841"/>
                </a:lnTo>
                <a:lnTo>
                  <a:pt x="795338" y="415544"/>
                </a:lnTo>
                <a:lnTo>
                  <a:pt x="796131" y="410247"/>
                </a:lnTo>
                <a:lnTo>
                  <a:pt x="796660" y="405215"/>
                </a:lnTo>
                <a:lnTo>
                  <a:pt x="797189" y="400447"/>
                </a:lnTo>
                <a:lnTo>
                  <a:pt x="798510" y="395415"/>
                </a:lnTo>
                <a:lnTo>
                  <a:pt x="799832" y="390383"/>
                </a:lnTo>
                <a:lnTo>
                  <a:pt x="802740" y="380584"/>
                </a:lnTo>
                <a:lnTo>
                  <a:pt x="806441" y="370520"/>
                </a:lnTo>
                <a:lnTo>
                  <a:pt x="811199" y="359661"/>
                </a:lnTo>
                <a:lnTo>
                  <a:pt x="821773" y="335295"/>
                </a:lnTo>
                <a:lnTo>
                  <a:pt x="828118" y="321523"/>
                </a:lnTo>
                <a:lnTo>
                  <a:pt x="834726" y="306162"/>
                </a:lnTo>
                <a:lnTo>
                  <a:pt x="841600" y="288947"/>
                </a:lnTo>
                <a:lnTo>
                  <a:pt x="849001" y="269878"/>
                </a:lnTo>
                <a:lnTo>
                  <a:pt x="856667" y="248691"/>
                </a:lnTo>
                <a:lnTo>
                  <a:pt x="864334" y="225119"/>
                </a:lnTo>
                <a:lnTo>
                  <a:pt x="872000" y="198635"/>
                </a:lnTo>
                <a:lnTo>
                  <a:pt x="876229" y="184333"/>
                </a:lnTo>
                <a:lnTo>
                  <a:pt x="880195" y="169237"/>
                </a:lnTo>
                <a:lnTo>
                  <a:pt x="884424" y="154405"/>
                </a:lnTo>
                <a:lnTo>
                  <a:pt x="888654" y="140369"/>
                </a:lnTo>
                <a:lnTo>
                  <a:pt x="893677" y="127391"/>
                </a:lnTo>
                <a:lnTo>
                  <a:pt x="898964" y="114943"/>
                </a:lnTo>
                <a:lnTo>
                  <a:pt x="904515" y="103555"/>
                </a:lnTo>
                <a:lnTo>
                  <a:pt x="910331" y="92696"/>
                </a:lnTo>
                <a:lnTo>
                  <a:pt x="916411" y="82897"/>
                </a:lnTo>
                <a:lnTo>
                  <a:pt x="922491" y="73627"/>
                </a:lnTo>
                <a:lnTo>
                  <a:pt x="929364" y="65417"/>
                </a:lnTo>
                <a:lnTo>
                  <a:pt x="935708" y="57207"/>
                </a:lnTo>
                <a:lnTo>
                  <a:pt x="942846" y="50321"/>
                </a:lnTo>
                <a:lnTo>
                  <a:pt x="949983" y="43700"/>
                </a:lnTo>
                <a:lnTo>
                  <a:pt x="957385" y="37608"/>
                </a:lnTo>
                <a:lnTo>
                  <a:pt x="964787" y="32311"/>
                </a:lnTo>
                <a:lnTo>
                  <a:pt x="972189" y="27279"/>
                </a:lnTo>
                <a:lnTo>
                  <a:pt x="979590" y="23042"/>
                </a:lnTo>
                <a:lnTo>
                  <a:pt x="987257" y="19334"/>
                </a:lnTo>
                <a:lnTo>
                  <a:pt x="994923" y="15891"/>
                </a:lnTo>
                <a:lnTo>
                  <a:pt x="1002589" y="12978"/>
                </a:lnTo>
                <a:lnTo>
                  <a:pt x="1010255" y="10329"/>
                </a:lnTo>
                <a:lnTo>
                  <a:pt x="1018185" y="7946"/>
                </a:lnTo>
                <a:lnTo>
                  <a:pt x="1025852" y="6092"/>
                </a:lnTo>
                <a:lnTo>
                  <a:pt x="1033253" y="4503"/>
                </a:lnTo>
                <a:lnTo>
                  <a:pt x="1040920" y="3443"/>
                </a:lnTo>
                <a:lnTo>
                  <a:pt x="1048321" y="2384"/>
                </a:lnTo>
                <a:lnTo>
                  <a:pt x="1055195" y="1589"/>
                </a:lnTo>
                <a:lnTo>
                  <a:pt x="1069469" y="530"/>
                </a:lnTo>
                <a:lnTo>
                  <a:pt x="1082951" y="265"/>
                </a:lnTo>
                <a:lnTo>
                  <a:pt x="109537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50678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4836665" y="915988"/>
            <a:ext cx="5151901" cy="2298677"/>
          </a:xfrm>
          <a:prstGeom prst="roundRect">
            <a:avLst/>
          </a:prstGeom>
          <a:noFill/>
          <a:ln w="12700" cap="flat" cmpd="sng" algn="ctr">
            <a:solidFill>
              <a:srgbClr val="097AF7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4887290" y="4927988"/>
            <a:ext cx="4937487" cy="2463412"/>
          </a:xfrm>
          <a:prstGeom prst="roundRect">
            <a:avLst/>
          </a:prstGeom>
          <a:noFill/>
          <a:ln w="12700" cap="flat" cmpd="sng" algn="ctr">
            <a:solidFill>
              <a:srgbClr val="097AF7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000000">
                  <a:lumMod val="7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5" name="右箭头 84"/>
          <p:cNvSpPr/>
          <p:nvPr/>
        </p:nvSpPr>
        <p:spPr>
          <a:xfrm>
            <a:off x="5506710" y="3327795"/>
            <a:ext cx="3921997" cy="1436990"/>
          </a:xfrm>
          <a:prstGeom prst="rightArrow">
            <a:avLst/>
          </a:prstGeom>
          <a:solidFill>
            <a:srgbClr val="129AEE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6" name="下箭头 85"/>
          <p:cNvSpPr/>
          <p:nvPr/>
        </p:nvSpPr>
        <p:spPr>
          <a:xfrm>
            <a:off x="6712791" y="3214665"/>
            <a:ext cx="1286486" cy="400431"/>
          </a:xfrm>
          <a:prstGeom prst="downArrow">
            <a:avLst/>
          </a:prstGeom>
          <a:noFill/>
          <a:ln w="12700" cap="flat" cmpd="sng" algn="ctr">
            <a:solidFill>
              <a:srgbClr val="097AF7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7" name="下箭头 86"/>
          <p:cNvSpPr/>
          <p:nvPr/>
        </p:nvSpPr>
        <p:spPr>
          <a:xfrm rot="10800000">
            <a:off x="6712791" y="4540977"/>
            <a:ext cx="1286486" cy="397898"/>
          </a:xfrm>
          <a:prstGeom prst="downArrow">
            <a:avLst/>
          </a:prstGeom>
          <a:noFill/>
          <a:ln w="12700" cap="flat" cmpd="sng" algn="ctr">
            <a:solidFill>
              <a:srgbClr val="097AF7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916866" y="2703790"/>
            <a:ext cx="4163993" cy="2623742"/>
          </a:xfrm>
          <a:prstGeom prst="ellipse">
            <a:avLst/>
          </a:prstGeom>
          <a:solidFill>
            <a:srgbClr val="24BDDC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1" i="0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5956384" y="1331372"/>
            <a:ext cx="1393694" cy="478998"/>
          </a:xfrm>
          <a:prstGeom prst="ellipse">
            <a:avLst/>
          </a:prstGeom>
          <a:solidFill>
            <a:srgbClr val="3366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智慧实训室</a:t>
            </a:r>
          </a:p>
        </p:txBody>
      </p:sp>
      <p:sp>
        <p:nvSpPr>
          <p:cNvPr id="90" name="椭圆 89"/>
          <p:cNvSpPr/>
          <p:nvPr/>
        </p:nvSpPr>
        <p:spPr>
          <a:xfrm>
            <a:off x="5956384" y="2018440"/>
            <a:ext cx="1393694" cy="478998"/>
          </a:xfrm>
          <a:prstGeom prst="ellipse">
            <a:avLst/>
          </a:prstGeom>
          <a:solidFill>
            <a:srgbClr val="3366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7498977" y="2018440"/>
            <a:ext cx="1396671" cy="478998"/>
          </a:xfrm>
          <a:prstGeom prst="ellipse">
            <a:avLst/>
          </a:prstGeom>
          <a:solidFill>
            <a:srgbClr val="3366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7498977" y="1309788"/>
            <a:ext cx="1396671" cy="478996"/>
          </a:xfrm>
          <a:prstGeom prst="ellipse">
            <a:avLst/>
          </a:prstGeom>
          <a:solidFill>
            <a:srgbClr val="3366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智慧教育云</a:t>
            </a:r>
          </a:p>
        </p:txBody>
      </p:sp>
      <p:sp>
        <p:nvSpPr>
          <p:cNvPr id="93" name="椭圆 92"/>
          <p:cNvSpPr/>
          <p:nvPr/>
        </p:nvSpPr>
        <p:spPr>
          <a:xfrm>
            <a:off x="4985564" y="1716850"/>
            <a:ext cx="1042292" cy="494202"/>
          </a:xfrm>
          <a:prstGeom prst="ellipse">
            <a:avLst/>
          </a:prstGeom>
          <a:solidFill>
            <a:srgbClr val="6699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“云”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5700278" y="2535453"/>
            <a:ext cx="1042292" cy="496737"/>
          </a:xfrm>
          <a:prstGeom prst="ellipse">
            <a:avLst/>
          </a:prstGeom>
          <a:solidFill>
            <a:srgbClr val="6699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“雾”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864667" y="2540521"/>
            <a:ext cx="1042292" cy="494204"/>
          </a:xfrm>
          <a:prstGeom prst="ellipse">
            <a:avLst/>
          </a:prstGeom>
          <a:solidFill>
            <a:srgbClr val="6699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“海”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8052881" y="2550659"/>
            <a:ext cx="1042292" cy="494204"/>
          </a:xfrm>
          <a:prstGeom prst="ellipse">
            <a:avLst/>
          </a:prstGeom>
          <a:solidFill>
            <a:srgbClr val="6699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“河”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8812264" y="1726988"/>
            <a:ext cx="1042292" cy="496737"/>
          </a:xfrm>
          <a:prstGeom prst="ellipse">
            <a:avLst/>
          </a:prstGeom>
          <a:solidFill>
            <a:srgbClr val="6699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“地”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5956384" y="5099662"/>
            <a:ext cx="1393694" cy="478998"/>
          </a:xfrm>
          <a:prstGeom prst="ellipse">
            <a:avLst/>
          </a:prstGeom>
          <a:solidFill>
            <a:srgbClr val="33CC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教学模式变革</a:t>
            </a:r>
          </a:p>
        </p:txBody>
      </p:sp>
      <p:sp>
        <p:nvSpPr>
          <p:cNvPr id="103" name="椭圆 102"/>
          <p:cNvSpPr/>
          <p:nvPr/>
        </p:nvSpPr>
        <p:spPr>
          <a:xfrm>
            <a:off x="5956384" y="5672431"/>
            <a:ext cx="1393694" cy="478998"/>
          </a:xfrm>
          <a:prstGeom prst="ellipse">
            <a:avLst/>
          </a:prstGeom>
          <a:solidFill>
            <a:srgbClr val="33CC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再造管理流程</a:t>
            </a:r>
          </a:p>
        </p:txBody>
      </p:sp>
      <p:sp>
        <p:nvSpPr>
          <p:cNvPr id="104" name="椭圆 103"/>
          <p:cNvSpPr/>
          <p:nvPr/>
        </p:nvSpPr>
        <p:spPr>
          <a:xfrm>
            <a:off x="7498977" y="5672431"/>
            <a:ext cx="1396671" cy="478998"/>
          </a:xfrm>
          <a:prstGeom prst="ellipse">
            <a:avLst/>
          </a:prstGeom>
          <a:solidFill>
            <a:srgbClr val="33CC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校园文化传承</a:t>
            </a:r>
          </a:p>
        </p:txBody>
      </p:sp>
      <p:sp>
        <p:nvSpPr>
          <p:cNvPr id="105" name="椭圆 104"/>
          <p:cNvSpPr/>
          <p:nvPr/>
        </p:nvSpPr>
        <p:spPr>
          <a:xfrm>
            <a:off x="7498977" y="5097129"/>
            <a:ext cx="1396671" cy="478996"/>
          </a:xfrm>
          <a:prstGeom prst="ellipse">
            <a:avLst/>
          </a:prstGeom>
          <a:solidFill>
            <a:srgbClr val="33CCFF"/>
          </a:solidFill>
          <a:ln w="127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教学方法创新</a:t>
            </a:r>
          </a:p>
        </p:txBody>
      </p:sp>
      <p:sp>
        <p:nvSpPr>
          <p:cNvPr id="106" name="椭圆 105"/>
          <p:cNvSpPr/>
          <p:nvPr/>
        </p:nvSpPr>
        <p:spPr>
          <a:xfrm>
            <a:off x="5101704" y="5416460"/>
            <a:ext cx="750450" cy="415637"/>
          </a:xfrm>
          <a:prstGeom prst="ellipse">
            <a:avLst/>
          </a:prstGeom>
          <a:solidFill>
            <a:srgbClr val="99CC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5298251" y="6039916"/>
            <a:ext cx="750450" cy="418171"/>
          </a:xfrm>
          <a:prstGeom prst="ellipse">
            <a:avLst/>
          </a:prstGeom>
          <a:solidFill>
            <a:srgbClr val="99CC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6489442" y="6354179"/>
            <a:ext cx="750450" cy="415637"/>
          </a:xfrm>
          <a:prstGeom prst="ellipse">
            <a:avLst/>
          </a:prstGeom>
          <a:solidFill>
            <a:srgbClr val="99CC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7579381" y="6354179"/>
            <a:ext cx="750450" cy="415637"/>
          </a:xfrm>
          <a:prstGeom prst="ellipse">
            <a:avLst/>
          </a:prstGeom>
          <a:solidFill>
            <a:srgbClr val="99CC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8776528" y="6060191"/>
            <a:ext cx="750450" cy="415637"/>
          </a:xfrm>
          <a:prstGeom prst="ellipse">
            <a:avLst/>
          </a:prstGeom>
          <a:solidFill>
            <a:srgbClr val="99CC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8895647" y="5436735"/>
            <a:ext cx="750450" cy="415637"/>
          </a:xfrm>
          <a:prstGeom prst="ellipse">
            <a:avLst/>
          </a:prstGeom>
          <a:solidFill>
            <a:srgbClr val="99CCFF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84011" y="1884063"/>
            <a:ext cx="92317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计算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TextBox 39"/>
          <p:cNvSpPr txBox="1">
            <a:spLocks noChangeArrowheads="1"/>
          </p:cNvSpPr>
          <p:nvPr/>
        </p:nvSpPr>
        <p:spPr bwMode="auto">
          <a:xfrm>
            <a:off x="6171936" y="2081744"/>
            <a:ext cx="11792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智慧终端</a:t>
            </a:r>
          </a:p>
        </p:txBody>
      </p:sp>
      <p:sp>
        <p:nvSpPr>
          <p:cNvPr id="114" name="TextBox 40"/>
          <p:cNvSpPr txBox="1">
            <a:spLocks noChangeArrowheads="1"/>
          </p:cNvSpPr>
          <p:nvPr/>
        </p:nvSpPr>
        <p:spPr bwMode="auto">
          <a:xfrm>
            <a:off x="7730820" y="2081771"/>
            <a:ext cx="11792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智慧教室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822160" y="1904394"/>
            <a:ext cx="1182258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应用接地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622851" y="2702721"/>
            <a:ext cx="1182256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物联网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764992" y="2677378"/>
            <a:ext cx="1363914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海量大数据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8082834" y="2712803"/>
            <a:ext cx="1611087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r>
              <a:rPr lang="zh-CN" altLang="en-US" sz="16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 pitchFamily="34" charset="-122"/>
                <a:ea typeface="微软雅黑" pitchFamily="34" charset="-122"/>
              </a:rPr>
              <a:t>融合</a:t>
            </a:r>
            <a:endParaRPr lang="zh-CN" altLang="en-US" sz="1600" dirty="0">
              <a:solidFill>
                <a:srgbClr val="000000">
                  <a:lumMod val="85000"/>
                  <a:lumOff val="1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27665" y="4025665"/>
            <a:ext cx="46658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（“大教育观”思维、</a:t>
            </a:r>
            <a:endParaRPr lang="en-US" altLang="zh-CN" sz="28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教育</a:t>
            </a:r>
            <a:r>
              <a:rPr lang="en-US" altLang="zh-CN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信息化）</a:t>
            </a:r>
            <a:endParaRPr lang="zh-CN" altLang="en-US" sz="2800" dirty="0">
              <a:solidFill>
                <a:srgbClr val="000000">
                  <a:lumMod val="75000"/>
                  <a:lumOff val="25000"/>
                </a:srgbClr>
              </a:solidFill>
              <a:latin typeface="Arial" pitchFamily="34" charset="0"/>
            </a:endParaRPr>
          </a:p>
        </p:txBody>
      </p:sp>
      <p:sp>
        <p:nvSpPr>
          <p:cNvPr id="122" name="TextBox 48"/>
          <p:cNvSpPr txBox="1">
            <a:spLocks noChangeArrowheads="1"/>
          </p:cNvSpPr>
          <p:nvPr/>
        </p:nvSpPr>
        <p:spPr bwMode="auto">
          <a:xfrm>
            <a:off x="5810463" y="6899646"/>
            <a:ext cx="31119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智慧校园生态</a:t>
            </a:r>
          </a:p>
        </p:txBody>
      </p:sp>
      <p:sp>
        <p:nvSpPr>
          <p:cNvPr id="123" name="TextBox 49"/>
          <p:cNvSpPr txBox="1">
            <a:spLocks noChangeArrowheads="1"/>
          </p:cNvSpPr>
          <p:nvPr/>
        </p:nvSpPr>
        <p:spPr bwMode="auto">
          <a:xfrm>
            <a:off x="5858110" y="931194"/>
            <a:ext cx="31149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新兴信息技术</a:t>
            </a:r>
          </a:p>
        </p:txBody>
      </p:sp>
      <p:sp>
        <p:nvSpPr>
          <p:cNvPr id="130" name="椭圆 129"/>
          <p:cNvSpPr/>
          <p:nvPr/>
        </p:nvSpPr>
        <p:spPr>
          <a:xfrm>
            <a:off x="10202981" y="1531428"/>
            <a:ext cx="5524314" cy="5568273"/>
          </a:xfrm>
          <a:prstGeom prst="ellips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5506710" y="3701555"/>
            <a:ext cx="3251950" cy="69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技术创新  价值变革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400" fontAlgn="base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信息技术与教育教学深度融合</a:t>
            </a:r>
          </a:p>
        </p:txBody>
      </p:sp>
      <p:sp>
        <p:nvSpPr>
          <p:cNvPr id="128" name="矩形 127"/>
          <p:cNvSpPr/>
          <p:nvPr/>
        </p:nvSpPr>
        <p:spPr>
          <a:xfrm>
            <a:off x="1487073" y="332706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srgbClr val="000000">
                    <a:lumMod val="75000"/>
                    <a:lumOff val="25000"/>
                  </a:srgbClr>
                </a:solidFill>
                <a:latin typeface="微软雅黑" pitchFamily="34" charset="-122"/>
                <a:ea typeface="微软雅黑" pitchFamily="34" charset="-122"/>
              </a:rPr>
              <a:t>智慧校园理念</a:t>
            </a:r>
            <a:endParaRPr lang="en-US" altLang="zh-CN" sz="4000" b="1" dirty="0">
              <a:solidFill>
                <a:srgbClr val="000000">
                  <a:lumMod val="75000"/>
                  <a:lumOff val="2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202981" y="2261740"/>
            <a:ext cx="5524314" cy="4011443"/>
            <a:chOff x="10012481" y="2261740"/>
            <a:chExt cx="5524314" cy="4011443"/>
          </a:xfrm>
        </p:grpSpPr>
        <p:sp>
          <p:nvSpPr>
            <p:cNvPr id="98" name="椭圆 24"/>
            <p:cNvSpPr>
              <a:spLocks noChangeArrowheads="1"/>
            </p:cNvSpPr>
            <p:nvPr/>
          </p:nvSpPr>
          <p:spPr bwMode="auto">
            <a:xfrm>
              <a:off x="11048726" y="2796494"/>
              <a:ext cx="1995246" cy="1317573"/>
            </a:xfrm>
            <a:prstGeom prst="ellipse">
              <a:avLst/>
            </a:prstGeom>
            <a:solidFill>
              <a:srgbClr val="097A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2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9" name="椭圆 98"/>
            <p:cNvSpPr/>
            <p:nvPr/>
          </p:nvSpPr>
          <p:spPr>
            <a:xfrm>
              <a:off x="12092723" y="4002856"/>
              <a:ext cx="1807503" cy="1324675"/>
            </a:xfrm>
            <a:prstGeom prst="ellipse">
              <a:avLst/>
            </a:prstGeom>
            <a:solidFill>
              <a:srgbClr val="097AF7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1400" b="1" dirty="0">
                <a:solidFill>
                  <a:srgbClr val="2D2D8A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>
              <a:off x="10202981" y="4002856"/>
              <a:ext cx="1843368" cy="1324675"/>
            </a:xfrm>
            <a:prstGeom prst="ellipse">
              <a:avLst/>
            </a:prstGeom>
            <a:solidFill>
              <a:srgbClr val="097AF7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 dirty="0">
                <a:solidFill>
                  <a:srgbClr val="2D2D8A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13938326" y="3002198"/>
              <a:ext cx="1241818" cy="2335347"/>
            </a:xfrm>
            <a:prstGeom prst="roundRect">
              <a:avLst/>
            </a:prstGeom>
            <a:solidFill>
              <a:srgbClr val="097AF7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1400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0" name="TextBox 46"/>
            <p:cNvSpPr txBox="1">
              <a:spLocks noChangeArrowheads="1"/>
            </p:cNvSpPr>
            <p:nvPr/>
          </p:nvSpPr>
          <p:spPr bwMode="auto">
            <a:xfrm>
              <a:off x="11006019" y="5873073"/>
              <a:ext cx="36063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教育不是灌输，而是点燃火焰</a:t>
              </a:r>
            </a:p>
          </p:txBody>
        </p:sp>
        <p:sp>
          <p:nvSpPr>
            <p:cNvPr id="121" name="TextBox 47"/>
            <p:cNvSpPr txBox="1">
              <a:spLocks noChangeArrowheads="1"/>
            </p:cNvSpPr>
            <p:nvPr/>
          </p:nvSpPr>
          <p:spPr bwMode="auto">
            <a:xfrm>
              <a:off x="10012481" y="2261740"/>
              <a:ext cx="552431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914400" eaLnBrk="1" fontAlgn="base" hangingPunct="1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高技能应用型人才</a:t>
              </a:r>
            </a:p>
          </p:txBody>
        </p:sp>
        <p:sp>
          <p:nvSpPr>
            <p:cNvPr id="124" name="矩形 3"/>
            <p:cNvSpPr>
              <a:spLocks noChangeArrowheads="1"/>
            </p:cNvSpPr>
            <p:nvPr/>
          </p:nvSpPr>
          <p:spPr bwMode="auto">
            <a:xfrm>
              <a:off x="10919400" y="2824288"/>
              <a:ext cx="2296022" cy="12464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16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Students</a:t>
              </a:r>
            </a:p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探索、技能</a:t>
              </a:r>
              <a:endParaRPr lang="en-US" altLang="zh-CN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创意、分享</a:t>
              </a:r>
            </a:p>
          </p:txBody>
        </p:sp>
        <p:sp>
          <p:nvSpPr>
            <p:cNvPr id="125" name="矩形 50"/>
            <p:cNvSpPr>
              <a:spLocks noChangeArrowheads="1"/>
            </p:cNvSpPr>
            <p:nvPr/>
          </p:nvSpPr>
          <p:spPr bwMode="auto">
            <a:xfrm>
              <a:off x="12072491" y="4073903"/>
              <a:ext cx="1933624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16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Teachers</a:t>
              </a:r>
            </a:p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建议、评估</a:t>
              </a:r>
              <a:endParaRPr lang="en-US" altLang="zh-CN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探索、引导</a:t>
              </a:r>
              <a:endParaRPr lang="en-US" altLang="zh-CN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矩形 51"/>
            <p:cNvSpPr>
              <a:spLocks noChangeArrowheads="1"/>
            </p:cNvSpPr>
            <p:nvPr/>
          </p:nvSpPr>
          <p:spPr bwMode="auto">
            <a:xfrm>
              <a:off x="10370884" y="4047250"/>
              <a:ext cx="1486010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zh-CN" sz="16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Parents</a:t>
              </a:r>
            </a:p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支持、鼓励</a:t>
              </a:r>
              <a:endParaRPr lang="en-US" altLang="zh-CN" sz="16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defTabSz="914400" eaLnBrk="1" fontAlgn="base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zh-CN" altLang="en-US" sz="16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参与、引领</a:t>
              </a:r>
            </a:p>
          </p:txBody>
        </p:sp>
        <p:sp>
          <p:nvSpPr>
            <p:cNvPr id="129" name="矩形 4"/>
            <p:cNvSpPr>
              <a:spLocks noChangeArrowheads="1"/>
            </p:cNvSpPr>
            <p:nvPr/>
          </p:nvSpPr>
          <p:spPr bwMode="auto">
            <a:xfrm>
              <a:off x="13938327" y="3375403"/>
              <a:ext cx="1244300" cy="170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全球视野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创新能力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战略思维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独立思考</a:t>
              </a:r>
              <a:endPara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团队协作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177764" y="5458947"/>
            <a:ext cx="82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373039" y="6086875"/>
            <a:ext cx="82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文化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562327" y="6408553"/>
            <a:ext cx="82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663566" y="6392720"/>
            <a:ext cx="82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849080" y="6099575"/>
            <a:ext cx="82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科研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65858" y="5480843"/>
            <a:ext cx="8294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生活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94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wenyu.li\Desktop\横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6" y="-1054"/>
            <a:ext cx="18379930" cy="103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652934" y="5163933"/>
            <a:ext cx="512240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建设目标</a:t>
            </a:r>
            <a:endParaRPr lang="en-US" altLang="zh-CN" sz="60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r>
              <a:rPr lang="en-US" altLang="zh-CN" sz="28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Calibri" pitchFamily="34" charset="0"/>
              </a:rPr>
              <a:t>GOALS</a:t>
            </a:r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  <a:p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76580" y="3064929"/>
            <a:ext cx="53659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0" i="1" dirty="0" smtClean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03</a:t>
            </a:r>
            <a:r>
              <a:rPr lang="en-US" altLang="zh-CN" sz="28000" dirty="0" smtClean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 </a:t>
            </a:r>
            <a:endParaRPr lang="zh-CN" altLang="en-US" sz="28000" dirty="0">
              <a:solidFill>
                <a:srgbClr val="00B0F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997789" y="7297271"/>
            <a:ext cx="1007831" cy="309844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29"/>
          <p:cNvSpPr/>
          <p:nvPr/>
        </p:nvSpPr>
        <p:spPr>
          <a:xfrm rot="10800000">
            <a:off x="-2" y="-2"/>
            <a:ext cx="2743202" cy="5486402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9"/>
          <p:cNvSpPr/>
          <p:nvPr/>
        </p:nvSpPr>
        <p:spPr>
          <a:xfrm rot="10800000">
            <a:off x="-3925" y="-31534"/>
            <a:ext cx="2368228" cy="469396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3"/>
          <p:cNvSpPr/>
          <p:nvPr/>
        </p:nvSpPr>
        <p:spPr>
          <a:xfrm>
            <a:off x="14748934" y="0"/>
            <a:ext cx="1523999" cy="278787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9434"/>
              <a:gd name="connsiteX1" fmla="*/ 2150533 w 2150533"/>
              <a:gd name="connsiteY1" fmla="*/ 0 h 3399434"/>
              <a:gd name="connsiteX2" fmla="*/ 856002 w 2150533"/>
              <a:gd name="connsiteY2" fmla="*/ 3399434 h 3399434"/>
              <a:gd name="connsiteX3" fmla="*/ 0 w 2150533"/>
              <a:gd name="connsiteY3" fmla="*/ 3386667 h 3399434"/>
              <a:gd name="connsiteX4" fmla="*/ 1253066 w 2150533"/>
              <a:gd name="connsiteY4" fmla="*/ 0 h 339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9434">
                <a:moveTo>
                  <a:pt x="1253066" y="0"/>
                </a:moveTo>
                <a:lnTo>
                  <a:pt x="2150533" y="0"/>
                </a:lnTo>
                <a:lnTo>
                  <a:pt x="856002" y="3399434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/>
          <p:cNvSpPr/>
          <p:nvPr/>
        </p:nvSpPr>
        <p:spPr>
          <a:xfrm>
            <a:off x="13309602" y="0"/>
            <a:ext cx="846666" cy="138853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3"/>
          <p:cNvSpPr/>
          <p:nvPr/>
        </p:nvSpPr>
        <p:spPr>
          <a:xfrm>
            <a:off x="7103381" y="7807992"/>
            <a:ext cx="1473199" cy="2804055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3517021" y="8935117"/>
            <a:ext cx="3658585" cy="1441316"/>
            <a:chOff x="13517021" y="8935117"/>
            <a:chExt cx="3658585" cy="1441316"/>
          </a:xfrm>
        </p:grpSpPr>
        <p:sp>
          <p:nvSpPr>
            <p:cNvPr id="13" name="椭圆 12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1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4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矩形 64"/>
          <p:cNvSpPr/>
          <p:nvPr/>
        </p:nvSpPr>
        <p:spPr>
          <a:xfrm>
            <a:off x="3038" y="57322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7105811" y="581283"/>
            <a:ext cx="101265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buFont typeface="Arial" pitchFamily="34" charset="0"/>
              <a:buNone/>
            </a:pP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校企共建智慧城市体系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下最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具特色的主题式智慧校园</a:t>
            </a:r>
            <a:r>
              <a:rPr lang="zh-CN" altLang="zh-CN" sz="3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！</a:t>
            </a:r>
          </a:p>
        </p:txBody>
      </p:sp>
      <p:pic>
        <p:nvPicPr>
          <p:cNvPr id="1030" name="Picture 6" descr="C:\Users\wenyu.li\Desktop\横 PPT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556" y="15728"/>
            <a:ext cx="18270026" cy="10272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流程图: 过程 84"/>
          <p:cNvSpPr/>
          <p:nvPr/>
        </p:nvSpPr>
        <p:spPr>
          <a:xfrm>
            <a:off x="-55879" y="-51205"/>
            <a:ext cx="18297994" cy="5281708"/>
          </a:xfrm>
          <a:prstGeom prst="flowChartProcess">
            <a:avLst/>
          </a:prstGeom>
          <a:solidFill>
            <a:schemeClr val="accent1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3" name="矩形 132"/>
          <p:cNvSpPr/>
          <p:nvPr/>
        </p:nvSpPr>
        <p:spPr>
          <a:xfrm>
            <a:off x="2723753" y="6712556"/>
            <a:ext cx="3137334" cy="1865226"/>
          </a:xfrm>
          <a:prstGeom prst="rect">
            <a:avLst/>
          </a:prstGeom>
          <a:blipFill dpi="0" rotWithShape="1">
            <a:blip r:embed="rId4"/>
            <a:srcRect/>
            <a:stretch>
              <a:fillRect l="-8000" t="-81000" r="-8000" b="-14000"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83000"/>
              </a:prstClr>
            </a:outerShdw>
            <a:reflection blurRad="6350" stA="27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6107336" y="6712556"/>
            <a:ext cx="3137334" cy="1865226"/>
          </a:xfrm>
          <a:prstGeom prst="rect">
            <a:avLst/>
          </a:prstGeom>
          <a:blipFill dpi="0" rotWithShape="1">
            <a:blip r:embed="rId5"/>
            <a:srcRect/>
            <a:stretch>
              <a:fillRect l="-1000" t="-25000" r="-10000" b="-13000"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83000"/>
              </a:prstClr>
            </a:outerShdw>
            <a:reflection blurRad="6350" stA="27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9509499" y="6712556"/>
            <a:ext cx="3137334" cy="1865226"/>
          </a:xfrm>
          <a:prstGeom prst="rect">
            <a:avLst/>
          </a:prstGeom>
          <a:blipFill dpi="0" rotWithShape="1">
            <a:blip r:embed="rId6"/>
            <a:srcRect/>
            <a:stretch>
              <a:fillRect l="-1000" t="-8000" r="-12000" b="-21000"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83000"/>
              </a:prstClr>
            </a:outerShdw>
            <a:reflection blurRad="6350" stA="27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12942155" y="6712556"/>
            <a:ext cx="3137334" cy="1865226"/>
          </a:xfrm>
          <a:prstGeom prst="rect">
            <a:avLst/>
          </a:prstGeom>
          <a:blipFill dpi="0" rotWithShape="1">
            <a:blip r:embed="rId7"/>
            <a:srcRect/>
            <a:stretch>
              <a:fillRect l="-1000" t="-58000" r="1000" b="-27000"/>
            </a:stretch>
          </a:blipFill>
          <a:ln>
            <a:noFill/>
          </a:ln>
          <a:effectLst>
            <a:outerShdw blurRad="50800" dist="38100" algn="l" rotWithShape="0">
              <a:prstClr val="black">
                <a:alpha val="83000"/>
              </a:prstClr>
            </a:outerShdw>
            <a:reflection blurRad="6350" stA="33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568901" y="5117197"/>
            <a:ext cx="14416440" cy="3258107"/>
            <a:chOff x="1655166" y="5427751"/>
            <a:chExt cx="14416440" cy="3258107"/>
          </a:xfrm>
        </p:grpSpPr>
        <p:sp>
          <p:nvSpPr>
            <p:cNvPr id="86" name="矩形 6"/>
            <p:cNvSpPr>
              <a:spLocks noChangeArrowheads="1"/>
            </p:cNvSpPr>
            <p:nvPr/>
          </p:nvSpPr>
          <p:spPr bwMode="auto">
            <a:xfrm>
              <a:off x="4167917" y="6073953"/>
              <a:ext cx="1077423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eaLnBrk="1" hangingPunct="1">
                <a:buFont typeface="Arial" pitchFamily="34" charset="0"/>
                <a:buNone/>
              </a:pPr>
              <a:r>
                <a:rPr lang="zh-CN" altLang="en-US" sz="3400" b="1" dirty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校企共建智慧</a:t>
              </a:r>
              <a:r>
                <a:rPr lang="zh-CN" altLang="en-US" sz="3400" b="1" dirty="0" smtClean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城市体系下最</a:t>
              </a:r>
              <a:r>
                <a:rPr lang="zh-CN" altLang="en-US" sz="3400" b="1" dirty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具特色的主题式智慧校园</a:t>
              </a:r>
              <a:r>
                <a:rPr lang="zh-CN" altLang="zh-CN" sz="3400" b="1" dirty="0">
                  <a:solidFill>
                    <a:schemeClr val="bg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！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655166" y="5440407"/>
              <a:ext cx="1517482" cy="3245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0" dirty="0" smtClean="0">
                  <a:solidFill>
                    <a:srgbClr val="129AEE"/>
                  </a:solidFill>
                  <a:latin typeface="汉仪大黑简" pitchFamily="49" charset="-122"/>
                  <a:ea typeface="汉仪大黑简" pitchFamily="49" charset="-122"/>
                </a:rPr>
                <a:t>“</a:t>
              </a:r>
              <a:endParaRPr lang="zh-CN" altLang="en-US" sz="18000" dirty="0">
                <a:solidFill>
                  <a:srgbClr val="129AEE"/>
                </a:solidFill>
                <a:latin typeface="汉仪大黑简" pitchFamily="49" charset="-122"/>
                <a:ea typeface="汉仪大黑简" pitchFamily="49" charset="-122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4637373" y="5427751"/>
              <a:ext cx="1434233" cy="3245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000" dirty="0" smtClean="0">
                  <a:solidFill>
                    <a:srgbClr val="129AEE"/>
                  </a:solidFill>
                  <a:latin typeface="汉仪大黑简" pitchFamily="49" charset="-122"/>
                  <a:ea typeface="汉仪大黑简" pitchFamily="49" charset="-122"/>
                </a:rPr>
                <a:t>”</a:t>
              </a:r>
              <a:endParaRPr lang="zh-CN" altLang="en-US" sz="18000" dirty="0">
                <a:solidFill>
                  <a:srgbClr val="129AEE"/>
                </a:solidFill>
                <a:latin typeface="汉仪大黑简" pitchFamily="49" charset="-122"/>
                <a:ea typeface="汉仪大黑简" pitchFamily="49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3517021" y="8935117"/>
            <a:ext cx="3658585" cy="1441316"/>
            <a:chOff x="13517021" y="8935117"/>
            <a:chExt cx="3658585" cy="1441316"/>
          </a:xfrm>
        </p:grpSpPr>
        <p:sp>
          <p:nvSpPr>
            <p:cNvPr id="49" name="椭圆 48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6928474" y="7652129"/>
            <a:ext cx="1725982" cy="2841679"/>
            <a:chOff x="16928474" y="7652129"/>
            <a:chExt cx="1725982" cy="2841679"/>
          </a:xfrm>
        </p:grpSpPr>
        <p:sp>
          <p:nvSpPr>
            <p:cNvPr id="58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矩形 1"/>
          <p:cNvSpPr/>
          <p:nvPr/>
        </p:nvSpPr>
        <p:spPr>
          <a:xfrm>
            <a:off x="11490936" y="-75075"/>
            <a:ext cx="7583308" cy="5074390"/>
          </a:xfrm>
          <a:custGeom>
            <a:avLst/>
            <a:gdLst>
              <a:gd name="connsiteX0" fmla="*/ 0 w 6401209"/>
              <a:gd name="connsiteY0" fmla="*/ 0 h 5030847"/>
              <a:gd name="connsiteX1" fmla="*/ 6401209 w 6401209"/>
              <a:gd name="connsiteY1" fmla="*/ 0 h 5030847"/>
              <a:gd name="connsiteX2" fmla="*/ 6401209 w 6401209"/>
              <a:gd name="connsiteY2" fmla="*/ 5030847 h 5030847"/>
              <a:gd name="connsiteX3" fmla="*/ 0 w 6401209"/>
              <a:gd name="connsiteY3" fmla="*/ 5030847 h 5030847"/>
              <a:gd name="connsiteX4" fmla="*/ 0 w 6401209"/>
              <a:gd name="connsiteY4" fmla="*/ 0 h 5030847"/>
              <a:gd name="connsiteX0" fmla="*/ 2496457 w 6401209"/>
              <a:gd name="connsiteY0" fmla="*/ 0 h 5074390"/>
              <a:gd name="connsiteX1" fmla="*/ 6401209 w 6401209"/>
              <a:gd name="connsiteY1" fmla="*/ 43543 h 5074390"/>
              <a:gd name="connsiteX2" fmla="*/ 6401209 w 6401209"/>
              <a:gd name="connsiteY2" fmla="*/ 5074390 h 5074390"/>
              <a:gd name="connsiteX3" fmla="*/ 0 w 6401209"/>
              <a:gd name="connsiteY3" fmla="*/ 5074390 h 5074390"/>
              <a:gd name="connsiteX4" fmla="*/ 2496457 w 6401209"/>
              <a:gd name="connsiteY4" fmla="*/ 0 h 507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1209" h="5074390">
                <a:moveTo>
                  <a:pt x="2496457" y="0"/>
                </a:moveTo>
                <a:lnTo>
                  <a:pt x="6401209" y="43543"/>
                </a:lnTo>
                <a:lnTo>
                  <a:pt x="6401209" y="5074390"/>
                </a:lnTo>
                <a:lnTo>
                  <a:pt x="0" y="5074390"/>
                </a:lnTo>
                <a:lnTo>
                  <a:pt x="2496457" y="0"/>
                </a:lnTo>
                <a:close/>
              </a:path>
            </a:pathLst>
          </a:custGeom>
          <a:solidFill>
            <a:srgbClr val="08AE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" name="矩形 2"/>
          <p:cNvSpPr/>
          <p:nvPr/>
        </p:nvSpPr>
        <p:spPr>
          <a:xfrm>
            <a:off x="10309781" y="-132971"/>
            <a:ext cx="3664607" cy="5132286"/>
          </a:xfrm>
          <a:custGeom>
            <a:avLst/>
            <a:gdLst>
              <a:gd name="connsiteX0" fmla="*/ 0 w 790778"/>
              <a:gd name="connsiteY0" fmla="*/ 0 h 5001657"/>
              <a:gd name="connsiteX1" fmla="*/ 790778 w 790778"/>
              <a:gd name="connsiteY1" fmla="*/ 0 h 5001657"/>
              <a:gd name="connsiteX2" fmla="*/ 790778 w 790778"/>
              <a:gd name="connsiteY2" fmla="*/ 5001657 h 5001657"/>
              <a:gd name="connsiteX3" fmla="*/ 0 w 790778"/>
              <a:gd name="connsiteY3" fmla="*/ 5001657 h 5001657"/>
              <a:gd name="connsiteX4" fmla="*/ 0 w 790778"/>
              <a:gd name="connsiteY4" fmla="*/ 0 h 5001657"/>
              <a:gd name="connsiteX0" fmla="*/ 0 w 3664607"/>
              <a:gd name="connsiteY0" fmla="*/ 116114 h 5117771"/>
              <a:gd name="connsiteX1" fmla="*/ 3664607 w 3664607"/>
              <a:gd name="connsiteY1" fmla="*/ 0 h 5117771"/>
              <a:gd name="connsiteX2" fmla="*/ 790778 w 3664607"/>
              <a:gd name="connsiteY2" fmla="*/ 5117771 h 5117771"/>
              <a:gd name="connsiteX3" fmla="*/ 0 w 3664607"/>
              <a:gd name="connsiteY3" fmla="*/ 5117771 h 5117771"/>
              <a:gd name="connsiteX4" fmla="*/ 0 w 3664607"/>
              <a:gd name="connsiteY4" fmla="*/ 116114 h 5117771"/>
              <a:gd name="connsiteX0" fmla="*/ 2946400 w 3664607"/>
              <a:gd name="connsiteY0" fmla="*/ 0 h 5132286"/>
              <a:gd name="connsiteX1" fmla="*/ 3664607 w 3664607"/>
              <a:gd name="connsiteY1" fmla="*/ 14515 h 5132286"/>
              <a:gd name="connsiteX2" fmla="*/ 790778 w 3664607"/>
              <a:gd name="connsiteY2" fmla="*/ 5132286 h 5132286"/>
              <a:gd name="connsiteX3" fmla="*/ 0 w 3664607"/>
              <a:gd name="connsiteY3" fmla="*/ 5132286 h 5132286"/>
              <a:gd name="connsiteX4" fmla="*/ 2946400 w 3664607"/>
              <a:gd name="connsiteY4" fmla="*/ 0 h 513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4607" h="5132286">
                <a:moveTo>
                  <a:pt x="2946400" y="0"/>
                </a:moveTo>
                <a:lnTo>
                  <a:pt x="3664607" y="14515"/>
                </a:lnTo>
                <a:lnTo>
                  <a:pt x="790778" y="5132286"/>
                </a:lnTo>
                <a:lnTo>
                  <a:pt x="0" y="5132286"/>
                </a:lnTo>
                <a:lnTo>
                  <a:pt x="2946400" y="0"/>
                </a:lnTo>
                <a:close/>
              </a:path>
            </a:pathLst>
          </a:custGeom>
          <a:solidFill>
            <a:srgbClr val="08AEF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矩形 1"/>
          <p:cNvSpPr/>
          <p:nvPr/>
        </p:nvSpPr>
        <p:spPr>
          <a:xfrm rot="10800000">
            <a:off x="-409380" y="-132971"/>
            <a:ext cx="3087007" cy="5225143"/>
          </a:xfrm>
          <a:custGeom>
            <a:avLst/>
            <a:gdLst>
              <a:gd name="connsiteX0" fmla="*/ 0 w 6401209"/>
              <a:gd name="connsiteY0" fmla="*/ 0 h 5030847"/>
              <a:gd name="connsiteX1" fmla="*/ 6401209 w 6401209"/>
              <a:gd name="connsiteY1" fmla="*/ 0 h 5030847"/>
              <a:gd name="connsiteX2" fmla="*/ 6401209 w 6401209"/>
              <a:gd name="connsiteY2" fmla="*/ 5030847 h 5030847"/>
              <a:gd name="connsiteX3" fmla="*/ 0 w 6401209"/>
              <a:gd name="connsiteY3" fmla="*/ 5030847 h 5030847"/>
              <a:gd name="connsiteX4" fmla="*/ 0 w 6401209"/>
              <a:gd name="connsiteY4" fmla="*/ 0 h 5030847"/>
              <a:gd name="connsiteX0" fmla="*/ 2496457 w 6401209"/>
              <a:gd name="connsiteY0" fmla="*/ 0 h 5074390"/>
              <a:gd name="connsiteX1" fmla="*/ 6401209 w 6401209"/>
              <a:gd name="connsiteY1" fmla="*/ 43543 h 5074390"/>
              <a:gd name="connsiteX2" fmla="*/ 6401209 w 6401209"/>
              <a:gd name="connsiteY2" fmla="*/ 5074390 h 5074390"/>
              <a:gd name="connsiteX3" fmla="*/ 0 w 6401209"/>
              <a:gd name="connsiteY3" fmla="*/ 5074390 h 5074390"/>
              <a:gd name="connsiteX4" fmla="*/ 2496457 w 6401209"/>
              <a:gd name="connsiteY4" fmla="*/ 0 h 5074390"/>
              <a:gd name="connsiteX0" fmla="*/ 5029577 w 6401209"/>
              <a:gd name="connsiteY0" fmla="*/ 0 h 10037255"/>
              <a:gd name="connsiteX1" fmla="*/ 6401209 w 6401209"/>
              <a:gd name="connsiteY1" fmla="*/ 5006408 h 10037255"/>
              <a:gd name="connsiteX2" fmla="*/ 6401209 w 6401209"/>
              <a:gd name="connsiteY2" fmla="*/ 10037255 h 10037255"/>
              <a:gd name="connsiteX3" fmla="*/ 0 w 6401209"/>
              <a:gd name="connsiteY3" fmla="*/ 10037255 h 10037255"/>
              <a:gd name="connsiteX4" fmla="*/ 5029577 w 6401209"/>
              <a:gd name="connsiteY4" fmla="*/ 0 h 10037255"/>
              <a:gd name="connsiteX0" fmla="*/ 5029577 w 6651395"/>
              <a:gd name="connsiteY0" fmla="*/ 0 h 10037255"/>
              <a:gd name="connsiteX1" fmla="*/ 6651395 w 6651395"/>
              <a:gd name="connsiteY1" fmla="*/ 99306 h 10037255"/>
              <a:gd name="connsiteX2" fmla="*/ 6401209 w 6651395"/>
              <a:gd name="connsiteY2" fmla="*/ 10037255 h 10037255"/>
              <a:gd name="connsiteX3" fmla="*/ 0 w 6651395"/>
              <a:gd name="connsiteY3" fmla="*/ 10037255 h 10037255"/>
              <a:gd name="connsiteX4" fmla="*/ 5029577 w 6651395"/>
              <a:gd name="connsiteY4" fmla="*/ 0 h 1003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1395" h="10037255">
                <a:moveTo>
                  <a:pt x="5029577" y="0"/>
                </a:moveTo>
                <a:lnTo>
                  <a:pt x="6651395" y="99306"/>
                </a:lnTo>
                <a:lnTo>
                  <a:pt x="6401209" y="10037255"/>
                </a:lnTo>
                <a:lnTo>
                  <a:pt x="0" y="10037255"/>
                </a:lnTo>
                <a:lnTo>
                  <a:pt x="5029577" y="0"/>
                </a:lnTo>
                <a:close/>
              </a:path>
            </a:pathLst>
          </a:custGeom>
          <a:solidFill>
            <a:srgbClr val="129AEE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-327889" y="1921050"/>
            <a:ext cx="18322588" cy="3141751"/>
            <a:chOff x="-327889" y="1921050"/>
            <a:chExt cx="18322588" cy="3141751"/>
          </a:xfrm>
        </p:grpSpPr>
        <p:sp>
          <p:nvSpPr>
            <p:cNvPr id="12" name="椭圆 11"/>
            <p:cNvSpPr/>
            <p:nvPr/>
          </p:nvSpPr>
          <p:spPr>
            <a:xfrm>
              <a:off x="3560273" y="1921050"/>
              <a:ext cx="1596895" cy="15968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97A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5533219" y="1921050"/>
              <a:ext cx="1596895" cy="15968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97A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7484901" y="1921050"/>
              <a:ext cx="1596895" cy="15968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97A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9398139" y="1921050"/>
              <a:ext cx="1596895" cy="15968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97A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11374197" y="1921050"/>
              <a:ext cx="1596895" cy="15968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97A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13323868" y="1921050"/>
              <a:ext cx="1596895" cy="159689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97A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b="1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5" name="KSO_Shape"/>
            <p:cNvSpPr>
              <a:spLocks/>
            </p:cNvSpPr>
            <p:nvPr/>
          </p:nvSpPr>
          <p:spPr bwMode="auto">
            <a:xfrm>
              <a:off x="3910386" y="2304301"/>
              <a:ext cx="920630" cy="868460"/>
            </a:xfrm>
            <a:custGeom>
              <a:avLst/>
              <a:gdLst>
                <a:gd name="T0" fmla="*/ 1653629 w 1093788"/>
                <a:gd name="T1" fmla="*/ 328999 h 1031876"/>
                <a:gd name="T2" fmla="*/ 1761157 w 1093788"/>
                <a:gd name="T3" fmla="*/ 342428 h 1031876"/>
                <a:gd name="T4" fmla="*/ 1817687 w 1093788"/>
                <a:gd name="T5" fmla="*/ 385479 h 1031876"/>
                <a:gd name="T6" fmla="*/ 1841801 w 1093788"/>
                <a:gd name="T7" fmla="*/ 469208 h 1031876"/>
                <a:gd name="T8" fmla="*/ 1682883 w 1093788"/>
                <a:gd name="T9" fmla="*/ 1708975 h 1031876"/>
                <a:gd name="T10" fmla="*/ 1651257 w 1093788"/>
                <a:gd name="T11" fmla="*/ 1780462 h 1031876"/>
                <a:gd name="T12" fmla="*/ 1585635 w 1093788"/>
                <a:gd name="T13" fmla="*/ 1795866 h 1031876"/>
                <a:gd name="T14" fmla="*/ 1529895 w 1093788"/>
                <a:gd name="T15" fmla="*/ 1754790 h 1031876"/>
                <a:gd name="T16" fmla="*/ 1465852 w 1093788"/>
                <a:gd name="T17" fmla="*/ 1719243 h 1031876"/>
                <a:gd name="T18" fmla="*/ 1428297 w 1093788"/>
                <a:gd name="T19" fmla="*/ 1784412 h 1031876"/>
                <a:gd name="T20" fmla="*/ 1361883 w 1093788"/>
                <a:gd name="T21" fmla="*/ 1793891 h 1031876"/>
                <a:gd name="T22" fmla="*/ 1309701 w 1093788"/>
                <a:gd name="T23" fmla="*/ 1748076 h 1031876"/>
                <a:gd name="T24" fmla="*/ 1302980 w 1093788"/>
                <a:gd name="T25" fmla="*/ 527268 h 1031876"/>
                <a:gd name="T26" fmla="*/ 990677 w 1093788"/>
                <a:gd name="T27" fmla="*/ 834938 h 1031876"/>
                <a:gd name="T28" fmla="*/ 938891 w 1093788"/>
                <a:gd name="T29" fmla="*/ 813216 h 1031876"/>
                <a:gd name="T30" fmla="*/ 917939 w 1093788"/>
                <a:gd name="T31" fmla="*/ 761477 h 1031876"/>
                <a:gd name="T32" fmla="*/ 1241705 w 1093788"/>
                <a:gd name="T33" fmla="*/ 355857 h 1031876"/>
                <a:gd name="T34" fmla="*/ 1298237 w 1093788"/>
                <a:gd name="T35" fmla="*/ 330974 h 1031876"/>
                <a:gd name="T36" fmla="*/ 992588 w 1093788"/>
                <a:gd name="T37" fmla="*/ 469658 h 1031876"/>
                <a:gd name="T38" fmla="*/ 991402 w 1093788"/>
                <a:gd name="T39" fmla="*/ 520706 h 1031876"/>
                <a:gd name="T40" fmla="*/ 796906 w 1093788"/>
                <a:gd name="T41" fmla="*/ 750615 h 1031876"/>
                <a:gd name="T42" fmla="*/ 764488 w 1093788"/>
                <a:gd name="T43" fmla="*/ 755757 h 1031876"/>
                <a:gd name="T44" fmla="*/ 715865 w 1093788"/>
                <a:gd name="T45" fmla="*/ 714605 h 1031876"/>
                <a:gd name="T46" fmla="*/ 194443 w 1093788"/>
                <a:gd name="T47" fmla="*/ 589559 h 1031876"/>
                <a:gd name="T48" fmla="*/ 68733 w 1093788"/>
                <a:gd name="T49" fmla="*/ 474407 h 1031876"/>
                <a:gd name="T50" fmla="*/ 99567 w 1093788"/>
                <a:gd name="T51" fmla="*/ 400409 h 1031876"/>
                <a:gd name="T52" fmla="*/ 164003 w 1093788"/>
                <a:gd name="T53" fmla="*/ 364794 h 1031876"/>
                <a:gd name="T54" fmla="*/ 575528 w 1093788"/>
                <a:gd name="T55" fmla="*/ 356484 h 1031876"/>
                <a:gd name="T56" fmla="*/ 648266 w 1093788"/>
                <a:gd name="T57" fmla="*/ 371917 h 1031876"/>
                <a:gd name="T58" fmla="*/ 703215 w 1093788"/>
                <a:gd name="T59" fmla="*/ 424151 h 1031876"/>
                <a:gd name="T60" fmla="*/ 795720 w 1093788"/>
                <a:gd name="T61" fmla="*/ 569773 h 1031876"/>
                <a:gd name="T62" fmla="*/ 934476 w 1093788"/>
                <a:gd name="T63" fmla="*/ 434836 h 1031876"/>
                <a:gd name="T64" fmla="*/ 459305 w 1093788"/>
                <a:gd name="T65" fmla="*/ 34770 h 1031876"/>
                <a:gd name="T66" fmla="*/ 515441 w 1093788"/>
                <a:gd name="T67" fmla="*/ 66823 h 1031876"/>
                <a:gd name="T68" fmla="*/ 552994 w 1093788"/>
                <a:gd name="T69" fmla="*/ 119057 h 1031876"/>
                <a:gd name="T70" fmla="*/ 564064 w 1093788"/>
                <a:gd name="T71" fmla="*/ 185141 h 1031876"/>
                <a:gd name="T72" fmla="*/ 546275 w 1093788"/>
                <a:gd name="T73" fmla="*/ 248850 h 1031876"/>
                <a:gd name="T74" fmla="*/ 504766 w 1093788"/>
                <a:gd name="T75" fmla="*/ 297522 h 1031876"/>
                <a:gd name="T76" fmla="*/ 445073 w 1093788"/>
                <a:gd name="T77" fmla="*/ 324036 h 1031876"/>
                <a:gd name="T78" fmla="*/ 377869 w 1093788"/>
                <a:gd name="T79" fmla="*/ 322057 h 1031876"/>
                <a:gd name="T80" fmla="*/ 319759 w 1093788"/>
                <a:gd name="T81" fmla="*/ 292775 h 1031876"/>
                <a:gd name="T82" fmla="*/ 280227 w 1093788"/>
                <a:gd name="T83" fmla="*/ 242124 h 1031876"/>
                <a:gd name="T84" fmla="*/ 265600 w 1093788"/>
                <a:gd name="T85" fmla="*/ 177226 h 1031876"/>
                <a:gd name="T86" fmla="*/ 280227 w 1093788"/>
                <a:gd name="T87" fmla="*/ 112726 h 1031876"/>
                <a:gd name="T88" fmla="*/ 319759 w 1093788"/>
                <a:gd name="T89" fmla="*/ 62074 h 1031876"/>
                <a:gd name="T90" fmla="*/ 377869 w 1093788"/>
                <a:gd name="T91" fmla="*/ 32396 h 1031876"/>
                <a:gd name="T92" fmla="*/ 1508042 w 1093788"/>
                <a:gd name="T93" fmla="*/ 789 h 1031876"/>
                <a:gd name="T94" fmla="*/ 1570449 w 1093788"/>
                <a:gd name="T95" fmla="*/ 21722 h 1031876"/>
                <a:gd name="T96" fmla="*/ 1616662 w 1093788"/>
                <a:gd name="T97" fmla="*/ 65957 h 1031876"/>
                <a:gd name="T98" fmla="*/ 1640756 w 1093788"/>
                <a:gd name="T99" fmla="*/ 126780 h 1031876"/>
                <a:gd name="T100" fmla="*/ 1636017 w 1093788"/>
                <a:gd name="T101" fmla="*/ 193528 h 1031876"/>
                <a:gd name="T102" fmla="*/ 1603628 w 1093788"/>
                <a:gd name="T103" fmla="*/ 249613 h 1031876"/>
                <a:gd name="T104" fmla="*/ 1551096 w 1093788"/>
                <a:gd name="T105" fmla="*/ 287132 h 1031876"/>
                <a:gd name="T106" fmla="*/ 1485134 w 1093788"/>
                <a:gd name="T107" fmla="*/ 298191 h 1031876"/>
                <a:gd name="T108" fmla="*/ 1421937 w 1093788"/>
                <a:gd name="T109" fmla="*/ 280419 h 1031876"/>
                <a:gd name="T110" fmla="*/ 1373749 w 1093788"/>
                <a:gd name="T111" fmla="*/ 238949 h 1031876"/>
                <a:gd name="T112" fmla="*/ 1346891 w 1093788"/>
                <a:gd name="T113" fmla="*/ 179310 h 1031876"/>
                <a:gd name="T114" fmla="*/ 1348470 w 1093788"/>
                <a:gd name="T115" fmla="*/ 112167 h 1031876"/>
                <a:gd name="T116" fmla="*/ 1378094 w 1093788"/>
                <a:gd name="T117" fmla="*/ 54110 h 1031876"/>
                <a:gd name="T118" fmla="*/ 1428255 w 1093788"/>
                <a:gd name="T119" fmla="*/ 14613 h 103187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093788" h="1031876">
                  <a:moveTo>
                    <a:pt x="966256" y="322490"/>
                  </a:moveTo>
                  <a:lnTo>
                    <a:pt x="966256" y="508000"/>
                  </a:lnTo>
                  <a:lnTo>
                    <a:pt x="988453" y="508000"/>
                  </a:lnTo>
                  <a:lnTo>
                    <a:pt x="983733" y="322490"/>
                  </a:lnTo>
                  <a:lnTo>
                    <a:pt x="966256" y="322490"/>
                  </a:lnTo>
                  <a:close/>
                  <a:moveTo>
                    <a:pt x="757888" y="188913"/>
                  </a:moveTo>
                  <a:lnTo>
                    <a:pt x="764925" y="188913"/>
                  </a:lnTo>
                  <a:lnTo>
                    <a:pt x="857078" y="188913"/>
                  </a:lnTo>
                  <a:lnTo>
                    <a:pt x="949459" y="188913"/>
                  </a:lnTo>
                  <a:lnTo>
                    <a:pt x="963986" y="189140"/>
                  </a:lnTo>
                  <a:lnTo>
                    <a:pt x="971022" y="189367"/>
                  </a:lnTo>
                  <a:lnTo>
                    <a:pt x="977832" y="189820"/>
                  </a:lnTo>
                  <a:lnTo>
                    <a:pt x="983960" y="190728"/>
                  </a:lnTo>
                  <a:lnTo>
                    <a:pt x="990088" y="191408"/>
                  </a:lnTo>
                  <a:lnTo>
                    <a:pt x="995763" y="192315"/>
                  </a:lnTo>
                  <a:lnTo>
                    <a:pt x="1001210" y="193676"/>
                  </a:lnTo>
                  <a:lnTo>
                    <a:pt x="1006431" y="194810"/>
                  </a:lnTo>
                  <a:lnTo>
                    <a:pt x="1011198" y="196624"/>
                  </a:lnTo>
                  <a:lnTo>
                    <a:pt x="1015964" y="198438"/>
                  </a:lnTo>
                  <a:lnTo>
                    <a:pt x="1020277" y="200253"/>
                  </a:lnTo>
                  <a:lnTo>
                    <a:pt x="1024362" y="202520"/>
                  </a:lnTo>
                  <a:lnTo>
                    <a:pt x="1028221" y="205015"/>
                  </a:lnTo>
                  <a:lnTo>
                    <a:pt x="1031626" y="207736"/>
                  </a:lnTo>
                  <a:lnTo>
                    <a:pt x="1035257" y="210685"/>
                  </a:lnTo>
                  <a:lnTo>
                    <a:pt x="1038208" y="213860"/>
                  </a:lnTo>
                  <a:lnTo>
                    <a:pt x="1040932" y="217488"/>
                  </a:lnTo>
                  <a:lnTo>
                    <a:pt x="1043656" y="221344"/>
                  </a:lnTo>
                  <a:lnTo>
                    <a:pt x="1045925" y="225199"/>
                  </a:lnTo>
                  <a:lnTo>
                    <a:pt x="1048195" y="229735"/>
                  </a:lnTo>
                  <a:lnTo>
                    <a:pt x="1050238" y="234497"/>
                  </a:lnTo>
                  <a:lnTo>
                    <a:pt x="1051827" y="239486"/>
                  </a:lnTo>
                  <a:lnTo>
                    <a:pt x="1053416" y="244703"/>
                  </a:lnTo>
                  <a:lnTo>
                    <a:pt x="1054551" y="250372"/>
                  </a:lnTo>
                  <a:lnTo>
                    <a:pt x="1055912" y="256495"/>
                  </a:lnTo>
                  <a:lnTo>
                    <a:pt x="1056593" y="262619"/>
                  </a:lnTo>
                  <a:lnTo>
                    <a:pt x="1057501" y="269422"/>
                  </a:lnTo>
                  <a:lnTo>
                    <a:pt x="1058182" y="276679"/>
                  </a:lnTo>
                  <a:lnTo>
                    <a:pt x="1058409" y="283937"/>
                  </a:lnTo>
                  <a:lnTo>
                    <a:pt x="1058636" y="291874"/>
                  </a:lnTo>
                  <a:lnTo>
                    <a:pt x="1058863" y="300038"/>
                  </a:lnTo>
                  <a:lnTo>
                    <a:pt x="1058863" y="508000"/>
                  </a:lnTo>
                  <a:lnTo>
                    <a:pt x="1093788" y="508000"/>
                  </a:lnTo>
                  <a:lnTo>
                    <a:pt x="1093788" y="604838"/>
                  </a:lnTo>
                  <a:lnTo>
                    <a:pt x="966256" y="604838"/>
                  </a:lnTo>
                  <a:lnTo>
                    <a:pt x="966256" y="981303"/>
                  </a:lnTo>
                  <a:lnTo>
                    <a:pt x="965802" y="987426"/>
                  </a:lnTo>
                  <a:lnTo>
                    <a:pt x="965121" y="993323"/>
                  </a:lnTo>
                  <a:lnTo>
                    <a:pt x="963759" y="998765"/>
                  </a:lnTo>
                  <a:lnTo>
                    <a:pt x="962170" y="1003755"/>
                  </a:lnTo>
                  <a:lnTo>
                    <a:pt x="960127" y="1008290"/>
                  </a:lnTo>
                  <a:lnTo>
                    <a:pt x="957630" y="1012373"/>
                  </a:lnTo>
                  <a:lnTo>
                    <a:pt x="954680" y="1016228"/>
                  </a:lnTo>
                  <a:lnTo>
                    <a:pt x="951729" y="1019403"/>
                  </a:lnTo>
                  <a:lnTo>
                    <a:pt x="948097" y="1022351"/>
                  </a:lnTo>
                  <a:lnTo>
                    <a:pt x="944466" y="1024846"/>
                  </a:lnTo>
                  <a:lnTo>
                    <a:pt x="940607" y="1027114"/>
                  </a:lnTo>
                  <a:lnTo>
                    <a:pt x="936294" y="1028928"/>
                  </a:lnTo>
                  <a:lnTo>
                    <a:pt x="932436" y="1030062"/>
                  </a:lnTo>
                  <a:lnTo>
                    <a:pt x="927896" y="1031196"/>
                  </a:lnTo>
                  <a:lnTo>
                    <a:pt x="923583" y="1031649"/>
                  </a:lnTo>
                  <a:lnTo>
                    <a:pt x="919271" y="1031876"/>
                  </a:lnTo>
                  <a:lnTo>
                    <a:pt x="914958" y="1031649"/>
                  </a:lnTo>
                  <a:lnTo>
                    <a:pt x="910419" y="1031196"/>
                  </a:lnTo>
                  <a:lnTo>
                    <a:pt x="906106" y="1029835"/>
                  </a:lnTo>
                  <a:lnTo>
                    <a:pt x="902020" y="1028701"/>
                  </a:lnTo>
                  <a:lnTo>
                    <a:pt x="897935" y="1026660"/>
                  </a:lnTo>
                  <a:lnTo>
                    <a:pt x="894303" y="1024619"/>
                  </a:lnTo>
                  <a:lnTo>
                    <a:pt x="890444" y="1021898"/>
                  </a:lnTo>
                  <a:lnTo>
                    <a:pt x="887040" y="1018949"/>
                  </a:lnTo>
                  <a:lnTo>
                    <a:pt x="883862" y="1015774"/>
                  </a:lnTo>
                  <a:lnTo>
                    <a:pt x="880911" y="1011919"/>
                  </a:lnTo>
                  <a:lnTo>
                    <a:pt x="878415" y="1007610"/>
                  </a:lnTo>
                  <a:lnTo>
                    <a:pt x="876372" y="1003301"/>
                  </a:lnTo>
                  <a:lnTo>
                    <a:pt x="874783" y="998312"/>
                  </a:lnTo>
                  <a:lnTo>
                    <a:pt x="873194" y="993096"/>
                  </a:lnTo>
                  <a:lnTo>
                    <a:pt x="872513" y="987199"/>
                  </a:lnTo>
                  <a:lnTo>
                    <a:pt x="872286" y="981303"/>
                  </a:lnTo>
                  <a:lnTo>
                    <a:pt x="866699" y="604838"/>
                  </a:lnTo>
                  <a:lnTo>
                    <a:pt x="847681" y="604838"/>
                  </a:lnTo>
                  <a:lnTo>
                    <a:pt x="841871" y="981303"/>
                  </a:lnTo>
                  <a:lnTo>
                    <a:pt x="841644" y="987199"/>
                  </a:lnTo>
                  <a:lnTo>
                    <a:pt x="840963" y="993096"/>
                  </a:lnTo>
                  <a:lnTo>
                    <a:pt x="839601" y="998312"/>
                  </a:lnTo>
                  <a:lnTo>
                    <a:pt x="837785" y="1003301"/>
                  </a:lnTo>
                  <a:lnTo>
                    <a:pt x="835515" y="1007610"/>
                  </a:lnTo>
                  <a:lnTo>
                    <a:pt x="833019" y="1011919"/>
                  </a:lnTo>
                  <a:lnTo>
                    <a:pt x="830295" y="1015774"/>
                  </a:lnTo>
                  <a:lnTo>
                    <a:pt x="827117" y="1018949"/>
                  </a:lnTo>
                  <a:lnTo>
                    <a:pt x="823712" y="1021898"/>
                  </a:lnTo>
                  <a:lnTo>
                    <a:pt x="820081" y="1024619"/>
                  </a:lnTo>
                  <a:lnTo>
                    <a:pt x="816222" y="1026660"/>
                  </a:lnTo>
                  <a:lnTo>
                    <a:pt x="812137" y="1028701"/>
                  </a:lnTo>
                  <a:lnTo>
                    <a:pt x="807824" y="1029835"/>
                  </a:lnTo>
                  <a:lnTo>
                    <a:pt x="803738" y="1031196"/>
                  </a:lnTo>
                  <a:lnTo>
                    <a:pt x="799199" y="1031649"/>
                  </a:lnTo>
                  <a:lnTo>
                    <a:pt x="794886" y="1031876"/>
                  </a:lnTo>
                  <a:lnTo>
                    <a:pt x="790346" y="1031649"/>
                  </a:lnTo>
                  <a:lnTo>
                    <a:pt x="786261" y="1031196"/>
                  </a:lnTo>
                  <a:lnTo>
                    <a:pt x="781948" y="1030062"/>
                  </a:lnTo>
                  <a:lnTo>
                    <a:pt x="777636" y="1028928"/>
                  </a:lnTo>
                  <a:lnTo>
                    <a:pt x="773777" y="1027114"/>
                  </a:lnTo>
                  <a:lnTo>
                    <a:pt x="769691" y="1024846"/>
                  </a:lnTo>
                  <a:lnTo>
                    <a:pt x="766060" y="1022351"/>
                  </a:lnTo>
                  <a:lnTo>
                    <a:pt x="762655" y="1019403"/>
                  </a:lnTo>
                  <a:lnTo>
                    <a:pt x="759477" y="1016228"/>
                  </a:lnTo>
                  <a:lnTo>
                    <a:pt x="756527" y="1012373"/>
                  </a:lnTo>
                  <a:lnTo>
                    <a:pt x="754030" y="1008290"/>
                  </a:lnTo>
                  <a:lnTo>
                    <a:pt x="751987" y="1003755"/>
                  </a:lnTo>
                  <a:lnTo>
                    <a:pt x="750398" y="998765"/>
                  </a:lnTo>
                  <a:lnTo>
                    <a:pt x="749036" y="993323"/>
                  </a:lnTo>
                  <a:lnTo>
                    <a:pt x="748355" y="987426"/>
                  </a:lnTo>
                  <a:lnTo>
                    <a:pt x="748128" y="981303"/>
                  </a:lnTo>
                  <a:lnTo>
                    <a:pt x="748128" y="604838"/>
                  </a:lnTo>
                  <a:lnTo>
                    <a:pt x="0" y="604838"/>
                  </a:lnTo>
                  <a:lnTo>
                    <a:pt x="0" y="508000"/>
                  </a:lnTo>
                  <a:lnTo>
                    <a:pt x="748128" y="508000"/>
                  </a:lnTo>
                  <a:lnTo>
                    <a:pt x="748128" y="302760"/>
                  </a:lnTo>
                  <a:lnTo>
                    <a:pt x="597414" y="465138"/>
                  </a:lnTo>
                  <a:lnTo>
                    <a:pt x="594009" y="468540"/>
                  </a:lnTo>
                  <a:lnTo>
                    <a:pt x="590831" y="471262"/>
                  </a:lnTo>
                  <a:lnTo>
                    <a:pt x="587427" y="473756"/>
                  </a:lnTo>
                  <a:lnTo>
                    <a:pt x="583568" y="475797"/>
                  </a:lnTo>
                  <a:lnTo>
                    <a:pt x="580163" y="477385"/>
                  </a:lnTo>
                  <a:lnTo>
                    <a:pt x="576305" y="478519"/>
                  </a:lnTo>
                  <a:lnTo>
                    <a:pt x="572673" y="478972"/>
                  </a:lnTo>
                  <a:lnTo>
                    <a:pt x="568814" y="479426"/>
                  </a:lnTo>
                  <a:lnTo>
                    <a:pt x="565183" y="479199"/>
                  </a:lnTo>
                  <a:lnTo>
                    <a:pt x="561324" y="478972"/>
                  </a:lnTo>
                  <a:lnTo>
                    <a:pt x="557919" y="478065"/>
                  </a:lnTo>
                  <a:lnTo>
                    <a:pt x="554515" y="476931"/>
                  </a:lnTo>
                  <a:lnTo>
                    <a:pt x="550883" y="475571"/>
                  </a:lnTo>
                  <a:lnTo>
                    <a:pt x="547705" y="473756"/>
                  </a:lnTo>
                  <a:lnTo>
                    <a:pt x="544755" y="471715"/>
                  </a:lnTo>
                  <a:lnTo>
                    <a:pt x="541804" y="469447"/>
                  </a:lnTo>
                  <a:lnTo>
                    <a:pt x="539080" y="466953"/>
                  </a:lnTo>
                  <a:lnTo>
                    <a:pt x="536583" y="464685"/>
                  </a:lnTo>
                  <a:lnTo>
                    <a:pt x="534314" y="461510"/>
                  </a:lnTo>
                  <a:lnTo>
                    <a:pt x="532271" y="458562"/>
                  </a:lnTo>
                  <a:lnTo>
                    <a:pt x="530455" y="455387"/>
                  </a:lnTo>
                  <a:lnTo>
                    <a:pt x="529320" y="451758"/>
                  </a:lnTo>
                  <a:lnTo>
                    <a:pt x="527958" y="448356"/>
                  </a:lnTo>
                  <a:lnTo>
                    <a:pt x="527504" y="444728"/>
                  </a:lnTo>
                  <a:lnTo>
                    <a:pt x="527050" y="440872"/>
                  </a:lnTo>
                  <a:lnTo>
                    <a:pt x="527050" y="437244"/>
                  </a:lnTo>
                  <a:lnTo>
                    <a:pt x="527504" y="433162"/>
                  </a:lnTo>
                  <a:lnTo>
                    <a:pt x="528412" y="429079"/>
                  </a:lnTo>
                  <a:lnTo>
                    <a:pt x="530001" y="425224"/>
                  </a:lnTo>
                  <a:lnTo>
                    <a:pt x="531817" y="421369"/>
                  </a:lnTo>
                  <a:lnTo>
                    <a:pt x="534314" y="417513"/>
                  </a:lnTo>
                  <a:lnTo>
                    <a:pt x="537037" y="413431"/>
                  </a:lnTo>
                  <a:lnTo>
                    <a:pt x="704321" y="212499"/>
                  </a:lnTo>
                  <a:lnTo>
                    <a:pt x="708407" y="208644"/>
                  </a:lnTo>
                  <a:lnTo>
                    <a:pt x="712946" y="204335"/>
                  </a:lnTo>
                  <a:lnTo>
                    <a:pt x="715216" y="202294"/>
                  </a:lnTo>
                  <a:lnTo>
                    <a:pt x="717940" y="200253"/>
                  </a:lnTo>
                  <a:lnTo>
                    <a:pt x="720664" y="198438"/>
                  </a:lnTo>
                  <a:lnTo>
                    <a:pt x="723615" y="196624"/>
                  </a:lnTo>
                  <a:lnTo>
                    <a:pt x="727019" y="194810"/>
                  </a:lnTo>
                  <a:lnTo>
                    <a:pt x="731105" y="193449"/>
                  </a:lnTo>
                  <a:lnTo>
                    <a:pt x="735417" y="192088"/>
                  </a:lnTo>
                  <a:lnTo>
                    <a:pt x="739957" y="191181"/>
                  </a:lnTo>
                  <a:lnTo>
                    <a:pt x="745405" y="190047"/>
                  </a:lnTo>
                  <a:lnTo>
                    <a:pt x="751306" y="189367"/>
                  </a:lnTo>
                  <a:lnTo>
                    <a:pt x="757888" y="188913"/>
                  </a:lnTo>
                  <a:close/>
                  <a:moveTo>
                    <a:pt x="538163" y="92075"/>
                  </a:moveTo>
                  <a:lnTo>
                    <a:pt x="614363" y="92075"/>
                  </a:lnTo>
                  <a:lnTo>
                    <a:pt x="614363" y="263525"/>
                  </a:lnTo>
                  <a:lnTo>
                    <a:pt x="565974" y="263525"/>
                  </a:lnTo>
                  <a:lnTo>
                    <a:pt x="566733" y="264454"/>
                  </a:lnTo>
                  <a:lnTo>
                    <a:pt x="568322" y="266954"/>
                  </a:lnTo>
                  <a:lnTo>
                    <a:pt x="569911" y="269680"/>
                  </a:lnTo>
                  <a:lnTo>
                    <a:pt x="571045" y="272634"/>
                  </a:lnTo>
                  <a:lnTo>
                    <a:pt x="572180" y="275588"/>
                  </a:lnTo>
                  <a:lnTo>
                    <a:pt x="572861" y="278542"/>
                  </a:lnTo>
                  <a:lnTo>
                    <a:pt x="573088" y="281950"/>
                  </a:lnTo>
                  <a:lnTo>
                    <a:pt x="573088" y="285131"/>
                  </a:lnTo>
                  <a:lnTo>
                    <a:pt x="572634" y="288539"/>
                  </a:lnTo>
                  <a:lnTo>
                    <a:pt x="571953" y="292175"/>
                  </a:lnTo>
                  <a:lnTo>
                    <a:pt x="570818" y="295356"/>
                  </a:lnTo>
                  <a:lnTo>
                    <a:pt x="569230" y="298992"/>
                  </a:lnTo>
                  <a:lnTo>
                    <a:pt x="567187" y="302400"/>
                  </a:lnTo>
                  <a:lnTo>
                    <a:pt x="564917" y="305808"/>
                  </a:lnTo>
                  <a:lnTo>
                    <a:pt x="472537" y="417146"/>
                  </a:lnTo>
                  <a:lnTo>
                    <a:pt x="468452" y="422599"/>
                  </a:lnTo>
                  <a:lnTo>
                    <a:pt x="466182" y="424417"/>
                  </a:lnTo>
                  <a:lnTo>
                    <a:pt x="464139" y="426462"/>
                  </a:lnTo>
                  <a:lnTo>
                    <a:pt x="461869" y="428280"/>
                  </a:lnTo>
                  <a:lnTo>
                    <a:pt x="459599" y="429643"/>
                  </a:lnTo>
                  <a:lnTo>
                    <a:pt x="457557" y="431007"/>
                  </a:lnTo>
                  <a:lnTo>
                    <a:pt x="455287" y="432143"/>
                  </a:lnTo>
                  <a:lnTo>
                    <a:pt x="453471" y="433052"/>
                  </a:lnTo>
                  <a:lnTo>
                    <a:pt x="451428" y="433733"/>
                  </a:lnTo>
                  <a:lnTo>
                    <a:pt x="449158" y="434188"/>
                  </a:lnTo>
                  <a:lnTo>
                    <a:pt x="447116" y="434415"/>
                  </a:lnTo>
                  <a:lnTo>
                    <a:pt x="444846" y="434642"/>
                  </a:lnTo>
                  <a:lnTo>
                    <a:pt x="442803" y="434642"/>
                  </a:lnTo>
                  <a:lnTo>
                    <a:pt x="440987" y="434415"/>
                  </a:lnTo>
                  <a:lnTo>
                    <a:pt x="438944" y="433960"/>
                  </a:lnTo>
                  <a:lnTo>
                    <a:pt x="436675" y="433279"/>
                  </a:lnTo>
                  <a:lnTo>
                    <a:pt x="434632" y="432597"/>
                  </a:lnTo>
                  <a:lnTo>
                    <a:pt x="432589" y="431461"/>
                  </a:lnTo>
                  <a:lnTo>
                    <a:pt x="430773" y="430325"/>
                  </a:lnTo>
                  <a:lnTo>
                    <a:pt x="426688" y="427598"/>
                  </a:lnTo>
                  <a:lnTo>
                    <a:pt x="422602" y="423963"/>
                  </a:lnTo>
                  <a:lnTo>
                    <a:pt x="418743" y="420100"/>
                  </a:lnTo>
                  <a:lnTo>
                    <a:pt x="414658" y="415556"/>
                  </a:lnTo>
                  <a:lnTo>
                    <a:pt x="411026" y="410330"/>
                  </a:lnTo>
                  <a:lnTo>
                    <a:pt x="406941" y="404195"/>
                  </a:lnTo>
                  <a:lnTo>
                    <a:pt x="400585" y="394197"/>
                  </a:lnTo>
                  <a:lnTo>
                    <a:pt x="391733" y="381700"/>
                  </a:lnTo>
                  <a:lnTo>
                    <a:pt x="371986" y="353297"/>
                  </a:lnTo>
                  <a:lnTo>
                    <a:pt x="347473" y="318760"/>
                  </a:lnTo>
                  <a:lnTo>
                    <a:pt x="347473" y="490538"/>
                  </a:lnTo>
                  <a:lnTo>
                    <a:pt x="129120" y="490538"/>
                  </a:lnTo>
                  <a:lnTo>
                    <a:pt x="129120" y="338528"/>
                  </a:lnTo>
                  <a:lnTo>
                    <a:pt x="111643" y="338528"/>
                  </a:lnTo>
                  <a:lnTo>
                    <a:pt x="107557" y="490538"/>
                  </a:lnTo>
                  <a:lnTo>
                    <a:pt x="36513" y="490538"/>
                  </a:lnTo>
                  <a:lnTo>
                    <a:pt x="36513" y="316033"/>
                  </a:lnTo>
                  <a:lnTo>
                    <a:pt x="36740" y="307853"/>
                  </a:lnTo>
                  <a:lnTo>
                    <a:pt x="36740" y="300128"/>
                  </a:lnTo>
                  <a:lnTo>
                    <a:pt x="37194" y="292629"/>
                  </a:lnTo>
                  <a:lnTo>
                    <a:pt x="37648" y="285358"/>
                  </a:lnTo>
                  <a:lnTo>
                    <a:pt x="38783" y="278542"/>
                  </a:lnTo>
                  <a:lnTo>
                    <a:pt x="39464" y="272407"/>
                  </a:lnTo>
                  <a:lnTo>
                    <a:pt x="40826" y="266499"/>
                  </a:lnTo>
                  <a:lnTo>
                    <a:pt x="41961" y="260591"/>
                  </a:lnTo>
                  <a:lnTo>
                    <a:pt x="43549" y="255365"/>
                  </a:lnTo>
                  <a:lnTo>
                    <a:pt x="45138" y="250366"/>
                  </a:lnTo>
                  <a:lnTo>
                    <a:pt x="47181" y="245595"/>
                  </a:lnTo>
                  <a:lnTo>
                    <a:pt x="49451" y="241278"/>
                  </a:lnTo>
                  <a:lnTo>
                    <a:pt x="51721" y="237188"/>
                  </a:lnTo>
                  <a:lnTo>
                    <a:pt x="54444" y="233552"/>
                  </a:lnTo>
                  <a:lnTo>
                    <a:pt x="57168" y="229917"/>
                  </a:lnTo>
                  <a:lnTo>
                    <a:pt x="60119" y="226736"/>
                  </a:lnTo>
                  <a:lnTo>
                    <a:pt x="63750" y="223782"/>
                  </a:lnTo>
                  <a:lnTo>
                    <a:pt x="67155" y="221055"/>
                  </a:lnTo>
                  <a:lnTo>
                    <a:pt x="71014" y="218556"/>
                  </a:lnTo>
                  <a:lnTo>
                    <a:pt x="75099" y="216283"/>
                  </a:lnTo>
                  <a:lnTo>
                    <a:pt x="79412" y="214238"/>
                  </a:lnTo>
                  <a:lnTo>
                    <a:pt x="84178" y="212421"/>
                  </a:lnTo>
                  <a:lnTo>
                    <a:pt x="88945" y="210830"/>
                  </a:lnTo>
                  <a:lnTo>
                    <a:pt x="94165" y="209467"/>
                  </a:lnTo>
                  <a:lnTo>
                    <a:pt x="99613" y="208331"/>
                  </a:lnTo>
                  <a:lnTo>
                    <a:pt x="105287" y="207195"/>
                  </a:lnTo>
                  <a:lnTo>
                    <a:pt x="111416" y="206513"/>
                  </a:lnTo>
                  <a:lnTo>
                    <a:pt x="117544" y="205831"/>
                  </a:lnTo>
                  <a:lnTo>
                    <a:pt x="124353" y="205150"/>
                  </a:lnTo>
                  <a:lnTo>
                    <a:pt x="131390" y="204922"/>
                  </a:lnTo>
                  <a:lnTo>
                    <a:pt x="146143" y="204695"/>
                  </a:lnTo>
                  <a:lnTo>
                    <a:pt x="238296" y="204695"/>
                  </a:lnTo>
                  <a:lnTo>
                    <a:pt x="330449" y="204695"/>
                  </a:lnTo>
                  <a:lnTo>
                    <a:pt x="336124" y="204695"/>
                  </a:lnTo>
                  <a:lnTo>
                    <a:pt x="341571" y="205150"/>
                  </a:lnTo>
                  <a:lnTo>
                    <a:pt x="346565" y="205831"/>
                  </a:lnTo>
                  <a:lnTo>
                    <a:pt x="351558" y="206513"/>
                  </a:lnTo>
                  <a:lnTo>
                    <a:pt x="356098" y="207422"/>
                  </a:lnTo>
                  <a:lnTo>
                    <a:pt x="360410" y="208785"/>
                  </a:lnTo>
                  <a:lnTo>
                    <a:pt x="364496" y="209921"/>
                  </a:lnTo>
                  <a:lnTo>
                    <a:pt x="368581" y="211739"/>
                  </a:lnTo>
                  <a:lnTo>
                    <a:pt x="372213" y="213557"/>
                  </a:lnTo>
                  <a:lnTo>
                    <a:pt x="375845" y="215375"/>
                  </a:lnTo>
                  <a:lnTo>
                    <a:pt x="379022" y="217420"/>
                  </a:lnTo>
                  <a:lnTo>
                    <a:pt x="382200" y="219919"/>
                  </a:lnTo>
                  <a:lnTo>
                    <a:pt x="385378" y="222191"/>
                  </a:lnTo>
                  <a:lnTo>
                    <a:pt x="388328" y="224918"/>
                  </a:lnTo>
                  <a:lnTo>
                    <a:pt x="391052" y="227644"/>
                  </a:lnTo>
                  <a:lnTo>
                    <a:pt x="393776" y="230598"/>
                  </a:lnTo>
                  <a:lnTo>
                    <a:pt x="398996" y="236960"/>
                  </a:lnTo>
                  <a:lnTo>
                    <a:pt x="403763" y="243550"/>
                  </a:lnTo>
                  <a:lnTo>
                    <a:pt x="408529" y="250594"/>
                  </a:lnTo>
                  <a:lnTo>
                    <a:pt x="413296" y="258092"/>
                  </a:lnTo>
                  <a:lnTo>
                    <a:pt x="422602" y="274452"/>
                  </a:lnTo>
                  <a:lnTo>
                    <a:pt x="427596" y="282632"/>
                  </a:lnTo>
                  <a:lnTo>
                    <a:pt x="433270" y="291493"/>
                  </a:lnTo>
                  <a:lnTo>
                    <a:pt x="447116" y="312852"/>
                  </a:lnTo>
                  <a:lnTo>
                    <a:pt x="454152" y="323077"/>
                  </a:lnTo>
                  <a:lnTo>
                    <a:pt x="456195" y="326031"/>
                  </a:lnTo>
                  <a:lnTo>
                    <a:pt x="456876" y="327167"/>
                  </a:lnTo>
                  <a:lnTo>
                    <a:pt x="511350" y="261955"/>
                  </a:lnTo>
                  <a:lnTo>
                    <a:pt x="514301" y="259228"/>
                  </a:lnTo>
                  <a:lnTo>
                    <a:pt x="517252" y="256729"/>
                  </a:lnTo>
                  <a:lnTo>
                    <a:pt x="520202" y="254684"/>
                  </a:lnTo>
                  <a:lnTo>
                    <a:pt x="523607" y="252866"/>
                  </a:lnTo>
                  <a:lnTo>
                    <a:pt x="526785" y="251730"/>
                  </a:lnTo>
                  <a:lnTo>
                    <a:pt x="529962" y="250594"/>
                  </a:lnTo>
                  <a:lnTo>
                    <a:pt x="533140" y="249912"/>
                  </a:lnTo>
                  <a:lnTo>
                    <a:pt x="536545" y="249685"/>
                  </a:lnTo>
                  <a:lnTo>
                    <a:pt x="538163" y="249685"/>
                  </a:lnTo>
                  <a:lnTo>
                    <a:pt x="538163" y="92075"/>
                  </a:lnTo>
                  <a:close/>
                  <a:moveTo>
                    <a:pt x="238296" y="15875"/>
                  </a:moveTo>
                  <a:lnTo>
                    <a:pt x="242836" y="16102"/>
                  </a:lnTo>
                  <a:lnTo>
                    <a:pt x="247148" y="16330"/>
                  </a:lnTo>
                  <a:lnTo>
                    <a:pt x="251234" y="17011"/>
                  </a:lnTo>
                  <a:lnTo>
                    <a:pt x="255546" y="17693"/>
                  </a:lnTo>
                  <a:lnTo>
                    <a:pt x="259859" y="18602"/>
                  </a:lnTo>
                  <a:lnTo>
                    <a:pt x="263718" y="19965"/>
                  </a:lnTo>
                  <a:lnTo>
                    <a:pt x="267803" y="21101"/>
                  </a:lnTo>
                  <a:lnTo>
                    <a:pt x="271662" y="22692"/>
                  </a:lnTo>
                  <a:lnTo>
                    <a:pt x="275521" y="24510"/>
                  </a:lnTo>
                  <a:lnTo>
                    <a:pt x="279152" y="26327"/>
                  </a:lnTo>
                  <a:lnTo>
                    <a:pt x="282784" y="28372"/>
                  </a:lnTo>
                  <a:lnTo>
                    <a:pt x="286189" y="30645"/>
                  </a:lnTo>
                  <a:lnTo>
                    <a:pt x="289820" y="33144"/>
                  </a:lnTo>
                  <a:lnTo>
                    <a:pt x="292998" y="35643"/>
                  </a:lnTo>
                  <a:lnTo>
                    <a:pt x="295949" y="38370"/>
                  </a:lnTo>
                  <a:lnTo>
                    <a:pt x="298899" y="41097"/>
                  </a:lnTo>
                  <a:lnTo>
                    <a:pt x="301623" y="44051"/>
                  </a:lnTo>
                  <a:lnTo>
                    <a:pt x="304347" y="47232"/>
                  </a:lnTo>
                  <a:lnTo>
                    <a:pt x="306844" y="50413"/>
                  </a:lnTo>
                  <a:lnTo>
                    <a:pt x="309340" y="53821"/>
                  </a:lnTo>
                  <a:lnTo>
                    <a:pt x="311610" y="57457"/>
                  </a:lnTo>
                  <a:lnTo>
                    <a:pt x="313653" y="60865"/>
                  </a:lnTo>
                  <a:lnTo>
                    <a:pt x="315696" y="64728"/>
                  </a:lnTo>
                  <a:lnTo>
                    <a:pt x="317511" y="68363"/>
                  </a:lnTo>
                  <a:lnTo>
                    <a:pt x="318873" y="72453"/>
                  </a:lnTo>
                  <a:lnTo>
                    <a:pt x="320235" y="76316"/>
                  </a:lnTo>
                  <a:lnTo>
                    <a:pt x="321370" y="80406"/>
                  </a:lnTo>
                  <a:lnTo>
                    <a:pt x="322505" y="84723"/>
                  </a:lnTo>
                  <a:lnTo>
                    <a:pt x="323186" y="88813"/>
                  </a:lnTo>
                  <a:lnTo>
                    <a:pt x="323640" y="93130"/>
                  </a:lnTo>
                  <a:lnTo>
                    <a:pt x="323867" y="97447"/>
                  </a:lnTo>
                  <a:lnTo>
                    <a:pt x="324094" y="101764"/>
                  </a:lnTo>
                  <a:lnTo>
                    <a:pt x="323867" y="106309"/>
                  </a:lnTo>
                  <a:lnTo>
                    <a:pt x="323640" y="110626"/>
                  </a:lnTo>
                  <a:lnTo>
                    <a:pt x="323186" y="114716"/>
                  </a:lnTo>
                  <a:lnTo>
                    <a:pt x="322505" y="119033"/>
                  </a:lnTo>
                  <a:lnTo>
                    <a:pt x="321370" y="123350"/>
                  </a:lnTo>
                  <a:lnTo>
                    <a:pt x="320235" y="127213"/>
                  </a:lnTo>
                  <a:lnTo>
                    <a:pt x="318873" y="131303"/>
                  </a:lnTo>
                  <a:lnTo>
                    <a:pt x="317511" y="135393"/>
                  </a:lnTo>
                  <a:lnTo>
                    <a:pt x="315696" y="139029"/>
                  </a:lnTo>
                  <a:lnTo>
                    <a:pt x="313653" y="142891"/>
                  </a:lnTo>
                  <a:lnTo>
                    <a:pt x="311610" y="146300"/>
                  </a:lnTo>
                  <a:lnTo>
                    <a:pt x="309340" y="149708"/>
                  </a:lnTo>
                  <a:lnTo>
                    <a:pt x="306844" y="153343"/>
                  </a:lnTo>
                  <a:lnTo>
                    <a:pt x="304347" y="156525"/>
                  </a:lnTo>
                  <a:lnTo>
                    <a:pt x="301623" y="159478"/>
                  </a:lnTo>
                  <a:lnTo>
                    <a:pt x="298899" y="162432"/>
                  </a:lnTo>
                  <a:lnTo>
                    <a:pt x="295949" y="165613"/>
                  </a:lnTo>
                  <a:lnTo>
                    <a:pt x="292998" y="168113"/>
                  </a:lnTo>
                  <a:lnTo>
                    <a:pt x="289820" y="170839"/>
                  </a:lnTo>
                  <a:lnTo>
                    <a:pt x="286189" y="173112"/>
                  </a:lnTo>
                  <a:lnTo>
                    <a:pt x="282784" y="175157"/>
                  </a:lnTo>
                  <a:lnTo>
                    <a:pt x="279152" y="177202"/>
                  </a:lnTo>
                  <a:lnTo>
                    <a:pt x="275521" y="179247"/>
                  </a:lnTo>
                  <a:lnTo>
                    <a:pt x="271662" y="181064"/>
                  </a:lnTo>
                  <a:lnTo>
                    <a:pt x="267803" y="182428"/>
                  </a:lnTo>
                  <a:lnTo>
                    <a:pt x="263718" y="184018"/>
                  </a:lnTo>
                  <a:lnTo>
                    <a:pt x="259859" y="184927"/>
                  </a:lnTo>
                  <a:lnTo>
                    <a:pt x="255546" y="186063"/>
                  </a:lnTo>
                  <a:lnTo>
                    <a:pt x="251234" y="186745"/>
                  </a:lnTo>
                  <a:lnTo>
                    <a:pt x="247148" y="187199"/>
                  </a:lnTo>
                  <a:lnTo>
                    <a:pt x="242836" y="187654"/>
                  </a:lnTo>
                  <a:lnTo>
                    <a:pt x="238296" y="187654"/>
                  </a:lnTo>
                  <a:lnTo>
                    <a:pt x="233757" y="187654"/>
                  </a:lnTo>
                  <a:lnTo>
                    <a:pt x="229671" y="187199"/>
                  </a:lnTo>
                  <a:lnTo>
                    <a:pt x="225132" y="186745"/>
                  </a:lnTo>
                  <a:lnTo>
                    <a:pt x="221046" y="186063"/>
                  </a:lnTo>
                  <a:lnTo>
                    <a:pt x="216960" y="184927"/>
                  </a:lnTo>
                  <a:lnTo>
                    <a:pt x="212875" y="184018"/>
                  </a:lnTo>
                  <a:lnTo>
                    <a:pt x="208789" y="182428"/>
                  </a:lnTo>
                  <a:lnTo>
                    <a:pt x="204930" y="181064"/>
                  </a:lnTo>
                  <a:lnTo>
                    <a:pt x="201072" y="179247"/>
                  </a:lnTo>
                  <a:lnTo>
                    <a:pt x="197440" y="177202"/>
                  </a:lnTo>
                  <a:lnTo>
                    <a:pt x="194036" y="175157"/>
                  </a:lnTo>
                  <a:lnTo>
                    <a:pt x="190404" y="173112"/>
                  </a:lnTo>
                  <a:lnTo>
                    <a:pt x="186999" y="170839"/>
                  </a:lnTo>
                  <a:lnTo>
                    <a:pt x="183595" y="168113"/>
                  </a:lnTo>
                  <a:lnTo>
                    <a:pt x="180644" y="165613"/>
                  </a:lnTo>
                  <a:lnTo>
                    <a:pt x="177693" y="162432"/>
                  </a:lnTo>
                  <a:lnTo>
                    <a:pt x="174742" y="159478"/>
                  </a:lnTo>
                  <a:lnTo>
                    <a:pt x="172019" y="156525"/>
                  </a:lnTo>
                  <a:lnTo>
                    <a:pt x="169522" y="153343"/>
                  </a:lnTo>
                  <a:lnTo>
                    <a:pt x="167252" y="149708"/>
                  </a:lnTo>
                  <a:lnTo>
                    <a:pt x="164982" y="146300"/>
                  </a:lnTo>
                  <a:lnTo>
                    <a:pt x="162713" y="142891"/>
                  </a:lnTo>
                  <a:lnTo>
                    <a:pt x="160897" y="139029"/>
                  </a:lnTo>
                  <a:lnTo>
                    <a:pt x="159308" y="135393"/>
                  </a:lnTo>
                  <a:lnTo>
                    <a:pt x="157719" y="131303"/>
                  </a:lnTo>
                  <a:lnTo>
                    <a:pt x="156357" y="127213"/>
                  </a:lnTo>
                  <a:lnTo>
                    <a:pt x="155222" y="123350"/>
                  </a:lnTo>
                  <a:lnTo>
                    <a:pt x="154314" y="119033"/>
                  </a:lnTo>
                  <a:lnTo>
                    <a:pt x="153407" y="114716"/>
                  </a:lnTo>
                  <a:lnTo>
                    <a:pt x="152953" y="110626"/>
                  </a:lnTo>
                  <a:lnTo>
                    <a:pt x="152499" y="106309"/>
                  </a:lnTo>
                  <a:lnTo>
                    <a:pt x="152499" y="101764"/>
                  </a:lnTo>
                  <a:lnTo>
                    <a:pt x="152499" y="97447"/>
                  </a:lnTo>
                  <a:lnTo>
                    <a:pt x="152953" y="93130"/>
                  </a:lnTo>
                  <a:lnTo>
                    <a:pt x="153407" y="88813"/>
                  </a:lnTo>
                  <a:lnTo>
                    <a:pt x="154314" y="84723"/>
                  </a:lnTo>
                  <a:lnTo>
                    <a:pt x="155222" y="80406"/>
                  </a:lnTo>
                  <a:lnTo>
                    <a:pt x="156357" y="76316"/>
                  </a:lnTo>
                  <a:lnTo>
                    <a:pt x="157719" y="72453"/>
                  </a:lnTo>
                  <a:lnTo>
                    <a:pt x="159308" y="68363"/>
                  </a:lnTo>
                  <a:lnTo>
                    <a:pt x="160897" y="64728"/>
                  </a:lnTo>
                  <a:lnTo>
                    <a:pt x="162713" y="60865"/>
                  </a:lnTo>
                  <a:lnTo>
                    <a:pt x="164982" y="57457"/>
                  </a:lnTo>
                  <a:lnTo>
                    <a:pt x="167252" y="53821"/>
                  </a:lnTo>
                  <a:lnTo>
                    <a:pt x="169522" y="50413"/>
                  </a:lnTo>
                  <a:lnTo>
                    <a:pt x="172019" y="47232"/>
                  </a:lnTo>
                  <a:lnTo>
                    <a:pt x="174742" y="44051"/>
                  </a:lnTo>
                  <a:lnTo>
                    <a:pt x="177693" y="41097"/>
                  </a:lnTo>
                  <a:lnTo>
                    <a:pt x="180644" y="38370"/>
                  </a:lnTo>
                  <a:lnTo>
                    <a:pt x="183595" y="35643"/>
                  </a:lnTo>
                  <a:lnTo>
                    <a:pt x="186999" y="33144"/>
                  </a:lnTo>
                  <a:lnTo>
                    <a:pt x="190404" y="30645"/>
                  </a:lnTo>
                  <a:lnTo>
                    <a:pt x="194036" y="28372"/>
                  </a:lnTo>
                  <a:lnTo>
                    <a:pt x="197440" y="26327"/>
                  </a:lnTo>
                  <a:lnTo>
                    <a:pt x="201072" y="24510"/>
                  </a:lnTo>
                  <a:lnTo>
                    <a:pt x="204930" y="22692"/>
                  </a:lnTo>
                  <a:lnTo>
                    <a:pt x="208789" y="21101"/>
                  </a:lnTo>
                  <a:lnTo>
                    <a:pt x="212875" y="19965"/>
                  </a:lnTo>
                  <a:lnTo>
                    <a:pt x="216960" y="18602"/>
                  </a:lnTo>
                  <a:lnTo>
                    <a:pt x="221046" y="17693"/>
                  </a:lnTo>
                  <a:lnTo>
                    <a:pt x="225132" y="17011"/>
                  </a:lnTo>
                  <a:lnTo>
                    <a:pt x="229671" y="16330"/>
                  </a:lnTo>
                  <a:lnTo>
                    <a:pt x="233757" y="16102"/>
                  </a:lnTo>
                  <a:lnTo>
                    <a:pt x="238296" y="15875"/>
                  </a:lnTo>
                  <a:close/>
                  <a:moveTo>
                    <a:pt x="852715" y="0"/>
                  </a:moveTo>
                  <a:lnTo>
                    <a:pt x="857250" y="0"/>
                  </a:lnTo>
                  <a:lnTo>
                    <a:pt x="861786" y="0"/>
                  </a:lnTo>
                  <a:lnTo>
                    <a:pt x="865868" y="453"/>
                  </a:lnTo>
                  <a:lnTo>
                    <a:pt x="870404" y="907"/>
                  </a:lnTo>
                  <a:lnTo>
                    <a:pt x="874486" y="1814"/>
                  </a:lnTo>
                  <a:lnTo>
                    <a:pt x="878568" y="2721"/>
                  </a:lnTo>
                  <a:lnTo>
                    <a:pt x="882650" y="3855"/>
                  </a:lnTo>
                  <a:lnTo>
                    <a:pt x="886732" y="5216"/>
                  </a:lnTo>
                  <a:lnTo>
                    <a:pt x="890588" y="6803"/>
                  </a:lnTo>
                  <a:lnTo>
                    <a:pt x="894443" y="8391"/>
                  </a:lnTo>
                  <a:lnTo>
                    <a:pt x="898072" y="10432"/>
                  </a:lnTo>
                  <a:lnTo>
                    <a:pt x="901700" y="12473"/>
                  </a:lnTo>
                  <a:lnTo>
                    <a:pt x="905102" y="14741"/>
                  </a:lnTo>
                  <a:lnTo>
                    <a:pt x="908504" y="17009"/>
                  </a:lnTo>
                  <a:lnTo>
                    <a:pt x="911906" y="19731"/>
                  </a:lnTo>
                  <a:lnTo>
                    <a:pt x="914854" y="22225"/>
                  </a:lnTo>
                  <a:lnTo>
                    <a:pt x="917802" y="25173"/>
                  </a:lnTo>
                  <a:lnTo>
                    <a:pt x="920750" y="28122"/>
                  </a:lnTo>
                  <a:lnTo>
                    <a:pt x="923245" y="31070"/>
                  </a:lnTo>
                  <a:lnTo>
                    <a:pt x="925966" y="34472"/>
                  </a:lnTo>
                  <a:lnTo>
                    <a:pt x="928234" y="37873"/>
                  </a:lnTo>
                  <a:lnTo>
                    <a:pt x="930502" y="41275"/>
                  </a:lnTo>
                  <a:lnTo>
                    <a:pt x="932543" y="44904"/>
                  </a:lnTo>
                  <a:lnTo>
                    <a:pt x="934584" y="48532"/>
                  </a:lnTo>
                  <a:lnTo>
                    <a:pt x="936172" y="52388"/>
                  </a:lnTo>
                  <a:lnTo>
                    <a:pt x="937759" y="56243"/>
                  </a:lnTo>
                  <a:lnTo>
                    <a:pt x="939347" y="60325"/>
                  </a:lnTo>
                  <a:lnTo>
                    <a:pt x="940254" y="64407"/>
                  </a:lnTo>
                  <a:lnTo>
                    <a:pt x="941161" y="68490"/>
                  </a:lnTo>
                  <a:lnTo>
                    <a:pt x="942068" y="72798"/>
                  </a:lnTo>
                  <a:lnTo>
                    <a:pt x="942522" y="77107"/>
                  </a:lnTo>
                  <a:lnTo>
                    <a:pt x="942975" y="81190"/>
                  </a:lnTo>
                  <a:lnTo>
                    <a:pt x="942975" y="85725"/>
                  </a:lnTo>
                  <a:lnTo>
                    <a:pt x="942975" y="90261"/>
                  </a:lnTo>
                  <a:lnTo>
                    <a:pt x="942522" y="94570"/>
                  </a:lnTo>
                  <a:lnTo>
                    <a:pt x="942068" y="98652"/>
                  </a:lnTo>
                  <a:lnTo>
                    <a:pt x="941161" y="102961"/>
                  </a:lnTo>
                  <a:lnTo>
                    <a:pt x="940254" y="107270"/>
                  </a:lnTo>
                  <a:lnTo>
                    <a:pt x="939347" y="111125"/>
                  </a:lnTo>
                  <a:lnTo>
                    <a:pt x="937759" y="115207"/>
                  </a:lnTo>
                  <a:lnTo>
                    <a:pt x="936172" y="119063"/>
                  </a:lnTo>
                  <a:lnTo>
                    <a:pt x="934584" y="122918"/>
                  </a:lnTo>
                  <a:lnTo>
                    <a:pt x="932543" y="126547"/>
                  </a:lnTo>
                  <a:lnTo>
                    <a:pt x="930502" y="130175"/>
                  </a:lnTo>
                  <a:lnTo>
                    <a:pt x="928234" y="133577"/>
                  </a:lnTo>
                  <a:lnTo>
                    <a:pt x="925966" y="137206"/>
                  </a:lnTo>
                  <a:lnTo>
                    <a:pt x="923245" y="140381"/>
                  </a:lnTo>
                  <a:lnTo>
                    <a:pt x="920750" y="143329"/>
                  </a:lnTo>
                  <a:lnTo>
                    <a:pt x="917802" y="146277"/>
                  </a:lnTo>
                  <a:lnTo>
                    <a:pt x="914854" y="148998"/>
                  </a:lnTo>
                  <a:lnTo>
                    <a:pt x="911906" y="151720"/>
                  </a:lnTo>
                  <a:lnTo>
                    <a:pt x="908504" y="154215"/>
                  </a:lnTo>
                  <a:lnTo>
                    <a:pt x="905102" y="156709"/>
                  </a:lnTo>
                  <a:lnTo>
                    <a:pt x="901700" y="158977"/>
                  </a:lnTo>
                  <a:lnTo>
                    <a:pt x="898072" y="161018"/>
                  </a:lnTo>
                  <a:lnTo>
                    <a:pt x="894443" y="163059"/>
                  </a:lnTo>
                  <a:lnTo>
                    <a:pt x="890588" y="164873"/>
                  </a:lnTo>
                  <a:lnTo>
                    <a:pt x="886732" y="166234"/>
                  </a:lnTo>
                  <a:lnTo>
                    <a:pt x="882650" y="167595"/>
                  </a:lnTo>
                  <a:lnTo>
                    <a:pt x="878568" y="168729"/>
                  </a:lnTo>
                  <a:lnTo>
                    <a:pt x="874486" y="169636"/>
                  </a:lnTo>
                  <a:lnTo>
                    <a:pt x="870404" y="170543"/>
                  </a:lnTo>
                  <a:lnTo>
                    <a:pt x="865868" y="170997"/>
                  </a:lnTo>
                  <a:lnTo>
                    <a:pt x="861786" y="171223"/>
                  </a:lnTo>
                  <a:lnTo>
                    <a:pt x="857250" y="171450"/>
                  </a:lnTo>
                  <a:lnTo>
                    <a:pt x="852715" y="171223"/>
                  </a:lnTo>
                  <a:lnTo>
                    <a:pt x="848406" y="170997"/>
                  </a:lnTo>
                  <a:lnTo>
                    <a:pt x="844323" y="170543"/>
                  </a:lnTo>
                  <a:lnTo>
                    <a:pt x="840015" y="169636"/>
                  </a:lnTo>
                  <a:lnTo>
                    <a:pt x="835706" y="168729"/>
                  </a:lnTo>
                  <a:lnTo>
                    <a:pt x="831850" y="167595"/>
                  </a:lnTo>
                  <a:lnTo>
                    <a:pt x="827768" y="166234"/>
                  </a:lnTo>
                  <a:lnTo>
                    <a:pt x="823913" y="164873"/>
                  </a:lnTo>
                  <a:lnTo>
                    <a:pt x="820057" y="163059"/>
                  </a:lnTo>
                  <a:lnTo>
                    <a:pt x="816429" y="161018"/>
                  </a:lnTo>
                  <a:lnTo>
                    <a:pt x="812800" y="158977"/>
                  </a:lnTo>
                  <a:lnTo>
                    <a:pt x="809398" y="156709"/>
                  </a:lnTo>
                  <a:lnTo>
                    <a:pt x="805997" y="154215"/>
                  </a:lnTo>
                  <a:lnTo>
                    <a:pt x="802595" y="151720"/>
                  </a:lnTo>
                  <a:lnTo>
                    <a:pt x="799647" y="148998"/>
                  </a:lnTo>
                  <a:lnTo>
                    <a:pt x="796698" y="146277"/>
                  </a:lnTo>
                  <a:lnTo>
                    <a:pt x="793977" y="143329"/>
                  </a:lnTo>
                  <a:lnTo>
                    <a:pt x="791256" y="140381"/>
                  </a:lnTo>
                  <a:lnTo>
                    <a:pt x="788761" y="137206"/>
                  </a:lnTo>
                  <a:lnTo>
                    <a:pt x="786266" y="133577"/>
                  </a:lnTo>
                  <a:lnTo>
                    <a:pt x="783998" y="130175"/>
                  </a:lnTo>
                  <a:lnTo>
                    <a:pt x="781957" y="126547"/>
                  </a:lnTo>
                  <a:lnTo>
                    <a:pt x="779916" y="122918"/>
                  </a:lnTo>
                  <a:lnTo>
                    <a:pt x="778329" y="119063"/>
                  </a:lnTo>
                  <a:lnTo>
                    <a:pt x="776741" y="115207"/>
                  </a:lnTo>
                  <a:lnTo>
                    <a:pt x="775381" y="111125"/>
                  </a:lnTo>
                  <a:lnTo>
                    <a:pt x="774247" y="107270"/>
                  </a:lnTo>
                  <a:lnTo>
                    <a:pt x="773340" y="102961"/>
                  </a:lnTo>
                  <a:lnTo>
                    <a:pt x="772432" y="98652"/>
                  </a:lnTo>
                  <a:lnTo>
                    <a:pt x="771979" y="94570"/>
                  </a:lnTo>
                  <a:lnTo>
                    <a:pt x="771752" y="90261"/>
                  </a:lnTo>
                  <a:lnTo>
                    <a:pt x="771525" y="85725"/>
                  </a:lnTo>
                  <a:lnTo>
                    <a:pt x="771752" y="81190"/>
                  </a:lnTo>
                  <a:lnTo>
                    <a:pt x="771979" y="77107"/>
                  </a:lnTo>
                  <a:lnTo>
                    <a:pt x="772432" y="72798"/>
                  </a:lnTo>
                  <a:lnTo>
                    <a:pt x="773340" y="68490"/>
                  </a:lnTo>
                  <a:lnTo>
                    <a:pt x="774247" y="64407"/>
                  </a:lnTo>
                  <a:lnTo>
                    <a:pt x="775381" y="60325"/>
                  </a:lnTo>
                  <a:lnTo>
                    <a:pt x="776741" y="56243"/>
                  </a:lnTo>
                  <a:lnTo>
                    <a:pt x="778329" y="52388"/>
                  </a:lnTo>
                  <a:lnTo>
                    <a:pt x="779916" y="48532"/>
                  </a:lnTo>
                  <a:lnTo>
                    <a:pt x="781957" y="44904"/>
                  </a:lnTo>
                  <a:lnTo>
                    <a:pt x="783998" y="41275"/>
                  </a:lnTo>
                  <a:lnTo>
                    <a:pt x="786266" y="37873"/>
                  </a:lnTo>
                  <a:lnTo>
                    <a:pt x="788761" y="34472"/>
                  </a:lnTo>
                  <a:lnTo>
                    <a:pt x="791256" y="31070"/>
                  </a:lnTo>
                  <a:lnTo>
                    <a:pt x="793977" y="28122"/>
                  </a:lnTo>
                  <a:lnTo>
                    <a:pt x="796698" y="25173"/>
                  </a:lnTo>
                  <a:lnTo>
                    <a:pt x="799647" y="22225"/>
                  </a:lnTo>
                  <a:lnTo>
                    <a:pt x="802595" y="19731"/>
                  </a:lnTo>
                  <a:lnTo>
                    <a:pt x="805997" y="17009"/>
                  </a:lnTo>
                  <a:lnTo>
                    <a:pt x="809398" y="14741"/>
                  </a:lnTo>
                  <a:lnTo>
                    <a:pt x="812800" y="12473"/>
                  </a:lnTo>
                  <a:lnTo>
                    <a:pt x="816429" y="10432"/>
                  </a:lnTo>
                  <a:lnTo>
                    <a:pt x="820057" y="8391"/>
                  </a:lnTo>
                  <a:lnTo>
                    <a:pt x="823913" y="6803"/>
                  </a:lnTo>
                  <a:lnTo>
                    <a:pt x="827768" y="5216"/>
                  </a:lnTo>
                  <a:lnTo>
                    <a:pt x="831850" y="3855"/>
                  </a:lnTo>
                  <a:lnTo>
                    <a:pt x="835706" y="2721"/>
                  </a:lnTo>
                  <a:lnTo>
                    <a:pt x="840015" y="1814"/>
                  </a:lnTo>
                  <a:lnTo>
                    <a:pt x="844323" y="907"/>
                  </a:lnTo>
                  <a:lnTo>
                    <a:pt x="848406" y="453"/>
                  </a:lnTo>
                  <a:lnTo>
                    <a:pt x="852715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7" name="KSO_Shape"/>
            <p:cNvSpPr>
              <a:spLocks/>
            </p:cNvSpPr>
            <p:nvPr/>
          </p:nvSpPr>
          <p:spPr bwMode="auto">
            <a:xfrm>
              <a:off x="9745122" y="2353191"/>
              <a:ext cx="920630" cy="710419"/>
            </a:xfrm>
            <a:custGeom>
              <a:avLst/>
              <a:gdLst>
                <a:gd name="T0" fmla="*/ 1520824 w 2208213"/>
                <a:gd name="T1" fmla="*/ 728847 h 1703388"/>
                <a:gd name="T2" fmla="*/ 1025879 w 2208213"/>
                <a:gd name="T3" fmla="*/ 645694 h 1703388"/>
                <a:gd name="T4" fmla="*/ 1218086 w 2208213"/>
                <a:gd name="T5" fmla="*/ 563300 h 1703388"/>
                <a:gd name="T6" fmla="*/ 801911 w 2208213"/>
                <a:gd name="T7" fmla="*/ 1069980 h 1703388"/>
                <a:gd name="T8" fmla="*/ 694582 w 2208213"/>
                <a:gd name="T9" fmla="*/ 561110 h 1703388"/>
                <a:gd name="T10" fmla="*/ 1422382 w 2208213"/>
                <a:gd name="T11" fmla="*/ 406346 h 1703388"/>
                <a:gd name="T12" fmla="*/ 1621509 w 2208213"/>
                <a:gd name="T13" fmla="*/ 359491 h 1703388"/>
                <a:gd name="T14" fmla="*/ 1796260 w 2208213"/>
                <a:gd name="T15" fmla="*/ 436486 h 1703388"/>
                <a:gd name="T16" fmla="*/ 1386227 w 2208213"/>
                <a:gd name="T17" fmla="*/ 504439 h 1703388"/>
                <a:gd name="T18" fmla="*/ 1262696 w 2208213"/>
                <a:gd name="T19" fmla="*/ 409086 h 1703388"/>
                <a:gd name="T20" fmla="*/ 290435 w 2208213"/>
                <a:gd name="T21" fmla="*/ 377285 h 1703388"/>
                <a:gd name="T22" fmla="*/ 495960 w 2208213"/>
                <a:gd name="T23" fmla="*/ 378106 h 1703388"/>
                <a:gd name="T24" fmla="*/ 654077 w 2208213"/>
                <a:gd name="T25" fmla="*/ 420816 h 1703388"/>
                <a:gd name="T26" fmla="*/ 511032 w 2208213"/>
                <a:gd name="T27" fmla="*/ 511163 h 1703388"/>
                <a:gd name="T28" fmla="*/ 87377 w 2208213"/>
                <a:gd name="T29" fmla="*/ 443814 h 1703388"/>
                <a:gd name="T30" fmla="*/ 260018 w 2208213"/>
                <a:gd name="T31" fmla="*/ 363322 h 1703388"/>
                <a:gd name="T32" fmla="*/ 1016916 w 2208213"/>
                <a:gd name="T33" fmla="*/ 106047 h 1703388"/>
                <a:gd name="T34" fmla="*/ 1083924 w 2208213"/>
                <a:gd name="T35" fmla="*/ 169383 h 1703388"/>
                <a:gd name="T36" fmla="*/ 1108814 w 2208213"/>
                <a:gd name="T37" fmla="*/ 274119 h 1703388"/>
                <a:gd name="T38" fmla="*/ 1137531 w 2208213"/>
                <a:gd name="T39" fmla="*/ 298521 h 1703388"/>
                <a:gd name="T40" fmla="*/ 1132061 w 2208213"/>
                <a:gd name="T41" fmla="*/ 350616 h 1703388"/>
                <a:gd name="T42" fmla="*/ 1085565 w 2208213"/>
                <a:gd name="T43" fmla="*/ 385436 h 1703388"/>
                <a:gd name="T44" fmla="*/ 1007343 w 2208213"/>
                <a:gd name="T45" fmla="*/ 497302 h 1703388"/>
                <a:gd name="T46" fmla="*/ 937874 w 2208213"/>
                <a:gd name="T47" fmla="*/ 515671 h 1703388"/>
                <a:gd name="T48" fmla="*/ 878797 w 2208213"/>
                <a:gd name="T49" fmla="*/ 478109 h 1703388"/>
                <a:gd name="T50" fmla="*/ 804951 w 2208213"/>
                <a:gd name="T51" fmla="*/ 366793 h 1703388"/>
                <a:gd name="T52" fmla="*/ 769943 w 2208213"/>
                <a:gd name="T53" fmla="*/ 328682 h 1703388"/>
                <a:gd name="T54" fmla="*/ 784985 w 2208213"/>
                <a:gd name="T55" fmla="*/ 285910 h 1703388"/>
                <a:gd name="T56" fmla="*/ 806592 w 2208213"/>
                <a:gd name="T57" fmla="*/ 210236 h 1703388"/>
                <a:gd name="T58" fmla="*/ 859105 w 2208213"/>
                <a:gd name="T59" fmla="*/ 126611 h 1703388"/>
                <a:gd name="T60" fmla="*/ 939514 w 2208213"/>
                <a:gd name="T61" fmla="*/ 92613 h 1703388"/>
                <a:gd name="T62" fmla="*/ 1557690 w 2208213"/>
                <a:gd name="T63" fmla="*/ 12302 h 1703388"/>
                <a:gd name="T64" fmla="*/ 1614662 w 2208213"/>
                <a:gd name="T65" fmla="*/ 65884 h 1703388"/>
                <a:gd name="T66" fmla="*/ 1635479 w 2208213"/>
                <a:gd name="T67" fmla="*/ 157739 h 1703388"/>
                <a:gd name="T68" fmla="*/ 1662047 w 2208213"/>
                <a:gd name="T69" fmla="*/ 177970 h 1703388"/>
                <a:gd name="T70" fmla="*/ 1652734 w 2208213"/>
                <a:gd name="T71" fmla="*/ 221984 h 1703388"/>
                <a:gd name="T72" fmla="*/ 1611101 w 2208213"/>
                <a:gd name="T73" fmla="*/ 261077 h 1703388"/>
                <a:gd name="T74" fmla="*/ 1538790 w 2208213"/>
                <a:gd name="T75" fmla="*/ 350472 h 1703388"/>
                <a:gd name="T76" fmla="*/ 1486749 w 2208213"/>
                <a:gd name="T77" fmla="*/ 357580 h 1703388"/>
                <a:gd name="T78" fmla="*/ 1429777 w 2208213"/>
                <a:gd name="T79" fmla="*/ 314933 h 1703388"/>
                <a:gd name="T80" fmla="*/ 1370888 w 2208213"/>
                <a:gd name="T81" fmla="*/ 229365 h 1703388"/>
                <a:gd name="T82" fmla="*/ 1347606 w 2208213"/>
                <a:gd name="T83" fmla="*/ 193279 h 1703388"/>
                <a:gd name="T84" fmla="*/ 1365136 w 2208213"/>
                <a:gd name="T85" fmla="*/ 161020 h 1703388"/>
                <a:gd name="T86" fmla="*/ 1383761 w 2208213"/>
                <a:gd name="T87" fmla="*/ 85567 h 1703388"/>
                <a:gd name="T88" fmla="*/ 1434159 w 2208213"/>
                <a:gd name="T89" fmla="*/ 21870 h 1703388"/>
                <a:gd name="T90" fmla="*/ 1504005 w 2208213"/>
                <a:gd name="T91" fmla="*/ 0 h 1703388"/>
                <a:gd name="T92" fmla="*/ 454049 w 2208213"/>
                <a:gd name="T93" fmla="*/ 18316 h 1703388"/>
                <a:gd name="T94" fmla="*/ 506684 w 2208213"/>
                <a:gd name="T95" fmla="*/ 78733 h 1703388"/>
                <a:gd name="T96" fmla="*/ 527245 w 2208213"/>
                <a:gd name="T97" fmla="*/ 158286 h 1703388"/>
                <a:gd name="T98" fmla="*/ 549998 w 2208213"/>
                <a:gd name="T99" fmla="*/ 188905 h 1703388"/>
                <a:gd name="T100" fmla="*/ 527519 w 2208213"/>
                <a:gd name="T101" fmla="*/ 229365 h 1703388"/>
                <a:gd name="T102" fmla="*/ 477899 w 2208213"/>
                <a:gd name="T103" fmla="*/ 295250 h 1703388"/>
                <a:gd name="T104" fmla="*/ 411009 w 2208213"/>
                <a:gd name="T105" fmla="*/ 356213 h 1703388"/>
                <a:gd name="T106" fmla="*/ 359197 w 2208213"/>
                <a:gd name="T107" fmla="*/ 352659 h 1703388"/>
                <a:gd name="T108" fmla="*/ 287921 w 2208213"/>
                <a:gd name="T109" fmla="*/ 272559 h 1703388"/>
                <a:gd name="T110" fmla="*/ 243784 w 2208213"/>
                <a:gd name="T111" fmla="*/ 220070 h 1703388"/>
                <a:gd name="T112" fmla="*/ 235834 w 2208213"/>
                <a:gd name="T113" fmla="*/ 179610 h 1703388"/>
                <a:gd name="T114" fmla="*/ 257765 w 2208213"/>
                <a:gd name="T115" fmla="*/ 150905 h 1703388"/>
                <a:gd name="T116" fmla="*/ 282164 w 2208213"/>
                <a:gd name="T117" fmla="*/ 59596 h 1703388"/>
                <a:gd name="T118" fmla="*/ 341651 w 2208213"/>
                <a:gd name="T119" fmla="*/ 9842 h 170338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208213" h="1703388">
                  <a:moveTo>
                    <a:pt x="1762889" y="844550"/>
                  </a:moveTo>
                  <a:lnTo>
                    <a:pt x="2208213" y="965111"/>
                  </a:lnTo>
                  <a:lnTo>
                    <a:pt x="1990788" y="1371846"/>
                  </a:lnTo>
                  <a:lnTo>
                    <a:pt x="1929846" y="1230662"/>
                  </a:lnTo>
                  <a:lnTo>
                    <a:pt x="867796" y="1703388"/>
                  </a:lnTo>
                  <a:lnTo>
                    <a:pt x="548483" y="1444499"/>
                  </a:lnTo>
                  <a:lnTo>
                    <a:pt x="97445" y="1618044"/>
                  </a:lnTo>
                  <a:lnTo>
                    <a:pt x="0" y="1371211"/>
                  </a:lnTo>
                  <a:lnTo>
                    <a:pt x="594824" y="1140876"/>
                  </a:lnTo>
                  <a:lnTo>
                    <a:pt x="908107" y="1394689"/>
                  </a:lnTo>
                  <a:lnTo>
                    <a:pt x="1824148" y="987003"/>
                  </a:lnTo>
                  <a:lnTo>
                    <a:pt x="1762889" y="844550"/>
                  </a:lnTo>
                  <a:close/>
                  <a:moveTo>
                    <a:pt x="958430" y="595312"/>
                  </a:moveTo>
                  <a:lnTo>
                    <a:pt x="972077" y="621956"/>
                  </a:lnTo>
                  <a:lnTo>
                    <a:pt x="992390" y="661604"/>
                  </a:lnTo>
                  <a:lnTo>
                    <a:pt x="1042853" y="760249"/>
                  </a:lnTo>
                  <a:lnTo>
                    <a:pt x="1108868" y="888076"/>
                  </a:lnTo>
                  <a:lnTo>
                    <a:pt x="1115533" y="879195"/>
                  </a:lnTo>
                  <a:lnTo>
                    <a:pt x="1123467" y="866825"/>
                  </a:lnTo>
                  <a:lnTo>
                    <a:pt x="1132354" y="851917"/>
                  </a:lnTo>
                  <a:lnTo>
                    <a:pt x="1142827" y="834154"/>
                  </a:lnTo>
                  <a:lnTo>
                    <a:pt x="1153618" y="814488"/>
                  </a:lnTo>
                  <a:lnTo>
                    <a:pt x="1165044" y="793554"/>
                  </a:lnTo>
                  <a:lnTo>
                    <a:pt x="1189165" y="748196"/>
                  </a:lnTo>
                  <a:lnTo>
                    <a:pt x="1212651" y="702204"/>
                  </a:lnTo>
                  <a:lnTo>
                    <a:pt x="1234233" y="659701"/>
                  </a:lnTo>
                  <a:lnTo>
                    <a:pt x="1252323" y="623541"/>
                  </a:lnTo>
                  <a:lnTo>
                    <a:pt x="1264701" y="597849"/>
                  </a:lnTo>
                  <a:lnTo>
                    <a:pt x="1278983" y="601973"/>
                  </a:lnTo>
                  <a:lnTo>
                    <a:pt x="1292313" y="605779"/>
                  </a:lnTo>
                  <a:lnTo>
                    <a:pt x="1305643" y="610220"/>
                  </a:lnTo>
                  <a:lnTo>
                    <a:pt x="1318973" y="614343"/>
                  </a:lnTo>
                  <a:lnTo>
                    <a:pt x="1344046" y="623541"/>
                  </a:lnTo>
                  <a:lnTo>
                    <a:pt x="1368167" y="633057"/>
                  </a:lnTo>
                  <a:lnTo>
                    <a:pt x="1391018" y="642890"/>
                  </a:lnTo>
                  <a:lnTo>
                    <a:pt x="1411965" y="652723"/>
                  </a:lnTo>
                  <a:lnTo>
                    <a:pt x="1431643" y="662556"/>
                  </a:lnTo>
                  <a:lnTo>
                    <a:pt x="1449733" y="671754"/>
                  </a:lnTo>
                  <a:lnTo>
                    <a:pt x="1465602" y="680952"/>
                  </a:lnTo>
                  <a:lnTo>
                    <a:pt x="1480202" y="689199"/>
                  </a:lnTo>
                  <a:lnTo>
                    <a:pt x="1492897" y="696812"/>
                  </a:lnTo>
                  <a:lnTo>
                    <a:pt x="1503053" y="703473"/>
                  </a:lnTo>
                  <a:lnTo>
                    <a:pt x="1517335" y="712671"/>
                  </a:lnTo>
                  <a:lnTo>
                    <a:pt x="1522413" y="716477"/>
                  </a:lnTo>
                  <a:lnTo>
                    <a:pt x="1522413" y="764373"/>
                  </a:lnTo>
                  <a:lnTo>
                    <a:pt x="1522413" y="948342"/>
                  </a:lnTo>
                  <a:lnTo>
                    <a:pt x="1522413" y="975937"/>
                  </a:lnTo>
                  <a:lnTo>
                    <a:pt x="929549" y="1239837"/>
                  </a:lnTo>
                  <a:lnTo>
                    <a:pt x="688975" y="1045084"/>
                  </a:lnTo>
                  <a:lnTo>
                    <a:pt x="688975" y="948342"/>
                  </a:lnTo>
                  <a:lnTo>
                    <a:pt x="688975" y="764373"/>
                  </a:lnTo>
                  <a:lnTo>
                    <a:pt x="688975" y="716477"/>
                  </a:lnTo>
                  <a:lnTo>
                    <a:pt x="694053" y="712671"/>
                  </a:lnTo>
                  <a:lnTo>
                    <a:pt x="709605" y="702521"/>
                  </a:lnTo>
                  <a:lnTo>
                    <a:pt x="720396" y="695860"/>
                  </a:lnTo>
                  <a:lnTo>
                    <a:pt x="733408" y="687931"/>
                  </a:lnTo>
                  <a:lnTo>
                    <a:pt x="748325" y="679366"/>
                  </a:lnTo>
                  <a:lnTo>
                    <a:pt x="765781" y="669851"/>
                  </a:lnTo>
                  <a:lnTo>
                    <a:pt x="784506" y="660018"/>
                  </a:lnTo>
                  <a:lnTo>
                    <a:pt x="805136" y="650185"/>
                  </a:lnTo>
                  <a:lnTo>
                    <a:pt x="827035" y="640035"/>
                  </a:lnTo>
                  <a:lnTo>
                    <a:pt x="851156" y="630202"/>
                  </a:lnTo>
                  <a:lnTo>
                    <a:pt x="875912" y="620370"/>
                  </a:lnTo>
                  <a:lnTo>
                    <a:pt x="889241" y="615612"/>
                  </a:lnTo>
                  <a:lnTo>
                    <a:pt x="902571" y="611488"/>
                  </a:lnTo>
                  <a:lnTo>
                    <a:pt x="916219" y="607048"/>
                  </a:lnTo>
                  <a:lnTo>
                    <a:pt x="930183" y="602607"/>
                  </a:lnTo>
                  <a:lnTo>
                    <a:pt x="944465" y="598801"/>
                  </a:lnTo>
                  <a:lnTo>
                    <a:pt x="958430" y="595312"/>
                  </a:lnTo>
                  <a:close/>
                  <a:moveTo>
                    <a:pt x="1619885" y="414337"/>
                  </a:moveTo>
                  <a:lnTo>
                    <a:pt x="1631315" y="437197"/>
                  </a:lnTo>
                  <a:lnTo>
                    <a:pt x="1648778" y="470852"/>
                  </a:lnTo>
                  <a:lnTo>
                    <a:pt x="1691640" y="554354"/>
                  </a:lnTo>
                  <a:lnTo>
                    <a:pt x="1747520" y="662940"/>
                  </a:lnTo>
                  <a:lnTo>
                    <a:pt x="1752918" y="655637"/>
                  </a:lnTo>
                  <a:lnTo>
                    <a:pt x="1759585" y="645160"/>
                  </a:lnTo>
                  <a:lnTo>
                    <a:pt x="1767523" y="632142"/>
                  </a:lnTo>
                  <a:lnTo>
                    <a:pt x="1776095" y="617220"/>
                  </a:lnTo>
                  <a:lnTo>
                    <a:pt x="1795463" y="582612"/>
                  </a:lnTo>
                  <a:lnTo>
                    <a:pt x="1815465" y="544194"/>
                  </a:lnTo>
                  <a:lnTo>
                    <a:pt x="1835785" y="505142"/>
                  </a:lnTo>
                  <a:lnTo>
                    <a:pt x="1854200" y="468947"/>
                  </a:lnTo>
                  <a:lnTo>
                    <a:pt x="1869440" y="438149"/>
                  </a:lnTo>
                  <a:lnTo>
                    <a:pt x="1879600" y="416559"/>
                  </a:lnTo>
                  <a:lnTo>
                    <a:pt x="1891665" y="419734"/>
                  </a:lnTo>
                  <a:lnTo>
                    <a:pt x="1903413" y="423227"/>
                  </a:lnTo>
                  <a:lnTo>
                    <a:pt x="1925638" y="430212"/>
                  </a:lnTo>
                  <a:lnTo>
                    <a:pt x="1946910" y="438149"/>
                  </a:lnTo>
                  <a:lnTo>
                    <a:pt x="1967548" y="446404"/>
                  </a:lnTo>
                  <a:lnTo>
                    <a:pt x="1986915" y="454659"/>
                  </a:lnTo>
                  <a:lnTo>
                    <a:pt x="2005013" y="462914"/>
                  </a:lnTo>
                  <a:lnTo>
                    <a:pt x="2021523" y="471169"/>
                  </a:lnTo>
                  <a:lnTo>
                    <a:pt x="2036763" y="479424"/>
                  </a:lnTo>
                  <a:lnTo>
                    <a:pt x="2050415" y="487044"/>
                  </a:lnTo>
                  <a:lnTo>
                    <a:pt x="2062798" y="494029"/>
                  </a:lnTo>
                  <a:lnTo>
                    <a:pt x="2082165" y="505777"/>
                  </a:lnTo>
                  <a:lnTo>
                    <a:pt x="2094230" y="514349"/>
                  </a:lnTo>
                  <a:lnTo>
                    <a:pt x="2098675" y="516889"/>
                  </a:lnTo>
                  <a:lnTo>
                    <a:pt x="2098675" y="557847"/>
                  </a:lnTo>
                  <a:lnTo>
                    <a:pt x="2098675" y="714057"/>
                  </a:lnTo>
                  <a:lnTo>
                    <a:pt x="2098675" y="796925"/>
                  </a:lnTo>
                  <a:lnTo>
                    <a:pt x="1798638" y="715645"/>
                  </a:lnTo>
                  <a:lnTo>
                    <a:pt x="1660843" y="678180"/>
                  </a:lnTo>
                  <a:lnTo>
                    <a:pt x="1660843" y="669925"/>
                  </a:lnTo>
                  <a:lnTo>
                    <a:pt x="1660843" y="623252"/>
                  </a:lnTo>
                  <a:lnTo>
                    <a:pt x="1623060" y="595629"/>
                  </a:lnTo>
                  <a:lnTo>
                    <a:pt x="1618298" y="592137"/>
                  </a:lnTo>
                  <a:lnTo>
                    <a:pt x="1606868" y="584517"/>
                  </a:lnTo>
                  <a:lnTo>
                    <a:pt x="1590040" y="573722"/>
                  </a:lnTo>
                  <a:lnTo>
                    <a:pt x="1567180" y="559752"/>
                  </a:lnTo>
                  <a:lnTo>
                    <a:pt x="1553845" y="552449"/>
                  </a:lnTo>
                  <a:lnTo>
                    <a:pt x="1539240" y="544512"/>
                  </a:lnTo>
                  <a:lnTo>
                    <a:pt x="1523365" y="535939"/>
                  </a:lnTo>
                  <a:lnTo>
                    <a:pt x="1506538" y="527684"/>
                  </a:lnTo>
                  <a:lnTo>
                    <a:pt x="1488440" y="518794"/>
                  </a:lnTo>
                  <a:lnTo>
                    <a:pt x="1469708" y="510222"/>
                  </a:lnTo>
                  <a:lnTo>
                    <a:pt x="1449388" y="501649"/>
                  </a:lnTo>
                  <a:lnTo>
                    <a:pt x="1428750" y="493394"/>
                  </a:lnTo>
                  <a:lnTo>
                    <a:pt x="1444625" y="483869"/>
                  </a:lnTo>
                  <a:lnTo>
                    <a:pt x="1463675" y="474027"/>
                  </a:lnTo>
                  <a:lnTo>
                    <a:pt x="1484948" y="463549"/>
                  </a:lnTo>
                  <a:lnTo>
                    <a:pt x="1508125" y="452437"/>
                  </a:lnTo>
                  <a:lnTo>
                    <a:pt x="1520825" y="447357"/>
                  </a:lnTo>
                  <a:lnTo>
                    <a:pt x="1533843" y="441642"/>
                  </a:lnTo>
                  <a:lnTo>
                    <a:pt x="1547178" y="436562"/>
                  </a:lnTo>
                  <a:lnTo>
                    <a:pt x="1560830" y="431799"/>
                  </a:lnTo>
                  <a:lnTo>
                    <a:pt x="1575118" y="427354"/>
                  </a:lnTo>
                  <a:lnTo>
                    <a:pt x="1589723" y="422592"/>
                  </a:lnTo>
                  <a:lnTo>
                    <a:pt x="1604645" y="418147"/>
                  </a:lnTo>
                  <a:lnTo>
                    <a:pt x="1619885" y="414337"/>
                  </a:lnTo>
                  <a:close/>
                  <a:moveTo>
                    <a:pt x="325863" y="414337"/>
                  </a:moveTo>
                  <a:lnTo>
                    <a:pt x="336663" y="437178"/>
                  </a:lnTo>
                  <a:lnTo>
                    <a:pt x="354134" y="470806"/>
                  </a:lnTo>
                  <a:lnTo>
                    <a:pt x="397017" y="554240"/>
                  </a:lnTo>
                  <a:lnTo>
                    <a:pt x="452923" y="662737"/>
                  </a:lnTo>
                  <a:lnTo>
                    <a:pt x="458323" y="655440"/>
                  </a:lnTo>
                  <a:lnTo>
                    <a:pt x="465629" y="644972"/>
                  </a:lnTo>
                  <a:lnTo>
                    <a:pt x="472935" y="631965"/>
                  </a:lnTo>
                  <a:lnTo>
                    <a:pt x="481829" y="617054"/>
                  </a:lnTo>
                  <a:lnTo>
                    <a:pt x="500888" y="582475"/>
                  </a:lnTo>
                  <a:lnTo>
                    <a:pt x="521217" y="544089"/>
                  </a:lnTo>
                  <a:lnTo>
                    <a:pt x="541229" y="505068"/>
                  </a:lnTo>
                  <a:lnTo>
                    <a:pt x="559653" y="468902"/>
                  </a:lnTo>
                  <a:lnTo>
                    <a:pt x="574900" y="438130"/>
                  </a:lnTo>
                  <a:lnTo>
                    <a:pt x="585700" y="416557"/>
                  </a:lnTo>
                  <a:lnTo>
                    <a:pt x="600947" y="420999"/>
                  </a:lnTo>
                  <a:lnTo>
                    <a:pt x="615877" y="425757"/>
                  </a:lnTo>
                  <a:lnTo>
                    <a:pt x="630489" y="430199"/>
                  </a:lnTo>
                  <a:lnTo>
                    <a:pt x="644783" y="434957"/>
                  </a:lnTo>
                  <a:lnTo>
                    <a:pt x="658442" y="440668"/>
                  </a:lnTo>
                  <a:lnTo>
                    <a:pt x="671783" y="445744"/>
                  </a:lnTo>
                  <a:lnTo>
                    <a:pt x="684489" y="451137"/>
                  </a:lnTo>
                  <a:lnTo>
                    <a:pt x="696877" y="456847"/>
                  </a:lnTo>
                  <a:lnTo>
                    <a:pt x="719431" y="467316"/>
                  </a:lnTo>
                  <a:lnTo>
                    <a:pt x="740078" y="477785"/>
                  </a:lnTo>
                  <a:lnTo>
                    <a:pt x="758184" y="487620"/>
                  </a:lnTo>
                  <a:lnTo>
                    <a:pt x="773113" y="496820"/>
                  </a:lnTo>
                  <a:lnTo>
                    <a:pt x="753419" y="505068"/>
                  </a:lnTo>
                  <a:lnTo>
                    <a:pt x="734042" y="513633"/>
                  </a:lnTo>
                  <a:lnTo>
                    <a:pt x="715936" y="521882"/>
                  </a:lnTo>
                  <a:lnTo>
                    <a:pt x="698783" y="530130"/>
                  </a:lnTo>
                  <a:lnTo>
                    <a:pt x="682901" y="538378"/>
                  </a:lnTo>
                  <a:lnTo>
                    <a:pt x="667654" y="546309"/>
                  </a:lnTo>
                  <a:lnTo>
                    <a:pt x="653677" y="554240"/>
                  </a:lnTo>
                  <a:lnTo>
                    <a:pt x="641289" y="561220"/>
                  </a:lnTo>
                  <a:lnTo>
                    <a:pt x="619689" y="574544"/>
                  </a:lnTo>
                  <a:lnTo>
                    <a:pt x="602853" y="585013"/>
                  </a:lnTo>
                  <a:lnTo>
                    <a:pt x="592371" y="592309"/>
                  </a:lnTo>
                  <a:lnTo>
                    <a:pt x="587924" y="595482"/>
                  </a:lnTo>
                  <a:lnTo>
                    <a:pt x="549806" y="623082"/>
                  </a:lnTo>
                  <a:lnTo>
                    <a:pt x="549806" y="669716"/>
                  </a:lnTo>
                  <a:lnTo>
                    <a:pt x="549806" y="717937"/>
                  </a:lnTo>
                  <a:lnTo>
                    <a:pt x="549806" y="901938"/>
                  </a:lnTo>
                  <a:lnTo>
                    <a:pt x="549806" y="1014876"/>
                  </a:lnTo>
                  <a:lnTo>
                    <a:pt x="546312" y="1016462"/>
                  </a:lnTo>
                  <a:lnTo>
                    <a:pt x="96838" y="1193800"/>
                  </a:lnTo>
                  <a:lnTo>
                    <a:pt x="96838" y="713813"/>
                  </a:lnTo>
                  <a:lnTo>
                    <a:pt x="96838" y="557730"/>
                  </a:lnTo>
                  <a:lnTo>
                    <a:pt x="96838" y="516806"/>
                  </a:lnTo>
                  <a:lnTo>
                    <a:pt x="101285" y="514268"/>
                  </a:lnTo>
                  <a:lnTo>
                    <a:pt x="113991" y="505385"/>
                  </a:lnTo>
                  <a:lnTo>
                    <a:pt x="123521" y="499675"/>
                  </a:lnTo>
                  <a:lnTo>
                    <a:pt x="134321" y="493013"/>
                  </a:lnTo>
                  <a:lnTo>
                    <a:pt x="147344" y="485716"/>
                  </a:lnTo>
                  <a:lnTo>
                    <a:pt x="161639" y="477468"/>
                  </a:lnTo>
                  <a:lnTo>
                    <a:pt x="177839" y="469220"/>
                  </a:lnTo>
                  <a:lnTo>
                    <a:pt x="194992" y="460971"/>
                  </a:lnTo>
                  <a:lnTo>
                    <a:pt x="214051" y="452406"/>
                  </a:lnTo>
                  <a:lnTo>
                    <a:pt x="234063" y="444157"/>
                  </a:lnTo>
                  <a:lnTo>
                    <a:pt x="255345" y="435909"/>
                  </a:lnTo>
                  <a:lnTo>
                    <a:pt x="277581" y="427978"/>
                  </a:lnTo>
                  <a:lnTo>
                    <a:pt x="301404" y="420999"/>
                  </a:lnTo>
                  <a:lnTo>
                    <a:pt x="313157" y="417509"/>
                  </a:lnTo>
                  <a:lnTo>
                    <a:pt x="325863" y="414337"/>
                  </a:lnTo>
                  <a:close/>
                  <a:moveTo>
                    <a:pt x="1105540" y="106362"/>
                  </a:moveTo>
                  <a:lnTo>
                    <a:pt x="1113783" y="106679"/>
                  </a:lnTo>
                  <a:lnTo>
                    <a:pt x="1122026" y="107315"/>
                  </a:lnTo>
                  <a:lnTo>
                    <a:pt x="1130269" y="108268"/>
                  </a:lnTo>
                  <a:lnTo>
                    <a:pt x="1138512" y="109857"/>
                  </a:lnTo>
                  <a:lnTo>
                    <a:pt x="1146755" y="111445"/>
                  </a:lnTo>
                  <a:lnTo>
                    <a:pt x="1154998" y="113987"/>
                  </a:lnTo>
                  <a:lnTo>
                    <a:pt x="1162924" y="116528"/>
                  </a:lnTo>
                  <a:lnTo>
                    <a:pt x="1170850" y="119705"/>
                  </a:lnTo>
                  <a:lnTo>
                    <a:pt x="1178775" y="122882"/>
                  </a:lnTo>
                  <a:lnTo>
                    <a:pt x="1186067" y="127013"/>
                  </a:lnTo>
                  <a:lnTo>
                    <a:pt x="1193993" y="131143"/>
                  </a:lnTo>
                  <a:lnTo>
                    <a:pt x="1200968" y="135908"/>
                  </a:lnTo>
                  <a:lnTo>
                    <a:pt x="1208260" y="140992"/>
                  </a:lnTo>
                  <a:lnTo>
                    <a:pt x="1215235" y="146710"/>
                  </a:lnTo>
                  <a:lnTo>
                    <a:pt x="1221892" y="152429"/>
                  </a:lnTo>
                  <a:lnTo>
                    <a:pt x="1228550" y="158783"/>
                  </a:lnTo>
                  <a:lnTo>
                    <a:pt x="1234574" y="165455"/>
                  </a:lnTo>
                  <a:lnTo>
                    <a:pt x="1240915" y="172444"/>
                  </a:lnTo>
                  <a:lnTo>
                    <a:pt x="1246304" y="180069"/>
                  </a:lnTo>
                  <a:lnTo>
                    <a:pt x="1251694" y="188012"/>
                  </a:lnTo>
                  <a:lnTo>
                    <a:pt x="1256449" y="196272"/>
                  </a:lnTo>
                  <a:lnTo>
                    <a:pt x="1261205" y="204850"/>
                  </a:lnTo>
                  <a:lnTo>
                    <a:pt x="1265643" y="214064"/>
                  </a:lnTo>
                  <a:lnTo>
                    <a:pt x="1269448" y="223277"/>
                  </a:lnTo>
                  <a:lnTo>
                    <a:pt x="1272935" y="233126"/>
                  </a:lnTo>
                  <a:lnTo>
                    <a:pt x="1276105" y="243610"/>
                  </a:lnTo>
                  <a:lnTo>
                    <a:pt x="1278959" y="254094"/>
                  </a:lnTo>
                  <a:lnTo>
                    <a:pt x="1281178" y="265214"/>
                  </a:lnTo>
                  <a:lnTo>
                    <a:pt x="1282763" y="276651"/>
                  </a:lnTo>
                  <a:lnTo>
                    <a:pt x="1284031" y="288407"/>
                  </a:lnTo>
                  <a:lnTo>
                    <a:pt x="1284665" y="300479"/>
                  </a:lnTo>
                  <a:lnTo>
                    <a:pt x="1285300" y="313187"/>
                  </a:lnTo>
                  <a:lnTo>
                    <a:pt x="1285300" y="317635"/>
                  </a:lnTo>
                  <a:lnTo>
                    <a:pt x="1284665" y="321765"/>
                  </a:lnTo>
                  <a:lnTo>
                    <a:pt x="1285300" y="321765"/>
                  </a:lnTo>
                  <a:lnTo>
                    <a:pt x="1289421" y="322401"/>
                  </a:lnTo>
                  <a:lnTo>
                    <a:pt x="1293542" y="323036"/>
                  </a:lnTo>
                  <a:lnTo>
                    <a:pt x="1297347" y="324307"/>
                  </a:lnTo>
                  <a:lnTo>
                    <a:pt x="1300834" y="326213"/>
                  </a:lnTo>
                  <a:lnTo>
                    <a:pt x="1304322" y="328437"/>
                  </a:lnTo>
                  <a:lnTo>
                    <a:pt x="1307492" y="331297"/>
                  </a:lnTo>
                  <a:lnTo>
                    <a:pt x="1310662" y="334474"/>
                  </a:lnTo>
                  <a:lnTo>
                    <a:pt x="1313833" y="337651"/>
                  </a:lnTo>
                  <a:lnTo>
                    <a:pt x="1316369" y="341463"/>
                  </a:lnTo>
                  <a:lnTo>
                    <a:pt x="1318588" y="345911"/>
                  </a:lnTo>
                  <a:lnTo>
                    <a:pt x="1320491" y="350359"/>
                  </a:lnTo>
                  <a:lnTo>
                    <a:pt x="1322393" y="354807"/>
                  </a:lnTo>
                  <a:lnTo>
                    <a:pt x="1323661" y="359572"/>
                  </a:lnTo>
                  <a:lnTo>
                    <a:pt x="1324929" y="365291"/>
                  </a:lnTo>
                  <a:lnTo>
                    <a:pt x="1325246" y="370374"/>
                  </a:lnTo>
                  <a:lnTo>
                    <a:pt x="1325563" y="375775"/>
                  </a:lnTo>
                  <a:lnTo>
                    <a:pt x="1325246" y="381176"/>
                  </a:lnTo>
                  <a:lnTo>
                    <a:pt x="1323661" y="386895"/>
                  </a:lnTo>
                  <a:lnTo>
                    <a:pt x="1321759" y="391978"/>
                  </a:lnTo>
                  <a:lnTo>
                    <a:pt x="1319222" y="396744"/>
                  </a:lnTo>
                  <a:lnTo>
                    <a:pt x="1316369" y="401509"/>
                  </a:lnTo>
                  <a:lnTo>
                    <a:pt x="1312248" y="406275"/>
                  </a:lnTo>
                  <a:lnTo>
                    <a:pt x="1308443" y="410087"/>
                  </a:lnTo>
                  <a:lnTo>
                    <a:pt x="1303688" y="413900"/>
                  </a:lnTo>
                  <a:lnTo>
                    <a:pt x="1298932" y="417712"/>
                  </a:lnTo>
                  <a:lnTo>
                    <a:pt x="1294177" y="420572"/>
                  </a:lnTo>
                  <a:lnTo>
                    <a:pt x="1289104" y="423431"/>
                  </a:lnTo>
                  <a:lnTo>
                    <a:pt x="1284031" y="425337"/>
                  </a:lnTo>
                  <a:lnTo>
                    <a:pt x="1278959" y="427561"/>
                  </a:lnTo>
                  <a:lnTo>
                    <a:pt x="1274203" y="428514"/>
                  </a:lnTo>
                  <a:lnTo>
                    <a:pt x="1269448" y="429467"/>
                  </a:lnTo>
                  <a:lnTo>
                    <a:pt x="1265009" y="429785"/>
                  </a:lnTo>
                  <a:lnTo>
                    <a:pt x="1264692" y="429785"/>
                  </a:lnTo>
                  <a:lnTo>
                    <a:pt x="1258351" y="446623"/>
                  </a:lnTo>
                  <a:lnTo>
                    <a:pt x="1251377" y="463779"/>
                  </a:lnTo>
                  <a:lnTo>
                    <a:pt x="1243768" y="479665"/>
                  </a:lnTo>
                  <a:lnTo>
                    <a:pt x="1235525" y="495232"/>
                  </a:lnTo>
                  <a:lnTo>
                    <a:pt x="1228867" y="506034"/>
                  </a:lnTo>
                  <a:lnTo>
                    <a:pt x="1222209" y="516836"/>
                  </a:lnTo>
                  <a:lnTo>
                    <a:pt x="1215235" y="527003"/>
                  </a:lnTo>
                  <a:lnTo>
                    <a:pt x="1207626" y="536852"/>
                  </a:lnTo>
                  <a:lnTo>
                    <a:pt x="1200017" y="546065"/>
                  </a:lnTo>
                  <a:lnTo>
                    <a:pt x="1192408" y="554643"/>
                  </a:lnTo>
                  <a:lnTo>
                    <a:pt x="1184165" y="562586"/>
                  </a:lnTo>
                  <a:lnTo>
                    <a:pt x="1176239" y="569575"/>
                  </a:lnTo>
                  <a:lnTo>
                    <a:pt x="1167679" y="576247"/>
                  </a:lnTo>
                  <a:lnTo>
                    <a:pt x="1159119" y="582283"/>
                  </a:lnTo>
                  <a:lnTo>
                    <a:pt x="1150242" y="587367"/>
                  </a:lnTo>
                  <a:lnTo>
                    <a:pt x="1141365" y="591814"/>
                  </a:lnTo>
                  <a:lnTo>
                    <a:pt x="1132171" y="595309"/>
                  </a:lnTo>
                  <a:lnTo>
                    <a:pt x="1123611" y="597533"/>
                  </a:lnTo>
                  <a:lnTo>
                    <a:pt x="1118856" y="598804"/>
                  </a:lnTo>
                  <a:lnTo>
                    <a:pt x="1114734" y="599122"/>
                  </a:lnTo>
                  <a:lnTo>
                    <a:pt x="1110296" y="599439"/>
                  </a:lnTo>
                  <a:lnTo>
                    <a:pt x="1105540" y="600075"/>
                  </a:lnTo>
                  <a:lnTo>
                    <a:pt x="1099199" y="599439"/>
                  </a:lnTo>
                  <a:lnTo>
                    <a:pt x="1092859" y="598804"/>
                  </a:lnTo>
                  <a:lnTo>
                    <a:pt x="1087152" y="597533"/>
                  </a:lnTo>
                  <a:lnTo>
                    <a:pt x="1080811" y="595627"/>
                  </a:lnTo>
                  <a:lnTo>
                    <a:pt x="1074471" y="593721"/>
                  </a:lnTo>
                  <a:lnTo>
                    <a:pt x="1068130" y="590861"/>
                  </a:lnTo>
                  <a:lnTo>
                    <a:pt x="1062423" y="587684"/>
                  </a:lnTo>
                  <a:lnTo>
                    <a:pt x="1056083" y="584507"/>
                  </a:lnTo>
                  <a:lnTo>
                    <a:pt x="1050693" y="581012"/>
                  </a:lnTo>
                  <a:lnTo>
                    <a:pt x="1044986" y="577200"/>
                  </a:lnTo>
                  <a:lnTo>
                    <a:pt x="1039597" y="573070"/>
                  </a:lnTo>
                  <a:lnTo>
                    <a:pt x="1034524" y="568940"/>
                  </a:lnTo>
                  <a:lnTo>
                    <a:pt x="1028818" y="564174"/>
                  </a:lnTo>
                  <a:lnTo>
                    <a:pt x="1023745" y="559409"/>
                  </a:lnTo>
                  <a:lnTo>
                    <a:pt x="1018672" y="554008"/>
                  </a:lnTo>
                  <a:lnTo>
                    <a:pt x="1013600" y="548289"/>
                  </a:lnTo>
                  <a:lnTo>
                    <a:pt x="1003455" y="536534"/>
                  </a:lnTo>
                  <a:lnTo>
                    <a:pt x="993944" y="523826"/>
                  </a:lnTo>
                  <a:lnTo>
                    <a:pt x="985067" y="510482"/>
                  </a:lnTo>
                  <a:lnTo>
                    <a:pt x="976190" y="495868"/>
                  </a:lnTo>
                  <a:lnTo>
                    <a:pt x="967630" y="480300"/>
                  </a:lnTo>
                  <a:lnTo>
                    <a:pt x="959704" y="463779"/>
                  </a:lnTo>
                  <a:lnTo>
                    <a:pt x="952729" y="446623"/>
                  </a:lnTo>
                  <a:lnTo>
                    <a:pt x="946388" y="429150"/>
                  </a:lnTo>
                  <a:lnTo>
                    <a:pt x="941950" y="428197"/>
                  </a:lnTo>
                  <a:lnTo>
                    <a:pt x="937194" y="426926"/>
                  </a:lnTo>
                  <a:lnTo>
                    <a:pt x="933073" y="425020"/>
                  </a:lnTo>
                  <a:lnTo>
                    <a:pt x="928317" y="423113"/>
                  </a:lnTo>
                  <a:lnTo>
                    <a:pt x="923562" y="420572"/>
                  </a:lnTo>
                  <a:lnTo>
                    <a:pt x="919123" y="418030"/>
                  </a:lnTo>
                  <a:lnTo>
                    <a:pt x="915002" y="414853"/>
                  </a:lnTo>
                  <a:lnTo>
                    <a:pt x="910563" y="411358"/>
                  </a:lnTo>
                  <a:lnTo>
                    <a:pt x="906759" y="407863"/>
                  </a:lnTo>
                  <a:lnTo>
                    <a:pt x="903271" y="403733"/>
                  </a:lnTo>
                  <a:lnTo>
                    <a:pt x="900101" y="399603"/>
                  </a:lnTo>
                  <a:lnTo>
                    <a:pt x="897248" y="395155"/>
                  </a:lnTo>
                  <a:lnTo>
                    <a:pt x="895345" y="390707"/>
                  </a:lnTo>
                  <a:lnTo>
                    <a:pt x="893443" y="385624"/>
                  </a:lnTo>
                  <a:lnTo>
                    <a:pt x="892492" y="380859"/>
                  </a:lnTo>
                  <a:lnTo>
                    <a:pt x="892175" y="375775"/>
                  </a:lnTo>
                  <a:lnTo>
                    <a:pt x="892175" y="370692"/>
                  </a:lnTo>
                  <a:lnTo>
                    <a:pt x="892492" y="365926"/>
                  </a:lnTo>
                  <a:lnTo>
                    <a:pt x="893760" y="361161"/>
                  </a:lnTo>
                  <a:lnTo>
                    <a:pt x="894394" y="356395"/>
                  </a:lnTo>
                  <a:lnTo>
                    <a:pt x="895980" y="352265"/>
                  </a:lnTo>
                  <a:lnTo>
                    <a:pt x="897565" y="348135"/>
                  </a:lnTo>
                  <a:lnTo>
                    <a:pt x="899467" y="344323"/>
                  </a:lnTo>
                  <a:lnTo>
                    <a:pt x="902003" y="340828"/>
                  </a:lnTo>
                  <a:lnTo>
                    <a:pt x="904222" y="337333"/>
                  </a:lnTo>
                  <a:lnTo>
                    <a:pt x="907076" y="334156"/>
                  </a:lnTo>
                  <a:lnTo>
                    <a:pt x="909929" y="331297"/>
                  </a:lnTo>
                  <a:lnTo>
                    <a:pt x="913099" y="329073"/>
                  </a:lnTo>
                  <a:lnTo>
                    <a:pt x="916270" y="326531"/>
                  </a:lnTo>
                  <a:lnTo>
                    <a:pt x="919123" y="324943"/>
                  </a:lnTo>
                  <a:lnTo>
                    <a:pt x="922928" y="323672"/>
                  </a:lnTo>
                  <a:lnTo>
                    <a:pt x="926415" y="322719"/>
                  </a:lnTo>
                  <a:lnTo>
                    <a:pt x="926098" y="313187"/>
                  </a:lnTo>
                  <a:lnTo>
                    <a:pt x="926415" y="300479"/>
                  </a:lnTo>
                  <a:lnTo>
                    <a:pt x="927049" y="288407"/>
                  </a:lnTo>
                  <a:lnTo>
                    <a:pt x="928317" y="276651"/>
                  </a:lnTo>
                  <a:lnTo>
                    <a:pt x="930219" y="265214"/>
                  </a:lnTo>
                  <a:lnTo>
                    <a:pt x="932122" y="254094"/>
                  </a:lnTo>
                  <a:lnTo>
                    <a:pt x="934975" y="243610"/>
                  </a:lnTo>
                  <a:lnTo>
                    <a:pt x="938145" y="233126"/>
                  </a:lnTo>
                  <a:lnTo>
                    <a:pt x="941633" y="223277"/>
                  </a:lnTo>
                  <a:lnTo>
                    <a:pt x="945754" y="214064"/>
                  </a:lnTo>
                  <a:lnTo>
                    <a:pt x="949876" y="204850"/>
                  </a:lnTo>
                  <a:lnTo>
                    <a:pt x="954631" y="196272"/>
                  </a:lnTo>
                  <a:lnTo>
                    <a:pt x="959704" y="188012"/>
                  </a:lnTo>
                  <a:lnTo>
                    <a:pt x="964776" y="180069"/>
                  </a:lnTo>
                  <a:lnTo>
                    <a:pt x="970800" y="172444"/>
                  </a:lnTo>
                  <a:lnTo>
                    <a:pt x="976507" y="165455"/>
                  </a:lnTo>
                  <a:lnTo>
                    <a:pt x="982847" y="158783"/>
                  </a:lnTo>
                  <a:lnTo>
                    <a:pt x="989188" y="152429"/>
                  </a:lnTo>
                  <a:lnTo>
                    <a:pt x="995846" y="146710"/>
                  </a:lnTo>
                  <a:lnTo>
                    <a:pt x="1003138" y="140992"/>
                  </a:lnTo>
                  <a:lnTo>
                    <a:pt x="1010112" y="135908"/>
                  </a:lnTo>
                  <a:lnTo>
                    <a:pt x="1017404" y="131143"/>
                  </a:lnTo>
                  <a:lnTo>
                    <a:pt x="1025013" y="127013"/>
                  </a:lnTo>
                  <a:lnTo>
                    <a:pt x="1032622" y="122882"/>
                  </a:lnTo>
                  <a:lnTo>
                    <a:pt x="1040231" y="119705"/>
                  </a:lnTo>
                  <a:lnTo>
                    <a:pt x="1048157" y="116528"/>
                  </a:lnTo>
                  <a:lnTo>
                    <a:pt x="1056400" y="113987"/>
                  </a:lnTo>
                  <a:lnTo>
                    <a:pt x="1064326" y="111445"/>
                  </a:lnTo>
                  <a:lnTo>
                    <a:pt x="1072568" y="109857"/>
                  </a:lnTo>
                  <a:lnTo>
                    <a:pt x="1080811" y="108268"/>
                  </a:lnTo>
                  <a:lnTo>
                    <a:pt x="1089054" y="107315"/>
                  </a:lnTo>
                  <a:lnTo>
                    <a:pt x="1097297" y="106679"/>
                  </a:lnTo>
                  <a:lnTo>
                    <a:pt x="1105540" y="106362"/>
                  </a:lnTo>
                  <a:close/>
                  <a:moveTo>
                    <a:pt x="1743393" y="0"/>
                  </a:moveTo>
                  <a:lnTo>
                    <a:pt x="1750378" y="317"/>
                  </a:lnTo>
                  <a:lnTo>
                    <a:pt x="1757680" y="950"/>
                  </a:lnTo>
                  <a:lnTo>
                    <a:pt x="1764665" y="1584"/>
                  </a:lnTo>
                  <a:lnTo>
                    <a:pt x="1771650" y="2851"/>
                  </a:lnTo>
                  <a:lnTo>
                    <a:pt x="1778318" y="4435"/>
                  </a:lnTo>
                  <a:lnTo>
                    <a:pt x="1785620" y="6335"/>
                  </a:lnTo>
                  <a:lnTo>
                    <a:pt x="1792288" y="8553"/>
                  </a:lnTo>
                  <a:lnTo>
                    <a:pt x="1798955" y="11404"/>
                  </a:lnTo>
                  <a:lnTo>
                    <a:pt x="1805623" y="14255"/>
                  </a:lnTo>
                  <a:lnTo>
                    <a:pt x="1812290" y="17423"/>
                  </a:lnTo>
                  <a:lnTo>
                    <a:pt x="1818640" y="21224"/>
                  </a:lnTo>
                  <a:lnTo>
                    <a:pt x="1824990" y="25342"/>
                  </a:lnTo>
                  <a:lnTo>
                    <a:pt x="1830705" y="29460"/>
                  </a:lnTo>
                  <a:lnTo>
                    <a:pt x="1836738" y="34212"/>
                  </a:lnTo>
                  <a:lnTo>
                    <a:pt x="1842770" y="38963"/>
                  </a:lnTo>
                  <a:lnTo>
                    <a:pt x="1848168" y="44349"/>
                  </a:lnTo>
                  <a:lnTo>
                    <a:pt x="1853248" y="50051"/>
                  </a:lnTo>
                  <a:lnTo>
                    <a:pt x="1858328" y="56069"/>
                  </a:lnTo>
                  <a:lnTo>
                    <a:pt x="1863090" y="62405"/>
                  </a:lnTo>
                  <a:lnTo>
                    <a:pt x="1867853" y="69057"/>
                  </a:lnTo>
                  <a:lnTo>
                    <a:pt x="1871663" y="76343"/>
                  </a:lnTo>
                  <a:lnTo>
                    <a:pt x="1875790" y="83312"/>
                  </a:lnTo>
                  <a:lnTo>
                    <a:pt x="1879600" y="91232"/>
                  </a:lnTo>
                  <a:lnTo>
                    <a:pt x="1882775" y="99151"/>
                  </a:lnTo>
                  <a:lnTo>
                    <a:pt x="1885950" y="107387"/>
                  </a:lnTo>
                  <a:lnTo>
                    <a:pt x="1888808" y="115940"/>
                  </a:lnTo>
                  <a:lnTo>
                    <a:pt x="1890713" y="124810"/>
                  </a:lnTo>
                  <a:lnTo>
                    <a:pt x="1892618" y="134313"/>
                  </a:lnTo>
                  <a:lnTo>
                    <a:pt x="1894205" y="144134"/>
                  </a:lnTo>
                  <a:lnTo>
                    <a:pt x="1895475" y="153954"/>
                  </a:lnTo>
                  <a:lnTo>
                    <a:pt x="1895793" y="164091"/>
                  </a:lnTo>
                  <a:lnTo>
                    <a:pt x="1896110" y="174861"/>
                  </a:lnTo>
                  <a:lnTo>
                    <a:pt x="1895793" y="182780"/>
                  </a:lnTo>
                  <a:lnTo>
                    <a:pt x="1896110" y="182147"/>
                  </a:lnTo>
                  <a:lnTo>
                    <a:pt x="1899603" y="182780"/>
                  </a:lnTo>
                  <a:lnTo>
                    <a:pt x="1903095" y="183414"/>
                  </a:lnTo>
                  <a:lnTo>
                    <a:pt x="1906270" y="184681"/>
                  </a:lnTo>
                  <a:lnTo>
                    <a:pt x="1909445" y="186265"/>
                  </a:lnTo>
                  <a:lnTo>
                    <a:pt x="1912620" y="187849"/>
                  </a:lnTo>
                  <a:lnTo>
                    <a:pt x="1915478" y="190066"/>
                  </a:lnTo>
                  <a:lnTo>
                    <a:pt x="1917700" y="192917"/>
                  </a:lnTo>
                  <a:lnTo>
                    <a:pt x="1920558" y="195768"/>
                  </a:lnTo>
                  <a:lnTo>
                    <a:pt x="1922463" y="199253"/>
                  </a:lnTo>
                  <a:lnTo>
                    <a:pt x="1924368" y="202737"/>
                  </a:lnTo>
                  <a:lnTo>
                    <a:pt x="1926590" y="206222"/>
                  </a:lnTo>
                  <a:lnTo>
                    <a:pt x="1927543" y="210023"/>
                  </a:lnTo>
                  <a:lnTo>
                    <a:pt x="1928813" y="214458"/>
                  </a:lnTo>
                  <a:lnTo>
                    <a:pt x="1929765" y="218893"/>
                  </a:lnTo>
                  <a:lnTo>
                    <a:pt x="1930400" y="223645"/>
                  </a:lnTo>
                  <a:lnTo>
                    <a:pt x="1930400" y="228080"/>
                  </a:lnTo>
                  <a:lnTo>
                    <a:pt x="1930083" y="232831"/>
                  </a:lnTo>
                  <a:lnTo>
                    <a:pt x="1928813" y="237266"/>
                  </a:lnTo>
                  <a:lnTo>
                    <a:pt x="1927225" y="241701"/>
                  </a:lnTo>
                  <a:lnTo>
                    <a:pt x="1925320" y="245819"/>
                  </a:lnTo>
                  <a:lnTo>
                    <a:pt x="1922463" y="249937"/>
                  </a:lnTo>
                  <a:lnTo>
                    <a:pt x="1919288" y="253739"/>
                  </a:lnTo>
                  <a:lnTo>
                    <a:pt x="1915795" y="257223"/>
                  </a:lnTo>
                  <a:lnTo>
                    <a:pt x="1911985" y="260391"/>
                  </a:lnTo>
                  <a:lnTo>
                    <a:pt x="1907858" y="263242"/>
                  </a:lnTo>
                  <a:lnTo>
                    <a:pt x="1903730" y="265776"/>
                  </a:lnTo>
                  <a:lnTo>
                    <a:pt x="1899285" y="268310"/>
                  </a:lnTo>
                  <a:lnTo>
                    <a:pt x="1895475" y="270211"/>
                  </a:lnTo>
                  <a:lnTo>
                    <a:pt x="1891030" y="271795"/>
                  </a:lnTo>
                  <a:lnTo>
                    <a:pt x="1886585" y="272745"/>
                  </a:lnTo>
                  <a:lnTo>
                    <a:pt x="1882775" y="273379"/>
                  </a:lnTo>
                  <a:lnTo>
                    <a:pt x="1879283" y="273696"/>
                  </a:lnTo>
                  <a:lnTo>
                    <a:pt x="1878965" y="273696"/>
                  </a:lnTo>
                  <a:lnTo>
                    <a:pt x="1873250" y="288267"/>
                  </a:lnTo>
                  <a:lnTo>
                    <a:pt x="1867535" y="302522"/>
                  </a:lnTo>
                  <a:lnTo>
                    <a:pt x="1860868" y="316144"/>
                  </a:lnTo>
                  <a:lnTo>
                    <a:pt x="1853565" y="329449"/>
                  </a:lnTo>
                  <a:lnTo>
                    <a:pt x="1846263" y="342120"/>
                  </a:lnTo>
                  <a:lnTo>
                    <a:pt x="1838325" y="353840"/>
                  </a:lnTo>
                  <a:lnTo>
                    <a:pt x="1829753" y="364928"/>
                  </a:lnTo>
                  <a:lnTo>
                    <a:pt x="1820863" y="375065"/>
                  </a:lnTo>
                  <a:lnTo>
                    <a:pt x="1811973" y="384568"/>
                  </a:lnTo>
                  <a:lnTo>
                    <a:pt x="1802448" y="392804"/>
                  </a:lnTo>
                  <a:lnTo>
                    <a:pt x="1797685" y="396605"/>
                  </a:lnTo>
                  <a:lnTo>
                    <a:pt x="1792923" y="399773"/>
                  </a:lnTo>
                  <a:lnTo>
                    <a:pt x="1788160" y="403258"/>
                  </a:lnTo>
                  <a:lnTo>
                    <a:pt x="1783715" y="406109"/>
                  </a:lnTo>
                  <a:lnTo>
                    <a:pt x="1778318" y="408960"/>
                  </a:lnTo>
                  <a:lnTo>
                    <a:pt x="1773238" y="410860"/>
                  </a:lnTo>
                  <a:lnTo>
                    <a:pt x="1768475" y="412761"/>
                  </a:lnTo>
                  <a:lnTo>
                    <a:pt x="1763395" y="414345"/>
                  </a:lnTo>
                  <a:lnTo>
                    <a:pt x="1758315" y="415929"/>
                  </a:lnTo>
                  <a:lnTo>
                    <a:pt x="1753553" y="416879"/>
                  </a:lnTo>
                  <a:lnTo>
                    <a:pt x="1748473" y="417196"/>
                  </a:lnTo>
                  <a:lnTo>
                    <a:pt x="1743393" y="417513"/>
                  </a:lnTo>
                  <a:lnTo>
                    <a:pt x="1738630" y="417196"/>
                  </a:lnTo>
                  <a:lnTo>
                    <a:pt x="1733550" y="416879"/>
                  </a:lnTo>
                  <a:lnTo>
                    <a:pt x="1728470" y="415929"/>
                  </a:lnTo>
                  <a:lnTo>
                    <a:pt x="1723390" y="414345"/>
                  </a:lnTo>
                  <a:lnTo>
                    <a:pt x="1718628" y="412761"/>
                  </a:lnTo>
                  <a:lnTo>
                    <a:pt x="1713548" y="410860"/>
                  </a:lnTo>
                  <a:lnTo>
                    <a:pt x="1708468" y="408643"/>
                  </a:lnTo>
                  <a:lnTo>
                    <a:pt x="1703705" y="406109"/>
                  </a:lnTo>
                  <a:lnTo>
                    <a:pt x="1698625" y="402941"/>
                  </a:lnTo>
                  <a:lnTo>
                    <a:pt x="1693863" y="399773"/>
                  </a:lnTo>
                  <a:lnTo>
                    <a:pt x="1689100" y="396289"/>
                  </a:lnTo>
                  <a:lnTo>
                    <a:pt x="1684338" y="392804"/>
                  </a:lnTo>
                  <a:lnTo>
                    <a:pt x="1679575" y="388369"/>
                  </a:lnTo>
                  <a:lnTo>
                    <a:pt x="1674813" y="384568"/>
                  </a:lnTo>
                  <a:lnTo>
                    <a:pt x="1665923" y="375065"/>
                  </a:lnTo>
                  <a:lnTo>
                    <a:pt x="1657350" y="364928"/>
                  </a:lnTo>
                  <a:lnTo>
                    <a:pt x="1649095" y="353524"/>
                  </a:lnTo>
                  <a:lnTo>
                    <a:pt x="1640840" y="341803"/>
                  </a:lnTo>
                  <a:lnTo>
                    <a:pt x="1633220" y="329132"/>
                  </a:lnTo>
                  <a:lnTo>
                    <a:pt x="1626235" y="315827"/>
                  </a:lnTo>
                  <a:lnTo>
                    <a:pt x="1619568" y="302206"/>
                  </a:lnTo>
                  <a:lnTo>
                    <a:pt x="1613535" y="287951"/>
                  </a:lnTo>
                  <a:lnTo>
                    <a:pt x="1608138" y="273062"/>
                  </a:lnTo>
                  <a:lnTo>
                    <a:pt x="1604645" y="272112"/>
                  </a:lnTo>
                  <a:lnTo>
                    <a:pt x="1600518" y="271161"/>
                  </a:lnTo>
                  <a:lnTo>
                    <a:pt x="1596708" y="269894"/>
                  </a:lnTo>
                  <a:lnTo>
                    <a:pt x="1592580" y="267994"/>
                  </a:lnTo>
                  <a:lnTo>
                    <a:pt x="1589088" y="265776"/>
                  </a:lnTo>
                  <a:lnTo>
                    <a:pt x="1585278" y="263559"/>
                  </a:lnTo>
                  <a:lnTo>
                    <a:pt x="1581150" y="260708"/>
                  </a:lnTo>
                  <a:lnTo>
                    <a:pt x="1577658" y="258174"/>
                  </a:lnTo>
                  <a:lnTo>
                    <a:pt x="1574483" y="255006"/>
                  </a:lnTo>
                  <a:lnTo>
                    <a:pt x="1571308" y="251838"/>
                  </a:lnTo>
                  <a:lnTo>
                    <a:pt x="1568768" y="248353"/>
                  </a:lnTo>
                  <a:lnTo>
                    <a:pt x="1566228" y="244235"/>
                  </a:lnTo>
                  <a:lnTo>
                    <a:pt x="1564640" y="240434"/>
                  </a:lnTo>
                  <a:lnTo>
                    <a:pt x="1563053" y="236633"/>
                  </a:lnTo>
                  <a:lnTo>
                    <a:pt x="1562418" y="232515"/>
                  </a:lnTo>
                  <a:lnTo>
                    <a:pt x="1562100" y="228080"/>
                  </a:lnTo>
                  <a:lnTo>
                    <a:pt x="1562100" y="223962"/>
                  </a:lnTo>
                  <a:lnTo>
                    <a:pt x="1562418" y="219527"/>
                  </a:lnTo>
                  <a:lnTo>
                    <a:pt x="1563053" y="215725"/>
                  </a:lnTo>
                  <a:lnTo>
                    <a:pt x="1564323" y="211607"/>
                  </a:lnTo>
                  <a:lnTo>
                    <a:pt x="1565593" y="208123"/>
                  </a:lnTo>
                  <a:lnTo>
                    <a:pt x="1567180" y="204638"/>
                  </a:lnTo>
                  <a:lnTo>
                    <a:pt x="1568768" y="201470"/>
                  </a:lnTo>
                  <a:lnTo>
                    <a:pt x="1570673" y="198303"/>
                  </a:lnTo>
                  <a:lnTo>
                    <a:pt x="1572578" y="195135"/>
                  </a:lnTo>
                  <a:lnTo>
                    <a:pt x="1574483" y="192917"/>
                  </a:lnTo>
                  <a:lnTo>
                    <a:pt x="1577340" y="190383"/>
                  </a:lnTo>
                  <a:lnTo>
                    <a:pt x="1579563" y="188166"/>
                  </a:lnTo>
                  <a:lnTo>
                    <a:pt x="1582420" y="186582"/>
                  </a:lnTo>
                  <a:lnTo>
                    <a:pt x="1585278" y="184998"/>
                  </a:lnTo>
                  <a:lnTo>
                    <a:pt x="1588453" y="183731"/>
                  </a:lnTo>
                  <a:lnTo>
                    <a:pt x="1590993" y="183097"/>
                  </a:lnTo>
                  <a:lnTo>
                    <a:pt x="1590993" y="174861"/>
                  </a:lnTo>
                  <a:lnTo>
                    <a:pt x="1590993" y="164091"/>
                  </a:lnTo>
                  <a:lnTo>
                    <a:pt x="1591945" y="153954"/>
                  </a:lnTo>
                  <a:lnTo>
                    <a:pt x="1593215" y="144134"/>
                  </a:lnTo>
                  <a:lnTo>
                    <a:pt x="1594168" y="134313"/>
                  </a:lnTo>
                  <a:lnTo>
                    <a:pt x="1596073" y="124810"/>
                  </a:lnTo>
                  <a:lnTo>
                    <a:pt x="1598613" y="115940"/>
                  </a:lnTo>
                  <a:lnTo>
                    <a:pt x="1601470" y="107387"/>
                  </a:lnTo>
                  <a:lnTo>
                    <a:pt x="1604010" y="99151"/>
                  </a:lnTo>
                  <a:lnTo>
                    <a:pt x="1607503" y="91232"/>
                  </a:lnTo>
                  <a:lnTo>
                    <a:pt x="1611313" y="83312"/>
                  </a:lnTo>
                  <a:lnTo>
                    <a:pt x="1615123" y="76343"/>
                  </a:lnTo>
                  <a:lnTo>
                    <a:pt x="1619568" y="69057"/>
                  </a:lnTo>
                  <a:lnTo>
                    <a:pt x="1624013" y="62405"/>
                  </a:lnTo>
                  <a:lnTo>
                    <a:pt x="1628775" y="56069"/>
                  </a:lnTo>
                  <a:lnTo>
                    <a:pt x="1633855" y="50051"/>
                  </a:lnTo>
                  <a:lnTo>
                    <a:pt x="1639253" y="44349"/>
                  </a:lnTo>
                  <a:lnTo>
                    <a:pt x="1644650" y="38963"/>
                  </a:lnTo>
                  <a:lnTo>
                    <a:pt x="1650683" y="34212"/>
                  </a:lnTo>
                  <a:lnTo>
                    <a:pt x="1656398" y="29460"/>
                  </a:lnTo>
                  <a:lnTo>
                    <a:pt x="1662430" y="25342"/>
                  </a:lnTo>
                  <a:lnTo>
                    <a:pt x="1668780" y="21224"/>
                  </a:lnTo>
                  <a:lnTo>
                    <a:pt x="1674813" y="17423"/>
                  </a:lnTo>
                  <a:lnTo>
                    <a:pt x="1681480" y="14255"/>
                  </a:lnTo>
                  <a:lnTo>
                    <a:pt x="1687830" y="11404"/>
                  </a:lnTo>
                  <a:lnTo>
                    <a:pt x="1695133" y="8553"/>
                  </a:lnTo>
                  <a:lnTo>
                    <a:pt x="1701800" y="6335"/>
                  </a:lnTo>
                  <a:lnTo>
                    <a:pt x="1708468" y="4435"/>
                  </a:lnTo>
                  <a:lnTo>
                    <a:pt x="1715453" y="2851"/>
                  </a:lnTo>
                  <a:lnTo>
                    <a:pt x="1722438" y="1584"/>
                  </a:lnTo>
                  <a:lnTo>
                    <a:pt x="1729740" y="950"/>
                  </a:lnTo>
                  <a:lnTo>
                    <a:pt x="1736408" y="317"/>
                  </a:lnTo>
                  <a:lnTo>
                    <a:pt x="1743393" y="0"/>
                  </a:lnTo>
                  <a:close/>
                  <a:moveTo>
                    <a:pt x="451006" y="0"/>
                  </a:moveTo>
                  <a:lnTo>
                    <a:pt x="458315" y="317"/>
                  </a:lnTo>
                  <a:lnTo>
                    <a:pt x="465306" y="950"/>
                  </a:lnTo>
                  <a:lnTo>
                    <a:pt x="472297" y="1584"/>
                  </a:lnTo>
                  <a:lnTo>
                    <a:pt x="479606" y="2851"/>
                  </a:lnTo>
                  <a:lnTo>
                    <a:pt x="486279" y="4435"/>
                  </a:lnTo>
                  <a:lnTo>
                    <a:pt x="493270" y="6335"/>
                  </a:lnTo>
                  <a:lnTo>
                    <a:pt x="499944" y="8553"/>
                  </a:lnTo>
                  <a:lnTo>
                    <a:pt x="506617" y="11404"/>
                  </a:lnTo>
                  <a:lnTo>
                    <a:pt x="513290" y="14255"/>
                  </a:lnTo>
                  <a:lnTo>
                    <a:pt x="519963" y="17423"/>
                  </a:lnTo>
                  <a:lnTo>
                    <a:pt x="526319" y="21224"/>
                  </a:lnTo>
                  <a:lnTo>
                    <a:pt x="532674" y="25342"/>
                  </a:lnTo>
                  <a:lnTo>
                    <a:pt x="538712" y="29460"/>
                  </a:lnTo>
                  <a:lnTo>
                    <a:pt x="544432" y="34212"/>
                  </a:lnTo>
                  <a:lnTo>
                    <a:pt x="550470" y="38963"/>
                  </a:lnTo>
                  <a:lnTo>
                    <a:pt x="555872" y="44349"/>
                  </a:lnTo>
                  <a:lnTo>
                    <a:pt x="560956" y="50051"/>
                  </a:lnTo>
                  <a:lnTo>
                    <a:pt x="566041" y="56069"/>
                  </a:lnTo>
                  <a:lnTo>
                    <a:pt x="570807" y="62405"/>
                  </a:lnTo>
                  <a:lnTo>
                    <a:pt x="575574" y="69057"/>
                  </a:lnTo>
                  <a:lnTo>
                    <a:pt x="580023" y="76343"/>
                  </a:lnTo>
                  <a:lnTo>
                    <a:pt x="583836" y="83312"/>
                  </a:lnTo>
                  <a:lnTo>
                    <a:pt x="587331" y="91232"/>
                  </a:lnTo>
                  <a:lnTo>
                    <a:pt x="591145" y="99151"/>
                  </a:lnTo>
                  <a:lnTo>
                    <a:pt x="593687" y="107387"/>
                  </a:lnTo>
                  <a:lnTo>
                    <a:pt x="596547" y="115940"/>
                  </a:lnTo>
                  <a:lnTo>
                    <a:pt x="598771" y="124810"/>
                  </a:lnTo>
                  <a:lnTo>
                    <a:pt x="600996" y="134313"/>
                  </a:lnTo>
                  <a:lnTo>
                    <a:pt x="601949" y="144134"/>
                  </a:lnTo>
                  <a:lnTo>
                    <a:pt x="603220" y="153954"/>
                  </a:lnTo>
                  <a:lnTo>
                    <a:pt x="603856" y="164091"/>
                  </a:lnTo>
                  <a:lnTo>
                    <a:pt x="603856" y="174861"/>
                  </a:lnTo>
                  <a:lnTo>
                    <a:pt x="603856" y="182147"/>
                  </a:lnTo>
                  <a:lnTo>
                    <a:pt x="607669" y="182780"/>
                  </a:lnTo>
                  <a:lnTo>
                    <a:pt x="611165" y="183414"/>
                  </a:lnTo>
                  <a:lnTo>
                    <a:pt x="614342" y="184681"/>
                  </a:lnTo>
                  <a:lnTo>
                    <a:pt x="617520" y="186265"/>
                  </a:lnTo>
                  <a:lnTo>
                    <a:pt x="620698" y="187849"/>
                  </a:lnTo>
                  <a:lnTo>
                    <a:pt x="623240" y="190066"/>
                  </a:lnTo>
                  <a:lnTo>
                    <a:pt x="626100" y="192917"/>
                  </a:lnTo>
                  <a:lnTo>
                    <a:pt x="628324" y="195768"/>
                  </a:lnTo>
                  <a:lnTo>
                    <a:pt x="630549" y="199253"/>
                  </a:lnTo>
                  <a:lnTo>
                    <a:pt x="632455" y="202737"/>
                  </a:lnTo>
                  <a:lnTo>
                    <a:pt x="634362" y="206222"/>
                  </a:lnTo>
                  <a:lnTo>
                    <a:pt x="635633" y="210023"/>
                  </a:lnTo>
                  <a:lnTo>
                    <a:pt x="636586" y="214458"/>
                  </a:lnTo>
                  <a:lnTo>
                    <a:pt x="637540" y="218893"/>
                  </a:lnTo>
                  <a:lnTo>
                    <a:pt x="638175" y="223645"/>
                  </a:lnTo>
                  <a:lnTo>
                    <a:pt x="638175" y="228080"/>
                  </a:lnTo>
                  <a:lnTo>
                    <a:pt x="637857" y="232831"/>
                  </a:lnTo>
                  <a:lnTo>
                    <a:pt x="637222" y="237266"/>
                  </a:lnTo>
                  <a:lnTo>
                    <a:pt x="634997" y="241701"/>
                  </a:lnTo>
                  <a:lnTo>
                    <a:pt x="633091" y="245819"/>
                  </a:lnTo>
                  <a:lnTo>
                    <a:pt x="630549" y="249937"/>
                  </a:lnTo>
                  <a:lnTo>
                    <a:pt x="627371" y="253739"/>
                  </a:lnTo>
                  <a:lnTo>
                    <a:pt x="623558" y="257223"/>
                  </a:lnTo>
                  <a:lnTo>
                    <a:pt x="619744" y="260391"/>
                  </a:lnTo>
                  <a:lnTo>
                    <a:pt x="615931" y="263242"/>
                  </a:lnTo>
                  <a:lnTo>
                    <a:pt x="611482" y="265776"/>
                  </a:lnTo>
                  <a:lnTo>
                    <a:pt x="607669" y="268310"/>
                  </a:lnTo>
                  <a:lnTo>
                    <a:pt x="603220" y="270211"/>
                  </a:lnTo>
                  <a:lnTo>
                    <a:pt x="598771" y="271795"/>
                  </a:lnTo>
                  <a:lnTo>
                    <a:pt x="594958" y="272745"/>
                  </a:lnTo>
                  <a:lnTo>
                    <a:pt x="591145" y="273379"/>
                  </a:lnTo>
                  <a:lnTo>
                    <a:pt x="587014" y="273696"/>
                  </a:lnTo>
                  <a:lnTo>
                    <a:pt x="586696" y="273696"/>
                  </a:lnTo>
                  <a:lnTo>
                    <a:pt x="581612" y="288267"/>
                  </a:lnTo>
                  <a:lnTo>
                    <a:pt x="575256" y="302522"/>
                  </a:lnTo>
                  <a:lnTo>
                    <a:pt x="568900" y="316144"/>
                  </a:lnTo>
                  <a:lnTo>
                    <a:pt x="561910" y="329449"/>
                  </a:lnTo>
                  <a:lnTo>
                    <a:pt x="553965" y="342120"/>
                  </a:lnTo>
                  <a:lnTo>
                    <a:pt x="546021" y="353840"/>
                  </a:lnTo>
                  <a:lnTo>
                    <a:pt x="537759" y="364928"/>
                  </a:lnTo>
                  <a:lnTo>
                    <a:pt x="529179" y="375065"/>
                  </a:lnTo>
                  <a:lnTo>
                    <a:pt x="519646" y="384568"/>
                  </a:lnTo>
                  <a:lnTo>
                    <a:pt x="510748" y="392804"/>
                  </a:lnTo>
                  <a:lnTo>
                    <a:pt x="505981" y="396605"/>
                  </a:lnTo>
                  <a:lnTo>
                    <a:pt x="501215" y="399773"/>
                  </a:lnTo>
                  <a:lnTo>
                    <a:pt x="496130" y="403258"/>
                  </a:lnTo>
                  <a:lnTo>
                    <a:pt x="491364" y="406109"/>
                  </a:lnTo>
                  <a:lnTo>
                    <a:pt x="486279" y="408960"/>
                  </a:lnTo>
                  <a:lnTo>
                    <a:pt x="481513" y="410860"/>
                  </a:lnTo>
                  <a:lnTo>
                    <a:pt x="476428" y="412761"/>
                  </a:lnTo>
                  <a:lnTo>
                    <a:pt x="471344" y="414345"/>
                  </a:lnTo>
                  <a:lnTo>
                    <a:pt x="466577" y="415929"/>
                  </a:lnTo>
                  <a:lnTo>
                    <a:pt x="461493" y="416879"/>
                  </a:lnTo>
                  <a:lnTo>
                    <a:pt x="456409" y="417196"/>
                  </a:lnTo>
                  <a:lnTo>
                    <a:pt x="451006" y="417513"/>
                  </a:lnTo>
                  <a:lnTo>
                    <a:pt x="446558" y="417196"/>
                  </a:lnTo>
                  <a:lnTo>
                    <a:pt x="441155" y="416879"/>
                  </a:lnTo>
                  <a:lnTo>
                    <a:pt x="436071" y="415929"/>
                  </a:lnTo>
                  <a:lnTo>
                    <a:pt x="430987" y="414345"/>
                  </a:lnTo>
                  <a:lnTo>
                    <a:pt x="426220" y="412761"/>
                  </a:lnTo>
                  <a:lnTo>
                    <a:pt x="421136" y="410860"/>
                  </a:lnTo>
                  <a:lnTo>
                    <a:pt x="416369" y="408643"/>
                  </a:lnTo>
                  <a:lnTo>
                    <a:pt x="411285" y="406109"/>
                  </a:lnTo>
                  <a:lnTo>
                    <a:pt x="406518" y="402941"/>
                  </a:lnTo>
                  <a:lnTo>
                    <a:pt x="401434" y="399773"/>
                  </a:lnTo>
                  <a:lnTo>
                    <a:pt x="396667" y="396289"/>
                  </a:lnTo>
                  <a:lnTo>
                    <a:pt x="392218" y="392804"/>
                  </a:lnTo>
                  <a:lnTo>
                    <a:pt x="382685" y="384568"/>
                  </a:lnTo>
                  <a:lnTo>
                    <a:pt x="373470" y="375065"/>
                  </a:lnTo>
                  <a:lnTo>
                    <a:pt x="364890" y="364928"/>
                  </a:lnTo>
                  <a:lnTo>
                    <a:pt x="356628" y="353524"/>
                  </a:lnTo>
                  <a:lnTo>
                    <a:pt x="348365" y="341803"/>
                  </a:lnTo>
                  <a:lnTo>
                    <a:pt x="340739" y="329132"/>
                  </a:lnTo>
                  <a:lnTo>
                    <a:pt x="333748" y="315827"/>
                  </a:lnTo>
                  <a:lnTo>
                    <a:pt x="327075" y="302206"/>
                  </a:lnTo>
                  <a:lnTo>
                    <a:pt x="321037" y="287951"/>
                  </a:lnTo>
                  <a:lnTo>
                    <a:pt x="315952" y="273062"/>
                  </a:lnTo>
                  <a:lnTo>
                    <a:pt x="312139" y="272112"/>
                  </a:lnTo>
                  <a:lnTo>
                    <a:pt x="308644" y="271161"/>
                  </a:lnTo>
                  <a:lnTo>
                    <a:pt x="304513" y="269894"/>
                  </a:lnTo>
                  <a:lnTo>
                    <a:pt x="300699" y="267994"/>
                  </a:lnTo>
                  <a:lnTo>
                    <a:pt x="296568" y="265776"/>
                  </a:lnTo>
                  <a:lnTo>
                    <a:pt x="292755" y="263559"/>
                  </a:lnTo>
                  <a:lnTo>
                    <a:pt x="289259" y="260708"/>
                  </a:lnTo>
                  <a:lnTo>
                    <a:pt x="285764" y="258174"/>
                  </a:lnTo>
                  <a:lnTo>
                    <a:pt x="282586" y="255006"/>
                  </a:lnTo>
                  <a:lnTo>
                    <a:pt x="279408" y="251838"/>
                  </a:lnTo>
                  <a:lnTo>
                    <a:pt x="276548" y="248353"/>
                  </a:lnTo>
                  <a:lnTo>
                    <a:pt x="274324" y="244235"/>
                  </a:lnTo>
                  <a:lnTo>
                    <a:pt x="272417" y="240434"/>
                  </a:lnTo>
                  <a:lnTo>
                    <a:pt x="271146" y="236633"/>
                  </a:lnTo>
                  <a:lnTo>
                    <a:pt x="270193" y="232515"/>
                  </a:lnTo>
                  <a:lnTo>
                    <a:pt x="269875" y="228080"/>
                  </a:lnTo>
                  <a:lnTo>
                    <a:pt x="269875" y="223962"/>
                  </a:lnTo>
                  <a:lnTo>
                    <a:pt x="270193" y="219527"/>
                  </a:lnTo>
                  <a:lnTo>
                    <a:pt x="271146" y="215725"/>
                  </a:lnTo>
                  <a:lnTo>
                    <a:pt x="271782" y="211607"/>
                  </a:lnTo>
                  <a:lnTo>
                    <a:pt x="273371" y="208123"/>
                  </a:lnTo>
                  <a:lnTo>
                    <a:pt x="274642" y="204638"/>
                  </a:lnTo>
                  <a:lnTo>
                    <a:pt x="276231" y="201470"/>
                  </a:lnTo>
                  <a:lnTo>
                    <a:pt x="278137" y="198303"/>
                  </a:lnTo>
                  <a:lnTo>
                    <a:pt x="280044" y="195135"/>
                  </a:lnTo>
                  <a:lnTo>
                    <a:pt x="282586" y="192917"/>
                  </a:lnTo>
                  <a:lnTo>
                    <a:pt x="284811" y="190383"/>
                  </a:lnTo>
                  <a:lnTo>
                    <a:pt x="287671" y="188166"/>
                  </a:lnTo>
                  <a:lnTo>
                    <a:pt x="289895" y="186582"/>
                  </a:lnTo>
                  <a:lnTo>
                    <a:pt x="293073" y="184998"/>
                  </a:lnTo>
                  <a:lnTo>
                    <a:pt x="295933" y="183731"/>
                  </a:lnTo>
                  <a:lnTo>
                    <a:pt x="299110" y="183097"/>
                  </a:lnTo>
                  <a:lnTo>
                    <a:pt x="298793" y="174861"/>
                  </a:lnTo>
                  <a:lnTo>
                    <a:pt x="299110" y="164091"/>
                  </a:lnTo>
                  <a:lnTo>
                    <a:pt x="299428" y="153954"/>
                  </a:lnTo>
                  <a:lnTo>
                    <a:pt x="300699" y="144134"/>
                  </a:lnTo>
                  <a:lnTo>
                    <a:pt x="302288" y="134313"/>
                  </a:lnTo>
                  <a:lnTo>
                    <a:pt x="304195" y="124810"/>
                  </a:lnTo>
                  <a:lnTo>
                    <a:pt x="306101" y="115940"/>
                  </a:lnTo>
                  <a:lnTo>
                    <a:pt x="308961" y="107387"/>
                  </a:lnTo>
                  <a:lnTo>
                    <a:pt x="312139" y="99151"/>
                  </a:lnTo>
                  <a:lnTo>
                    <a:pt x="315317" y="91232"/>
                  </a:lnTo>
                  <a:lnTo>
                    <a:pt x="319130" y="83312"/>
                  </a:lnTo>
                  <a:lnTo>
                    <a:pt x="323261" y="76343"/>
                  </a:lnTo>
                  <a:lnTo>
                    <a:pt x="327075" y="69057"/>
                  </a:lnTo>
                  <a:lnTo>
                    <a:pt x="331841" y="62405"/>
                  </a:lnTo>
                  <a:lnTo>
                    <a:pt x="336608" y="56069"/>
                  </a:lnTo>
                  <a:lnTo>
                    <a:pt x="341692" y="50051"/>
                  </a:lnTo>
                  <a:lnTo>
                    <a:pt x="346777" y="44349"/>
                  </a:lnTo>
                  <a:lnTo>
                    <a:pt x="352179" y="38963"/>
                  </a:lnTo>
                  <a:lnTo>
                    <a:pt x="358216" y="34212"/>
                  </a:lnTo>
                  <a:lnTo>
                    <a:pt x="363936" y="29460"/>
                  </a:lnTo>
                  <a:lnTo>
                    <a:pt x="369974" y="25342"/>
                  </a:lnTo>
                  <a:lnTo>
                    <a:pt x="376329" y="21224"/>
                  </a:lnTo>
                  <a:lnTo>
                    <a:pt x="382685" y="17423"/>
                  </a:lnTo>
                  <a:lnTo>
                    <a:pt x="389358" y="14255"/>
                  </a:lnTo>
                  <a:lnTo>
                    <a:pt x="396031" y="11404"/>
                  </a:lnTo>
                  <a:lnTo>
                    <a:pt x="402705" y="8553"/>
                  </a:lnTo>
                  <a:lnTo>
                    <a:pt x="409378" y="6335"/>
                  </a:lnTo>
                  <a:lnTo>
                    <a:pt x="416369" y="4435"/>
                  </a:lnTo>
                  <a:lnTo>
                    <a:pt x="423042" y="2851"/>
                  </a:lnTo>
                  <a:lnTo>
                    <a:pt x="430351" y="1584"/>
                  </a:lnTo>
                  <a:lnTo>
                    <a:pt x="437342" y="950"/>
                  </a:lnTo>
                  <a:lnTo>
                    <a:pt x="444333" y="317"/>
                  </a:lnTo>
                  <a:lnTo>
                    <a:pt x="451006" y="0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8" name="KSO_Shape"/>
            <p:cNvSpPr>
              <a:spLocks/>
            </p:cNvSpPr>
            <p:nvPr/>
          </p:nvSpPr>
          <p:spPr bwMode="auto">
            <a:xfrm>
              <a:off x="7796954" y="2435323"/>
              <a:ext cx="1091584" cy="534876"/>
            </a:xfrm>
            <a:custGeom>
              <a:avLst/>
              <a:gdLst>
                <a:gd name="T0" fmla="*/ 1385758 w 2874963"/>
                <a:gd name="T1" fmla="*/ 622510 h 1408113"/>
                <a:gd name="T2" fmla="*/ 450894 w 2874963"/>
                <a:gd name="T3" fmla="*/ 525590 h 1408113"/>
                <a:gd name="T4" fmla="*/ 457533 w 2874963"/>
                <a:gd name="T5" fmla="*/ 566675 h 1408113"/>
                <a:gd name="T6" fmla="*/ 1673223 w 2874963"/>
                <a:gd name="T7" fmla="*/ 494613 h 1408113"/>
                <a:gd name="T8" fmla="*/ 1824186 w 2874963"/>
                <a:gd name="T9" fmla="*/ 570656 h 1408113"/>
                <a:gd name="T10" fmla="*/ 1891030 w 2874963"/>
                <a:gd name="T11" fmla="*/ 778199 h 1408113"/>
                <a:gd name="T12" fmla="*/ 5109 w 2874963"/>
                <a:gd name="T13" fmla="*/ 852139 h 1408113"/>
                <a:gd name="T14" fmla="*/ 69727 w 2874963"/>
                <a:gd name="T15" fmla="*/ 581477 h 1408113"/>
                <a:gd name="T16" fmla="*/ 213387 w 2874963"/>
                <a:gd name="T17" fmla="*/ 499271 h 1408113"/>
                <a:gd name="T18" fmla="*/ 922520 w 2874963"/>
                <a:gd name="T19" fmla="*/ 443217 h 1408113"/>
                <a:gd name="T20" fmla="*/ 1213731 w 2874963"/>
                <a:gd name="T21" fmla="*/ 528817 h 1408113"/>
                <a:gd name="T22" fmla="*/ 686743 w 2874963"/>
                <a:gd name="T23" fmla="*/ 544443 h 1408113"/>
                <a:gd name="T24" fmla="*/ 1026734 w 2874963"/>
                <a:gd name="T25" fmla="*/ 385166 h 1408113"/>
                <a:gd name="T26" fmla="*/ 1564570 w 2874963"/>
                <a:gd name="T27" fmla="*/ 190811 h 1408113"/>
                <a:gd name="T28" fmla="*/ 1641470 w 2874963"/>
                <a:gd name="T29" fmla="*/ 271476 h 1408113"/>
                <a:gd name="T30" fmla="*/ 1708307 w 2874963"/>
                <a:gd name="T31" fmla="*/ 287156 h 1408113"/>
                <a:gd name="T32" fmla="*/ 1722575 w 2874963"/>
                <a:gd name="T33" fmla="*/ 419235 h 1408113"/>
                <a:gd name="T34" fmla="*/ 1610530 w 2874963"/>
                <a:gd name="T35" fmla="*/ 491004 h 1408113"/>
                <a:gd name="T36" fmla="*/ 1485567 w 2874963"/>
                <a:gd name="T37" fmla="*/ 424512 h 1408113"/>
                <a:gd name="T38" fmla="*/ 1442312 w 2874963"/>
                <a:gd name="T39" fmla="*/ 359076 h 1408113"/>
                <a:gd name="T40" fmla="*/ 1497433 w 2874963"/>
                <a:gd name="T41" fmla="*/ 204833 h 1408113"/>
                <a:gd name="T42" fmla="*/ 424819 w 2874963"/>
                <a:gd name="T43" fmla="*/ 250367 h 1408113"/>
                <a:gd name="T44" fmla="*/ 453972 w 2874963"/>
                <a:gd name="T45" fmla="*/ 372796 h 1408113"/>
                <a:gd name="T46" fmla="*/ 399874 w 2874963"/>
                <a:gd name="T47" fmla="*/ 459944 h 1408113"/>
                <a:gd name="T48" fmla="*/ 254861 w 2874963"/>
                <a:gd name="T49" fmla="*/ 481203 h 1408113"/>
                <a:gd name="T50" fmla="*/ 187089 w 2874963"/>
                <a:gd name="T51" fmla="*/ 383048 h 1408113"/>
                <a:gd name="T52" fmla="*/ 213837 w 2874963"/>
                <a:gd name="T53" fmla="*/ 274642 h 1408113"/>
                <a:gd name="T54" fmla="*/ 282962 w 2874963"/>
                <a:gd name="T55" fmla="*/ 223529 h 1408113"/>
                <a:gd name="T56" fmla="*/ 387251 w 2874963"/>
                <a:gd name="T57" fmla="*/ 179955 h 1408113"/>
                <a:gd name="T58" fmla="*/ 1077087 w 2874963"/>
                <a:gd name="T59" fmla="*/ 186167 h 1408113"/>
                <a:gd name="T60" fmla="*/ 1086427 w 2874963"/>
                <a:gd name="T61" fmla="*/ 250900 h 1408113"/>
                <a:gd name="T62" fmla="*/ 1004774 w 2874963"/>
                <a:gd name="T63" fmla="*/ 375561 h 1408113"/>
                <a:gd name="T64" fmla="*/ 877472 w 2874963"/>
                <a:gd name="T65" fmla="*/ 352732 h 1408113"/>
                <a:gd name="T66" fmla="*/ 807418 w 2874963"/>
                <a:gd name="T67" fmla="*/ 231075 h 1408113"/>
                <a:gd name="T68" fmla="*/ 843877 w 2874963"/>
                <a:gd name="T69" fmla="*/ 140057 h 1408113"/>
                <a:gd name="T70" fmla="*/ 962892 w 2874963"/>
                <a:gd name="T71" fmla="*/ 109718 h 1408113"/>
                <a:gd name="T72" fmla="*/ 1661108 w 2874963"/>
                <a:gd name="T73" fmla="*/ 69149 h 1408113"/>
                <a:gd name="T74" fmla="*/ 1745711 w 2874963"/>
                <a:gd name="T75" fmla="*/ 84327 h 1408113"/>
                <a:gd name="T76" fmla="*/ 1811380 w 2874963"/>
                <a:gd name="T77" fmla="*/ 199885 h 1408113"/>
                <a:gd name="T78" fmla="*/ 1753074 w 2874963"/>
                <a:gd name="T79" fmla="*/ 386222 h 1408113"/>
                <a:gd name="T80" fmla="*/ 1719414 w 2874963"/>
                <a:gd name="T81" fmla="*/ 287493 h 1408113"/>
                <a:gd name="T82" fmla="*/ 1645630 w 2874963"/>
                <a:gd name="T83" fmla="*/ 261947 h 1408113"/>
                <a:gd name="T84" fmla="*/ 1560726 w 2874963"/>
                <a:gd name="T85" fmla="*/ 182003 h 1408113"/>
                <a:gd name="T86" fmla="*/ 1490699 w 2874963"/>
                <a:gd name="T87" fmla="*/ 132113 h 1408113"/>
                <a:gd name="T88" fmla="*/ 1529920 w 2874963"/>
                <a:gd name="T89" fmla="*/ 64791 h 1408113"/>
                <a:gd name="T90" fmla="*/ 360229 w 2874963"/>
                <a:gd name="T91" fmla="*/ 59532 h 1408113"/>
                <a:gd name="T92" fmla="*/ 416554 w 2874963"/>
                <a:gd name="T93" fmla="*/ 118438 h 1408113"/>
                <a:gd name="T94" fmla="*/ 366987 w 2874963"/>
                <a:gd name="T95" fmla="*/ 178997 h 1408113"/>
                <a:gd name="T96" fmla="*/ 265301 w 2874963"/>
                <a:gd name="T97" fmla="*/ 247972 h 1408113"/>
                <a:gd name="T98" fmla="*/ 191551 w 2874963"/>
                <a:gd name="T99" fmla="*/ 279379 h 1408113"/>
                <a:gd name="T100" fmla="*/ 176230 w 2874963"/>
                <a:gd name="T101" fmla="*/ 373449 h 1408113"/>
                <a:gd name="T102" fmla="*/ 96173 w 2874963"/>
                <a:gd name="T103" fmla="*/ 230841 h 1408113"/>
                <a:gd name="T104" fmla="*/ 149494 w 2874963"/>
                <a:gd name="T105" fmla="*/ 87933 h 1408113"/>
                <a:gd name="T106" fmla="*/ 226398 w 2874963"/>
                <a:gd name="T107" fmla="*/ 78466 h 1408113"/>
                <a:gd name="T108" fmla="*/ 989486 w 2874963"/>
                <a:gd name="T109" fmla="*/ 3463 h 1408113"/>
                <a:gd name="T110" fmla="*/ 1072330 w 2874963"/>
                <a:gd name="T111" fmla="*/ 44873 h 1408113"/>
                <a:gd name="T112" fmla="*/ 1084359 w 2874963"/>
                <a:gd name="T113" fmla="*/ 183858 h 1408113"/>
                <a:gd name="T114" fmla="*/ 1028127 w 2874963"/>
                <a:gd name="T115" fmla="*/ 72278 h 1408113"/>
                <a:gd name="T116" fmla="*/ 860634 w 2874963"/>
                <a:gd name="T117" fmla="*/ 101340 h 1408113"/>
                <a:gd name="T118" fmla="*/ 813273 w 2874963"/>
                <a:gd name="T119" fmla="*/ 137630 h 1408113"/>
                <a:gd name="T120" fmla="*/ 867850 w 2874963"/>
                <a:gd name="T121" fmla="*/ 21985 h 140811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874963" h="1408113">
                  <a:moveTo>
                    <a:pt x="926828" y="1009650"/>
                  </a:moveTo>
                  <a:lnTo>
                    <a:pt x="1948361" y="1009650"/>
                  </a:lnTo>
                  <a:lnTo>
                    <a:pt x="2535238" y="1408113"/>
                  </a:lnTo>
                  <a:lnTo>
                    <a:pt x="339725" y="1408113"/>
                  </a:lnTo>
                  <a:lnTo>
                    <a:pt x="926828" y="1009650"/>
                  </a:lnTo>
                  <a:close/>
                  <a:moveTo>
                    <a:pt x="2340060" y="782638"/>
                  </a:moveTo>
                  <a:lnTo>
                    <a:pt x="2387337" y="790802"/>
                  </a:lnTo>
                  <a:lnTo>
                    <a:pt x="2403475" y="840468"/>
                  </a:lnTo>
                  <a:lnTo>
                    <a:pt x="2383928" y="854983"/>
                  </a:lnTo>
                  <a:lnTo>
                    <a:pt x="2377791" y="1004208"/>
                  </a:lnTo>
                  <a:lnTo>
                    <a:pt x="2309376" y="1165226"/>
                  </a:lnTo>
                  <a:lnTo>
                    <a:pt x="2301875" y="1025299"/>
                  </a:lnTo>
                  <a:lnTo>
                    <a:pt x="2321649" y="844097"/>
                  </a:lnTo>
                  <a:lnTo>
                    <a:pt x="2319604" y="825500"/>
                  </a:lnTo>
                  <a:lnTo>
                    <a:pt x="2340060" y="782638"/>
                  </a:lnTo>
                  <a:close/>
                  <a:moveTo>
                    <a:pt x="2215824" y="782638"/>
                  </a:moveTo>
                  <a:lnTo>
                    <a:pt x="2183458" y="854832"/>
                  </a:lnTo>
                  <a:lnTo>
                    <a:pt x="2213787" y="891610"/>
                  </a:lnTo>
                  <a:lnTo>
                    <a:pt x="2184137" y="934518"/>
                  </a:lnTo>
                  <a:lnTo>
                    <a:pt x="2279650" y="1211263"/>
                  </a:lnTo>
                  <a:lnTo>
                    <a:pt x="2052637" y="1055977"/>
                  </a:lnTo>
                  <a:lnTo>
                    <a:pt x="2058974" y="1035318"/>
                  </a:lnTo>
                  <a:lnTo>
                    <a:pt x="2065991" y="1012615"/>
                  </a:lnTo>
                  <a:lnTo>
                    <a:pt x="2073686" y="989005"/>
                  </a:lnTo>
                  <a:lnTo>
                    <a:pt x="2082287" y="964486"/>
                  </a:lnTo>
                  <a:lnTo>
                    <a:pt x="2091340" y="939059"/>
                  </a:lnTo>
                  <a:lnTo>
                    <a:pt x="2100846" y="913405"/>
                  </a:lnTo>
                  <a:lnTo>
                    <a:pt x="2111031" y="887297"/>
                  </a:lnTo>
                  <a:lnTo>
                    <a:pt x="2121669" y="861870"/>
                  </a:lnTo>
                  <a:lnTo>
                    <a:pt x="2123253" y="858692"/>
                  </a:lnTo>
                  <a:lnTo>
                    <a:pt x="2124838" y="855740"/>
                  </a:lnTo>
                  <a:lnTo>
                    <a:pt x="2126648" y="852562"/>
                  </a:lnTo>
                  <a:lnTo>
                    <a:pt x="2128912" y="849384"/>
                  </a:lnTo>
                  <a:lnTo>
                    <a:pt x="2133438" y="843027"/>
                  </a:lnTo>
                  <a:lnTo>
                    <a:pt x="2138870" y="836670"/>
                  </a:lnTo>
                  <a:lnTo>
                    <a:pt x="2144981" y="830313"/>
                  </a:lnTo>
                  <a:lnTo>
                    <a:pt x="2151319" y="823957"/>
                  </a:lnTo>
                  <a:lnTo>
                    <a:pt x="2158335" y="818054"/>
                  </a:lnTo>
                  <a:lnTo>
                    <a:pt x="2165351" y="812378"/>
                  </a:lnTo>
                  <a:lnTo>
                    <a:pt x="2172594" y="806930"/>
                  </a:lnTo>
                  <a:lnTo>
                    <a:pt x="2179610" y="801708"/>
                  </a:lnTo>
                  <a:lnTo>
                    <a:pt x="2186627" y="796941"/>
                  </a:lnTo>
                  <a:lnTo>
                    <a:pt x="2193190" y="792854"/>
                  </a:lnTo>
                  <a:lnTo>
                    <a:pt x="2199754" y="789222"/>
                  </a:lnTo>
                  <a:lnTo>
                    <a:pt x="2205639" y="786270"/>
                  </a:lnTo>
                  <a:lnTo>
                    <a:pt x="2211071" y="784000"/>
                  </a:lnTo>
                  <a:lnTo>
                    <a:pt x="2215824" y="782638"/>
                  </a:lnTo>
                  <a:close/>
                  <a:moveTo>
                    <a:pt x="657706" y="782638"/>
                  </a:moveTo>
                  <a:lnTo>
                    <a:pt x="662487" y="784000"/>
                  </a:lnTo>
                  <a:lnTo>
                    <a:pt x="667952" y="786270"/>
                  </a:lnTo>
                  <a:lnTo>
                    <a:pt x="673872" y="789222"/>
                  </a:lnTo>
                  <a:lnTo>
                    <a:pt x="680475" y="792854"/>
                  </a:lnTo>
                  <a:lnTo>
                    <a:pt x="687078" y="796941"/>
                  </a:lnTo>
                  <a:lnTo>
                    <a:pt x="694364" y="801708"/>
                  </a:lnTo>
                  <a:lnTo>
                    <a:pt x="701422" y="806930"/>
                  </a:lnTo>
                  <a:lnTo>
                    <a:pt x="708708" y="812378"/>
                  </a:lnTo>
                  <a:lnTo>
                    <a:pt x="715766" y="818054"/>
                  </a:lnTo>
                  <a:lnTo>
                    <a:pt x="722597" y="823957"/>
                  </a:lnTo>
                  <a:lnTo>
                    <a:pt x="728972" y="830313"/>
                  </a:lnTo>
                  <a:lnTo>
                    <a:pt x="735348" y="836670"/>
                  </a:lnTo>
                  <a:lnTo>
                    <a:pt x="740812" y="843027"/>
                  </a:lnTo>
                  <a:lnTo>
                    <a:pt x="745366" y="849384"/>
                  </a:lnTo>
                  <a:lnTo>
                    <a:pt x="747871" y="852562"/>
                  </a:lnTo>
                  <a:lnTo>
                    <a:pt x="749692" y="855740"/>
                  </a:lnTo>
                  <a:lnTo>
                    <a:pt x="751286" y="858692"/>
                  </a:lnTo>
                  <a:lnTo>
                    <a:pt x="752652" y="861870"/>
                  </a:lnTo>
                  <a:lnTo>
                    <a:pt x="763353" y="887297"/>
                  </a:lnTo>
                  <a:lnTo>
                    <a:pt x="773600" y="913405"/>
                  </a:lnTo>
                  <a:lnTo>
                    <a:pt x="783162" y="939059"/>
                  </a:lnTo>
                  <a:lnTo>
                    <a:pt x="792270" y="964486"/>
                  </a:lnTo>
                  <a:lnTo>
                    <a:pt x="800695" y="989005"/>
                  </a:lnTo>
                  <a:lnTo>
                    <a:pt x="808664" y="1012615"/>
                  </a:lnTo>
                  <a:lnTo>
                    <a:pt x="815722" y="1035318"/>
                  </a:lnTo>
                  <a:lnTo>
                    <a:pt x="822325" y="1055977"/>
                  </a:lnTo>
                  <a:lnTo>
                    <a:pt x="593725" y="1211263"/>
                  </a:lnTo>
                  <a:lnTo>
                    <a:pt x="689810" y="934518"/>
                  </a:lnTo>
                  <a:lnTo>
                    <a:pt x="659755" y="891610"/>
                  </a:lnTo>
                  <a:lnTo>
                    <a:pt x="690493" y="854832"/>
                  </a:lnTo>
                  <a:lnTo>
                    <a:pt x="657706" y="782638"/>
                  </a:lnTo>
                  <a:close/>
                  <a:moveTo>
                    <a:pt x="534902" y="782638"/>
                  </a:moveTo>
                  <a:lnTo>
                    <a:pt x="555358" y="825500"/>
                  </a:lnTo>
                  <a:lnTo>
                    <a:pt x="553085" y="844097"/>
                  </a:lnTo>
                  <a:lnTo>
                    <a:pt x="573087" y="1025299"/>
                  </a:lnTo>
                  <a:lnTo>
                    <a:pt x="565586" y="1165226"/>
                  </a:lnTo>
                  <a:lnTo>
                    <a:pt x="497171" y="1004208"/>
                  </a:lnTo>
                  <a:lnTo>
                    <a:pt x="491034" y="854983"/>
                  </a:lnTo>
                  <a:lnTo>
                    <a:pt x="471487" y="840468"/>
                  </a:lnTo>
                  <a:lnTo>
                    <a:pt x="487625" y="790802"/>
                  </a:lnTo>
                  <a:lnTo>
                    <a:pt x="534902" y="782638"/>
                  </a:lnTo>
                  <a:close/>
                  <a:moveTo>
                    <a:pt x="2273189" y="750888"/>
                  </a:moveTo>
                  <a:lnTo>
                    <a:pt x="2298700" y="1223963"/>
                  </a:lnTo>
                  <a:lnTo>
                    <a:pt x="2199364" y="934761"/>
                  </a:lnTo>
                  <a:lnTo>
                    <a:pt x="2228939" y="891857"/>
                  </a:lnTo>
                  <a:lnTo>
                    <a:pt x="2198687" y="855082"/>
                  </a:lnTo>
                  <a:lnTo>
                    <a:pt x="2236389" y="771091"/>
                  </a:lnTo>
                  <a:lnTo>
                    <a:pt x="2273189" y="750888"/>
                  </a:lnTo>
                  <a:close/>
                  <a:moveTo>
                    <a:pt x="601773" y="750888"/>
                  </a:moveTo>
                  <a:lnTo>
                    <a:pt x="638798" y="771091"/>
                  </a:lnTo>
                  <a:lnTo>
                    <a:pt x="676275" y="855082"/>
                  </a:lnTo>
                  <a:lnTo>
                    <a:pt x="646023" y="891857"/>
                  </a:lnTo>
                  <a:lnTo>
                    <a:pt x="675598" y="934761"/>
                  </a:lnTo>
                  <a:lnTo>
                    <a:pt x="576262" y="1223963"/>
                  </a:lnTo>
                  <a:lnTo>
                    <a:pt x="601773" y="750888"/>
                  </a:lnTo>
                  <a:close/>
                  <a:moveTo>
                    <a:pt x="2525173" y="746125"/>
                  </a:moveTo>
                  <a:lnTo>
                    <a:pt x="2534241" y="748392"/>
                  </a:lnTo>
                  <a:lnTo>
                    <a:pt x="2543762" y="750659"/>
                  </a:lnTo>
                  <a:lnTo>
                    <a:pt x="2553057" y="753153"/>
                  </a:lnTo>
                  <a:lnTo>
                    <a:pt x="2562351" y="756100"/>
                  </a:lnTo>
                  <a:lnTo>
                    <a:pt x="2571872" y="759274"/>
                  </a:lnTo>
                  <a:lnTo>
                    <a:pt x="2581393" y="762448"/>
                  </a:lnTo>
                  <a:lnTo>
                    <a:pt x="2591141" y="766075"/>
                  </a:lnTo>
                  <a:lnTo>
                    <a:pt x="2600662" y="770156"/>
                  </a:lnTo>
                  <a:lnTo>
                    <a:pt x="2610637" y="774010"/>
                  </a:lnTo>
                  <a:lnTo>
                    <a:pt x="2620158" y="778090"/>
                  </a:lnTo>
                  <a:lnTo>
                    <a:pt x="2629679" y="782398"/>
                  </a:lnTo>
                  <a:lnTo>
                    <a:pt x="2638974" y="787158"/>
                  </a:lnTo>
                  <a:lnTo>
                    <a:pt x="2648722" y="791919"/>
                  </a:lnTo>
                  <a:lnTo>
                    <a:pt x="2658016" y="796680"/>
                  </a:lnTo>
                  <a:lnTo>
                    <a:pt x="2667084" y="801667"/>
                  </a:lnTo>
                  <a:lnTo>
                    <a:pt x="2676152" y="806655"/>
                  </a:lnTo>
                  <a:lnTo>
                    <a:pt x="2684993" y="811869"/>
                  </a:lnTo>
                  <a:lnTo>
                    <a:pt x="2693381" y="817083"/>
                  </a:lnTo>
                  <a:lnTo>
                    <a:pt x="2701995" y="822524"/>
                  </a:lnTo>
                  <a:lnTo>
                    <a:pt x="2710383" y="827965"/>
                  </a:lnTo>
                  <a:lnTo>
                    <a:pt x="2718090" y="833406"/>
                  </a:lnTo>
                  <a:lnTo>
                    <a:pt x="2725798" y="838847"/>
                  </a:lnTo>
                  <a:lnTo>
                    <a:pt x="2733052" y="844288"/>
                  </a:lnTo>
                  <a:lnTo>
                    <a:pt x="2740080" y="849729"/>
                  </a:lnTo>
                  <a:lnTo>
                    <a:pt x="2746880" y="855170"/>
                  </a:lnTo>
                  <a:lnTo>
                    <a:pt x="2753001" y="860837"/>
                  </a:lnTo>
                  <a:lnTo>
                    <a:pt x="2759122" y="866278"/>
                  </a:lnTo>
                  <a:lnTo>
                    <a:pt x="2764563" y="871719"/>
                  </a:lnTo>
                  <a:lnTo>
                    <a:pt x="2769323" y="877160"/>
                  </a:lnTo>
                  <a:lnTo>
                    <a:pt x="2774084" y="882374"/>
                  </a:lnTo>
                  <a:lnTo>
                    <a:pt x="2778164" y="887815"/>
                  </a:lnTo>
                  <a:lnTo>
                    <a:pt x="2781791" y="893029"/>
                  </a:lnTo>
                  <a:lnTo>
                    <a:pt x="2784965" y="897790"/>
                  </a:lnTo>
                  <a:lnTo>
                    <a:pt x="2788139" y="903458"/>
                  </a:lnTo>
                  <a:lnTo>
                    <a:pt x="2791086" y="909352"/>
                  </a:lnTo>
                  <a:lnTo>
                    <a:pt x="2794033" y="915473"/>
                  </a:lnTo>
                  <a:lnTo>
                    <a:pt x="2797207" y="922047"/>
                  </a:lnTo>
                  <a:lnTo>
                    <a:pt x="2799927" y="928849"/>
                  </a:lnTo>
                  <a:lnTo>
                    <a:pt x="2802647" y="936103"/>
                  </a:lnTo>
                  <a:lnTo>
                    <a:pt x="2805368" y="943811"/>
                  </a:lnTo>
                  <a:lnTo>
                    <a:pt x="2810582" y="959454"/>
                  </a:lnTo>
                  <a:lnTo>
                    <a:pt x="2815796" y="976457"/>
                  </a:lnTo>
                  <a:lnTo>
                    <a:pt x="2820556" y="993913"/>
                  </a:lnTo>
                  <a:lnTo>
                    <a:pt x="2825090" y="1012503"/>
                  </a:lnTo>
                  <a:lnTo>
                    <a:pt x="2829624" y="1031546"/>
                  </a:lnTo>
                  <a:lnTo>
                    <a:pt x="2833705" y="1051269"/>
                  </a:lnTo>
                  <a:lnTo>
                    <a:pt x="2837558" y="1071446"/>
                  </a:lnTo>
                  <a:lnTo>
                    <a:pt x="2841186" y="1091622"/>
                  </a:lnTo>
                  <a:lnTo>
                    <a:pt x="2844813" y="1112253"/>
                  </a:lnTo>
                  <a:lnTo>
                    <a:pt x="2847986" y="1132883"/>
                  </a:lnTo>
                  <a:lnTo>
                    <a:pt x="2850933" y="1153513"/>
                  </a:lnTo>
                  <a:lnTo>
                    <a:pt x="2853880" y="1173916"/>
                  </a:lnTo>
                  <a:lnTo>
                    <a:pt x="2859094" y="1213589"/>
                  </a:lnTo>
                  <a:lnTo>
                    <a:pt x="2863402" y="1250769"/>
                  </a:lnTo>
                  <a:lnTo>
                    <a:pt x="2867029" y="1285455"/>
                  </a:lnTo>
                  <a:lnTo>
                    <a:pt x="2869976" y="1315380"/>
                  </a:lnTo>
                  <a:lnTo>
                    <a:pt x="2872243" y="1340771"/>
                  </a:lnTo>
                  <a:lnTo>
                    <a:pt x="2873830" y="1359814"/>
                  </a:lnTo>
                  <a:lnTo>
                    <a:pt x="2874963" y="1376363"/>
                  </a:lnTo>
                  <a:lnTo>
                    <a:pt x="2524720" y="1376363"/>
                  </a:lnTo>
                  <a:lnTo>
                    <a:pt x="2311400" y="1231272"/>
                  </a:lnTo>
                  <a:lnTo>
                    <a:pt x="2601116" y="1031773"/>
                  </a:lnTo>
                  <a:lnTo>
                    <a:pt x="2537641" y="963988"/>
                  </a:lnTo>
                  <a:lnTo>
                    <a:pt x="2604290" y="948345"/>
                  </a:lnTo>
                  <a:lnTo>
                    <a:pt x="2585020" y="810736"/>
                  </a:lnTo>
                  <a:lnTo>
                    <a:pt x="2525173" y="746125"/>
                  </a:lnTo>
                  <a:close/>
                  <a:moveTo>
                    <a:pt x="349704" y="746125"/>
                  </a:moveTo>
                  <a:lnTo>
                    <a:pt x="289832" y="810736"/>
                  </a:lnTo>
                  <a:lnTo>
                    <a:pt x="270556" y="948345"/>
                  </a:lnTo>
                  <a:lnTo>
                    <a:pt x="337004" y="963988"/>
                  </a:lnTo>
                  <a:lnTo>
                    <a:pt x="273731" y="1031773"/>
                  </a:lnTo>
                  <a:lnTo>
                    <a:pt x="563563" y="1231272"/>
                  </a:lnTo>
                  <a:lnTo>
                    <a:pt x="350157" y="1376363"/>
                  </a:lnTo>
                  <a:lnTo>
                    <a:pt x="0" y="1376363"/>
                  </a:lnTo>
                  <a:lnTo>
                    <a:pt x="907" y="1359814"/>
                  </a:lnTo>
                  <a:lnTo>
                    <a:pt x="2494" y="1340771"/>
                  </a:lnTo>
                  <a:lnTo>
                    <a:pt x="4762" y="1315380"/>
                  </a:lnTo>
                  <a:lnTo>
                    <a:pt x="7710" y="1285455"/>
                  </a:lnTo>
                  <a:lnTo>
                    <a:pt x="11339" y="1250769"/>
                  </a:lnTo>
                  <a:lnTo>
                    <a:pt x="15648" y="1213589"/>
                  </a:lnTo>
                  <a:lnTo>
                    <a:pt x="20864" y="1173916"/>
                  </a:lnTo>
                  <a:lnTo>
                    <a:pt x="23812" y="1153513"/>
                  </a:lnTo>
                  <a:lnTo>
                    <a:pt x="26987" y="1132883"/>
                  </a:lnTo>
                  <a:lnTo>
                    <a:pt x="29936" y="1112253"/>
                  </a:lnTo>
                  <a:lnTo>
                    <a:pt x="33564" y="1091622"/>
                  </a:lnTo>
                  <a:lnTo>
                    <a:pt x="37193" y="1071446"/>
                  </a:lnTo>
                  <a:lnTo>
                    <a:pt x="41048" y="1051269"/>
                  </a:lnTo>
                  <a:lnTo>
                    <a:pt x="45357" y="1031546"/>
                  </a:lnTo>
                  <a:lnTo>
                    <a:pt x="49666" y="1012503"/>
                  </a:lnTo>
                  <a:lnTo>
                    <a:pt x="54429" y="993913"/>
                  </a:lnTo>
                  <a:lnTo>
                    <a:pt x="58964" y="976457"/>
                  </a:lnTo>
                  <a:lnTo>
                    <a:pt x="64180" y="959454"/>
                  </a:lnTo>
                  <a:lnTo>
                    <a:pt x="69396" y="943811"/>
                  </a:lnTo>
                  <a:lnTo>
                    <a:pt x="72345" y="936103"/>
                  </a:lnTo>
                  <a:lnTo>
                    <a:pt x="74839" y="928849"/>
                  </a:lnTo>
                  <a:lnTo>
                    <a:pt x="77788" y="922047"/>
                  </a:lnTo>
                  <a:lnTo>
                    <a:pt x="80736" y="915473"/>
                  </a:lnTo>
                  <a:lnTo>
                    <a:pt x="83684" y="909352"/>
                  </a:lnTo>
                  <a:lnTo>
                    <a:pt x="86859" y="903458"/>
                  </a:lnTo>
                  <a:lnTo>
                    <a:pt x="89807" y="897790"/>
                  </a:lnTo>
                  <a:lnTo>
                    <a:pt x="92982" y="893029"/>
                  </a:lnTo>
                  <a:lnTo>
                    <a:pt x="96611" y="887815"/>
                  </a:lnTo>
                  <a:lnTo>
                    <a:pt x="100693" y="882374"/>
                  </a:lnTo>
                  <a:lnTo>
                    <a:pt x="105229" y="877160"/>
                  </a:lnTo>
                  <a:lnTo>
                    <a:pt x="110445" y="871719"/>
                  </a:lnTo>
                  <a:lnTo>
                    <a:pt x="115888" y="866278"/>
                  </a:lnTo>
                  <a:lnTo>
                    <a:pt x="121784" y="860837"/>
                  </a:lnTo>
                  <a:lnTo>
                    <a:pt x="127907" y="855170"/>
                  </a:lnTo>
                  <a:lnTo>
                    <a:pt x="134711" y="849729"/>
                  </a:lnTo>
                  <a:lnTo>
                    <a:pt x="141741" y="844288"/>
                  </a:lnTo>
                  <a:lnTo>
                    <a:pt x="148998" y="838847"/>
                  </a:lnTo>
                  <a:lnTo>
                    <a:pt x="156709" y="833406"/>
                  </a:lnTo>
                  <a:lnTo>
                    <a:pt x="164647" y="827965"/>
                  </a:lnTo>
                  <a:lnTo>
                    <a:pt x="172811" y="822524"/>
                  </a:lnTo>
                  <a:lnTo>
                    <a:pt x="181202" y="817083"/>
                  </a:lnTo>
                  <a:lnTo>
                    <a:pt x="190047" y="811869"/>
                  </a:lnTo>
                  <a:lnTo>
                    <a:pt x="198664" y="806655"/>
                  </a:lnTo>
                  <a:lnTo>
                    <a:pt x="207963" y="801667"/>
                  </a:lnTo>
                  <a:lnTo>
                    <a:pt x="217034" y="796680"/>
                  </a:lnTo>
                  <a:lnTo>
                    <a:pt x="226332" y="791919"/>
                  </a:lnTo>
                  <a:lnTo>
                    <a:pt x="235857" y="787158"/>
                  </a:lnTo>
                  <a:lnTo>
                    <a:pt x="245156" y="782398"/>
                  </a:lnTo>
                  <a:lnTo>
                    <a:pt x="254681" y="778090"/>
                  </a:lnTo>
                  <a:lnTo>
                    <a:pt x="264432" y="774010"/>
                  </a:lnTo>
                  <a:lnTo>
                    <a:pt x="274184" y="770156"/>
                  </a:lnTo>
                  <a:lnTo>
                    <a:pt x="283709" y="766075"/>
                  </a:lnTo>
                  <a:lnTo>
                    <a:pt x="293461" y="762448"/>
                  </a:lnTo>
                  <a:lnTo>
                    <a:pt x="302986" y="759274"/>
                  </a:lnTo>
                  <a:lnTo>
                    <a:pt x="312511" y="756100"/>
                  </a:lnTo>
                  <a:lnTo>
                    <a:pt x="322036" y="753153"/>
                  </a:lnTo>
                  <a:lnTo>
                    <a:pt x="331334" y="750659"/>
                  </a:lnTo>
                  <a:lnTo>
                    <a:pt x="340632" y="748392"/>
                  </a:lnTo>
                  <a:lnTo>
                    <a:pt x="349704" y="746125"/>
                  </a:lnTo>
                  <a:close/>
                  <a:moveTo>
                    <a:pt x="2502710" y="741363"/>
                  </a:moveTo>
                  <a:lnTo>
                    <a:pt x="2569053" y="820474"/>
                  </a:lnTo>
                  <a:lnTo>
                    <a:pt x="2584450" y="939707"/>
                  </a:lnTo>
                  <a:lnTo>
                    <a:pt x="2510861" y="956708"/>
                  </a:lnTo>
                  <a:lnTo>
                    <a:pt x="2579695" y="1030832"/>
                  </a:lnTo>
                  <a:lnTo>
                    <a:pt x="2298700" y="1223963"/>
                  </a:lnTo>
                  <a:lnTo>
                    <a:pt x="2502710" y="741363"/>
                  </a:lnTo>
                  <a:close/>
                  <a:moveTo>
                    <a:pt x="372252" y="741363"/>
                  </a:moveTo>
                  <a:lnTo>
                    <a:pt x="576262" y="1223963"/>
                  </a:lnTo>
                  <a:lnTo>
                    <a:pt x="295041" y="1030832"/>
                  </a:lnTo>
                  <a:lnTo>
                    <a:pt x="364327" y="956708"/>
                  </a:lnTo>
                  <a:lnTo>
                    <a:pt x="290512" y="939707"/>
                  </a:lnTo>
                  <a:lnTo>
                    <a:pt x="305909" y="820474"/>
                  </a:lnTo>
                  <a:lnTo>
                    <a:pt x="372252" y="741363"/>
                  </a:lnTo>
                  <a:close/>
                  <a:moveTo>
                    <a:pt x="1414859" y="625475"/>
                  </a:moveTo>
                  <a:lnTo>
                    <a:pt x="1460103" y="625475"/>
                  </a:lnTo>
                  <a:lnTo>
                    <a:pt x="1482725" y="668595"/>
                  </a:lnTo>
                  <a:lnTo>
                    <a:pt x="1467187" y="684935"/>
                  </a:lnTo>
                  <a:lnTo>
                    <a:pt x="1481582" y="784110"/>
                  </a:lnTo>
                  <a:lnTo>
                    <a:pt x="1437710" y="946150"/>
                  </a:lnTo>
                  <a:lnTo>
                    <a:pt x="1393380" y="784110"/>
                  </a:lnTo>
                  <a:lnTo>
                    <a:pt x="1407775" y="684935"/>
                  </a:lnTo>
                  <a:lnTo>
                    <a:pt x="1392237" y="668595"/>
                  </a:lnTo>
                  <a:lnTo>
                    <a:pt x="1414859" y="625475"/>
                  </a:lnTo>
                  <a:close/>
                  <a:moveTo>
                    <a:pt x="1623875" y="614363"/>
                  </a:moveTo>
                  <a:lnTo>
                    <a:pt x="1649743" y="626602"/>
                  </a:lnTo>
                  <a:lnTo>
                    <a:pt x="1676972" y="639521"/>
                  </a:lnTo>
                  <a:lnTo>
                    <a:pt x="1703974" y="653120"/>
                  </a:lnTo>
                  <a:lnTo>
                    <a:pt x="1716907" y="659693"/>
                  </a:lnTo>
                  <a:lnTo>
                    <a:pt x="1729614" y="666719"/>
                  </a:lnTo>
                  <a:lnTo>
                    <a:pt x="1741867" y="673519"/>
                  </a:lnTo>
                  <a:lnTo>
                    <a:pt x="1753440" y="680092"/>
                  </a:lnTo>
                  <a:lnTo>
                    <a:pt x="1764104" y="686438"/>
                  </a:lnTo>
                  <a:lnTo>
                    <a:pt x="1773634" y="692784"/>
                  </a:lnTo>
                  <a:lnTo>
                    <a:pt x="1782257" y="698677"/>
                  </a:lnTo>
                  <a:lnTo>
                    <a:pt x="1789518" y="704343"/>
                  </a:lnTo>
                  <a:lnTo>
                    <a:pt x="1792694" y="707290"/>
                  </a:lnTo>
                  <a:lnTo>
                    <a:pt x="1795417" y="709783"/>
                  </a:lnTo>
                  <a:lnTo>
                    <a:pt x="1797913" y="712049"/>
                  </a:lnTo>
                  <a:lnTo>
                    <a:pt x="1799729" y="714769"/>
                  </a:lnTo>
                  <a:lnTo>
                    <a:pt x="1802678" y="719076"/>
                  </a:lnTo>
                  <a:lnTo>
                    <a:pt x="1805628" y="724515"/>
                  </a:lnTo>
                  <a:lnTo>
                    <a:pt x="1809032" y="731088"/>
                  </a:lnTo>
                  <a:lnTo>
                    <a:pt x="1812208" y="738341"/>
                  </a:lnTo>
                  <a:lnTo>
                    <a:pt x="1815158" y="746500"/>
                  </a:lnTo>
                  <a:lnTo>
                    <a:pt x="1818562" y="755566"/>
                  </a:lnTo>
                  <a:lnTo>
                    <a:pt x="1821966" y="765312"/>
                  </a:lnTo>
                  <a:lnTo>
                    <a:pt x="1825369" y="775512"/>
                  </a:lnTo>
                  <a:lnTo>
                    <a:pt x="1831723" y="797723"/>
                  </a:lnTo>
                  <a:lnTo>
                    <a:pt x="1838530" y="821295"/>
                  </a:lnTo>
                  <a:lnTo>
                    <a:pt x="1845110" y="845547"/>
                  </a:lnTo>
                  <a:lnTo>
                    <a:pt x="1851237" y="870252"/>
                  </a:lnTo>
                  <a:lnTo>
                    <a:pt x="1856909" y="894277"/>
                  </a:lnTo>
                  <a:lnTo>
                    <a:pt x="1862355" y="917395"/>
                  </a:lnTo>
                  <a:lnTo>
                    <a:pt x="1871431" y="957286"/>
                  </a:lnTo>
                  <a:lnTo>
                    <a:pt x="1877558" y="984937"/>
                  </a:lnTo>
                  <a:lnTo>
                    <a:pt x="1879600" y="995363"/>
                  </a:lnTo>
                  <a:lnTo>
                    <a:pt x="1455737" y="995363"/>
                  </a:lnTo>
                  <a:lnTo>
                    <a:pt x="1680148" y="767579"/>
                  </a:lnTo>
                  <a:lnTo>
                    <a:pt x="1608446" y="714769"/>
                  </a:lnTo>
                  <a:lnTo>
                    <a:pt x="1667895" y="690064"/>
                  </a:lnTo>
                  <a:lnTo>
                    <a:pt x="1623875" y="614363"/>
                  </a:lnTo>
                  <a:close/>
                  <a:moveTo>
                    <a:pt x="1251177" y="614363"/>
                  </a:moveTo>
                  <a:lnTo>
                    <a:pt x="1206953" y="690064"/>
                  </a:lnTo>
                  <a:lnTo>
                    <a:pt x="1266371" y="714769"/>
                  </a:lnTo>
                  <a:lnTo>
                    <a:pt x="1194934" y="767579"/>
                  </a:lnTo>
                  <a:lnTo>
                    <a:pt x="1419225" y="995363"/>
                  </a:lnTo>
                  <a:lnTo>
                    <a:pt x="995362" y="995363"/>
                  </a:lnTo>
                  <a:lnTo>
                    <a:pt x="997630" y="984937"/>
                  </a:lnTo>
                  <a:lnTo>
                    <a:pt x="1003526" y="957286"/>
                  </a:lnTo>
                  <a:lnTo>
                    <a:pt x="1012598" y="917395"/>
                  </a:lnTo>
                  <a:lnTo>
                    <a:pt x="1018041" y="894277"/>
                  </a:lnTo>
                  <a:lnTo>
                    <a:pt x="1023710" y="870252"/>
                  </a:lnTo>
                  <a:lnTo>
                    <a:pt x="1030060" y="845547"/>
                  </a:lnTo>
                  <a:lnTo>
                    <a:pt x="1036410" y="821295"/>
                  </a:lnTo>
                  <a:lnTo>
                    <a:pt x="1042987" y="797723"/>
                  </a:lnTo>
                  <a:lnTo>
                    <a:pt x="1049564" y="775512"/>
                  </a:lnTo>
                  <a:lnTo>
                    <a:pt x="1052966" y="765312"/>
                  </a:lnTo>
                  <a:lnTo>
                    <a:pt x="1056367" y="755566"/>
                  </a:lnTo>
                  <a:lnTo>
                    <a:pt x="1059542" y="746500"/>
                  </a:lnTo>
                  <a:lnTo>
                    <a:pt x="1062944" y="738341"/>
                  </a:lnTo>
                  <a:lnTo>
                    <a:pt x="1065892" y="731088"/>
                  </a:lnTo>
                  <a:lnTo>
                    <a:pt x="1069067" y="724515"/>
                  </a:lnTo>
                  <a:lnTo>
                    <a:pt x="1072242" y="719076"/>
                  </a:lnTo>
                  <a:lnTo>
                    <a:pt x="1074964" y="714769"/>
                  </a:lnTo>
                  <a:lnTo>
                    <a:pt x="1077232" y="712049"/>
                  </a:lnTo>
                  <a:lnTo>
                    <a:pt x="1079500" y="709783"/>
                  </a:lnTo>
                  <a:lnTo>
                    <a:pt x="1082221" y="707290"/>
                  </a:lnTo>
                  <a:lnTo>
                    <a:pt x="1085396" y="704343"/>
                  </a:lnTo>
                  <a:lnTo>
                    <a:pt x="1092653" y="698677"/>
                  </a:lnTo>
                  <a:lnTo>
                    <a:pt x="1101271" y="692784"/>
                  </a:lnTo>
                  <a:lnTo>
                    <a:pt x="1110796" y="686438"/>
                  </a:lnTo>
                  <a:lnTo>
                    <a:pt x="1121455" y="680092"/>
                  </a:lnTo>
                  <a:lnTo>
                    <a:pt x="1133248" y="673519"/>
                  </a:lnTo>
                  <a:lnTo>
                    <a:pt x="1145041" y="666719"/>
                  </a:lnTo>
                  <a:lnTo>
                    <a:pt x="1157968" y="659693"/>
                  </a:lnTo>
                  <a:lnTo>
                    <a:pt x="1170894" y="653120"/>
                  </a:lnTo>
                  <a:lnTo>
                    <a:pt x="1197882" y="639521"/>
                  </a:lnTo>
                  <a:lnTo>
                    <a:pt x="1225096" y="626602"/>
                  </a:lnTo>
                  <a:lnTo>
                    <a:pt x="1251177" y="614363"/>
                  </a:lnTo>
                  <a:close/>
                  <a:moveTo>
                    <a:pt x="1549513" y="581025"/>
                  </a:moveTo>
                  <a:lnTo>
                    <a:pt x="1564919" y="587829"/>
                  </a:lnTo>
                  <a:lnTo>
                    <a:pt x="1581911" y="595312"/>
                  </a:lnTo>
                  <a:lnTo>
                    <a:pt x="1603886" y="604837"/>
                  </a:lnTo>
                  <a:lnTo>
                    <a:pt x="1649197" y="683759"/>
                  </a:lnTo>
                  <a:lnTo>
                    <a:pt x="1582364" y="711200"/>
                  </a:lnTo>
                  <a:lnTo>
                    <a:pt x="1660525" y="768804"/>
                  </a:lnTo>
                  <a:lnTo>
                    <a:pt x="1438275" y="995363"/>
                  </a:lnTo>
                  <a:lnTo>
                    <a:pt x="1549513" y="581025"/>
                  </a:lnTo>
                  <a:close/>
                  <a:moveTo>
                    <a:pt x="1325900" y="581025"/>
                  </a:moveTo>
                  <a:lnTo>
                    <a:pt x="1438275" y="995363"/>
                  </a:lnTo>
                  <a:lnTo>
                    <a:pt x="1214437" y="768804"/>
                  </a:lnTo>
                  <a:lnTo>
                    <a:pt x="1292621" y="711200"/>
                  </a:lnTo>
                  <a:lnTo>
                    <a:pt x="1225378" y="683759"/>
                  </a:lnTo>
                  <a:lnTo>
                    <a:pt x="1271194" y="604837"/>
                  </a:lnTo>
                  <a:lnTo>
                    <a:pt x="1293305" y="595312"/>
                  </a:lnTo>
                  <a:lnTo>
                    <a:pt x="1310628" y="587829"/>
                  </a:lnTo>
                  <a:lnTo>
                    <a:pt x="1325900" y="581025"/>
                  </a:lnTo>
                  <a:close/>
                  <a:moveTo>
                    <a:pt x="2290703" y="271463"/>
                  </a:moveTo>
                  <a:lnTo>
                    <a:pt x="2298183" y="275102"/>
                  </a:lnTo>
                  <a:lnTo>
                    <a:pt x="2305890" y="278514"/>
                  </a:lnTo>
                  <a:lnTo>
                    <a:pt x="2314277" y="281470"/>
                  </a:lnTo>
                  <a:lnTo>
                    <a:pt x="2322890" y="283745"/>
                  </a:lnTo>
                  <a:lnTo>
                    <a:pt x="2331957" y="285337"/>
                  </a:lnTo>
                  <a:lnTo>
                    <a:pt x="2341250" y="286929"/>
                  </a:lnTo>
                  <a:lnTo>
                    <a:pt x="2350997" y="287611"/>
                  </a:lnTo>
                  <a:lnTo>
                    <a:pt x="2361197" y="287839"/>
                  </a:lnTo>
                  <a:lnTo>
                    <a:pt x="2367091" y="287611"/>
                  </a:lnTo>
                  <a:lnTo>
                    <a:pt x="2372757" y="287384"/>
                  </a:lnTo>
                  <a:lnTo>
                    <a:pt x="2384318" y="286474"/>
                  </a:lnTo>
                  <a:lnTo>
                    <a:pt x="2395424" y="285337"/>
                  </a:lnTo>
                  <a:lnTo>
                    <a:pt x="2405851" y="283745"/>
                  </a:lnTo>
                  <a:lnTo>
                    <a:pt x="2415598" y="281698"/>
                  </a:lnTo>
                  <a:lnTo>
                    <a:pt x="2424665" y="279651"/>
                  </a:lnTo>
                  <a:lnTo>
                    <a:pt x="2433051" y="277376"/>
                  </a:lnTo>
                  <a:lnTo>
                    <a:pt x="2439851" y="275329"/>
                  </a:lnTo>
                  <a:lnTo>
                    <a:pt x="2439851" y="282608"/>
                  </a:lnTo>
                  <a:lnTo>
                    <a:pt x="2440305" y="289886"/>
                  </a:lnTo>
                  <a:lnTo>
                    <a:pt x="2440758" y="296937"/>
                  </a:lnTo>
                  <a:lnTo>
                    <a:pt x="2441438" y="303987"/>
                  </a:lnTo>
                  <a:lnTo>
                    <a:pt x="2442572" y="310811"/>
                  </a:lnTo>
                  <a:lnTo>
                    <a:pt x="2443478" y="317862"/>
                  </a:lnTo>
                  <a:lnTo>
                    <a:pt x="2444838" y="324230"/>
                  </a:lnTo>
                  <a:lnTo>
                    <a:pt x="2446425" y="331053"/>
                  </a:lnTo>
                  <a:lnTo>
                    <a:pt x="2448012" y="337194"/>
                  </a:lnTo>
                  <a:lnTo>
                    <a:pt x="2449825" y="343563"/>
                  </a:lnTo>
                  <a:lnTo>
                    <a:pt x="2453452" y="355845"/>
                  </a:lnTo>
                  <a:lnTo>
                    <a:pt x="2457532" y="366990"/>
                  </a:lnTo>
                  <a:lnTo>
                    <a:pt x="2461612" y="377225"/>
                  </a:lnTo>
                  <a:lnTo>
                    <a:pt x="2465918" y="387005"/>
                  </a:lnTo>
                  <a:lnTo>
                    <a:pt x="2469998" y="395420"/>
                  </a:lnTo>
                  <a:lnTo>
                    <a:pt x="2473852" y="403153"/>
                  </a:lnTo>
                  <a:lnTo>
                    <a:pt x="2477252" y="409522"/>
                  </a:lnTo>
                  <a:lnTo>
                    <a:pt x="2482465" y="418165"/>
                  </a:lnTo>
                  <a:lnTo>
                    <a:pt x="2484279" y="421349"/>
                  </a:lnTo>
                  <a:lnTo>
                    <a:pt x="2487679" y="419529"/>
                  </a:lnTo>
                  <a:lnTo>
                    <a:pt x="2491305" y="417710"/>
                  </a:lnTo>
                  <a:lnTo>
                    <a:pt x="2496065" y="415663"/>
                  </a:lnTo>
                  <a:lnTo>
                    <a:pt x="2502412" y="413388"/>
                  </a:lnTo>
                  <a:lnTo>
                    <a:pt x="2506039" y="412706"/>
                  </a:lnTo>
                  <a:lnTo>
                    <a:pt x="2509666" y="411569"/>
                  </a:lnTo>
                  <a:lnTo>
                    <a:pt x="2513519" y="410886"/>
                  </a:lnTo>
                  <a:lnTo>
                    <a:pt x="2517599" y="410431"/>
                  </a:lnTo>
                  <a:lnTo>
                    <a:pt x="2522132" y="410204"/>
                  </a:lnTo>
                  <a:lnTo>
                    <a:pt x="2526666" y="409749"/>
                  </a:lnTo>
                  <a:lnTo>
                    <a:pt x="2532559" y="410204"/>
                  </a:lnTo>
                  <a:lnTo>
                    <a:pt x="2538906" y="410886"/>
                  </a:lnTo>
                  <a:lnTo>
                    <a:pt x="2542306" y="411341"/>
                  </a:lnTo>
                  <a:lnTo>
                    <a:pt x="2545706" y="412251"/>
                  </a:lnTo>
                  <a:lnTo>
                    <a:pt x="2549106" y="412933"/>
                  </a:lnTo>
                  <a:lnTo>
                    <a:pt x="2552506" y="414298"/>
                  </a:lnTo>
                  <a:lnTo>
                    <a:pt x="2555679" y="415663"/>
                  </a:lnTo>
                  <a:lnTo>
                    <a:pt x="2559079" y="417027"/>
                  </a:lnTo>
                  <a:lnTo>
                    <a:pt x="2562479" y="418847"/>
                  </a:lnTo>
                  <a:lnTo>
                    <a:pt x="2565879" y="421349"/>
                  </a:lnTo>
                  <a:lnTo>
                    <a:pt x="2569053" y="423623"/>
                  </a:lnTo>
                  <a:lnTo>
                    <a:pt x="2572453" y="426580"/>
                  </a:lnTo>
                  <a:lnTo>
                    <a:pt x="2575173" y="429537"/>
                  </a:lnTo>
                  <a:lnTo>
                    <a:pt x="2578120" y="433176"/>
                  </a:lnTo>
                  <a:lnTo>
                    <a:pt x="2581520" y="437952"/>
                  </a:lnTo>
                  <a:lnTo>
                    <a:pt x="2584466" y="443411"/>
                  </a:lnTo>
                  <a:lnTo>
                    <a:pt x="2587186" y="448870"/>
                  </a:lnTo>
                  <a:lnTo>
                    <a:pt x="2589453" y="454783"/>
                  </a:lnTo>
                  <a:lnTo>
                    <a:pt x="2591266" y="461379"/>
                  </a:lnTo>
                  <a:lnTo>
                    <a:pt x="2593080" y="467747"/>
                  </a:lnTo>
                  <a:lnTo>
                    <a:pt x="2594440" y="474571"/>
                  </a:lnTo>
                  <a:lnTo>
                    <a:pt x="2595346" y="481621"/>
                  </a:lnTo>
                  <a:lnTo>
                    <a:pt x="2596480" y="488672"/>
                  </a:lnTo>
                  <a:lnTo>
                    <a:pt x="2596933" y="495950"/>
                  </a:lnTo>
                  <a:lnTo>
                    <a:pt x="2597386" y="503229"/>
                  </a:lnTo>
                  <a:lnTo>
                    <a:pt x="2597386" y="510507"/>
                  </a:lnTo>
                  <a:lnTo>
                    <a:pt x="2597386" y="517785"/>
                  </a:lnTo>
                  <a:lnTo>
                    <a:pt x="2597386" y="525063"/>
                  </a:lnTo>
                  <a:lnTo>
                    <a:pt x="2596706" y="539620"/>
                  </a:lnTo>
                  <a:lnTo>
                    <a:pt x="2595346" y="553266"/>
                  </a:lnTo>
                  <a:lnTo>
                    <a:pt x="2594213" y="566231"/>
                  </a:lnTo>
                  <a:lnTo>
                    <a:pt x="2592400" y="577830"/>
                  </a:lnTo>
                  <a:lnTo>
                    <a:pt x="2590813" y="588293"/>
                  </a:lnTo>
                  <a:lnTo>
                    <a:pt x="2587866" y="603077"/>
                  </a:lnTo>
                  <a:lnTo>
                    <a:pt x="2586960" y="608535"/>
                  </a:lnTo>
                  <a:lnTo>
                    <a:pt x="2616200" y="602849"/>
                  </a:lnTo>
                  <a:lnTo>
                    <a:pt x="2612347" y="610355"/>
                  </a:lnTo>
                  <a:lnTo>
                    <a:pt x="2608493" y="617861"/>
                  </a:lnTo>
                  <a:lnTo>
                    <a:pt x="2603960" y="625139"/>
                  </a:lnTo>
                  <a:lnTo>
                    <a:pt x="2599653" y="632417"/>
                  </a:lnTo>
                  <a:lnTo>
                    <a:pt x="2594893" y="639468"/>
                  </a:lnTo>
                  <a:lnTo>
                    <a:pt x="2589906" y="646291"/>
                  </a:lnTo>
                  <a:lnTo>
                    <a:pt x="2585146" y="652660"/>
                  </a:lnTo>
                  <a:lnTo>
                    <a:pt x="2579706" y="659256"/>
                  </a:lnTo>
                  <a:lnTo>
                    <a:pt x="2574266" y="665397"/>
                  </a:lnTo>
                  <a:lnTo>
                    <a:pt x="2568826" y="671538"/>
                  </a:lnTo>
                  <a:lnTo>
                    <a:pt x="2562933" y="677224"/>
                  </a:lnTo>
                  <a:lnTo>
                    <a:pt x="2557039" y="682910"/>
                  </a:lnTo>
                  <a:lnTo>
                    <a:pt x="2550919" y="688141"/>
                  </a:lnTo>
                  <a:lnTo>
                    <a:pt x="2544573" y="693372"/>
                  </a:lnTo>
                  <a:lnTo>
                    <a:pt x="2538452" y="698148"/>
                  </a:lnTo>
                  <a:lnTo>
                    <a:pt x="2531879" y="702925"/>
                  </a:lnTo>
                  <a:lnTo>
                    <a:pt x="2525306" y="707246"/>
                  </a:lnTo>
                  <a:lnTo>
                    <a:pt x="2518506" y="711568"/>
                  </a:lnTo>
                  <a:lnTo>
                    <a:pt x="2511706" y="715662"/>
                  </a:lnTo>
                  <a:lnTo>
                    <a:pt x="2504679" y="719301"/>
                  </a:lnTo>
                  <a:lnTo>
                    <a:pt x="2497652" y="722712"/>
                  </a:lnTo>
                  <a:lnTo>
                    <a:pt x="2490399" y="725897"/>
                  </a:lnTo>
                  <a:lnTo>
                    <a:pt x="2483145" y="728626"/>
                  </a:lnTo>
                  <a:lnTo>
                    <a:pt x="2475892" y="731355"/>
                  </a:lnTo>
                  <a:lnTo>
                    <a:pt x="2468412" y="733630"/>
                  </a:lnTo>
                  <a:lnTo>
                    <a:pt x="2461158" y="735677"/>
                  </a:lnTo>
                  <a:lnTo>
                    <a:pt x="2453678" y="737496"/>
                  </a:lnTo>
                  <a:lnTo>
                    <a:pt x="2445972" y="738861"/>
                  </a:lnTo>
                  <a:lnTo>
                    <a:pt x="2438491" y="739771"/>
                  </a:lnTo>
                  <a:lnTo>
                    <a:pt x="2430558" y="740681"/>
                  </a:lnTo>
                  <a:lnTo>
                    <a:pt x="2422851" y="741135"/>
                  </a:lnTo>
                  <a:lnTo>
                    <a:pt x="2415371" y="741363"/>
                  </a:lnTo>
                  <a:lnTo>
                    <a:pt x="2402224" y="741135"/>
                  </a:lnTo>
                  <a:lnTo>
                    <a:pt x="2389758" y="740681"/>
                  </a:lnTo>
                  <a:lnTo>
                    <a:pt x="2377744" y="739543"/>
                  </a:lnTo>
                  <a:lnTo>
                    <a:pt x="2366411" y="737951"/>
                  </a:lnTo>
                  <a:lnTo>
                    <a:pt x="2355757" y="736359"/>
                  </a:lnTo>
                  <a:lnTo>
                    <a:pt x="2345557" y="734085"/>
                  </a:lnTo>
                  <a:lnTo>
                    <a:pt x="2336037" y="731810"/>
                  </a:lnTo>
                  <a:lnTo>
                    <a:pt x="2326970" y="728626"/>
                  </a:lnTo>
                  <a:lnTo>
                    <a:pt x="2318357" y="725442"/>
                  </a:lnTo>
                  <a:lnTo>
                    <a:pt x="2310423" y="721803"/>
                  </a:lnTo>
                  <a:lnTo>
                    <a:pt x="2302943" y="717936"/>
                  </a:lnTo>
                  <a:lnTo>
                    <a:pt x="2295690" y="713842"/>
                  </a:lnTo>
                  <a:lnTo>
                    <a:pt x="2289117" y="709066"/>
                  </a:lnTo>
                  <a:lnTo>
                    <a:pt x="2282996" y="704289"/>
                  </a:lnTo>
                  <a:lnTo>
                    <a:pt x="2277103" y="699286"/>
                  </a:lnTo>
                  <a:lnTo>
                    <a:pt x="2271663" y="693827"/>
                  </a:lnTo>
                  <a:lnTo>
                    <a:pt x="2266903" y="687914"/>
                  </a:lnTo>
                  <a:lnTo>
                    <a:pt x="2262143" y="681773"/>
                  </a:lnTo>
                  <a:lnTo>
                    <a:pt x="2258063" y="675632"/>
                  </a:lnTo>
                  <a:lnTo>
                    <a:pt x="2254209" y="669036"/>
                  </a:lnTo>
                  <a:lnTo>
                    <a:pt x="2250809" y="662440"/>
                  </a:lnTo>
                  <a:lnTo>
                    <a:pt x="2247409" y="655389"/>
                  </a:lnTo>
                  <a:lnTo>
                    <a:pt x="2244463" y="648111"/>
                  </a:lnTo>
                  <a:lnTo>
                    <a:pt x="2241969" y="640378"/>
                  </a:lnTo>
                  <a:lnTo>
                    <a:pt x="2239703" y="632645"/>
                  </a:lnTo>
                  <a:lnTo>
                    <a:pt x="2237663" y="624911"/>
                  </a:lnTo>
                  <a:lnTo>
                    <a:pt x="2235849" y="616496"/>
                  </a:lnTo>
                  <a:lnTo>
                    <a:pt x="2234036" y="608308"/>
                  </a:lnTo>
                  <a:lnTo>
                    <a:pt x="2232676" y="599893"/>
                  </a:lnTo>
                  <a:lnTo>
                    <a:pt x="2231316" y="591022"/>
                  </a:lnTo>
                  <a:lnTo>
                    <a:pt x="2230409" y="582152"/>
                  </a:lnTo>
                  <a:lnTo>
                    <a:pt x="2229276" y="573054"/>
                  </a:lnTo>
                  <a:lnTo>
                    <a:pt x="2224969" y="573054"/>
                  </a:lnTo>
                  <a:lnTo>
                    <a:pt x="2220436" y="572827"/>
                  </a:lnTo>
                  <a:lnTo>
                    <a:pt x="2216356" y="572144"/>
                  </a:lnTo>
                  <a:lnTo>
                    <a:pt x="2212276" y="571235"/>
                  </a:lnTo>
                  <a:lnTo>
                    <a:pt x="2207969" y="570325"/>
                  </a:lnTo>
                  <a:lnTo>
                    <a:pt x="2203889" y="569188"/>
                  </a:lnTo>
                  <a:lnTo>
                    <a:pt x="2200262" y="567595"/>
                  </a:lnTo>
                  <a:lnTo>
                    <a:pt x="2196636" y="566231"/>
                  </a:lnTo>
                  <a:lnTo>
                    <a:pt x="2193236" y="564411"/>
                  </a:lnTo>
                  <a:lnTo>
                    <a:pt x="2189835" y="562364"/>
                  </a:lnTo>
                  <a:lnTo>
                    <a:pt x="2187115" y="560090"/>
                  </a:lnTo>
                  <a:lnTo>
                    <a:pt x="2184395" y="558043"/>
                  </a:lnTo>
                  <a:lnTo>
                    <a:pt x="2182129" y="555541"/>
                  </a:lnTo>
                  <a:lnTo>
                    <a:pt x="2180315" y="552812"/>
                  </a:lnTo>
                  <a:lnTo>
                    <a:pt x="2178729" y="550310"/>
                  </a:lnTo>
                  <a:lnTo>
                    <a:pt x="2177369" y="547353"/>
                  </a:lnTo>
                  <a:lnTo>
                    <a:pt x="2176915" y="544624"/>
                  </a:lnTo>
                  <a:lnTo>
                    <a:pt x="2176689" y="541667"/>
                  </a:lnTo>
                  <a:lnTo>
                    <a:pt x="2176462" y="538255"/>
                  </a:lnTo>
                  <a:lnTo>
                    <a:pt x="2176915" y="534616"/>
                  </a:lnTo>
                  <a:lnTo>
                    <a:pt x="2177369" y="530977"/>
                  </a:lnTo>
                  <a:lnTo>
                    <a:pt x="2178275" y="526883"/>
                  </a:lnTo>
                  <a:lnTo>
                    <a:pt x="2179182" y="522789"/>
                  </a:lnTo>
                  <a:lnTo>
                    <a:pt x="2180542" y="518240"/>
                  </a:lnTo>
                  <a:lnTo>
                    <a:pt x="2183715" y="509370"/>
                  </a:lnTo>
                  <a:lnTo>
                    <a:pt x="2187342" y="499817"/>
                  </a:lnTo>
                  <a:lnTo>
                    <a:pt x="2191422" y="490264"/>
                  </a:lnTo>
                  <a:lnTo>
                    <a:pt x="2196182" y="480484"/>
                  </a:lnTo>
                  <a:lnTo>
                    <a:pt x="2205249" y="461834"/>
                  </a:lnTo>
                  <a:lnTo>
                    <a:pt x="2213636" y="445230"/>
                  </a:lnTo>
                  <a:lnTo>
                    <a:pt x="2217262" y="437952"/>
                  </a:lnTo>
                  <a:lnTo>
                    <a:pt x="2220209" y="432039"/>
                  </a:lnTo>
                  <a:lnTo>
                    <a:pt x="2222476" y="427035"/>
                  </a:lnTo>
                  <a:lnTo>
                    <a:pt x="2223609" y="423623"/>
                  </a:lnTo>
                  <a:lnTo>
                    <a:pt x="2228823" y="399969"/>
                  </a:lnTo>
                  <a:lnTo>
                    <a:pt x="2231316" y="388824"/>
                  </a:lnTo>
                  <a:lnTo>
                    <a:pt x="2234263" y="377679"/>
                  </a:lnTo>
                  <a:lnTo>
                    <a:pt x="2236983" y="366762"/>
                  </a:lnTo>
                  <a:lnTo>
                    <a:pt x="2240156" y="356300"/>
                  </a:lnTo>
                  <a:lnTo>
                    <a:pt x="2243556" y="346065"/>
                  </a:lnTo>
                  <a:lnTo>
                    <a:pt x="2247183" y="336285"/>
                  </a:lnTo>
                  <a:lnTo>
                    <a:pt x="2251036" y="326959"/>
                  </a:lnTo>
                  <a:lnTo>
                    <a:pt x="2255116" y="317407"/>
                  </a:lnTo>
                  <a:lnTo>
                    <a:pt x="2259876" y="308991"/>
                  </a:lnTo>
                  <a:lnTo>
                    <a:pt x="2265090" y="300576"/>
                  </a:lnTo>
                  <a:lnTo>
                    <a:pt x="2267810" y="296482"/>
                  </a:lnTo>
                  <a:lnTo>
                    <a:pt x="2270756" y="292615"/>
                  </a:lnTo>
                  <a:lnTo>
                    <a:pt x="2273476" y="288976"/>
                  </a:lnTo>
                  <a:lnTo>
                    <a:pt x="2276650" y="285110"/>
                  </a:lnTo>
                  <a:lnTo>
                    <a:pt x="2280050" y="281698"/>
                  </a:lnTo>
                  <a:lnTo>
                    <a:pt x="2283450" y="278059"/>
                  </a:lnTo>
                  <a:lnTo>
                    <a:pt x="2286850" y="274647"/>
                  </a:lnTo>
                  <a:lnTo>
                    <a:pt x="2290703" y="271463"/>
                  </a:lnTo>
                  <a:close/>
                  <a:moveTo>
                    <a:pt x="584427" y="271463"/>
                  </a:moveTo>
                  <a:lnTo>
                    <a:pt x="588055" y="274647"/>
                  </a:lnTo>
                  <a:lnTo>
                    <a:pt x="591684" y="278059"/>
                  </a:lnTo>
                  <a:lnTo>
                    <a:pt x="595086" y="281698"/>
                  </a:lnTo>
                  <a:lnTo>
                    <a:pt x="598487" y="285110"/>
                  </a:lnTo>
                  <a:lnTo>
                    <a:pt x="601662" y="288976"/>
                  </a:lnTo>
                  <a:lnTo>
                    <a:pt x="604384" y="292615"/>
                  </a:lnTo>
                  <a:lnTo>
                    <a:pt x="607332" y="296482"/>
                  </a:lnTo>
                  <a:lnTo>
                    <a:pt x="610280" y="300576"/>
                  </a:lnTo>
                  <a:lnTo>
                    <a:pt x="615270" y="308991"/>
                  </a:lnTo>
                  <a:lnTo>
                    <a:pt x="619805" y="317407"/>
                  </a:lnTo>
                  <a:lnTo>
                    <a:pt x="624114" y="326959"/>
                  </a:lnTo>
                  <a:lnTo>
                    <a:pt x="627970" y="336285"/>
                  </a:lnTo>
                  <a:lnTo>
                    <a:pt x="631598" y="346065"/>
                  </a:lnTo>
                  <a:lnTo>
                    <a:pt x="635000" y="356300"/>
                  </a:lnTo>
                  <a:lnTo>
                    <a:pt x="638175" y="366762"/>
                  </a:lnTo>
                  <a:lnTo>
                    <a:pt x="641123" y="377679"/>
                  </a:lnTo>
                  <a:lnTo>
                    <a:pt x="643618" y="388824"/>
                  </a:lnTo>
                  <a:lnTo>
                    <a:pt x="646566" y="399969"/>
                  </a:lnTo>
                  <a:lnTo>
                    <a:pt x="651555" y="423623"/>
                  </a:lnTo>
                  <a:lnTo>
                    <a:pt x="652689" y="427035"/>
                  </a:lnTo>
                  <a:lnTo>
                    <a:pt x="654730" y="432039"/>
                  </a:lnTo>
                  <a:lnTo>
                    <a:pt x="661534" y="445230"/>
                  </a:lnTo>
                  <a:lnTo>
                    <a:pt x="670152" y="461834"/>
                  </a:lnTo>
                  <a:lnTo>
                    <a:pt x="679223" y="480484"/>
                  </a:lnTo>
                  <a:lnTo>
                    <a:pt x="683759" y="490264"/>
                  </a:lnTo>
                  <a:lnTo>
                    <a:pt x="687841" y="499817"/>
                  </a:lnTo>
                  <a:lnTo>
                    <a:pt x="691470" y="509370"/>
                  </a:lnTo>
                  <a:lnTo>
                    <a:pt x="694645" y="518240"/>
                  </a:lnTo>
                  <a:lnTo>
                    <a:pt x="696005" y="522789"/>
                  </a:lnTo>
                  <a:lnTo>
                    <a:pt x="696912" y="526883"/>
                  </a:lnTo>
                  <a:lnTo>
                    <a:pt x="697820" y="530977"/>
                  </a:lnTo>
                  <a:lnTo>
                    <a:pt x="698273" y="534616"/>
                  </a:lnTo>
                  <a:lnTo>
                    <a:pt x="698500" y="538255"/>
                  </a:lnTo>
                  <a:lnTo>
                    <a:pt x="698500" y="541667"/>
                  </a:lnTo>
                  <a:lnTo>
                    <a:pt x="698273" y="544624"/>
                  </a:lnTo>
                  <a:lnTo>
                    <a:pt x="697593" y="547353"/>
                  </a:lnTo>
                  <a:lnTo>
                    <a:pt x="696459" y="550310"/>
                  </a:lnTo>
                  <a:lnTo>
                    <a:pt x="694871" y="552812"/>
                  </a:lnTo>
                  <a:lnTo>
                    <a:pt x="692830" y="555541"/>
                  </a:lnTo>
                  <a:lnTo>
                    <a:pt x="690789" y="558043"/>
                  </a:lnTo>
                  <a:lnTo>
                    <a:pt x="688295" y="560090"/>
                  </a:lnTo>
                  <a:lnTo>
                    <a:pt x="685120" y="562364"/>
                  </a:lnTo>
                  <a:lnTo>
                    <a:pt x="681945" y="564411"/>
                  </a:lnTo>
                  <a:lnTo>
                    <a:pt x="678543" y="566231"/>
                  </a:lnTo>
                  <a:lnTo>
                    <a:pt x="674914" y="567595"/>
                  </a:lnTo>
                  <a:lnTo>
                    <a:pt x="671059" y="569188"/>
                  </a:lnTo>
                  <a:lnTo>
                    <a:pt x="667204" y="570325"/>
                  </a:lnTo>
                  <a:lnTo>
                    <a:pt x="663121" y="571235"/>
                  </a:lnTo>
                  <a:lnTo>
                    <a:pt x="658812" y="572144"/>
                  </a:lnTo>
                  <a:lnTo>
                    <a:pt x="654504" y="572827"/>
                  </a:lnTo>
                  <a:lnTo>
                    <a:pt x="650421" y="573054"/>
                  </a:lnTo>
                  <a:lnTo>
                    <a:pt x="645886" y="573054"/>
                  </a:lnTo>
                  <a:lnTo>
                    <a:pt x="644978" y="582152"/>
                  </a:lnTo>
                  <a:lnTo>
                    <a:pt x="643845" y="591022"/>
                  </a:lnTo>
                  <a:lnTo>
                    <a:pt x="642484" y="599893"/>
                  </a:lnTo>
                  <a:lnTo>
                    <a:pt x="641350" y="608308"/>
                  </a:lnTo>
                  <a:lnTo>
                    <a:pt x="639536" y="616496"/>
                  </a:lnTo>
                  <a:lnTo>
                    <a:pt x="637721" y="624911"/>
                  </a:lnTo>
                  <a:lnTo>
                    <a:pt x="635680" y="632645"/>
                  </a:lnTo>
                  <a:lnTo>
                    <a:pt x="633186" y="640378"/>
                  </a:lnTo>
                  <a:lnTo>
                    <a:pt x="630691" y="648111"/>
                  </a:lnTo>
                  <a:lnTo>
                    <a:pt x="627516" y="655389"/>
                  </a:lnTo>
                  <a:lnTo>
                    <a:pt x="624341" y="662440"/>
                  </a:lnTo>
                  <a:lnTo>
                    <a:pt x="620712" y="669036"/>
                  </a:lnTo>
                  <a:lnTo>
                    <a:pt x="617084" y="675632"/>
                  </a:lnTo>
                  <a:lnTo>
                    <a:pt x="612775" y="681773"/>
                  </a:lnTo>
                  <a:lnTo>
                    <a:pt x="608466" y="687914"/>
                  </a:lnTo>
                  <a:lnTo>
                    <a:pt x="603477" y="693827"/>
                  </a:lnTo>
                  <a:lnTo>
                    <a:pt x="598034" y="699286"/>
                  </a:lnTo>
                  <a:lnTo>
                    <a:pt x="592364" y="704289"/>
                  </a:lnTo>
                  <a:lnTo>
                    <a:pt x="586014" y="709066"/>
                  </a:lnTo>
                  <a:lnTo>
                    <a:pt x="579211" y="713842"/>
                  </a:lnTo>
                  <a:lnTo>
                    <a:pt x="572407" y="717936"/>
                  </a:lnTo>
                  <a:lnTo>
                    <a:pt x="564696" y="721803"/>
                  </a:lnTo>
                  <a:lnTo>
                    <a:pt x="556759" y="725442"/>
                  </a:lnTo>
                  <a:lnTo>
                    <a:pt x="548141" y="728626"/>
                  </a:lnTo>
                  <a:lnTo>
                    <a:pt x="539069" y="731810"/>
                  </a:lnTo>
                  <a:lnTo>
                    <a:pt x="529544" y="734085"/>
                  </a:lnTo>
                  <a:lnTo>
                    <a:pt x="519339" y="736359"/>
                  </a:lnTo>
                  <a:lnTo>
                    <a:pt x="508907" y="737951"/>
                  </a:lnTo>
                  <a:lnTo>
                    <a:pt x="497341" y="739543"/>
                  </a:lnTo>
                  <a:lnTo>
                    <a:pt x="485548" y="740681"/>
                  </a:lnTo>
                  <a:lnTo>
                    <a:pt x="473075" y="741135"/>
                  </a:lnTo>
                  <a:lnTo>
                    <a:pt x="459694" y="741363"/>
                  </a:lnTo>
                  <a:lnTo>
                    <a:pt x="451984" y="741135"/>
                  </a:lnTo>
                  <a:lnTo>
                    <a:pt x="444500" y="740681"/>
                  </a:lnTo>
                  <a:lnTo>
                    <a:pt x="436789" y="739771"/>
                  </a:lnTo>
                  <a:lnTo>
                    <a:pt x="428851" y="738861"/>
                  </a:lnTo>
                  <a:lnTo>
                    <a:pt x="421368" y="737496"/>
                  </a:lnTo>
                  <a:lnTo>
                    <a:pt x="413884" y="735677"/>
                  </a:lnTo>
                  <a:lnTo>
                    <a:pt x="406400" y="733630"/>
                  </a:lnTo>
                  <a:lnTo>
                    <a:pt x="399143" y="731355"/>
                  </a:lnTo>
                  <a:lnTo>
                    <a:pt x="391885" y="728626"/>
                  </a:lnTo>
                  <a:lnTo>
                    <a:pt x="384628" y="725897"/>
                  </a:lnTo>
                  <a:lnTo>
                    <a:pt x="377371" y="722712"/>
                  </a:lnTo>
                  <a:lnTo>
                    <a:pt x="370341" y="719301"/>
                  </a:lnTo>
                  <a:lnTo>
                    <a:pt x="363310" y="715662"/>
                  </a:lnTo>
                  <a:lnTo>
                    <a:pt x="356280" y="711568"/>
                  </a:lnTo>
                  <a:lnTo>
                    <a:pt x="349703" y="707246"/>
                  </a:lnTo>
                  <a:lnTo>
                    <a:pt x="343126" y="702925"/>
                  </a:lnTo>
                  <a:lnTo>
                    <a:pt x="336550" y="698148"/>
                  </a:lnTo>
                  <a:lnTo>
                    <a:pt x="330200" y="693372"/>
                  </a:lnTo>
                  <a:lnTo>
                    <a:pt x="323850" y="688141"/>
                  </a:lnTo>
                  <a:lnTo>
                    <a:pt x="317953" y="682910"/>
                  </a:lnTo>
                  <a:lnTo>
                    <a:pt x="312057" y="677224"/>
                  </a:lnTo>
                  <a:lnTo>
                    <a:pt x="306387" y="671538"/>
                  </a:lnTo>
                  <a:lnTo>
                    <a:pt x="300491" y="665397"/>
                  </a:lnTo>
                  <a:lnTo>
                    <a:pt x="295048" y="659256"/>
                  </a:lnTo>
                  <a:lnTo>
                    <a:pt x="290058" y="652660"/>
                  </a:lnTo>
                  <a:lnTo>
                    <a:pt x="285069" y="646291"/>
                  </a:lnTo>
                  <a:lnTo>
                    <a:pt x="280080" y="639468"/>
                  </a:lnTo>
                  <a:lnTo>
                    <a:pt x="275544" y="632417"/>
                  </a:lnTo>
                  <a:lnTo>
                    <a:pt x="271008" y="625139"/>
                  </a:lnTo>
                  <a:lnTo>
                    <a:pt x="266700" y="617861"/>
                  </a:lnTo>
                  <a:lnTo>
                    <a:pt x="262844" y="610355"/>
                  </a:lnTo>
                  <a:lnTo>
                    <a:pt x="258762" y="602849"/>
                  </a:lnTo>
                  <a:lnTo>
                    <a:pt x="288244" y="608535"/>
                  </a:lnTo>
                  <a:lnTo>
                    <a:pt x="287110" y="603077"/>
                  </a:lnTo>
                  <a:lnTo>
                    <a:pt x="284162" y="588293"/>
                  </a:lnTo>
                  <a:lnTo>
                    <a:pt x="282348" y="577830"/>
                  </a:lnTo>
                  <a:lnTo>
                    <a:pt x="280987" y="566231"/>
                  </a:lnTo>
                  <a:lnTo>
                    <a:pt x="279400" y="553266"/>
                  </a:lnTo>
                  <a:lnTo>
                    <a:pt x="278266" y="539620"/>
                  </a:lnTo>
                  <a:lnTo>
                    <a:pt x="277585" y="525063"/>
                  </a:lnTo>
                  <a:lnTo>
                    <a:pt x="277358" y="517785"/>
                  </a:lnTo>
                  <a:lnTo>
                    <a:pt x="277358" y="510507"/>
                  </a:lnTo>
                  <a:lnTo>
                    <a:pt x="277585" y="503229"/>
                  </a:lnTo>
                  <a:lnTo>
                    <a:pt x="278039" y="495950"/>
                  </a:lnTo>
                  <a:lnTo>
                    <a:pt x="278492" y="488672"/>
                  </a:lnTo>
                  <a:lnTo>
                    <a:pt x="279400" y="481621"/>
                  </a:lnTo>
                  <a:lnTo>
                    <a:pt x="280533" y="474571"/>
                  </a:lnTo>
                  <a:lnTo>
                    <a:pt x="281894" y="467747"/>
                  </a:lnTo>
                  <a:lnTo>
                    <a:pt x="283482" y="461379"/>
                  </a:lnTo>
                  <a:lnTo>
                    <a:pt x="285523" y="454783"/>
                  </a:lnTo>
                  <a:lnTo>
                    <a:pt x="287791" y="448870"/>
                  </a:lnTo>
                  <a:lnTo>
                    <a:pt x="290512" y="443411"/>
                  </a:lnTo>
                  <a:lnTo>
                    <a:pt x="293233" y="437952"/>
                  </a:lnTo>
                  <a:lnTo>
                    <a:pt x="296635" y="433176"/>
                  </a:lnTo>
                  <a:lnTo>
                    <a:pt x="299583" y="429537"/>
                  </a:lnTo>
                  <a:lnTo>
                    <a:pt x="302758" y="426580"/>
                  </a:lnTo>
                  <a:lnTo>
                    <a:pt x="305707" y="423623"/>
                  </a:lnTo>
                  <a:lnTo>
                    <a:pt x="309108" y="421349"/>
                  </a:lnTo>
                  <a:lnTo>
                    <a:pt x="312283" y="418847"/>
                  </a:lnTo>
                  <a:lnTo>
                    <a:pt x="315912" y="417027"/>
                  </a:lnTo>
                  <a:lnTo>
                    <a:pt x="319314" y="415663"/>
                  </a:lnTo>
                  <a:lnTo>
                    <a:pt x="322716" y="414298"/>
                  </a:lnTo>
                  <a:lnTo>
                    <a:pt x="326117" y="412933"/>
                  </a:lnTo>
                  <a:lnTo>
                    <a:pt x="329292" y="412251"/>
                  </a:lnTo>
                  <a:lnTo>
                    <a:pt x="332694" y="411341"/>
                  </a:lnTo>
                  <a:lnTo>
                    <a:pt x="336096" y="410886"/>
                  </a:lnTo>
                  <a:lnTo>
                    <a:pt x="342446" y="410204"/>
                  </a:lnTo>
                  <a:lnTo>
                    <a:pt x="348342" y="409749"/>
                  </a:lnTo>
                  <a:lnTo>
                    <a:pt x="352878" y="410204"/>
                  </a:lnTo>
                  <a:lnTo>
                    <a:pt x="357187" y="410431"/>
                  </a:lnTo>
                  <a:lnTo>
                    <a:pt x="361496" y="410886"/>
                  </a:lnTo>
                  <a:lnTo>
                    <a:pt x="365351" y="411569"/>
                  </a:lnTo>
                  <a:lnTo>
                    <a:pt x="368980" y="412706"/>
                  </a:lnTo>
                  <a:lnTo>
                    <a:pt x="372609" y="413388"/>
                  </a:lnTo>
                  <a:lnTo>
                    <a:pt x="378732" y="415663"/>
                  </a:lnTo>
                  <a:lnTo>
                    <a:pt x="383721" y="417710"/>
                  </a:lnTo>
                  <a:lnTo>
                    <a:pt x="387350" y="419529"/>
                  </a:lnTo>
                  <a:lnTo>
                    <a:pt x="390525" y="421349"/>
                  </a:lnTo>
                  <a:lnTo>
                    <a:pt x="392566" y="418165"/>
                  </a:lnTo>
                  <a:lnTo>
                    <a:pt x="397782" y="409522"/>
                  </a:lnTo>
                  <a:lnTo>
                    <a:pt x="401184" y="403153"/>
                  </a:lnTo>
                  <a:lnTo>
                    <a:pt x="405039" y="395420"/>
                  </a:lnTo>
                  <a:lnTo>
                    <a:pt x="409348" y="387005"/>
                  </a:lnTo>
                  <a:lnTo>
                    <a:pt x="413430" y="377225"/>
                  </a:lnTo>
                  <a:lnTo>
                    <a:pt x="417512" y="366990"/>
                  </a:lnTo>
                  <a:lnTo>
                    <a:pt x="421594" y="355845"/>
                  </a:lnTo>
                  <a:lnTo>
                    <a:pt x="425223" y="343563"/>
                  </a:lnTo>
                  <a:lnTo>
                    <a:pt x="427037" y="337194"/>
                  </a:lnTo>
                  <a:lnTo>
                    <a:pt x="428625" y="331053"/>
                  </a:lnTo>
                  <a:lnTo>
                    <a:pt x="430212" y="324230"/>
                  </a:lnTo>
                  <a:lnTo>
                    <a:pt x="431573" y="317862"/>
                  </a:lnTo>
                  <a:lnTo>
                    <a:pt x="432480" y="310811"/>
                  </a:lnTo>
                  <a:lnTo>
                    <a:pt x="433614" y="303987"/>
                  </a:lnTo>
                  <a:lnTo>
                    <a:pt x="434294" y="296937"/>
                  </a:lnTo>
                  <a:lnTo>
                    <a:pt x="434975" y="289886"/>
                  </a:lnTo>
                  <a:lnTo>
                    <a:pt x="435201" y="282608"/>
                  </a:lnTo>
                  <a:lnTo>
                    <a:pt x="435201" y="275329"/>
                  </a:lnTo>
                  <a:lnTo>
                    <a:pt x="442232" y="277376"/>
                  </a:lnTo>
                  <a:lnTo>
                    <a:pt x="450396" y="279651"/>
                  </a:lnTo>
                  <a:lnTo>
                    <a:pt x="459468" y="281698"/>
                  </a:lnTo>
                  <a:lnTo>
                    <a:pt x="469446" y="283745"/>
                  </a:lnTo>
                  <a:lnTo>
                    <a:pt x="479652" y="285337"/>
                  </a:lnTo>
                  <a:lnTo>
                    <a:pt x="490991" y="286474"/>
                  </a:lnTo>
                  <a:lnTo>
                    <a:pt x="502330" y="287384"/>
                  </a:lnTo>
                  <a:lnTo>
                    <a:pt x="508000" y="287611"/>
                  </a:lnTo>
                  <a:lnTo>
                    <a:pt x="513896" y="287839"/>
                  </a:lnTo>
                  <a:lnTo>
                    <a:pt x="524102" y="287611"/>
                  </a:lnTo>
                  <a:lnTo>
                    <a:pt x="533853" y="286929"/>
                  </a:lnTo>
                  <a:lnTo>
                    <a:pt x="543378" y="285337"/>
                  </a:lnTo>
                  <a:lnTo>
                    <a:pt x="552450" y="283745"/>
                  </a:lnTo>
                  <a:lnTo>
                    <a:pt x="560841" y="281470"/>
                  </a:lnTo>
                  <a:lnTo>
                    <a:pt x="569232" y="278514"/>
                  </a:lnTo>
                  <a:lnTo>
                    <a:pt x="576943" y="275102"/>
                  </a:lnTo>
                  <a:lnTo>
                    <a:pt x="584427" y="271463"/>
                  </a:lnTo>
                  <a:close/>
                  <a:moveTo>
                    <a:pt x="1549338" y="120650"/>
                  </a:moveTo>
                  <a:lnTo>
                    <a:pt x="1554340" y="123369"/>
                  </a:lnTo>
                  <a:lnTo>
                    <a:pt x="1559114" y="126088"/>
                  </a:lnTo>
                  <a:lnTo>
                    <a:pt x="1563207" y="129260"/>
                  </a:lnTo>
                  <a:lnTo>
                    <a:pt x="1567299" y="132432"/>
                  </a:lnTo>
                  <a:lnTo>
                    <a:pt x="1570937" y="135603"/>
                  </a:lnTo>
                  <a:lnTo>
                    <a:pt x="1574575" y="139002"/>
                  </a:lnTo>
                  <a:lnTo>
                    <a:pt x="1577758" y="142627"/>
                  </a:lnTo>
                  <a:lnTo>
                    <a:pt x="1580714" y="146479"/>
                  </a:lnTo>
                  <a:lnTo>
                    <a:pt x="1583442" y="150557"/>
                  </a:lnTo>
                  <a:lnTo>
                    <a:pt x="1586170" y="154635"/>
                  </a:lnTo>
                  <a:lnTo>
                    <a:pt x="1588444" y="158713"/>
                  </a:lnTo>
                  <a:lnTo>
                    <a:pt x="1590490" y="163245"/>
                  </a:lnTo>
                  <a:lnTo>
                    <a:pt x="1592536" y="167776"/>
                  </a:lnTo>
                  <a:lnTo>
                    <a:pt x="1594355" y="172534"/>
                  </a:lnTo>
                  <a:lnTo>
                    <a:pt x="1596174" y="177065"/>
                  </a:lnTo>
                  <a:lnTo>
                    <a:pt x="1597766" y="182050"/>
                  </a:lnTo>
                  <a:lnTo>
                    <a:pt x="1600721" y="192472"/>
                  </a:lnTo>
                  <a:lnTo>
                    <a:pt x="1603222" y="203347"/>
                  </a:lnTo>
                  <a:lnTo>
                    <a:pt x="1605269" y="214676"/>
                  </a:lnTo>
                  <a:lnTo>
                    <a:pt x="1607770" y="226684"/>
                  </a:lnTo>
                  <a:lnTo>
                    <a:pt x="1611862" y="251833"/>
                  </a:lnTo>
                  <a:lnTo>
                    <a:pt x="1614136" y="264974"/>
                  </a:lnTo>
                  <a:lnTo>
                    <a:pt x="1617091" y="278794"/>
                  </a:lnTo>
                  <a:lnTo>
                    <a:pt x="1621411" y="279474"/>
                  </a:lnTo>
                  <a:lnTo>
                    <a:pt x="1625504" y="280834"/>
                  </a:lnTo>
                  <a:lnTo>
                    <a:pt x="1629823" y="281966"/>
                  </a:lnTo>
                  <a:lnTo>
                    <a:pt x="1633916" y="283779"/>
                  </a:lnTo>
                  <a:lnTo>
                    <a:pt x="1637554" y="286045"/>
                  </a:lnTo>
                  <a:lnTo>
                    <a:pt x="1641191" y="288084"/>
                  </a:lnTo>
                  <a:lnTo>
                    <a:pt x="1644829" y="290576"/>
                  </a:lnTo>
                  <a:lnTo>
                    <a:pt x="1648012" y="293295"/>
                  </a:lnTo>
                  <a:lnTo>
                    <a:pt x="1650740" y="296014"/>
                  </a:lnTo>
                  <a:lnTo>
                    <a:pt x="1653696" y="299186"/>
                  </a:lnTo>
                  <a:lnTo>
                    <a:pt x="1655970" y="302584"/>
                  </a:lnTo>
                  <a:lnTo>
                    <a:pt x="1658016" y="306209"/>
                  </a:lnTo>
                  <a:lnTo>
                    <a:pt x="1659835" y="309834"/>
                  </a:lnTo>
                  <a:lnTo>
                    <a:pt x="1661426" y="313459"/>
                  </a:lnTo>
                  <a:lnTo>
                    <a:pt x="1662563" y="317538"/>
                  </a:lnTo>
                  <a:lnTo>
                    <a:pt x="1663245" y="321616"/>
                  </a:lnTo>
                  <a:lnTo>
                    <a:pt x="1663700" y="325921"/>
                  </a:lnTo>
                  <a:lnTo>
                    <a:pt x="1663700" y="330225"/>
                  </a:lnTo>
                  <a:lnTo>
                    <a:pt x="1663473" y="334757"/>
                  </a:lnTo>
                  <a:lnTo>
                    <a:pt x="1662791" y="339288"/>
                  </a:lnTo>
                  <a:lnTo>
                    <a:pt x="1661426" y="344046"/>
                  </a:lnTo>
                  <a:lnTo>
                    <a:pt x="1659835" y="348577"/>
                  </a:lnTo>
                  <a:lnTo>
                    <a:pt x="1657789" y="353562"/>
                  </a:lnTo>
                  <a:lnTo>
                    <a:pt x="1655288" y="358546"/>
                  </a:lnTo>
                  <a:lnTo>
                    <a:pt x="1652105" y="363304"/>
                  </a:lnTo>
                  <a:lnTo>
                    <a:pt x="1648467" y="368289"/>
                  </a:lnTo>
                  <a:lnTo>
                    <a:pt x="1644374" y="373500"/>
                  </a:lnTo>
                  <a:lnTo>
                    <a:pt x="1639600" y="378484"/>
                  </a:lnTo>
                  <a:lnTo>
                    <a:pt x="1634371" y="383695"/>
                  </a:lnTo>
                  <a:lnTo>
                    <a:pt x="1628459" y="388453"/>
                  </a:lnTo>
                  <a:lnTo>
                    <a:pt x="1621866" y="393664"/>
                  </a:lnTo>
                  <a:lnTo>
                    <a:pt x="1615045" y="398649"/>
                  </a:lnTo>
                  <a:lnTo>
                    <a:pt x="1613226" y="407938"/>
                  </a:lnTo>
                  <a:lnTo>
                    <a:pt x="1610953" y="417227"/>
                  </a:lnTo>
                  <a:lnTo>
                    <a:pt x="1608452" y="426290"/>
                  </a:lnTo>
                  <a:lnTo>
                    <a:pt x="1605951" y="435353"/>
                  </a:lnTo>
                  <a:lnTo>
                    <a:pt x="1602768" y="444416"/>
                  </a:lnTo>
                  <a:lnTo>
                    <a:pt x="1599585" y="453252"/>
                  </a:lnTo>
                  <a:lnTo>
                    <a:pt x="1595947" y="462088"/>
                  </a:lnTo>
                  <a:lnTo>
                    <a:pt x="1592309" y="470697"/>
                  </a:lnTo>
                  <a:lnTo>
                    <a:pt x="1588444" y="479080"/>
                  </a:lnTo>
                  <a:lnTo>
                    <a:pt x="1583897" y="487237"/>
                  </a:lnTo>
                  <a:lnTo>
                    <a:pt x="1579577" y="495167"/>
                  </a:lnTo>
                  <a:lnTo>
                    <a:pt x="1574802" y="503323"/>
                  </a:lnTo>
                  <a:lnTo>
                    <a:pt x="1570028" y="510800"/>
                  </a:lnTo>
                  <a:lnTo>
                    <a:pt x="1565026" y="518050"/>
                  </a:lnTo>
                  <a:lnTo>
                    <a:pt x="1559569" y="525300"/>
                  </a:lnTo>
                  <a:lnTo>
                    <a:pt x="1554113" y="532097"/>
                  </a:lnTo>
                  <a:lnTo>
                    <a:pt x="1548201" y="538441"/>
                  </a:lnTo>
                  <a:lnTo>
                    <a:pt x="1542062" y="545012"/>
                  </a:lnTo>
                  <a:lnTo>
                    <a:pt x="1536151" y="550676"/>
                  </a:lnTo>
                  <a:lnTo>
                    <a:pt x="1529785" y="556340"/>
                  </a:lnTo>
                  <a:lnTo>
                    <a:pt x="1523192" y="561551"/>
                  </a:lnTo>
                  <a:lnTo>
                    <a:pt x="1516371" y="566536"/>
                  </a:lnTo>
                  <a:lnTo>
                    <a:pt x="1509323" y="571067"/>
                  </a:lnTo>
                  <a:lnTo>
                    <a:pt x="1502502" y="575145"/>
                  </a:lnTo>
                  <a:lnTo>
                    <a:pt x="1494772" y="578997"/>
                  </a:lnTo>
                  <a:lnTo>
                    <a:pt x="1487496" y="581942"/>
                  </a:lnTo>
                  <a:lnTo>
                    <a:pt x="1479766" y="584888"/>
                  </a:lnTo>
                  <a:lnTo>
                    <a:pt x="1472036" y="587380"/>
                  </a:lnTo>
                  <a:lnTo>
                    <a:pt x="1464078" y="589193"/>
                  </a:lnTo>
                  <a:lnTo>
                    <a:pt x="1455893" y="590779"/>
                  </a:lnTo>
                  <a:lnTo>
                    <a:pt x="1447481" y="591685"/>
                  </a:lnTo>
                  <a:lnTo>
                    <a:pt x="1439296" y="592138"/>
                  </a:lnTo>
                  <a:lnTo>
                    <a:pt x="1430884" y="591685"/>
                  </a:lnTo>
                  <a:lnTo>
                    <a:pt x="1422699" y="590779"/>
                  </a:lnTo>
                  <a:lnTo>
                    <a:pt x="1414286" y="589193"/>
                  </a:lnTo>
                  <a:lnTo>
                    <a:pt x="1406556" y="587380"/>
                  </a:lnTo>
                  <a:lnTo>
                    <a:pt x="1398598" y="584888"/>
                  </a:lnTo>
                  <a:lnTo>
                    <a:pt x="1390868" y="581942"/>
                  </a:lnTo>
                  <a:lnTo>
                    <a:pt x="1383593" y="578997"/>
                  </a:lnTo>
                  <a:lnTo>
                    <a:pt x="1376090" y="575145"/>
                  </a:lnTo>
                  <a:lnTo>
                    <a:pt x="1369042" y="571067"/>
                  </a:lnTo>
                  <a:lnTo>
                    <a:pt x="1361994" y="566536"/>
                  </a:lnTo>
                  <a:lnTo>
                    <a:pt x="1355173" y="561551"/>
                  </a:lnTo>
                  <a:lnTo>
                    <a:pt x="1348807" y="556340"/>
                  </a:lnTo>
                  <a:lnTo>
                    <a:pt x="1342213" y="550676"/>
                  </a:lnTo>
                  <a:lnTo>
                    <a:pt x="1336074" y="545012"/>
                  </a:lnTo>
                  <a:lnTo>
                    <a:pt x="1330163" y="538441"/>
                  </a:lnTo>
                  <a:lnTo>
                    <a:pt x="1324252" y="532097"/>
                  </a:lnTo>
                  <a:lnTo>
                    <a:pt x="1318795" y="525300"/>
                  </a:lnTo>
                  <a:lnTo>
                    <a:pt x="1313339" y="518050"/>
                  </a:lnTo>
                  <a:lnTo>
                    <a:pt x="1308337" y="510800"/>
                  </a:lnTo>
                  <a:lnTo>
                    <a:pt x="1303335" y="503323"/>
                  </a:lnTo>
                  <a:lnTo>
                    <a:pt x="1298560" y="495167"/>
                  </a:lnTo>
                  <a:lnTo>
                    <a:pt x="1294240" y="487237"/>
                  </a:lnTo>
                  <a:lnTo>
                    <a:pt x="1289920" y="479080"/>
                  </a:lnTo>
                  <a:lnTo>
                    <a:pt x="1286055" y="470697"/>
                  </a:lnTo>
                  <a:lnTo>
                    <a:pt x="1282190" y="462088"/>
                  </a:lnTo>
                  <a:lnTo>
                    <a:pt x="1278780" y="453252"/>
                  </a:lnTo>
                  <a:lnTo>
                    <a:pt x="1275824" y="444416"/>
                  </a:lnTo>
                  <a:lnTo>
                    <a:pt x="1272641" y="435353"/>
                  </a:lnTo>
                  <a:lnTo>
                    <a:pt x="1269913" y="426290"/>
                  </a:lnTo>
                  <a:lnTo>
                    <a:pt x="1267412" y="417227"/>
                  </a:lnTo>
                  <a:lnTo>
                    <a:pt x="1265366" y="407938"/>
                  </a:lnTo>
                  <a:lnTo>
                    <a:pt x="1263547" y="398649"/>
                  </a:lnTo>
                  <a:lnTo>
                    <a:pt x="1256499" y="393664"/>
                  </a:lnTo>
                  <a:lnTo>
                    <a:pt x="1249905" y="388453"/>
                  </a:lnTo>
                  <a:lnTo>
                    <a:pt x="1243994" y="383695"/>
                  </a:lnTo>
                  <a:lnTo>
                    <a:pt x="1238764" y="378484"/>
                  </a:lnTo>
                  <a:lnTo>
                    <a:pt x="1234217" y="373500"/>
                  </a:lnTo>
                  <a:lnTo>
                    <a:pt x="1229897" y="368289"/>
                  </a:lnTo>
                  <a:lnTo>
                    <a:pt x="1226260" y="363304"/>
                  </a:lnTo>
                  <a:lnTo>
                    <a:pt x="1223304" y="358546"/>
                  </a:lnTo>
                  <a:lnTo>
                    <a:pt x="1220576" y="353562"/>
                  </a:lnTo>
                  <a:lnTo>
                    <a:pt x="1218529" y="348577"/>
                  </a:lnTo>
                  <a:lnTo>
                    <a:pt x="1216711" y="344046"/>
                  </a:lnTo>
                  <a:lnTo>
                    <a:pt x="1215801" y="339288"/>
                  </a:lnTo>
                  <a:lnTo>
                    <a:pt x="1214892" y="334757"/>
                  </a:lnTo>
                  <a:lnTo>
                    <a:pt x="1214437" y="330225"/>
                  </a:lnTo>
                  <a:lnTo>
                    <a:pt x="1214664" y="325921"/>
                  </a:lnTo>
                  <a:lnTo>
                    <a:pt x="1214892" y="321616"/>
                  </a:lnTo>
                  <a:lnTo>
                    <a:pt x="1215801" y="317538"/>
                  </a:lnTo>
                  <a:lnTo>
                    <a:pt x="1216938" y="313459"/>
                  </a:lnTo>
                  <a:lnTo>
                    <a:pt x="1218529" y="309834"/>
                  </a:lnTo>
                  <a:lnTo>
                    <a:pt x="1220348" y="306209"/>
                  </a:lnTo>
                  <a:lnTo>
                    <a:pt x="1222395" y="302584"/>
                  </a:lnTo>
                  <a:lnTo>
                    <a:pt x="1224896" y="299186"/>
                  </a:lnTo>
                  <a:lnTo>
                    <a:pt x="1227397" y="296014"/>
                  </a:lnTo>
                  <a:lnTo>
                    <a:pt x="1230580" y="293295"/>
                  </a:lnTo>
                  <a:lnTo>
                    <a:pt x="1233535" y="290576"/>
                  </a:lnTo>
                  <a:lnTo>
                    <a:pt x="1236946" y="288084"/>
                  </a:lnTo>
                  <a:lnTo>
                    <a:pt x="1240583" y="286045"/>
                  </a:lnTo>
                  <a:lnTo>
                    <a:pt x="1244448" y="283779"/>
                  </a:lnTo>
                  <a:lnTo>
                    <a:pt x="1248541" y="281966"/>
                  </a:lnTo>
                  <a:lnTo>
                    <a:pt x="1252633" y="280834"/>
                  </a:lnTo>
                  <a:lnTo>
                    <a:pt x="1256953" y="279474"/>
                  </a:lnTo>
                  <a:lnTo>
                    <a:pt x="1261500" y="278794"/>
                  </a:lnTo>
                  <a:lnTo>
                    <a:pt x="1264911" y="260669"/>
                  </a:lnTo>
                  <a:lnTo>
                    <a:pt x="1267867" y="243450"/>
                  </a:lnTo>
                  <a:lnTo>
                    <a:pt x="1270822" y="226910"/>
                  </a:lnTo>
                  <a:lnTo>
                    <a:pt x="1273551" y="211277"/>
                  </a:lnTo>
                  <a:lnTo>
                    <a:pt x="1276734" y="196550"/>
                  </a:lnTo>
                  <a:lnTo>
                    <a:pt x="1278552" y="189527"/>
                  </a:lnTo>
                  <a:lnTo>
                    <a:pt x="1280371" y="182956"/>
                  </a:lnTo>
                  <a:lnTo>
                    <a:pt x="1282418" y="176386"/>
                  </a:lnTo>
                  <a:lnTo>
                    <a:pt x="1284919" y="170042"/>
                  </a:lnTo>
                  <a:lnTo>
                    <a:pt x="1287420" y="163924"/>
                  </a:lnTo>
                  <a:lnTo>
                    <a:pt x="1290375" y="158260"/>
                  </a:lnTo>
                  <a:lnTo>
                    <a:pt x="1296059" y="160073"/>
                  </a:lnTo>
                  <a:lnTo>
                    <a:pt x="1303789" y="162565"/>
                  </a:lnTo>
                  <a:lnTo>
                    <a:pt x="1313339" y="165284"/>
                  </a:lnTo>
                  <a:lnTo>
                    <a:pt x="1324934" y="167776"/>
                  </a:lnTo>
                  <a:lnTo>
                    <a:pt x="1331300" y="169136"/>
                  </a:lnTo>
                  <a:lnTo>
                    <a:pt x="1338121" y="170042"/>
                  </a:lnTo>
                  <a:lnTo>
                    <a:pt x="1345169" y="171175"/>
                  </a:lnTo>
                  <a:lnTo>
                    <a:pt x="1352672" y="172307"/>
                  </a:lnTo>
                  <a:lnTo>
                    <a:pt x="1360402" y="172987"/>
                  </a:lnTo>
                  <a:lnTo>
                    <a:pt x="1368587" y="173440"/>
                  </a:lnTo>
                  <a:lnTo>
                    <a:pt x="1376772" y="173667"/>
                  </a:lnTo>
                  <a:lnTo>
                    <a:pt x="1385639" y="173667"/>
                  </a:lnTo>
                  <a:lnTo>
                    <a:pt x="1394733" y="173667"/>
                  </a:lnTo>
                  <a:lnTo>
                    <a:pt x="1403828" y="173214"/>
                  </a:lnTo>
                  <a:lnTo>
                    <a:pt x="1413604" y="172534"/>
                  </a:lnTo>
                  <a:lnTo>
                    <a:pt x="1423153" y="171401"/>
                  </a:lnTo>
                  <a:lnTo>
                    <a:pt x="1432930" y="169815"/>
                  </a:lnTo>
                  <a:lnTo>
                    <a:pt x="1443161" y="167776"/>
                  </a:lnTo>
                  <a:lnTo>
                    <a:pt x="1453165" y="165510"/>
                  </a:lnTo>
                  <a:lnTo>
                    <a:pt x="1463623" y="162565"/>
                  </a:lnTo>
                  <a:lnTo>
                    <a:pt x="1474082" y="159620"/>
                  </a:lnTo>
                  <a:lnTo>
                    <a:pt x="1484768" y="155541"/>
                  </a:lnTo>
                  <a:lnTo>
                    <a:pt x="1495454" y="151237"/>
                  </a:lnTo>
                  <a:lnTo>
                    <a:pt x="1506140" y="146252"/>
                  </a:lnTo>
                  <a:lnTo>
                    <a:pt x="1517053" y="140815"/>
                  </a:lnTo>
                  <a:lnTo>
                    <a:pt x="1527966" y="134697"/>
                  </a:lnTo>
                  <a:lnTo>
                    <a:pt x="1538425" y="127900"/>
                  </a:lnTo>
                  <a:lnTo>
                    <a:pt x="1549338" y="120650"/>
                  </a:lnTo>
                  <a:close/>
                  <a:moveTo>
                    <a:pt x="2395310" y="80963"/>
                  </a:moveTo>
                  <a:lnTo>
                    <a:pt x="2402341" y="80963"/>
                  </a:lnTo>
                  <a:lnTo>
                    <a:pt x="2409144" y="81190"/>
                  </a:lnTo>
                  <a:lnTo>
                    <a:pt x="2416175" y="81870"/>
                  </a:lnTo>
                  <a:lnTo>
                    <a:pt x="2422978" y="82323"/>
                  </a:lnTo>
                  <a:lnTo>
                    <a:pt x="2430009" y="83003"/>
                  </a:lnTo>
                  <a:lnTo>
                    <a:pt x="2437039" y="84137"/>
                  </a:lnTo>
                  <a:lnTo>
                    <a:pt x="2444069" y="85270"/>
                  </a:lnTo>
                  <a:lnTo>
                    <a:pt x="2451100" y="86630"/>
                  </a:lnTo>
                  <a:lnTo>
                    <a:pt x="2458130" y="87990"/>
                  </a:lnTo>
                  <a:lnTo>
                    <a:pt x="2465387" y="89804"/>
                  </a:lnTo>
                  <a:lnTo>
                    <a:pt x="2472418" y="91844"/>
                  </a:lnTo>
                  <a:lnTo>
                    <a:pt x="2479221" y="93884"/>
                  </a:lnTo>
                  <a:lnTo>
                    <a:pt x="2486025" y="96378"/>
                  </a:lnTo>
                  <a:lnTo>
                    <a:pt x="2493055" y="98644"/>
                  </a:lnTo>
                  <a:lnTo>
                    <a:pt x="2499859" y="101591"/>
                  </a:lnTo>
                  <a:lnTo>
                    <a:pt x="2506889" y="104312"/>
                  </a:lnTo>
                  <a:lnTo>
                    <a:pt x="2513466" y="107712"/>
                  </a:lnTo>
                  <a:lnTo>
                    <a:pt x="2520043" y="111112"/>
                  </a:lnTo>
                  <a:lnTo>
                    <a:pt x="2526846" y="114512"/>
                  </a:lnTo>
                  <a:lnTo>
                    <a:pt x="2533196" y="118366"/>
                  </a:lnTo>
                  <a:lnTo>
                    <a:pt x="2539773" y="122446"/>
                  </a:lnTo>
                  <a:lnTo>
                    <a:pt x="2545896" y="126753"/>
                  </a:lnTo>
                  <a:lnTo>
                    <a:pt x="2552246" y="131060"/>
                  </a:lnTo>
                  <a:lnTo>
                    <a:pt x="2558143" y="135821"/>
                  </a:lnTo>
                  <a:lnTo>
                    <a:pt x="2562905" y="133554"/>
                  </a:lnTo>
                  <a:lnTo>
                    <a:pt x="2567441" y="131740"/>
                  </a:lnTo>
                  <a:lnTo>
                    <a:pt x="2572203" y="129927"/>
                  </a:lnTo>
                  <a:lnTo>
                    <a:pt x="2576512" y="128794"/>
                  </a:lnTo>
                  <a:lnTo>
                    <a:pt x="2581048" y="127433"/>
                  </a:lnTo>
                  <a:lnTo>
                    <a:pt x="2585357" y="126300"/>
                  </a:lnTo>
                  <a:lnTo>
                    <a:pt x="2589666" y="125393"/>
                  </a:lnTo>
                  <a:lnTo>
                    <a:pt x="2594202" y="124486"/>
                  </a:lnTo>
                  <a:lnTo>
                    <a:pt x="2598511" y="124033"/>
                  </a:lnTo>
                  <a:lnTo>
                    <a:pt x="2602820" y="123806"/>
                  </a:lnTo>
                  <a:lnTo>
                    <a:pt x="2606902" y="123580"/>
                  </a:lnTo>
                  <a:lnTo>
                    <a:pt x="2610984" y="123580"/>
                  </a:lnTo>
                  <a:lnTo>
                    <a:pt x="2615293" y="123806"/>
                  </a:lnTo>
                  <a:lnTo>
                    <a:pt x="2619148" y="124033"/>
                  </a:lnTo>
                  <a:lnTo>
                    <a:pt x="2623230" y="124486"/>
                  </a:lnTo>
                  <a:lnTo>
                    <a:pt x="2627086" y="125393"/>
                  </a:lnTo>
                  <a:lnTo>
                    <a:pt x="2630941" y="126073"/>
                  </a:lnTo>
                  <a:lnTo>
                    <a:pt x="2634570" y="127207"/>
                  </a:lnTo>
                  <a:lnTo>
                    <a:pt x="2638425" y="128567"/>
                  </a:lnTo>
                  <a:lnTo>
                    <a:pt x="2642053" y="129474"/>
                  </a:lnTo>
                  <a:lnTo>
                    <a:pt x="2645682" y="131060"/>
                  </a:lnTo>
                  <a:lnTo>
                    <a:pt x="2649311" y="132647"/>
                  </a:lnTo>
                  <a:lnTo>
                    <a:pt x="2656341" y="136274"/>
                  </a:lnTo>
                  <a:lnTo>
                    <a:pt x="2663145" y="140354"/>
                  </a:lnTo>
                  <a:lnTo>
                    <a:pt x="2669721" y="145115"/>
                  </a:lnTo>
                  <a:lnTo>
                    <a:pt x="2675845" y="150329"/>
                  </a:lnTo>
                  <a:lnTo>
                    <a:pt x="2681741" y="155769"/>
                  </a:lnTo>
                  <a:lnTo>
                    <a:pt x="2687184" y="161890"/>
                  </a:lnTo>
                  <a:lnTo>
                    <a:pt x="2692627" y="168463"/>
                  </a:lnTo>
                  <a:lnTo>
                    <a:pt x="2697843" y="175037"/>
                  </a:lnTo>
                  <a:lnTo>
                    <a:pt x="2702605" y="182291"/>
                  </a:lnTo>
                  <a:lnTo>
                    <a:pt x="2706914" y="189998"/>
                  </a:lnTo>
                  <a:lnTo>
                    <a:pt x="2711223" y="197932"/>
                  </a:lnTo>
                  <a:lnTo>
                    <a:pt x="2715079" y="205866"/>
                  </a:lnTo>
                  <a:lnTo>
                    <a:pt x="2718480" y="214480"/>
                  </a:lnTo>
                  <a:lnTo>
                    <a:pt x="2721429" y="223321"/>
                  </a:lnTo>
                  <a:lnTo>
                    <a:pt x="2724377" y="232162"/>
                  </a:lnTo>
                  <a:lnTo>
                    <a:pt x="2726871" y="241456"/>
                  </a:lnTo>
                  <a:lnTo>
                    <a:pt x="2728912" y="250750"/>
                  </a:lnTo>
                  <a:lnTo>
                    <a:pt x="2730500" y="260044"/>
                  </a:lnTo>
                  <a:lnTo>
                    <a:pt x="2731861" y="269792"/>
                  </a:lnTo>
                  <a:lnTo>
                    <a:pt x="2732995" y="279539"/>
                  </a:lnTo>
                  <a:lnTo>
                    <a:pt x="2733448" y="289513"/>
                  </a:lnTo>
                  <a:lnTo>
                    <a:pt x="2733675" y="301527"/>
                  </a:lnTo>
                  <a:lnTo>
                    <a:pt x="2733221" y="313768"/>
                  </a:lnTo>
                  <a:lnTo>
                    <a:pt x="2732541" y="325329"/>
                  </a:lnTo>
                  <a:lnTo>
                    <a:pt x="2731407" y="337117"/>
                  </a:lnTo>
                  <a:lnTo>
                    <a:pt x="2729820" y="348225"/>
                  </a:lnTo>
                  <a:lnTo>
                    <a:pt x="2728005" y="358879"/>
                  </a:lnTo>
                  <a:lnTo>
                    <a:pt x="2725738" y="369533"/>
                  </a:lnTo>
                  <a:lnTo>
                    <a:pt x="2723243" y="379961"/>
                  </a:lnTo>
                  <a:lnTo>
                    <a:pt x="2720521" y="389935"/>
                  </a:lnTo>
                  <a:lnTo>
                    <a:pt x="2717346" y="399909"/>
                  </a:lnTo>
                  <a:lnTo>
                    <a:pt x="2713945" y="409430"/>
                  </a:lnTo>
                  <a:lnTo>
                    <a:pt x="2710543" y="418724"/>
                  </a:lnTo>
                  <a:lnTo>
                    <a:pt x="2706914" y="427791"/>
                  </a:lnTo>
                  <a:lnTo>
                    <a:pt x="2703286" y="436858"/>
                  </a:lnTo>
                  <a:lnTo>
                    <a:pt x="2695575" y="454540"/>
                  </a:lnTo>
                  <a:lnTo>
                    <a:pt x="2687411" y="471315"/>
                  </a:lnTo>
                  <a:lnTo>
                    <a:pt x="2679473" y="487636"/>
                  </a:lnTo>
                  <a:lnTo>
                    <a:pt x="2671989" y="503731"/>
                  </a:lnTo>
                  <a:lnTo>
                    <a:pt x="2664732" y="519825"/>
                  </a:lnTo>
                  <a:lnTo>
                    <a:pt x="2661330" y="527532"/>
                  </a:lnTo>
                  <a:lnTo>
                    <a:pt x="2658155" y="535466"/>
                  </a:lnTo>
                  <a:lnTo>
                    <a:pt x="2655434" y="543174"/>
                  </a:lnTo>
                  <a:lnTo>
                    <a:pt x="2652712" y="550881"/>
                  </a:lnTo>
                  <a:lnTo>
                    <a:pt x="2650445" y="558588"/>
                  </a:lnTo>
                  <a:lnTo>
                    <a:pt x="2648630" y="566749"/>
                  </a:lnTo>
                  <a:lnTo>
                    <a:pt x="2647043" y="574456"/>
                  </a:lnTo>
                  <a:lnTo>
                    <a:pt x="2645682" y="582617"/>
                  </a:lnTo>
                  <a:lnTo>
                    <a:pt x="2604407" y="590551"/>
                  </a:lnTo>
                  <a:lnTo>
                    <a:pt x="2606221" y="581257"/>
                  </a:lnTo>
                  <a:lnTo>
                    <a:pt x="2607582" y="572189"/>
                  </a:lnTo>
                  <a:lnTo>
                    <a:pt x="2608943" y="563349"/>
                  </a:lnTo>
                  <a:lnTo>
                    <a:pt x="2610303" y="554735"/>
                  </a:lnTo>
                  <a:lnTo>
                    <a:pt x="2610984" y="546574"/>
                  </a:lnTo>
                  <a:lnTo>
                    <a:pt x="2611891" y="538640"/>
                  </a:lnTo>
                  <a:lnTo>
                    <a:pt x="2612571" y="530933"/>
                  </a:lnTo>
                  <a:lnTo>
                    <a:pt x="2612798" y="523452"/>
                  </a:lnTo>
                  <a:lnTo>
                    <a:pt x="2613025" y="516425"/>
                  </a:lnTo>
                  <a:lnTo>
                    <a:pt x="2613025" y="509398"/>
                  </a:lnTo>
                  <a:lnTo>
                    <a:pt x="2612798" y="502824"/>
                  </a:lnTo>
                  <a:lnTo>
                    <a:pt x="2612571" y="496477"/>
                  </a:lnTo>
                  <a:lnTo>
                    <a:pt x="2612118" y="490356"/>
                  </a:lnTo>
                  <a:lnTo>
                    <a:pt x="2611211" y="484236"/>
                  </a:lnTo>
                  <a:lnTo>
                    <a:pt x="2610530" y="478569"/>
                  </a:lnTo>
                  <a:lnTo>
                    <a:pt x="2609850" y="473128"/>
                  </a:lnTo>
                  <a:lnTo>
                    <a:pt x="2608489" y="467914"/>
                  </a:lnTo>
                  <a:lnTo>
                    <a:pt x="2607128" y="462701"/>
                  </a:lnTo>
                  <a:lnTo>
                    <a:pt x="2605768" y="458167"/>
                  </a:lnTo>
                  <a:lnTo>
                    <a:pt x="2604407" y="453406"/>
                  </a:lnTo>
                  <a:lnTo>
                    <a:pt x="2602820" y="449099"/>
                  </a:lnTo>
                  <a:lnTo>
                    <a:pt x="2601005" y="445019"/>
                  </a:lnTo>
                  <a:lnTo>
                    <a:pt x="2599191" y="440939"/>
                  </a:lnTo>
                  <a:lnTo>
                    <a:pt x="2596923" y="437312"/>
                  </a:lnTo>
                  <a:lnTo>
                    <a:pt x="2594882" y="433685"/>
                  </a:lnTo>
                  <a:lnTo>
                    <a:pt x="2592841" y="430511"/>
                  </a:lnTo>
                  <a:lnTo>
                    <a:pt x="2590573" y="427338"/>
                  </a:lnTo>
                  <a:lnTo>
                    <a:pt x="2588305" y="424164"/>
                  </a:lnTo>
                  <a:lnTo>
                    <a:pt x="2585584" y="421444"/>
                  </a:lnTo>
                  <a:lnTo>
                    <a:pt x="2583316" y="418724"/>
                  </a:lnTo>
                  <a:lnTo>
                    <a:pt x="2580594" y="416230"/>
                  </a:lnTo>
                  <a:lnTo>
                    <a:pt x="2577873" y="413737"/>
                  </a:lnTo>
                  <a:lnTo>
                    <a:pt x="2575152" y="411696"/>
                  </a:lnTo>
                  <a:lnTo>
                    <a:pt x="2572430" y="409656"/>
                  </a:lnTo>
                  <a:lnTo>
                    <a:pt x="2566761" y="406256"/>
                  </a:lnTo>
                  <a:lnTo>
                    <a:pt x="2560637" y="403536"/>
                  </a:lnTo>
                  <a:lnTo>
                    <a:pt x="2554741" y="400816"/>
                  </a:lnTo>
                  <a:lnTo>
                    <a:pt x="2548844" y="399002"/>
                  </a:lnTo>
                  <a:lnTo>
                    <a:pt x="2542494" y="397642"/>
                  </a:lnTo>
                  <a:lnTo>
                    <a:pt x="2536598" y="396962"/>
                  </a:lnTo>
                  <a:lnTo>
                    <a:pt x="2530702" y="396509"/>
                  </a:lnTo>
                  <a:lnTo>
                    <a:pt x="2524352" y="396282"/>
                  </a:lnTo>
                  <a:lnTo>
                    <a:pt x="2518682" y="396509"/>
                  </a:lnTo>
                  <a:lnTo>
                    <a:pt x="2513012" y="397189"/>
                  </a:lnTo>
                  <a:lnTo>
                    <a:pt x="2507569" y="398095"/>
                  </a:lnTo>
                  <a:lnTo>
                    <a:pt x="2502353" y="399229"/>
                  </a:lnTo>
                  <a:lnTo>
                    <a:pt x="2497364" y="400589"/>
                  </a:lnTo>
                  <a:lnTo>
                    <a:pt x="2493055" y="402176"/>
                  </a:lnTo>
                  <a:lnTo>
                    <a:pt x="2488746" y="403989"/>
                  </a:lnTo>
                  <a:lnTo>
                    <a:pt x="2486025" y="399455"/>
                  </a:lnTo>
                  <a:lnTo>
                    <a:pt x="2483530" y="395148"/>
                  </a:lnTo>
                  <a:lnTo>
                    <a:pt x="2480809" y="390161"/>
                  </a:lnTo>
                  <a:lnTo>
                    <a:pt x="2478541" y="384948"/>
                  </a:lnTo>
                  <a:lnTo>
                    <a:pt x="2476273" y="379507"/>
                  </a:lnTo>
                  <a:lnTo>
                    <a:pt x="2474232" y="374067"/>
                  </a:lnTo>
                  <a:lnTo>
                    <a:pt x="2470150" y="362506"/>
                  </a:lnTo>
                  <a:lnTo>
                    <a:pt x="2466975" y="350265"/>
                  </a:lnTo>
                  <a:lnTo>
                    <a:pt x="2463800" y="338250"/>
                  </a:lnTo>
                  <a:lnTo>
                    <a:pt x="2461078" y="326009"/>
                  </a:lnTo>
                  <a:lnTo>
                    <a:pt x="2459037" y="313995"/>
                  </a:lnTo>
                  <a:lnTo>
                    <a:pt x="2456996" y="302888"/>
                  </a:lnTo>
                  <a:lnTo>
                    <a:pt x="2455409" y="292233"/>
                  </a:lnTo>
                  <a:lnTo>
                    <a:pt x="2453368" y="274099"/>
                  </a:lnTo>
                  <a:lnTo>
                    <a:pt x="2452007" y="261858"/>
                  </a:lnTo>
                  <a:lnTo>
                    <a:pt x="2451780" y="257551"/>
                  </a:lnTo>
                  <a:lnTo>
                    <a:pt x="2444523" y="259817"/>
                  </a:lnTo>
                  <a:lnTo>
                    <a:pt x="2436359" y="262764"/>
                  </a:lnTo>
                  <a:lnTo>
                    <a:pt x="2425246" y="265485"/>
                  </a:lnTo>
                  <a:lnTo>
                    <a:pt x="2418896" y="267071"/>
                  </a:lnTo>
                  <a:lnTo>
                    <a:pt x="2412093" y="268658"/>
                  </a:lnTo>
                  <a:lnTo>
                    <a:pt x="2404835" y="270245"/>
                  </a:lnTo>
                  <a:lnTo>
                    <a:pt x="2397351" y="271605"/>
                  </a:lnTo>
                  <a:lnTo>
                    <a:pt x="2389414" y="272512"/>
                  </a:lnTo>
                  <a:lnTo>
                    <a:pt x="2381023" y="273645"/>
                  </a:lnTo>
                  <a:lnTo>
                    <a:pt x="2372859" y="274099"/>
                  </a:lnTo>
                  <a:lnTo>
                    <a:pt x="2364241" y="274552"/>
                  </a:lnTo>
                  <a:lnTo>
                    <a:pt x="2355396" y="274552"/>
                  </a:lnTo>
                  <a:lnTo>
                    <a:pt x="2346778" y="274099"/>
                  </a:lnTo>
                  <a:lnTo>
                    <a:pt x="2337934" y="273192"/>
                  </a:lnTo>
                  <a:lnTo>
                    <a:pt x="2329542" y="271832"/>
                  </a:lnTo>
                  <a:lnTo>
                    <a:pt x="2320925" y="270018"/>
                  </a:lnTo>
                  <a:lnTo>
                    <a:pt x="2316616" y="268658"/>
                  </a:lnTo>
                  <a:lnTo>
                    <a:pt x="2312307" y="267298"/>
                  </a:lnTo>
                  <a:lnTo>
                    <a:pt x="2308225" y="265938"/>
                  </a:lnTo>
                  <a:lnTo>
                    <a:pt x="2304369" y="264351"/>
                  </a:lnTo>
                  <a:lnTo>
                    <a:pt x="2300060" y="262311"/>
                  </a:lnTo>
                  <a:lnTo>
                    <a:pt x="2296205" y="260497"/>
                  </a:lnTo>
                  <a:lnTo>
                    <a:pt x="2292350" y="258004"/>
                  </a:lnTo>
                  <a:lnTo>
                    <a:pt x="2288721" y="255737"/>
                  </a:lnTo>
                  <a:lnTo>
                    <a:pt x="2285092" y="253244"/>
                  </a:lnTo>
                  <a:lnTo>
                    <a:pt x="2281464" y="250297"/>
                  </a:lnTo>
                  <a:lnTo>
                    <a:pt x="2278062" y="247350"/>
                  </a:lnTo>
                  <a:lnTo>
                    <a:pt x="2274660" y="243950"/>
                  </a:lnTo>
                  <a:lnTo>
                    <a:pt x="2271712" y="240776"/>
                  </a:lnTo>
                  <a:lnTo>
                    <a:pt x="2268537" y="237149"/>
                  </a:lnTo>
                  <a:lnTo>
                    <a:pt x="2265589" y="233069"/>
                  </a:lnTo>
                  <a:lnTo>
                    <a:pt x="2262867" y="228988"/>
                  </a:lnTo>
                  <a:lnTo>
                    <a:pt x="2260146" y="224681"/>
                  </a:lnTo>
                  <a:lnTo>
                    <a:pt x="2257651" y="220148"/>
                  </a:lnTo>
                  <a:lnTo>
                    <a:pt x="2255383" y="215387"/>
                  </a:lnTo>
                  <a:lnTo>
                    <a:pt x="2253342" y="210173"/>
                  </a:lnTo>
                  <a:lnTo>
                    <a:pt x="2251528" y="204733"/>
                  </a:lnTo>
                  <a:lnTo>
                    <a:pt x="2249714" y="199293"/>
                  </a:lnTo>
                  <a:lnTo>
                    <a:pt x="2248126" y="193852"/>
                  </a:lnTo>
                  <a:lnTo>
                    <a:pt x="2246992" y="188865"/>
                  </a:lnTo>
                  <a:lnTo>
                    <a:pt x="2246539" y="183651"/>
                  </a:lnTo>
                  <a:lnTo>
                    <a:pt x="2246312" y="178664"/>
                  </a:lnTo>
                  <a:lnTo>
                    <a:pt x="2246312" y="173904"/>
                  </a:lnTo>
                  <a:lnTo>
                    <a:pt x="2246539" y="169143"/>
                  </a:lnTo>
                  <a:lnTo>
                    <a:pt x="2246992" y="164383"/>
                  </a:lnTo>
                  <a:lnTo>
                    <a:pt x="2248126" y="159849"/>
                  </a:lnTo>
                  <a:lnTo>
                    <a:pt x="2249260" y="155316"/>
                  </a:lnTo>
                  <a:lnTo>
                    <a:pt x="2250848" y="151009"/>
                  </a:lnTo>
                  <a:lnTo>
                    <a:pt x="2252662" y="146928"/>
                  </a:lnTo>
                  <a:lnTo>
                    <a:pt x="2254703" y="142621"/>
                  </a:lnTo>
                  <a:lnTo>
                    <a:pt x="2257198" y="138541"/>
                  </a:lnTo>
                  <a:lnTo>
                    <a:pt x="2259692" y="134687"/>
                  </a:lnTo>
                  <a:lnTo>
                    <a:pt x="2262641" y="131060"/>
                  </a:lnTo>
                  <a:lnTo>
                    <a:pt x="2265589" y="127207"/>
                  </a:lnTo>
                  <a:lnTo>
                    <a:pt x="2268991" y="123806"/>
                  </a:lnTo>
                  <a:lnTo>
                    <a:pt x="2272619" y="120406"/>
                  </a:lnTo>
                  <a:lnTo>
                    <a:pt x="2276475" y="117006"/>
                  </a:lnTo>
                  <a:lnTo>
                    <a:pt x="2280783" y="114059"/>
                  </a:lnTo>
                  <a:lnTo>
                    <a:pt x="2284866" y="110885"/>
                  </a:lnTo>
                  <a:lnTo>
                    <a:pt x="2289175" y="107938"/>
                  </a:lnTo>
                  <a:lnTo>
                    <a:pt x="2293937" y="105218"/>
                  </a:lnTo>
                  <a:lnTo>
                    <a:pt x="2298926" y="102498"/>
                  </a:lnTo>
                  <a:lnTo>
                    <a:pt x="2303916" y="100005"/>
                  </a:lnTo>
                  <a:lnTo>
                    <a:pt x="2308905" y="97738"/>
                  </a:lnTo>
                  <a:lnTo>
                    <a:pt x="2314348" y="95471"/>
                  </a:lnTo>
                  <a:lnTo>
                    <a:pt x="2319791" y="93431"/>
                  </a:lnTo>
                  <a:lnTo>
                    <a:pt x="2325687" y="91617"/>
                  </a:lnTo>
                  <a:lnTo>
                    <a:pt x="2331357" y="89804"/>
                  </a:lnTo>
                  <a:lnTo>
                    <a:pt x="2337253" y="88217"/>
                  </a:lnTo>
                  <a:lnTo>
                    <a:pt x="2343376" y="86630"/>
                  </a:lnTo>
                  <a:lnTo>
                    <a:pt x="2349500" y="85497"/>
                  </a:lnTo>
                  <a:lnTo>
                    <a:pt x="2355850" y="84363"/>
                  </a:lnTo>
                  <a:lnTo>
                    <a:pt x="2362200" y="83457"/>
                  </a:lnTo>
                  <a:lnTo>
                    <a:pt x="2368550" y="82550"/>
                  </a:lnTo>
                  <a:lnTo>
                    <a:pt x="2375353" y="82096"/>
                  </a:lnTo>
                  <a:lnTo>
                    <a:pt x="2381930" y="81643"/>
                  </a:lnTo>
                  <a:lnTo>
                    <a:pt x="2388507" y="81190"/>
                  </a:lnTo>
                  <a:lnTo>
                    <a:pt x="2395310" y="80963"/>
                  </a:lnTo>
                  <a:close/>
                  <a:moveTo>
                    <a:pt x="472467" y="80963"/>
                  </a:moveTo>
                  <a:lnTo>
                    <a:pt x="479494" y="80963"/>
                  </a:lnTo>
                  <a:lnTo>
                    <a:pt x="486295" y="81190"/>
                  </a:lnTo>
                  <a:lnTo>
                    <a:pt x="493095" y="81643"/>
                  </a:lnTo>
                  <a:lnTo>
                    <a:pt x="499442" y="82096"/>
                  </a:lnTo>
                  <a:lnTo>
                    <a:pt x="506243" y="82550"/>
                  </a:lnTo>
                  <a:lnTo>
                    <a:pt x="512816" y="83457"/>
                  </a:lnTo>
                  <a:lnTo>
                    <a:pt x="518937" y="84363"/>
                  </a:lnTo>
                  <a:lnTo>
                    <a:pt x="525510" y="85497"/>
                  </a:lnTo>
                  <a:lnTo>
                    <a:pt x="531404" y="86630"/>
                  </a:lnTo>
                  <a:lnTo>
                    <a:pt x="537524" y="88217"/>
                  </a:lnTo>
                  <a:lnTo>
                    <a:pt x="543645" y="89804"/>
                  </a:lnTo>
                  <a:lnTo>
                    <a:pt x="549312" y="91617"/>
                  </a:lnTo>
                  <a:lnTo>
                    <a:pt x="554979" y="93431"/>
                  </a:lnTo>
                  <a:lnTo>
                    <a:pt x="560419" y="95471"/>
                  </a:lnTo>
                  <a:lnTo>
                    <a:pt x="565860" y="97738"/>
                  </a:lnTo>
                  <a:lnTo>
                    <a:pt x="571073" y="100005"/>
                  </a:lnTo>
                  <a:lnTo>
                    <a:pt x="575833" y="102498"/>
                  </a:lnTo>
                  <a:lnTo>
                    <a:pt x="580820" y="105218"/>
                  </a:lnTo>
                  <a:lnTo>
                    <a:pt x="585581" y="107938"/>
                  </a:lnTo>
                  <a:lnTo>
                    <a:pt x="589888" y="110885"/>
                  </a:lnTo>
                  <a:lnTo>
                    <a:pt x="593968" y="114059"/>
                  </a:lnTo>
                  <a:lnTo>
                    <a:pt x="598275" y="117006"/>
                  </a:lnTo>
                  <a:lnTo>
                    <a:pt x="602128" y="120406"/>
                  </a:lnTo>
                  <a:lnTo>
                    <a:pt x="605529" y="123806"/>
                  </a:lnTo>
                  <a:lnTo>
                    <a:pt x="608929" y="127207"/>
                  </a:lnTo>
                  <a:lnTo>
                    <a:pt x="612329" y="131060"/>
                  </a:lnTo>
                  <a:lnTo>
                    <a:pt x="615049" y="134687"/>
                  </a:lnTo>
                  <a:lnTo>
                    <a:pt x="617769" y="138541"/>
                  </a:lnTo>
                  <a:lnTo>
                    <a:pt x="620036" y="142621"/>
                  </a:lnTo>
                  <a:lnTo>
                    <a:pt x="622076" y="146928"/>
                  </a:lnTo>
                  <a:lnTo>
                    <a:pt x="623890" y="151009"/>
                  </a:lnTo>
                  <a:lnTo>
                    <a:pt x="625476" y="155316"/>
                  </a:lnTo>
                  <a:lnTo>
                    <a:pt x="626837" y="159849"/>
                  </a:lnTo>
                  <a:lnTo>
                    <a:pt x="627517" y="164383"/>
                  </a:lnTo>
                  <a:lnTo>
                    <a:pt x="628197" y="169143"/>
                  </a:lnTo>
                  <a:lnTo>
                    <a:pt x="628650" y="173904"/>
                  </a:lnTo>
                  <a:lnTo>
                    <a:pt x="628650" y="178664"/>
                  </a:lnTo>
                  <a:lnTo>
                    <a:pt x="628197" y="183651"/>
                  </a:lnTo>
                  <a:lnTo>
                    <a:pt x="627517" y="188865"/>
                  </a:lnTo>
                  <a:lnTo>
                    <a:pt x="626383" y="193852"/>
                  </a:lnTo>
                  <a:lnTo>
                    <a:pt x="625250" y="199293"/>
                  </a:lnTo>
                  <a:lnTo>
                    <a:pt x="623436" y="204733"/>
                  </a:lnTo>
                  <a:lnTo>
                    <a:pt x="621623" y="210173"/>
                  </a:lnTo>
                  <a:lnTo>
                    <a:pt x="619129" y="215387"/>
                  </a:lnTo>
                  <a:lnTo>
                    <a:pt x="616863" y="220148"/>
                  </a:lnTo>
                  <a:lnTo>
                    <a:pt x="614596" y="224681"/>
                  </a:lnTo>
                  <a:lnTo>
                    <a:pt x="611876" y="228988"/>
                  </a:lnTo>
                  <a:lnTo>
                    <a:pt x="609155" y="233069"/>
                  </a:lnTo>
                  <a:lnTo>
                    <a:pt x="606209" y="237149"/>
                  </a:lnTo>
                  <a:lnTo>
                    <a:pt x="603035" y="240776"/>
                  </a:lnTo>
                  <a:lnTo>
                    <a:pt x="600088" y="243950"/>
                  </a:lnTo>
                  <a:lnTo>
                    <a:pt x="596688" y="247350"/>
                  </a:lnTo>
                  <a:lnTo>
                    <a:pt x="593288" y="250297"/>
                  </a:lnTo>
                  <a:lnTo>
                    <a:pt x="589661" y="253244"/>
                  </a:lnTo>
                  <a:lnTo>
                    <a:pt x="586034" y="255737"/>
                  </a:lnTo>
                  <a:lnTo>
                    <a:pt x="582407" y="258004"/>
                  </a:lnTo>
                  <a:lnTo>
                    <a:pt x="578554" y="260497"/>
                  </a:lnTo>
                  <a:lnTo>
                    <a:pt x="574700" y="262311"/>
                  </a:lnTo>
                  <a:lnTo>
                    <a:pt x="570393" y="264351"/>
                  </a:lnTo>
                  <a:lnTo>
                    <a:pt x="566540" y="265938"/>
                  </a:lnTo>
                  <a:lnTo>
                    <a:pt x="562459" y="267298"/>
                  </a:lnTo>
                  <a:lnTo>
                    <a:pt x="558379" y="268658"/>
                  </a:lnTo>
                  <a:lnTo>
                    <a:pt x="553845" y="270018"/>
                  </a:lnTo>
                  <a:lnTo>
                    <a:pt x="545458" y="271832"/>
                  </a:lnTo>
                  <a:lnTo>
                    <a:pt x="536844" y="273192"/>
                  </a:lnTo>
                  <a:lnTo>
                    <a:pt x="528004" y="274099"/>
                  </a:lnTo>
                  <a:lnTo>
                    <a:pt x="519390" y="274552"/>
                  </a:lnTo>
                  <a:lnTo>
                    <a:pt x="510549" y="274552"/>
                  </a:lnTo>
                  <a:lnTo>
                    <a:pt x="502162" y="274099"/>
                  </a:lnTo>
                  <a:lnTo>
                    <a:pt x="493775" y="273645"/>
                  </a:lnTo>
                  <a:lnTo>
                    <a:pt x="485388" y="272512"/>
                  </a:lnTo>
                  <a:lnTo>
                    <a:pt x="477454" y="271605"/>
                  </a:lnTo>
                  <a:lnTo>
                    <a:pt x="469974" y="270245"/>
                  </a:lnTo>
                  <a:lnTo>
                    <a:pt x="462720" y="268658"/>
                  </a:lnTo>
                  <a:lnTo>
                    <a:pt x="455920" y="267071"/>
                  </a:lnTo>
                  <a:lnTo>
                    <a:pt x="449799" y="265485"/>
                  </a:lnTo>
                  <a:lnTo>
                    <a:pt x="438692" y="262764"/>
                  </a:lnTo>
                  <a:lnTo>
                    <a:pt x="430305" y="259817"/>
                  </a:lnTo>
                  <a:lnTo>
                    <a:pt x="423051" y="257551"/>
                  </a:lnTo>
                  <a:lnTo>
                    <a:pt x="422824" y="261858"/>
                  </a:lnTo>
                  <a:lnTo>
                    <a:pt x="421464" y="274099"/>
                  </a:lnTo>
                  <a:lnTo>
                    <a:pt x="419424" y="292233"/>
                  </a:lnTo>
                  <a:lnTo>
                    <a:pt x="417837" y="302888"/>
                  </a:lnTo>
                  <a:lnTo>
                    <a:pt x="415797" y="313995"/>
                  </a:lnTo>
                  <a:lnTo>
                    <a:pt x="413757" y="326009"/>
                  </a:lnTo>
                  <a:lnTo>
                    <a:pt x="410810" y="338250"/>
                  </a:lnTo>
                  <a:lnTo>
                    <a:pt x="408090" y="350265"/>
                  </a:lnTo>
                  <a:lnTo>
                    <a:pt x="404463" y="362506"/>
                  </a:lnTo>
                  <a:lnTo>
                    <a:pt x="400383" y="374067"/>
                  </a:lnTo>
                  <a:lnTo>
                    <a:pt x="398343" y="379507"/>
                  </a:lnTo>
                  <a:lnTo>
                    <a:pt x="396303" y="384948"/>
                  </a:lnTo>
                  <a:lnTo>
                    <a:pt x="393809" y="390161"/>
                  </a:lnTo>
                  <a:lnTo>
                    <a:pt x="391316" y="395148"/>
                  </a:lnTo>
                  <a:lnTo>
                    <a:pt x="388822" y="399455"/>
                  </a:lnTo>
                  <a:lnTo>
                    <a:pt x="385875" y="403989"/>
                  </a:lnTo>
                  <a:lnTo>
                    <a:pt x="381795" y="402176"/>
                  </a:lnTo>
                  <a:lnTo>
                    <a:pt x="377261" y="400589"/>
                  </a:lnTo>
                  <a:lnTo>
                    <a:pt x="372501" y="399229"/>
                  </a:lnTo>
                  <a:lnTo>
                    <a:pt x="367287" y="398095"/>
                  </a:lnTo>
                  <a:lnTo>
                    <a:pt x="361847" y="397189"/>
                  </a:lnTo>
                  <a:lnTo>
                    <a:pt x="356180" y="396509"/>
                  </a:lnTo>
                  <a:lnTo>
                    <a:pt x="350286" y="396282"/>
                  </a:lnTo>
                  <a:lnTo>
                    <a:pt x="344166" y="396509"/>
                  </a:lnTo>
                  <a:lnTo>
                    <a:pt x="338272" y="396962"/>
                  </a:lnTo>
                  <a:lnTo>
                    <a:pt x="332152" y="397642"/>
                  </a:lnTo>
                  <a:lnTo>
                    <a:pt x="326032" y="399002"/>
                  </a:lnTo>
                  <a:lnTo>
                    <a:pt x="319911" y="400816"/>
                  </a:lnTo>
                  <a:lnTo>
                    <a:pt x="314018" y="403536"/>
                  </a:lnTo>
                  <a:lnTo>
                    <a:pt x="308350" y="406256"/>
                  </a:lnTo>
                  <a:lnTo>
                    <a:pt x="302457" y="409656"/>
                  </a:lnTo>
                  <a:lnTo>
                    <a:pt x="299737" y="411696"/>
                  </a:lnTo>
                  <a:lnTo>
                    <a:pt x="296790" y="413737"/>
                  </a:lnTo>
                  <a:lnTo>
                    <a:pt x="294296" y="416230"/>
                  </a:lnTo>
                  <a:lnTo>
                    <a:pt x="291576" y="418724"/>
                  </a:lnTo>
                  <a:lnTo>
                    <a:pt x="289083" y="421444"/>
                  </a:lnTo>
                  <a:lnTo>
                    <a:pt x="286816" y="424164"/>
                  </a:lnTo>
                  <a:lnTo>
                    <a:pt x="284322" y="427338"/>
                  </a:lnTo>
                  <a:lnTo>
                    <a:pt x="282056" y="430511"/>
                  </a:lnTo>
                  <a:lnTo>
                    <a:pt x="280015" y="433685"/>
                  </a:lnTo>
                  <a:lnTo>
                    <a:pt x="277975" y="437312"/>
                  </a:lnTo>
                  <a:lnTo>
                    <a:pt x="275935" y="440939"/>
                  </a:lnTo>
                  <a:lnTo>
                    <a:pt x="274122" y="445019"/>
                  </a:lnTo>
                  <a:lnTo>
                    <a:pt x="272308" y="449099"/>
                  </a:lnTo>
                  <a:lnTo>
                    <a:pt x="270722" y="453406"/>
                  </a:lnTo>
                  <a:lnTo>
                    <a:pt x="269135" y="458167"/>
                  </a:lnTo>
                  <a:lnTo>
                    <a:pt x="267548" y="462701"/>
                  </a:lnTo>
                  <a:lnTo>
                    <a:pt x="266415" y="467914"/>
                  </a:lnTo>
                  <a:lnTo>
                    <a:pt x="265281" y="473128"/>
                  </a:lnTo>
                  <a:lnTo>
                    <a:pt x="264148" y="478569"/>
                  </a:lnTo>
                  <a:lnTo>
                    <a:pt x="263468" y="484236"/>
                  </a:lnTo>
                  <a:lnTo>
                    <a:pt x="262788" y="490356"/>
                  </a:lnTo>
                  <a:lnTo>
                    <a:pt x="262334" y="496477"/>
                  </a:lnTo>
                  <a:lnTo>
                    <a:pt x="262108" y="502824"/>
                  </a:lnTo>
                  <a:lnTo>
                    <a:pt x="261881" y="509398"/>
                  </a:lnTo>
                  <a:lnTo>
                    <a:pt x="261881" y="516425"/>
                  </a:lnTo>
                  <a:lnTo>
                    <a:pt x="262108" y="523452"/>
                  </a:lnTo>
                  <a:lnTo>
                    <a:pt x="262334" y="530933"/>
                  </a:lnTo>
                  <a:lnTo>
                    <a:pt x="262788" y="538640"/>
                  </a:lnTo>
                  <a:lnTo>
                    <a:pt x="263694" y="546574"/>
                  </a:lnTo>
                  <a:lnTo>
                    <a:pt x="264601" y="554735"/>
                  </a:lnTo>
                  <a:lnTo>
                    <a:pt x="265961" y="563349"/>
                  </a:lnTo>
                  <a:lnTo>
                    <a:pt x="267321" y="572189"/>
                  </a:lnTo>
                  <a:lnTo>
                    <a:pt x="268908" y="581257"/>
                  </a:lnTo>
                  <a:lnTo>
                    <a:pt x="270722" y="590551"/>
                  </a:lnTo>
                  <a:lnTo>
                    <a:pt x="229239" y="582617"/>
                  </a:lnTo>
                  <a:lnTo>
                    <a:pt x="227879" y="574456"/>
                  </a:lnTo>
                  <a:lnTo>
                    <a:pt x="226292" y="566749"/>
                  </a:lnTo>
                  <a:lnTo>
                    <a:pt x="224252" y="558588"/>
                  </a:lnTo>
                  <a:lnTo>
                    <a:pt x="221985" y="550881"/>
                  </a:lnTo>
                  <a:lnTo>
                    <a:pt x="219265" y="543174"/>
                  </a:lnTo>
                  <a:lnTo>
                    <a:pt x="216545" y="535466"/>
                  </a:lnTo>
                  <a:lnTo>
                    <a:pt x="213371" y="527532"/>
                  </a:lnTo>
                  <a:lnTo>
                    <a:pt x="210198" y="519825"/>
                  </a:lnTo>
                  <a:lnTo>
                    <a:pt x="202944" y="503731"/>
                  </a:lnTo>
                  <a:lnTo>
                    <a:pt x="195464" y="487636"/>
                  </a:lnTo>
                  <a:lnTo>
                    <a:pt x="187530" y="471315"/>
                  </a:lnTo>
                  <a:lnTo>
                    <a:pt x="179369" y="454540"/>
                  </a:lnTo>
                  <a:lnTo>
                    <a:pt x="171662" y="436858"/>
                  </a:lnTo>
                  <a:lnTo>
                    <a:pt x="168035" y="427791"/>
                  </a:lnTo>
                  <a:lnTo>
                    <a:pt x="164408" y="418724"/>
                  </a:lnTo>
                  <a:lnTo>
                    <a:pt x="161008" y="409430"/>
                  </a:lnTo>
                  <a:lnTo>
                    <a:pt x="157608" y="399909"/>
                  </a:lnTo>
                  <a:lnTo>
                    <a:pt x="154661" y="389935"/>
                  </a:lnTo>
                  <a:lnTo>
                    <a:pt x="151714" y="379961"/>
                  </a:lnTo>
                  <a:lnTo>
                    <a:pt x="149447" y="369533"/>
                  </a:lnTo>
                  <a:lnTo>
                    <a:pt x="146954" y="358879"/>
                  </a:lnTo>
                  <a:lnTo>
                    <a:pt x="145141" y="348225"/>
                  </a:lnTo>
                  <a:lnTo>
                    <a:pt x="143780" y="337117"/>
                  </a:lnTo>
                  <a:lnTo>
                    <a:pt x="142420" y="325329"/>
                  </a:lnTo>
                  <a:lnTo>
                    <a:pt x="141514" y="313768"/>
                  </a:lnTo>
                  <a:lnTo>
                    <a:pt x="141287" y="301527"/>
                  </a:lnTo>
                  <a:lnTo>
                    <a:pt x="141514" y="289513"/>
                  </a:lnTo>
                  <a:lnTo>
                    <a:pt x="142194" y="279539"/>
                  </a:lnTo>
                  <a:lnTo>
                    <a:pt x="143100" y="269792"/>
                  </a:lnTo>
                  <a:lnTo>
                    <a:pt x="144461" y="260044"/>
                  </a:lnTo>
                  <a:lnTo>
                    <a:pt x="146047" y="250750"/>
                  </a:lnTo>
                  <a:lnTo>
                    <a:pt x="148087" y="241456"/>
                  </a:lnTo>
                  <a:lnTo>
                    <a:pt x="150581" y="232162"/>
                  </a:lnTo>
                  <a:lnTo>
                    <a:pt x="153301" y="223321"/>
                  </a:lnTo>
                  <a:lnTo>
                    <a:pt x="156475" y="214480"/>
                  </a:lnTo>
                  <a:lnTo>
                    <a:pt x="160101" y="205866"/>
                  </a:lnTo>
                  <a:lnTo>
                    <a:pt x="163955" y="197932"/>
                  </a:lnTo>
                  <a:lnTo>
                    <a:pt x="168035" y="189998"/>
                  </a:lnTo>
                  <a:lnTo>
                    <a:pt x="172342" y="182291"/>
                  </a:lnTo>
                  <a:lnTo>
                    <a:pt x="177103" y="175037"/>
                  </a:lnTo>
                  <a:lnTo>
                    <a:pt x="182316" y="168463"/>
                  </a:lnTo>
                  <a:lnTo>
                    <a:pt x="187530" y="161890"/>
                  </a:lnTo>
                  <a:lnTo>
                    <a:pt x="193197" y="155769"/>
                  </a:lnTo>
                  <a:lnTo>
                    <a:pt x="199091" y="150329"/>
                  </a:lnTo>
                  <a:lnTo>
                    <a:pt x="205438" y="145115"/>
                  </a:lnTo>
                  <a:lnTo>
                    <a:pt x="211785" y="140354"/>
                  </a:lnTo>
                  <a:lnTo>
                    <a:pt x="218585" y="136274"/>
                  </a:lnTo>
                  <a:lnTo>
                    <a:pt x="225612" y="132647"/>
                  </a:lnTo>
                  <a:lnTo>
                    <a:pt x="229239" y="131060"/>
                  </a:lnTo>
                  <a:lnTo>
                    <a:pt x="232866" y="129474"/>
                  </a:lnTo>
                  <a:lnTo>
                    <a:pt x="236493" y="128567"/>
                  </a:lnTo>
                  <a:lnTo>
                    <a:pt x="240120" y="127207"/>
                  </a:lnTo>
                  <a:lnTo>
                    <a:pt x="243973" y="126073"/>
                  </a:lnTo>
                  <a:lnTo>
                    <a:pt x="247827" y="125393"/>
                  </a:lnTo>
                  <a:lnTo>
                    <a:pt x="251680" y="124486"/>
                  </a:lnTo>
                  <a:lnTo>
                    <a:pt x="255987" y="124033"/>
                  </a:lnTo>
                  <a:lnTo>
                    <a:pt x="259841" y="123806"/>
                  </a:lnTo>
                  <a:lnTo>
                    <a:pt x="263921" y="123580"/>
                  </a:lnTo>
                  <a:lnTo>
                    <a:pt x="268001" y="123580"/>
                  </a:lnTo>
                  <a:lnTo>
                    <a:pt x="272308" y="123806"/>
                  </a:lnTo>
                  <a:lnTo>
                    <a:pt x="276389" y="124033"/>
                  </a:lnTo>
                  <a:lnTo>
                    <a:pt x="280695" y="124486"/>
                  </a:lnTo>
                  <a:lnTo>
                    <a:pt x="285229" y="125393"/>
                  </a:lnTo>
                  <a:lnTo>
                    <a:pt x="289309" y="126300"/>
                  </a:lnTo>
                  <a:lnTo>
                    <a:pt x="293616" y="127433"/>
                  </a:lnTo>
                  <a:lnTo>
                    <a:pt x="298377" y="128794"/>
                  </a:lnTo>
                  <a:lnTo>
                    <a:pt x="302683" y="129927"/>
                  </a:lnTo>
                  <a:lnTo>
                    <a:pt x="307444" y="131740"/>
                  </a:lnTo>
                  <a:lnTo>
                    <a:pt x="311977" y="133554"/>
                  </a:lnTo>
                  <a:lnTo>
                    <a:pt x="316511" y="135821"/>
                  </a:lnTo>
                  <a:lnTo>
                    <a:pt x="322858" y="131060"/>
                  </a:lnTo>
                  <a:lnTo>
                    <a:pt x="328978" y="126753"/>
                  </a:lnTo>
                  <a:lnTo>
                    <a:pt x="335099" y="122446"/>
                  </a:lnTo>
                  <a:lnTo>
                    <a:pt x="341673" y="118366"/>
                  </a:lnTo>
                  <a:lnTo>
                    <a:pt x="348246" y="114512"/>
                  </a:lnTo>
                  <a:lnTo>
                    <a:pt x="354593" y="111112"/>
                  </a:lnTo>
                  <a:lnTo>
                    <a:pt x="361394" y="107712"/>
                  </a:lnTo>
                  <a:lnTo>
                    <a:pt x="368194" y="104312"/>
                  </a:lnTo>
                  <a:lnTo>
                    <a:pt x="374768" y="101591"/>
                  </a:lnTo>
                  <a:lnTo>
                    <a:pt x="381795" y="98644"/>
                  </a:lnTo>
                  <a:lnTo>
                    <a:pt x="388595" y="96378"/>
                  </a:lnTo>
                  <a:lnTo>
                    <a:pt x="395622" y="93884"/>
                  </a:lnTo>
                  <a:lnTo>
                    <a:pt x="402650" y="91844"/>
                  </a:lnTo>
                  <a:lnTo>
                    <a:pt x="409677" y="89804"/>
                  </a:lnTo>
                  <a:lnTo>
                    <a:pt x="416477" y="87990"/>
                  </a:lnTo>
                  <a:lnTo>
                    <a:pt x="423731" y="86630"/>
                  </a:lnTo>
                  <a:lnTo>
                    <a:pt x="430758" y="85270"/>
                  </a:lnTo>
                  <a:lnTo>
                    <a:pt x="437785" y="84137"/>
                  </a:lnTo>
                  <a:lnTo>
                    <a:pt x="444812" y="83003"/>
                  </a:lnTo>
                  <a:lnTo>
                    <a:pt x="451839" y="82323"/>
                  </a:lnTo>
                  <a:lnTo>
                    <a:pt x="458866" y="81870"/>
                  </a:lnTo>
                  <a:lnTo>
                    <a:pt x="465893" y="81190"/>
                  </a:lnTo>
                  <a:lnTo>
                    <a:pt x="472467" y="80963"/>
                  </a:lnTo>
                  <a:close/>
                  <a:moveTo>
                    <a:pt x="1428858" y="0"/>
                  </a:moveTo>
                  <a:lnTo>
                    <a:pt x="1439976" y="0"/>
                  </a:lnTo>
                  <a:lnTo>
                    <a:pt x="1451095" y="227"/>
                  </a:lnTo>
                  <a:lnTo>
                    <a:pt x="1461986" y="681"/>
                  </a:lnTo>
                  <a:lnTo>
                    <a:pt x="1472651" y="1817"/>
                  </a:lnTo>
                  <a:lnTo>
                    <a:pt x="1483315" y="3407"/>
                  </a:lnTo>
                  <a:lnTo>
                    <a:pt x="1493299" y="5224"/>
                  </a:lnTo>
                  <a:lnTo>
                    <a:pt x="1503056" y="7269"/>
                  </a:lnTo>
                  <a:lnTo>
                    <a:pt x="1512360" y="9767"/>
                  </a:lnTo>
                  <a:lnTo>
                    <a:pt x="1521436" y="12720"/>
                  </a:lnTo>
                  <a:lnTo>
                    <a:pt x="1529605" y="16128"/>
                  </a:lnTo>
                  <a:lnTo>
                    <a:pt x="1537773" y="19535"/>
                  </a:lnTo>
                  <a:lnTo>
                    <a:pt x="1545261" y="23396"/>
                  </a:lnTo>
                  <a:lnTo>
                    <a:pt x="1552068" y="27258"/>
                  </a:lnTo>
                  <a:lnTo>
                    <a:pt x="1558195" y="31801"/>
                  </a:lnTo>
                  <a:lnTo>
                    <a:pt x="1563868" y="36344"/>
                  </a:lnTo>
                  <a:lnTo>
                    <a:pt x="1566590" y="38616"/>
                  </a:lnTo>
                  <a:lnTo>
                    <a:pt x="1568860" y="41114"/>
                  </a:lnTo>
                  <a:lnTo>
                    <a:pt x="1570902" y="43613"/>
                  </a:lnTo>
                  <a:lnTo>
                    <a:pt x="1572944" y="45884"/>
                  </a:lnTo>
                  <a:lnTo>
                    <a:pt x="1577482" y="46339"/>
                  </a:lnTo>
                  <a:lnTo>
                    <a:pt x="1581566" y="46793"/>
                  </a:lnTo>
                  <a:lnTo>
                    <a:pt x="1585651" y="47474"/>
                  </a:lnTo>
                  <a:lnTo>
                    <a:pt x="1589508" y="48610"/>
                  </a:lnTo>
                  <a:lnTo>
                    <a:pt x="1593366" y="49973"/>
                  </a:lnTo>
                  <a:lnTo>
                    <a:pt x="1596996" y="51336"/>
                  </a:lnTo>
                  <a:lnTo>
                    <a:pt x="1600400" y="52926"/>
                  </a:lnTo>
                  <a:lnTo>
                    <a:pt x="1603803" y="54970"/>
                  </a:lnTo>
                  <a:lnTo>
                    <a:pt x="1606980" y="57242"/>
                  </a:lnTo>
                  <a:lnTo>
                    <a:pt x="1610157" y="59513"/>
                  </a:lnTo>
                  <a:lnTo>
                    <a:pt x="1612880" y="62012"/>
                  </a:lnTo>
                  <a:lnTo>
                    <a:pt x="1615829" y="64965"/>
                  </a:lnTo>
                  <a:lnTo>
                    <a:pt x="1618325" y="67691"/>
                  </a:lnTo>
                  <a:lnTo>
                    <a:pt x="1621048" y="70871"/>
                  </a:lnTo>
                  <a:lnTo>
                    <a:pt x="1623317" y="74278"/>
                  </a:lnTo>
                  <a:lnTo>
                    <a:pt x="1625586" y="77685"/>
                  </a:lnTo>
                  <a:lnTo>
                    <a:pt x="1627629" y="81320"/>
                  </a:lnTo>
                  <a:lnTo>
                    <a:pt x="1629898" y="85181"/>
                  </a:lnTo>
                  <a:lnTo>
                    <a:pt x="1631713" y="89043"/>
                  </a:lnTo>
                  <a:lnTo>
                    <a:pt x="1633528" y="92904"/>
                  </a:lnTo>
                  <a:lnTo>
                    <a:pt x="1636705" y="101536"/>
                  </a:lnTo>
                  <a:lnTo>
                    <a:pt x="1639655" y="110395"/>
                  </a:lnTo>
                  <a:lnTo>
                    <a:pt x="1642151" y="119481"/>
                  </a:lnTo>
                  <a:lnTo>
                    <a:pt x="1644420" y="129021"/>
                  </a:lnTo>
                  <a:lnTo>
                    <a:pt x="1646235" y="139016"/>
                  </a:lnTo>
                  <a:lnTo>
                    <a:pt x="1647596" y="148783"/>
                  </a:lnTo>
                  <a:lnTo>
                    <a:pt x="1648731" y="159005"/>
                  </a:lnTo>
                  <a:lnTo>
                    <a:pt x="1649865" y="169000"/>
                  </a:lnTo>
                  <a:lnTo>
                    <a:pt x="1650319" y="179222"/>
                  </a:lnTo>
                  <a:lnTo>
                    <a:pt x="1650773" y="189443"/>
                  </a:lnTo>
                  <a:lnTo>
                    <a:pt x="1651000" y="199211"/>
                  </a:lnTo>
                  <a:lnTo>
                    <a:pt x="1651000" y="208751"/>
                  </a:lnTo>
                  <a:lnTo>
                    <a:pt x="1650773" y="227605"/>
                  </a:lnTo>
                  <a:lnTo>
                    <a:pt x="1650092" y="244641"/>
                  </a:lnTo>
                  <a:lnTo>
                    <a:pt x="1648958" y="260087"/>
                  </a:lnTo>
                  <a:lnTo>
                    <a:pt x="1648050" y="272807"/>
                  </a:lnTo>
                  <a:lnTo>
                    <a:pt x="1646916" y="282348"/>
                  </a:lnTo>
                  <a:lnTo>
                    <a:pt x="1641697" y="279622"/>
                  </a:lnTo>
                  <a:lnTo>
                    <a:pt x="1636478" y="277350"/>
                  </a:lnTo>
                  <a:lnTo>
                    <a:pt x="1630805" y="275533"/>
                  </a:lnTo>
                  <a:lnTo>
                    <a:pt x="1625133" y="274170"/>
                  </a:lnTo>
                  <a:lnTo>
                    <a:pt x="1621048" y="246004"/>
                  </a:lnTo>
                  <a:lnTo>
                    <a:pt x="1619006" y="232602"/>
                  </a:lnTo>
                  <a:lnTo>
                    <a:pt x="1616737" y="219654"/>
                  </a:lnTo>
                  <a:lnTo>
                    <a:pt x="1614468" y="207161"/>
                  </a:lnTo>
                  <a:lnTo>
                    <a:pt x="1611745" y="195349"/>
                  </a:lnTo>
                  <a:lnTo>
                    <a:pt x="1608795" y="184219"/>
                  </a:lnTo>
                  <a:lnTo>
                    <a:pt x="1606980" y="178767"/>
                  </a:lnTo>
                  <a:lnTo>
                    <a:pt x="1605392" y="173316"/>
                  </a:lnTo>
                  <a:lnTo>
                    <a:pt x="1603349" y="168091"/>
                  </a:lnTo>
                  <a:lnTo>
                    <a:pt x="1601307" y="163094"/>
                  </a:lnTo>
                  <a:lnTo>
                    <a:pt x="1599265" y="158097"/>
                  </a:lnTo>
                  <a:lnTo>
                    <a:pt x="1596769" y="153554"/>
                  </a:lnTo>
                  <a:lnTo>
                    <a:pt x="1594273" y="148783"/>
                  </a:lnTo>
                  <a:lnTo>
                    <a:pt x="1591323" y="144468"/>
                  </a:lnTo>
                  <a:lnTo>
                    <a:pt x="1588600" y="140152"/>
                  </a:lnTo>
                  <a:lnTo>
                    <a:pt x="1585424" y="136063"/>
                  </a:lnTo>
                  <a:lnTo>
                    <a:pt x="1582020" y="132201"/>
                  </a:lnTo>
                  <a:lnTo>
                    <a:pt x="1578390" y="128340"/>
                  </a:lnTo>
                  <a:lnTo>
                    <a:pt x="1574532" y="124705"/>
                  </a:lnTo>
                  <a:lnTo>
                    <a:pt x="1570675" y="121298"/>
                  </a:lnTo>
                  <a:lnTo>
                    <a:pt x="1566137" y="117891"/>
                  </a:lnTo>
                  <a:lnTo>
                    <a:pt x="1561598" y="114711"/>
                  </a:lnTo>
                  <a:lnTo>
                    <a:pt x="1556833" y="111985"/>
                  </a:lnTo>
                  <a:lnTo>
                    <a:pt x="1551615" y="109032"/>
                  </a:lnTo>
                  <a:lnTo>
                    <a:pt x="1540269" y="116982"/>
                  </a:lnTo>
                  <a:lnTo>
                    <a:pt x="1529151" y="123797"/>
                  </a:lnTo>
                  <a:lnTo>
                    <a:pt x="1517805" y="130384"/>
                  </a:lnTo>
                  <a:lnTo>
                    <a:pt x="1506687" y="136063"/>
                  </a:lnTo>
                  <a:lnTo>
                    <a:pt x="1495342" y="141287"/>
                  </a:lnTo>
                  <a:lnTo>
                    <a:pt x="1484450" y="145603"/>
                  </a:lnTo>
                  <a:lnTo>
                    <a:pt x="1473558" y="149919"/>
                  </a:lnTo>
                  <a:lnTo>
                    <a:pt x="1462667" y="153326"/>
                  </a:lnTo>
                  <a:lnTo>
                    <a:pt x="1452002" y="156052"/>
                  </a:lnTo>
                  <a:lnTo>
                    <a:pt x="1441564" y="158778"/>
                  </a:lnTo>
                  <a:lnTo>
                    <a:pt x="1431127" y="160595"/>
                  </a:lnTo>
                  <a:lnTo>
                    <a:pt x="1420916" y="161958"/>
                  </a:lnTo>
                  <a:lnTo>
                    <a:pt x="1411159" y="163321"/>
                  </a:lnTo>
                  <a:lnTo>
                    <a:pt x="1401175" y="164230"/>
                  </a:lnTo>
                  <a:lnTo>
                    <a:pt x="1391872" y="164684"/>
                  </a:lnTo>
                  <a:lnTo>
                    <a:pt x="1382569" y="164911"/>
                  </a:lnTo>
                  <a:lnTo>
                    <a:pt x="1373719" y="164684"/>
                  </a:lnTo>
                  <a:lnTo>
                    <a:pt x="1364870" y="164457"/>
                  </a:lnTo>
                  <a:lnTo>
                    <a:pt x="1356701" y="163775"/>
                  </a:lnTo>
                  <a:lnTo>
                    <a:pt x="1348532" y="163094"/>
                  </a:lnTo>
                  <a:lnTo>
                    <a:pt x="1341045" y="161958"/>
                  </a:lnTo>
                  <a:lnTo>
                    <a:pt x="1333783" y="161050"/>
                  </a:lnTo>
                  <a:lnTo>
                    <a:pt x="1326749" y="159687"/>
                  </a:lnTo>
                  <a:lnTo>
                    <a:pt x="1320396" y="158324"/>
                  </a:lnTo>
                  <a:lnTo>
                    <a:pt x="1308597" y="155598"/>
                  </a:lnTo>
                  <a:lnTo>
                    <a:pt x="1298840" y="152872"/>
                  </a:lnTo>
                  <a:lnTo>
                    <a:pt x="1290671" y="150373"/>
                  </a:lnTo>
                  <a:lnTo>
                    <a:pt x="1284771" y="148329"/>
                  </a:lnTo>
                  <a:lnTo>
                    <a:pt x="1281822" y="154462"/>
                  </a:lnTo>
                  <a:lnTo>
                    <a:pt x="1279099" y="160822"/>
                  </a:lnTo>
                  <a:lnTo>
                    <a:pt x="1276830" y="167183"/>
                  </a:lnTo>
                  <a:lnTo>
                    <a:pt x="1274334" y="174224"/>
                  </a:lnTo>
                  <a:lnTo>
                    <a:pt x="1272518" y="181266"/>
                  </a:lnTo>
                  <a:lnTo>
                    <a:pt x="1270703" y="188535"/>
                  </a:lnTo>
                  <a:lnTo>
                    <a:pt x="1268888" y="196031"/>
                  </a:lnTo>
                  <a:lnTo>
                    <a:pt x="1267300" y="204208"/>
                  </a:lnTo>
                  <a:lnTo>
                    <a:pt x="1264577" y="220336"/>
                  </a:lnTo>
                  <a:lnTo>
                    <a:pt x="1261400" y="237372"/>
                  </a:lnTo>
                  <a:lnTo>
                    <a:pt x="1258223" y="255544"/>
                  </a:lnTo>
                  <a:lnTo>
                    <a:pt x="1254593" y="274170"/>
                  </a:lnTo>
                  <a:lnTo>
                    <a:pt x="1248693" y="275760"/>
                  </a:lnTo>
                  <a:lnTo>
                    <a:pt x="1243021" y="277578"/>
                  </a:lnTo>
                  <a:lnTo>
                    <a:pt x="1237575" y="279622"/>
                  </a:lnTo>
                  <a:lnTo>
                    <a:pt x="1232583" y="282575"/>
                  </a:lnTo>
                  <a:lnTo>
                    <a:pt x="1230768" y="271672"/>
                  </a:lnTo>
                  <a:lnTo>
                    <a:pt x="1230087" y="264630"/>
                  </a:lnTo>
                  <a:lnTo>
                    <a:pt x="1228952" y="256907"/>
                  </a:lnTo>
                  <a:lnTo>
                    <a:pt x="1228498" y="248275"/>
                  </a:lnTo>
                  <a:lnTo>
                    <a:pt x="1227818" y="238962"/>
                  </a:lnTo>
                  <a:lnTo>
                    <a:pt x="1227364" y="228967"/>
                  </a:lnTo>
                  <a:lnTo>
                    <a:pt x="1227137" y="218519"/>
                  </a:lnTo>
                  <a:lnTo>
                    <a:pt x="1227364" y="207615"/>
                  </a:lnTo>
                  <a:lnTo>
                    <a:pt x="1228045" y="196031"/>
                  </a:lnTo>
                  <a:lnTo>
                    <a:pt x="1228952" y="184446"/>
                  </a:lnTo>
                  <a:lnTo>
                    <a:pt x="1230314" y="172407"/>
                  </a:lnTo>
                  <a:lnTo>
                    <a:pt x="1232356" y="160141"/>
                  </a:lnTo>
                  <a:lnTo>
                    <a:pt x="1235079" y="148102"/>
                  </a:lnTo>
                  <a:lnTo>
                    <a:pt x="1236213" y="141742"/>
                  </a:lnTo>
                  <a:lnTo>
                    <a:pt x="1238029" y="135836"/>
                  </a:lnTo>
                  <a:lnTo>
                    <a:pt x="1239844" y="129703"/>
                  </a:lnTo>
                  <a:lnTo>
                    <a:pt x="1241886" y="123570"/>
                  </a:lnTo>
                  <a:lnTo>
                    <a:pt x="1244155" y="117437"/>
                  </a:lnTo>
                  <a:lnTo>
                    <a:pt x="1246424" y="111531"/>
                  </a:lnTo>
                  <a:lnTo>
                    <a:pt x="1248920" y="105398"/>
                  </a:lnTo>
                  <a:lnTo>
                    <a:pt x="1251870" y="99719"/>
                  </a:lnTo>
                  <a:lnTo>
                    <a:pt x="1255047" y="93813"/>
                  </a:lnTo>
                  <a:lnTo>
                    <a:pt x="1257996" y="88134"/>
                  </a:lnTo>
                  <a:lnTo>
                    <a:pt x="1261400" y="82228"/>
                  </a:lnTo>
                  <a:lnTo>
                    <a:pt x="1265031" y="76777"/>
                  </a:lnTo>
                  <a:lnTo>
                    <a:pt x="1268888" y="71325"/>
                  </a:lnTo>
                  <a:lnTo>
                    <a:pt x="1273199" y="66328"/>
                  </a:lnTo>
                  <a:lnTo>
                    <a:pt x="1277510" y="61103"/>
                  </a:lnTo>
                  <a:lnTo>
                    <a:pt x="1282275" y="55879"/>
                  </a:lnTo>
                  <a:lnTo>
                    <a:pt x="1287041" y="51109"/>
                  </a:lnTo>
                  <a:lnTo>
                    <a:pt x="1292259" y="46566"/>
                  </a:lnTo>
                  <a:lnTo>
                    <a:pt x="1297932" y="41796"/>
                  </a:lnTo>
                  <a:lnTo>
                    <a:pt x="1303832" y="37480"/>
                  </a:lnTo>
                  <a:lnTo>
                    <a:pt x="1309731" y="33164"/>
                  </a:lnTo>
                  <a:lnTo>
                    <a:pt x="1316085" y="29302"/>
                  </a:lnTo>
                  <a:lnTo>
                    <a:pt x="1322665" y="25441"/>
                  </a:lnTo>
                  <a:lnTo>
                    <a:pt x="1329699" y="22034"/>
                  </a:lnTo>
                  <a:lnTo>
                    <a:pt x="1336960" y="18626"/>
                  </a:lnTo>
                  <a:lnTo>
                    <a:pt x="1344448" y="15673"/>
                  </a:lnTo>
                  <a:lnTo>
                    <a:pt x="1352390" y="12720"/>
                  </a:lnTo>
                  <a:lnTo>
                    <a:pt x="1360785" y="10222"/>
                  </a:lnTo>
                  <a:lnTo>
                    <a:pt x="1369408" y="7723"/>
                  </a:lnTo>
                  <a:lnTo>
                    <a:pt x="1378484" y="5679"/>
                  </a:lnTo>
                  <a:lnTo>
                    <a:pt x="1387787" y="4089"/>
                  </a:lnTo>
                  <a:lnTo>
                    <a:pt x="1397318" y="2499"/>
                  </a:lnTo>
                  <a:lnTo>
                    <a:pt x="1407528" y="1590"/>
                  </a:lnTo>
                  <a:lnTo>
                    <a:pt x="1417966" y="454"/>
                  </a:lnTo>
                  <a:lnTo>
                    <a:pt x="1428858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9" name="KSO_Shape"/>
            <p:cNvSpPr>
              <a:spLocks/>
            </p:cNvSpPr>
            <p:nvPr/>
          </p:nvSpPr>
          <p:spPr bwMode="auto">
            <a:xfrm>
              <a:off x="11747353" y="2291936"/>
              <a:ext cx="816073" cy="783431"/>
            </a:xfrm>
            <a:custGeom>
              <a:avLst/>
              <a:gdLst>
                <a:gd name="T0" fmla="*/ 487682 w 2208213"/>
                <a:gd name="T1" fmla="*/ 903141 h 2120900"/>
                <a:gd name="T2" fmla="*/ 877061 w 2208213"/>
                <a:gd name="T3" fmla="*/ 868938 h 2120900"/>
                <a:gd name="T4" fmla="*/ 1211675 w 2208213"/>
                <a:gd name="T5" fmla="*/ 978387 h 2120900"/>
                <a:gd name="T6" fmla="*/ 1550671 w 2208213"/>
                <a:gd name="T7" fmla="*/ 850880 h 2120900"/>
                <a:gd name="T8" fmla="*/ 1905000 w 2208213"/>
                <a:gd name="T9" fmla="*/ 938439 h 2120900"/>
                <a:gd name="T10" fmla="*/ 1447165 w 2208213"/>
                <a:gd name="T11" fmla="*/ 1413991 h 2120900"/>
                <a:gd name="T12" fmla="*/ 1047928 w 2208213"/>
                <a:gd name="T13" fmla="*/ 1828800 h 2120900"/>
                <a:gd name="T14" fmla="*/ 930730 w 2208213"/>
                <a:gd name="T15" fmla="*/ 1416180 h 2120900"/>
                <a:gd name="T16" fmla="*/ 474265 w 2208213"/>
                <a:gd name="T17" fmla="*/ 1392375 h 2120900"/>
                <a:gd name="T18" fmla="*/ 4655 w 2208213"/>
                <a:gd name="T19" fmla="*/ 1399763 h 2120900"/>
                <a:gd name="T20" fmla="*/ 1699778 w 2208213"/>
                <a:gd name="T21" fmla="*/ 568357 h 2120900"/>
                <a:gd name="T22" fmla="*/ 1776302 w 2208213"/>
                <a:gd name="T23" fmla="*/ 687290 h 2120900"/>
                <a:gd name="T24" fmla="*/ 1757990 w 2208213"/>
                <a:gd name="T25" fmla="*/ 747304 h 2120900"/>
                <a:gd name="T26" fmla="*/ 1632272 w 2208213"/>
                <a:gd name="T27" fmla="*/ 831708 h 2120900"/>
                <a:gd name="T28" fmla="*/ 1550556 w 2208213"/>
                <a:gd name="T29" fmla="*/ 696333 h 2120900"/>
                <a:gd name="T30" fmla="*/ 1616695 w 2208213"/>
                <a:gd name="T31" fmla="*/ 576852 h 2120900"/>
                <a:gd name="T32" fmla="*/ 1264397 w 2208213"/>
                <a:gd name="T33" fmla="*/ 596035 h 2120900"/>
                <a:gd name="T34" fmla="*/ 1315287 w 2208213"/>
                <a:gd name="T35" fmla="*/ 707294 h 2120900"/>
                <a:gd name="T36" fmla="*/ 1239772 w 2208213"/>
                <a:gd name="T37" fmla="*/ 818554 h 2120900"/>
                <a:gd name="T38" fmla="*/ 1103245 w 2208213"/>
                <a:gd name="T39" fmla="*/ 756895 h 2120900"/>
                <a:gd name="T40" fmla="*/ 1088470 w 2208213"/>
                <a:gd name="T41" fmla="*/ 666463 h 2120900"/>
                <a:gd name="T42" fmla="*/ 1185599 w 2208213"/>
                <a:gd name="T43" fmla="*/ 562876 h 2120900"/>
                <a:gd name="T44" fmla="*/ 813923 w 2208213"/>
                <a:gd name="T45" fmla="*/ 646732 h 2120900"/>
                <a:gd name="T46" fmla="*/ 830980 w 2208213"/>
                <a:gd name="T47" fmla="*/ 736069 h 2120900"/>
                <a:gd name="T48" fmla="*/ 714332 w 2208213"/>
                <a:gd name="T49" fmla="*/ 844588 h 2120900"/>
                <a:gd name="T50" fmla="*/ 596309 w 2208213"/>
                <a:gd name="T51" fmla="*/ 730039 h 2120900"/>
                <a:gd name="T52" fmla="*/ 630423 w 2208213"/>
                <a:gd name="T53" fmla="*/ 609189 h 2120900"/>
                <a:gd name="T54" fmla="*/ 275254 w 2208213"/>
                <a:gd name="T55" fmla="*/ 570001 h 2120900"/>
                <a:gd name="T56" fmla="*/ 350002 w 2208213"/>
                <a:gd name="T57" fmla="*/ 688111 h 2120900"/>
                <a:gd name="T58" fmla="*/ 325818 w 2208213"/>
                <a:gd name="T59" fmla="*/ 757169 h 2120900"/>
                <a:gd name="T60" fmla="*/ 196933 w 2208213"/>
                <a:gd name="T61" fmla="*/ 826776 h 2120900"/>
                <a:gd name="T62" fmla="*/ 123559 w 2208213"/>
                <a:gd name="T63" fmla="*/ 692496 h 2120900"/>
                <a:gd name="T64" fmla="*/ 191437 w 2208213"/>
                <a:gd name="T65" fmla="*/ 574386 h 2120900"/>
                <a:gd name="T66" fmla="*/ 1499406 w 2208213"/>
                <a:gd name="T67" fmla="*/ 315562 h 2120900"/>
                <a:gd name="T68" fmla="*/ 1548654 w 2208213"/>
                <a:gd name="T69" fmla="*/ 420383 h 2120900"/>
                <a:gd name="T70" fmla="*/ 1488189 w 2208213"/>
                <a:gd name="T71" fmla="*/ 521111 h 2120900"/>
                <a:gd name="T72" fmla="*/ 1351935 w 2208213"/>
                <a:gd name="T73" fmla="*/ 503640 h 2120900"/>
                <a:gd name="T74" fmla="*/ 1323481 w 2208213"/>
                <a:gd name="T75" fmla="*/ 404824 h 2120900"/>
                <a:gd name="T76" fmla="*/ 1406929 w 2208213"/>
                <a:gd name="T77" fmla="*/ 283624 h 2120900"/>
                <a:gd name="T78" fmla="*/ 1042787 w 2208213"/>
                <a:gd name="T79" fmla="*/ 348319 h 2120900"/>
                <a:gd name="T80" fmla="*/ 1073977 w 2208213"/>
                <a:gd name="T81" fmla="*/ 441402 h 2120900"/>
                <a:gd name="T82" fmla="*/ 979585 w 2208213"/>
                <a:gd name="T83" fmla="*/ 552775 h 2120900"/>
                <a:gd name="T84" fmla="*/ 847709 w 2208213"/>
                <a:gd name="T85" fmla="*/ 461875 h 2120900"/>
                <a:gd name="T86" fmla="*/ 851539 w 2208213"/>
                <a:gd name="T87" fmla="*/ 359784 h 2120900"/>
                <a:gd name="T88" fmla="*/ 482345 w 2208213"/>
                <a:gd name="T89" fmla="*/ 282259 h 2120900"/>
                <a:gd name="T90" fmla="*/ 575472 w 2208213"/>
                <a:gd name="T91" fmla="*/ 392267 h 2120900"/>
                <a:gd name="T92" fmla="*/ 583689 w 2208213"/>
                <a:gd name="T93" fmla="*/ 458873 h 2120900"/>
                <a:gd name="T94" fmla="*/ 469197 w 2208213"/>
                <a:gd name="T95" fmla="*/ 562603 h 2120900"/>
                <a:gd name="T96" fmla="*/ 353610 w 2208213"/>
                <a:gd name="T97" fmla="*/ 446043 h 2120900"/>
                <a:gd name="T98" fmla="*/ 392504 w 2208213"/>
                <a:gd name="T99" fmla="*/ 323477 h 2120900"/>
                <a:gd name="T100" fmla="*/ 1230742 w 2208213"/>
                <a:gd name="T101" fmla="*/ 9591 h 2120900"/>
                <a:gd name="T102" fmla="*/ 1298596 w 2208213"/>
                <a:gd name="T103" fmla="*/ 124413 h 2120900"/>
                <a:gd name="T104" fmla="*/ 1280264 w 2208213"/>
                <a:gd name="T105" fmla="*/ 184702 h 2120900"/>
                <a:gd name="T106" fmla="*/ 1160701 w 2208213"/>
                <a:gd name="T107" fmla="*/ 273216 h 2120900"/>
                <a:gd name="T108" fmla="*/ 1070138 w 2208213"/>
                <a:gd name="T109" fmla="*/ 138389 h 2120900"/>
                <a:gd name="T110" fmla="*/ 1134435 w 2208213"/>
                <a:gd name="T111" fmla="*/ 16990 h 2120900"/>
                <a:gd name="T112" fmla="*/ 782331 w 2208213"/>
                <a:gd name="T113" fmla="*/ 29870 h 2120900"/>
                <a:gd name="T114" fmla="*/ 834042 w 2208213"/>
                <a:gd name="T115" fmla="*/ 136471 h 2120900"/>
                <a:gd name="T116" fmla="*/ 778774 w 2208213"/>
                <a:gd name="T117" fmla="*/ 234303 h 2120900"/>
                <a:gd name="T118" fmla="*/ 643068 w 2208213"/>
                <a:gd name="T119" fmla="*/ 230741 h 2120900"/>
                <a:gd name="T120" fmla="*/ 607774 w 2208213"/>
                <a:gd name="T121" fmla="*/ 123866 h 2120900"/>
                <a:gd name="T122" fmla="*/ 688486 w 2208213"/>
                <a:gd name="T123" fmla="*/ 3015 h 212090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08213" h="2120900">
                  <a:moveTo>
                    <a:pt x="178701" y="976312"/>
                  </a:moveTo>
                  <a:lnTo>
                    <a:pt x="187271" y="994082"/>
                  </a:lnTo>
                  <a:lnTo>
                    <a:pt x="200603" y="1020420"/>
                  </a:lnTo>
                  <a:lnTo>
                    <a:pt x="233930" y="1085472"/>
                  </a:lnTo>
                  <a:lnTo>
                    <a:pt x="278050" y="1170197"/>
                  </a:lnTo>
                  <a:lnTo>
                    <a:pt x="282177" y="1164803"/>
                  </a:lnTo>
                  <a:lnTo>
                    <a:pt x="287573" y="1156552"/>
                  </a:lnTo>
                  <a:lnTo>
                    <a:pt x="293603" y="1146081"/>
                  </a:lnTo>
                  <a:lnTo>
                    <a:pt x="300269" y="1134657"/>
                  </a:lnTo>
                  <a:lnTo>
                    <a:pt x="315187" y="1107684"/>
                  </a:lnTo>
                  <a:lnTo>
                    <a:pt x="331375" y="1077856"/>
                  </a:lnTo>
                  <a:lnTo>
                    <a:pt x="346928" y="1047393"/>
                  </a:lnTo>
                  <a:lnTo>
                    <a:pt x="361211" y="1018834"/>
                  </a:lnTo>
                  <a:lnTo>
                    <a:pt x="381208" y="978216"/>
                  </a:lnTo>
                  <a:lnTo>
                    <a:pt x="399618" y="983293"/>
                  </a:lnTo>
                  <a:lnTo>
                    <a:pt x="417075" y="988688"/>
                  </a:lnTo>
                  <a:lnTo>
                    <a:pt x="433898" y="995034"/>
                  </a:lnTo>
                  <a:lnTo>
                    <a:pt x="449768" y="1001381"/>
                  </a:lnTo>
                  <a:lnTo>
                    <a:pt x="464687" y="1007727"/>
                  </a:lnTo>
                  <a:lnTo>
                    <a:pt x="478653" y="1014391"/>
                  </a:lnTo>
                  <a:lnTo>
                    <a:pt x="491666" y="1020737"/>
                  </a:lnTo>
                  <a:lnTo>
                    <a:pt x="503728" y="1027084"/>
                  </a:lnTo>
                  <a:lnTo>
                    <a:pt x="514520" y="1032796"/>
                  </a:lnTo>
                  <a:lnTo>
                    <a:pt x="524042" y="1038825"/>
                  </a:lnTo>
                  <a:lnTo>
                    <a:pt x="538960" y="1047710"/>
                  </a:lnTo>
                  <a:lnTo>
                    <a:pt x="548483" y="1054057"/>
                  </a:lnTo>
                  <a:lnTo>
                    <a:pt x="551974" y="1056595"/>
                  </a:lnTo>
                  <a:lnTo>
                    <a:pt x="555148" y="1054057"/>
                  </a:lnTo>
                  <a:lnTo>
                    <a:pt x="565305" y="1047393"/>
                  </a:lnTo>
                  <a:lnTo>
                    <a:pt x="581176" y="1037873"/>
                  </a:lnTo>
                  <a:lnTo>
                    <a:pt x="591333" y="1032161"/>
                  </a:lnTo>
                  <a:lnTo>
                    <a:pt x="602760" y="1025815"/>
                  </a:lnTo>
                  <a:lnTo>
                    <a:pt x="614821" y="1019468"/>
                  </a:lnTo>
                  <a:lnTo>
                    <a:pt x="628787" y="1012804"/>
                  </a:lnTo>
                  <a:lnTo>
                    <a:pt x="643388" y="1006141"/>
                  </a:lnTo>
                  <a:lnTo>
                    <a:pt x="658941" y="999477"/>
                  </a:lnTo>
                  <a:lnTo>
                    <a:pt x="675764" y="993130"/>
                  </a:lnTo>
                  <a:lnTo>
                    <a:pt x="693221" y="986784"/>
                  </a:lnTo>
                  <a:lnTo>
                    <a:pt x="711631" y="981389"/>
                  </a:lnTo>
                  <a:lnTo>
                    <a:pt x="730675" y="976312"/>
                  </a:lnTo>
                  <a:lnTo>
                    <a:pt x="739245" y="994082"/>
                  </a:lnTo>
                  <a:lnTo>
                    <a:pt x="752576" y="1020420"/>
                  </a:lnTo>
                  <a:lnTo>
                    <a:pt x="786222" y="1085472"/>
                  </a:lnTo>
                  <a:lnTo>
                    <a:pt x="830024" y="1170197"/>
                  </a:lnTo>
                  <a:lnTo>
                    <a:pt x="834468" y="1164803"/>
                  </a:lnTo>
                  <a:lnTo>
                    <a:pt x="839546" y="1156552"/>
                  </a:lnTo>
                  <a:lnTo>
                    <a:pt x="845577" y="1146081"/>
                  </a:lnTo>
                  <a:lnTo>
                    <a:pt x="852560" y="1134657"/>
                  </a:lnTo>
                  <a:lnTo>
                    <a:pt x="867161" y="1107684"/>
                  </a:lnTo>
                  <a:lnTo>
                    <a:pt x="883349" y="1077856"/>
                  </a:lnTo>
                  <a:lnTo>
                    <a:pt x="898902" y="1047393"/>
                  </a:lnTo>
                  <a:lnTo>
                    <a:pt x="913185" y="1018834"/>
                  </a:lnTo>
                  <a:lnTo>
                    <a:pt x="933182" y="978216"/>
                  </a:lnTo>
                  <a:lnTo>
                    <a:pt x="951909" y="983293"/>
                  </a:lnTo>
                  <a:lnTo>
                    <a:pt x="969049" y="988688"/>
                  </a:lnTo>
                  <a:lnTo>
                    <a:pt x="985872" y="995034"/>
                  </a:lnTo>
                  <a:lnTo>
                    <a:pt x="1001742" y="1001381"/>
                  </a:lnTo>
                  <a:lnTo>
                    <a:pt x="1016660" y="1007727"/>
                  </a:lnTo>
                  <a:lnTo>
                    <a:pt x="1030944" y="1014391"/>
                  </a:lnTo>
                  <a:lnTo>
                    <a:pt x="1043957" y="1020737"/>
                  </a:lnTo>
                  <a:lnTo>
                    <a:pt x="1055702" y="1027084"/>
                  </a:lnTo>
                  <a:lnTo>
                    <a:pt x="1066811" y="1032796"/>
                  </a:lnTo>
                  <a:lnTo>
                    <a:pt x="1076016" y="1038825"/>
                  </a:lnTo>
                  <a:lnTo>
                    <a:pt x="1090934" y="1047710"/>
                  </a:lnTo>
                  <a:lnTo>
                    <a:pt x="1100456" y="1054057"/>
                  </a:lnTo>
                  <a:lnTo>
                    <a:pt x="1103948" y="1056595"/>
                  </a:lnTo>
                  <a:lnTo>
                    <a:pt x="1107439" y="1054057"/>
                  </a:lnTo>
                  <a:lnTo>
                    <a:pt x="1117279" y="1047393"/>
                  </a:lnTo>
                  <a:lnTo>
                    <a:pt x="1133149" y="1037873"/>
                  </a:lnTo>
                  <a:lnTo>
                    <a:pt x="1143306" y="1032161"/>
                  </a:lnTo>
                  <a:lnTo>
                    <a:pt x="1154733" y="1025815"/>
                  </a:lnTo>
                  <a:lnTo>
                    <a:pt x="1167112" y="1019468"/>
                  </a:lnTo>
                  <a:lnTo>
                    <a:pt x="1180761" y="1012804"/>
                  </a:lnTo>
                  <a:lnTo>
                    <a:pt x="1195679" y="1006141"/>
                  </a:lnTo>
                  <a:lnTo>
                    <a:pt x="1210914" y="999477"/>
                  </a:lnTo>
                  <a:lnTo>
                    <a:pt x="1228055" y="993130"/>
                  </a:lnTo>
                  <a:lnTo>
                    <a:pt x="1245195" y="986784"/>
                  </a:lnTo>
                  <a:lnTo>
                    <a:pt x="1263922" y="981389"/>
                  </a:lnTo>
                  <a:lnTo>
                    <a:pt x="1282649" y="976312"/>
                  </a:lnTo>
                  <a:lnTo>
                    <a:pt x="1291219" y="994082"/>
                  </a:lnTo>
                  <a:lnTo>
                    <a:pt x="1304868" y="1020420"/>
                  </a:lnTo>
                  <a:lnTo>
                    <a:pt x="1338196" y="1085472"/>
                  </a:lnTo>
                  <a:lnTo>
                    <a:pt x="1382315" y="1170197"/>
                  </a:lnTo>
                  <a:lnTo>
                    <a:pt x="1386442" y="1164803"/>
                  </a:lnTo>
                  <a:lnTo>
                    <a:pt x="1391838" y="1156552"/>
                  </a:lnTo>
                  <a:lnTo>
                    <a:pt x="1397551" y="1146081"/>
                  </a:lnTo>
                  <a:lnTo>
                    <a:pt x="1404534" y="1134657"/>
                  </a:lnTo>
                  <a:lnTo>
                    <a:pt x="1419135" y="1107684"/>
                  </a:lnTo>
                  <a:lnTo>
                    <a:pt x="1435323" y="1077856"/>
                  </a:lnTo>
                  <a:lnTo>
                    <a:pt x="1451193" y="1047393"/>
                  </a:lnTo>
                  <a:lnTo>
                    <a:pt x="1465159" y="1018834"/>
                  </a:lnTo>
                  <a:lnTo>
                    <a:pt x="1485473" y="978216"/>
                  </a:lnTo>
                  <a:lnTo>
                    <a:pt x="1503883" y="983293"/>
                  </a:lnTo>
                  <a:lnTo>
                    <a:pt x="1521023" y="988688"/>
                  </a:lnTo>
                  <a:lnTo>
                    <a:pt x="1538163" y="995034"/>
                  </a:lnTo>
                  <a:lnTo>
                    <a:pt x="1553716" y="1001381"/>
                  </a:lnTo>
                  <a:lnTo>
                    <a:pt x="1568634" y="1007727"/>
                  </a:lnTo>
                  <a:lnTo>
                    <a:pt x="1582918" y="1014391"/>
                  </a:lnTo>
                  <a:lnTo>
                    <a:pt x="1595931" y="1020737"/>
                  </a:lnTo>
                  <a:lnTo>
                    <a:pt x="1607676" y="1027084"/>
                  </a:lnTo>
                  <a:lnTo>
                    <a:pt x="1618785" y="1032796"/>
                  </a:lnTo>
                  <a:lnTo>
                    <a:pt x="1628307" y="1038825"/>
                  </a:lnTo>
                  <a:lnTo>
                    <a:pt x="1643225" y="1047710"/>
                  </a:lnTo>
                  <a:lnTo>
                    <a:pt x="1652430" y="1054057"/>
                  </a:lnTo>
                  <a:lnTo>
                    <a:pt x="1656239" y="1056595"/>
                  </a:lnTo>
                  <a:lnTo>
                    <a:pt x="1659731" y="1054057"/>
                  </a:lnTo>
                  <a:lnTo>
                    <a:pt x="1669570" y="1047393"/>
                  </a:lnTo>
                  <a:lnTo>
                    <a:pt x="1685123" y="1037873"/>
                  </a:lnTo>
                  <a:lnTo>
                    <a:pt x="1695598" y="1032161"/>
                  </a:lnTo>
                  <a:lnTo>
                    <a:pt x="1707025" y="1025815"/>
                  </a:lnTo>
                  <a:lnTo>
                    <a:pt x="1719086" y="1019468"/>
                  </a:lnTo>
                  <a:lnTo>
                    <a:pt x="1732735" y="1012804"/>
                  </a:lnTo>
                  <a:lnTo>
                    <a:pt x="1747653" y="1006141"/>
                  </a:lnTo>
                  <a:lnTo>
                    <a:pt x="1763523" y="999477"/>
                  </a:lnTo>
                  <a:lnTo>
                    <a:pt x="1780029" y="993130"/>
                  </a:lnTo>
                  <a:lnTo>
                    <a:pt x="1797486" y="986784"/>
                  </a:lnTo>
                  <a:lnTo>
                    <a:pt x="1815896" y="981389"/>
                  </a:lnTo>
                  <a:lnTo>
                    <a:pt x="1834623" y="976312"/>
                  </a:lnTo>
                  <a:lnTo>
                    <a:pt x="1843510" y="994082"/>
                  </a:lnTo>
                  <a:lnTo>
                    <a:pt x="1856842" y="1020420"/>
                  </a:lnTo>
                  <a:lnTo>
                    <a:pt x="1890169" y="1085472"/>
                  </a:lnTo>
                  <a:lnTo>
                    <a:pt x="1934289" y="1170197"/>
                  </a:lnTo>
                  <a:lnTo>
                    <a:pt x="1938733" y="1164803"/>
                  </a:lnTo>
                  <a:lnTo>
                    <a:pt x="1943812" y="1156552"/>
                  </a:lnTo>
                  <a:lnTo>
                    <a:pt x="1949525" y="1146081"/>
                  </a:lnTo>
                  <a:lnTo>
                    <a:pt x="1956825" y="1134657"/>
                  </a:lnTo>
                  <a:lnTo>
                    <a:pt x="1971744" y="1107684"/>
                  </a:lnTo>
                  <a:lnTo>
                    <a:pt x="1987297" y="1077856"/>
                  </a:lnTo>
                  <a:lnTo>
                    <a:pt x="2003167" y="1047393"/>
                  </a:lnTo>
                  <a:lnTo>
                    <a:pt x="2017451" y="1018834"/>
                  </a:lnTo>
                  <a:lnTo>
                    <a:pt x="2037447" y="978216"/>
                  </a:lnTo>
                  <a:lnTo>
                    <a:pt x="2055857" y="983293"/>
                  </a:lnTo>
                  <a:lnTo>
                    <a:pt x="2073314" y="988688"/>
                  </a:lnTo>
                  <a:lnTo>
                    <a:pt x="2090137" y="995034"/>
                  </a:lnTo>
                  <a:lnTo>
                    <a:pt x="2106007" y="1001381"/>
                  </a:lnTo>
                  <a:lnTo>
                    <a:pt x="2120926" y="1007727"/>
                  </a:lnTo>
                  <a:lnTo>
                    <a:pt x="2134892" y="1014391"/>
                  </a:lnTo>
                  <a:lnTo>
                    <a:pt x="2147905" y="1020737"/>
                  </a:lnTo>
                  <a:lnTo>
                    <a:pt x="2159650" y="1027084"/>
                  </a:lnTo>
                  <a:lnTo>
                    <a:pt x="2170759" y="1032796"/>
                  </a:lnTo>
                  <a:lnTo>
                    <a:pt x="2180281" y="1038825"/>
                  </a:lnTo>
                  <a:lnTo>
                    <a:pt x="2195199" y="1047710"/>
                  </a:lnTo>
                  <a:lnTo>
                    <a:pt x="2205039" y="1054057"/>
                  </a:lnTo>
                  <a:lnTo>
                    <a:pt x="2208213" y="1056595"/>
                  </a:lnTo>
                  <a:lnTo>
                    <a:pt x="2208213" y="1088328"/>
                  </a:lnTo>
                  <a:lnTo>
                    <a:pt x="2208213" y="1210180"/>
                  </a:lnTo>
                  <a:lnTo>
                    <a:pt x="2208213" y="1600489"/>
                  </a:lnTo>
                  <a:lnTo>
                    <a:pt x="2207896" y="1605249"/>
                  </a:lnTo>
                  <a:lnTo>
                    <a:pt x="2206943" y="1610008"/>
                  </a:lnTo>
                  <a:lnTo>
                    <a:pt x="2205674" y="1614768"/>
                  </a:lnTo>
                  <a:lnTo>
                    <a:pt x="2204404" y="1618893"/>
                  </a:lnTo>
                  <a:lnTo>
                    <a:pt x="2202182" y="1623336"/>
                  </a:lnTo>
                  <a:lnTo>
                    <a:pt x="2199960" y="1627144"/>
                  </a:lnTo>
                  <a:lnTo>
                    <a:pt x="2197104" y="1630952"/>
                  </a:lnTo>
                  <a:lnTo>
                    <a:pt x="2193930" y="1634442"/>
                  </a:lnTo>
                  <a:lnTo>
                    <a:pt x="2190756" y="1636981"/>
                  </a:lnTo>
                  <a:lnTo>
                    <a:pt x="2186947" y="1639837"/>
                  </a:lnTo>
                  <a:lnTo>
                    <a:pt x="2183138" y="1642375"/>
                  </a:lnTo>
                  <a:lnTo>
                    <a:pt x="2179012" y="1644597"/>
                  </a:lnTo>
                  <a:lnTo>
                    <a:pt x="2174250" y="1646183"/>
                  </a:lnTo>
                  <a:lnTo>
                    <a:pt x="2170124" y="1647453"/>
                  </a:lnTo>
                  <a:lnTo>
                    <a:pt x="2165363" y="1648087"/>
                  </a:lnTo>
                  <a:lnTo>
                    <a:pt x="2160284" y="1648087"/>
                  </a:lnTo>
                  <a:lnTo>
                    <a:pt x="2101881" y="1648087"/>
                  </a:lnTo>
                  <a:lnTo>
                    <a:pt x="2101881" y="2120900"/>
                  </a:lnTo>
                  <a:lnTo>
                    <a:pt x="1766697" y="2120900"/>
                  </a:lnTo>
                  <a:lnTo>
                    <a:pt x="1766697" y="1648087"/>
                  </a:lnTo>
                  <a:lnTo>
                    <a:pt x="1703850" y="1648087"/>
                  </a:lnTo>
                  <a:lnTo>
                    <a:pt x="1699089" y="1648087"/>
                  </a:lnTo>
                  <a:lnTo>
                    <a:pt x="1694328" y="1647453"/>
                  </a:lnTo>
                  <a:lnTo>
                    <a:pt x="1689567" y="1646183"/>
                  </a:lnTo>
                  <a:lnTo>
                    <a:pt x="1685123" y="1644597"/>
                  </a:lnTo>
                  <a:lnTo>
                    <a:pt x="1681314" y="1642375"/>
                  </a:lnTo>
                  <a:lnTo>
                    <a:pt x="1677506" y="1639837"/>
                  </a:lnTo>
                  <a:lnTo>
                    <a:pt x="1673379" y="1636981"/>
                  </a:lnTo>
                  <a:lnTo>
                    <a:pt x="1670205" y="1634442"/>
                  </a:lnTo>
                  <a:lnTo>
                    <a:pt x="1667031" y="1630952"/>
                  </a:lnTo>
                  <a:lnTo>
                    <a:pt x="1664492" y="1627144"/>
                  </a:lnTo>
                  <a:lnTo>
                    <a:pt x="1661953" y="1623336"/>
                  </a:lnTo>
                  <a:lnTo>
                    <a:pt x="1659731" y="1618893"/>
                  </a:lnTo>
                  <a:lnTo>
                    <a:pt x="1658144" y="1614768"/>
                  </a:lnTo>
                  <a:lnTo>
                    <a:pt x="1656874" y="1610008"/>
                  </a:lnTo>
                  <a:lnTo>
                    <a:pt x="1656239" y="1605249"/>
                  </a:lnTo>
                  <a:lnTo>
                    <a:pt x="1656239" y="1600489"/>
                  </a:lnTo>
                  <a:lnTo>
                    <a:pt x="1655604" y="1605249"/>
                  </a:lnTo>
                  <a:lnTo>
                    <a:pt x="1654970" y="1610008"/>
                  </a:lnTo>
                  <a:lnTo>
                    <a:pt x="1653700" y="1614768"/>
                  </a:lnTo>
                  <a:lnTo>
                    <a:pt x="1652113" y="1618893"/>
                  </a:lnTo>
                  <a:lnTo>
                    <a:pt x="1650208" y="1623336"/>
                  </a:lnTo>
                  <a:lnTo>
                    <a:pt x="1647987" y="1627144"/>
                  </a:lnTo>
                  <a:lnTo>
                    <a:pt x="1645130" y="1630952"/>
                  </a:lnTo>
                  <a:lnTo>
                    <a:pt x="1641956" y="1634442"/>
                  </a:lnTo>
                  <a:lnTo>
                    <a:pt x="1638782" y="1636981"/>
                  </a:lnTo>
                  <a:lnTo>
                    <a:pt x="1634973" y="1639837"/>
                  </a:lnTo>
                  <a:lnTo>
                    <a:pt x="1630846" y="1642375"/>
                  </a:lnTo>
                  <a:lnTo>
                    <a:pt x="1627038" y="1644597"/>
                  </a:lnTo>
                  <a:lnTo>
                    <a:pt x="1622276" y="1646183"/>
                  </a:lnTo>
                  <a:lnTo>
                    <a:pt x="1617833" y="1647453"/>
                  </a:lnTo>
                  <a:lnTo>
                    <a:pt x="1613072" y="1648087"/>
                  </a:lnTo>
                  <a:lnTo>
                    <a:pt x="1607993" y="1648087"/>
                  </a:lnTo>
                  <a:lnTo>
                    <a:pt x="1549907" y="1648087"/>
                  </a:lnTo>
                  <a:lnTo>
                    <a:pt x="1549907" y="2120900"/>
                  </a:lnTo>
                  <a:lnTo>
                    <a:pt x="1214723" y="2120900"/>
                  </a:lnTo>
                  <a:lnTo>
                    <a:pt x="1214723" y="1648087"/>
                  </a:lnTo>
                  <a:lnTo>
                    <a:pt x="1151559" y="1648087"/>
                  </a:lnTo>
                  <a:lnTo>
                    <a:pt x="1146798" y="1648087"/>
                  </a:lnTo>
                  <a:lnTo>
                    <a:pt x="1142354" y="1647453"/>
                  </a:lnTo>
                  <a:lnTo>
                    <a:pt x="1137593" y="1646183"/>
                  </a:lnTo>
                  <a:lnTo>
                    <a:pt x="1133149" y="1644597"/>
                  </a:lnTo>
                  <a:lnTo>
                    <a:pt x="1129340" y="1642375"/>
                  </a:lnTo>
                  <a:lnTo>
                    <a:pt x="1125214" y="1639837"/>
                  </a:lnTo>
                  <a:lnTo>
                    <a:pt x="1121405" y="1636981"/>
                  </a:lnTo>
                  <a:lnTo>
                    <a:pt x="1118231" y="1634442"/>
                  </a:lnTo>
                  <a:lnTo>
                    <a:pt x="1115057" y="1630952"/>
                  </a:lnTo>
                  <a:lnTo>
                    <a:pt x="1112200" y="1627144"/>
                  </a:lnTo>
                  <a:lnTo>
                    <a:pt x="1109979" y="1623336"/>
                  </a:lnTo>
                  <a:lnTo>
                    <a:pt x="1107439" y="1618893"/>
                  </a:lnTo>
                  <a:lnTo>
                    <a:pt x="1105852" y="1614768"/>
                  </a:lnTo>
                  <a:lnTo>
                    <a:pt x="1104900" y="1610008"/>
                  </a:lnTo>
                  <a:lnTo>
                    <a:pt x="1103948" y="1605249"/>
                  </a:lnTo>
                  <a:lnTo>
                    <a:pt x="1103948" y="1600489"/>
                  </a:lnTo>
                  <a:lnTo>
                    <a:pt x="1103630" y="1605249"/>
                  </a:lnTo>
                  <a:lnTo>
                    <a:pt x="1102996" y="1610008"/>
                  </a:lnTo>
                  <a:lnTo>
                    <a:pt x="1101726" y="1614768"/>
                  </a:lnTo>
                  <a:lnTo>
                    <a:pt x="1100139" y="1618893"/>
                  </a:lnTo>
                  <a:lnTo>
                    <a:pt x="1098234" y="1623336"/>
                  </a:lnTo>
                  <a:lnTo>
                    <a:pt x="1095695" y="1627144"/>
                  </a:lnTo>
                  <a:lnTo>
                    <a:pt x="1093156" y="1630952"/>
                  </a:lnTo>
                  <a:lnTo>
                    <a:pt x="1089982" y="1634442"/>
                  </a:lnTo>
                  <a:lnTo>
                    <a:pt x="1086808" y="1636981"/>
                  </a:lnTo>
                  <a:lnTo>
                    <a:pt x="1082681" y="1639837"/>
                  </a:lnTo>
                  <a:lnTo>
                    <a:pt x="1078872" y="1642375"/>
                  </a:lnTo>
                  <a:lnTo>
                    <a:pt x="1075064" y="1644597"/>
                  </a:lnTo>
                  <a:lnTo>
                    <a:pt x="1070302" y="1646183"/>
                  </a:lnTo>
                  <a:lnTo>
                    <a:pt x="1065859" y="1647453"/>
                  </a:lnTo>
                  <a:lnTo>
                    <a:pt x="1061098" y="1648087"/>
                  </a:lnTo>
                  <a:lnTo>
                    <a:pt x="1056019" y="1648087"/>
                  </a:lnTo>
                  <a:lnTo>
                    <a:pt x="997298" y="1648087"/>
                  </a:lnTo>
                  <a:lnTo>
                    <a:pt x="997298" y="2120900"/>
                  </a:lnTo>
                  <a:lnTo>
                    <a:pt x="662432" y="2120900"/>
                  </a:lnTo>
                  <a:lnTo>
                    <a:pt x="662432" y="1648087"/>
                  </a:lnTo>
                  <a:lnTo>
                    <a:pt x="599585" y="1648087"/>
                  </a:lnTo>
                  <a:lnTo>
                    <a:pt x="594824" y="1648087"/>
                  </a:lnTo>
                  <a:lnTo>
                    <a:pt x="590063" y="1647453"/>
                  </a:lnTo>
                  <a:lnTo>
                    <a:pt x="585302" y="1646183"/>
                  </a:lnTo>
                  <a:lnTo>
                    <a:pt x="581176" y="1644597"/>
                  </a:lnTo>
                  <a:lnTo>
                    <a:pt x="576732" y="1642375"/>
                  </a:lnTo>
                  <a:lnTo>
                    <a:pt x="572923" y="1639837"/>
                  </a:lnTo>
                  <a:lnTo>
                    <a:pt x="569432" y="1636981"/>
                  </a:lnTo>
                  <a:lnTo>
                    <a:pt x="565623" y="1634442"/>
                  </a:lnTo>
                  <a:lnTo>
                    <a:pt x="563083" y="1630952"/>
                  </a:lnTo>
                  <a:lnTo>
                    <a:pt x="560227" y="1627144"/>
                  </a:lnTo>
                  <a:lnTo>
                    <a:pt x="557370" y="1623336"/>
                  </a:lnTo>
                  <a:lnTo>
                    <a:pt x="555466" y="1618893"/>
                  </a:lnTo>
                  <a:lnTo>
                    <a:pt x="553879" y="1614768"/>
                  </a:lnTo>
                  <a:lnTo>
                    <a:pt x="552609" y="1610008"/>
                  </a:lnTo>
                  <a:lnTo>
                    <a:pt x="551974" y="1605249"/>
                  </a:lnTo>
                  <a:lnTo>
                    <a:pt x="551974" y="1600489"/>
                  </a:lnTo>
                  <a:lnTo>
                    <a:pt x="551657" y="1605249"/>
                  </a:lnTo>
                  <a:lnTo>
                    <a:pt x="550704" y="1610008"/>
                  </a:lnTo>
                  <a:lnTo>
                    <a:pt x="549752" y="1614768"/>
                  </a:lnTo>
                  <a:lnTo>
                    <a:pt x="548165" y="1618893"/>
                  </a:lnTo>
                  <a:lnTo>
                    <a:pt x="545943" y="1623336"/>
                  </a:lnTo>
                  <a:lnTo>
                    <a:pt x="543722" y="1627144"/>
                  </a:lnTo>
                  <a:lnTo>
                    <a:pt x="540865" y="1630952"/>
                  </a:lnTo>
                  <a:lnTo>
                    <a:pt x="537691" y="1634442"/>
                  </a:lnTo>
                  <a:lnTo>
                    <a:pt x="534199" y="1636981"/>
                  </a:lnTo>
                  <a:lnTo>
                    <a:pt x="530708" y="1639837"/>
                  </a:lnTo>
                  <a:lnTo>
                    <a:pt x="526899" y="1642375"/>
                  </a:lnTo>
                  <a:lnTo>
                    <a:pt x="522455" y="1644597"/>
                  </a:lnTo>
                  <a:lnTo>
                    <a:pt x="518011" y="1646183"/>
                  </a:lnTo>
                  <a:lnTo>
                    <a:pt x="513885" y="1647453"/>
                  </a:lnTo>
                  <a:lnTo>
                    <a:pt x="509124" y="1648087"/>
                  </a:lnTo>
                  <a:lnTo>
                    <a:pt x="504045" y="1648087"/>
                  </a:lnTo>
                  <a:lnTo>
                    <a:pt x="445325" y="1648087"/>
                  </a:lnTo>
                  <a:lnTo>
                    <a:pt x="445325" y="2120900"/>
                  </a:lnTo>
                  <a:lnTo>
                    <a:pt x="110458" y="2120900"/>
                  </a:lnTo>
                  <a:lnTo>
                    <a:pt x="110458" y="1648087"/>
                  </a:lnTo>
                  <a:lnTo>
                    <a:pt x="47611" y="1648087"/>
                  </a:lnTo>
                  <a:lnTo>
                    <a:pt x="42850" y="1648087"/>
                  </a:lnTo>
                  <a:lnTo>
                    <a:pt x="38089" y="1647453"/>
                  </a:lnTo>
                  <a:lnTo>
                    <a:pt x="33328" y="1646183"/>
                  </a:lnTo>
                  <a:lnTo>
                    <a:pt x="28884" y="1644597"/>
                  </a:lnTo>
                  <a:lnTo>
                    <a:pt x="24758" y="1642375"/>
                  </a:lnTo>
                  <a:lnTo>
                    <a:pt x="20632" y="1639837"/>
                  </a:lnTo>
                  <a:lnTo>
                    <a:pt x="17140" y="1636981"/>
                  </a:lnTo>
                  <a:lnTo>
                    <a:pt x="13649" y="1634442"/>
                  </a:lnTo>
                  <a:lnTo>
                    <a:pt x="10792" y="1630952"/>
                  </a:lnTo>
                  <a:lnTo>
                    <a:pt x="8253" y="1627144"/>
                  </a:lnTo>
                  <a:lnTo>
                    <a:pt x="5396" y="1623336"/>
                  </a:lnTo>
                  <a:lnTo>
                    <a:pt x="3492" y="1618893"/>
                  </a:lnTo>
                  <a:lnTo>
                    <a:pt x="1905" y="1614768"/>
                  </a:lnTo>
                  <a:lnTo>
                    <a:pt x="635" y="1610008"/>
                  </a:lnTo>
                  <a:lnTo>
                    <a:pt x="0" y="1605249"/>
                  </a:lnTo>
                  <a:lnTo>
                    <a:pt x="0" y="1600489"/>
                  </a:lnTo>
                  <a:lnTo>
                    <a:pt x="0" y="1210180"/>
                  </a:lnTo>
                  <a:lnTo>
                    <a:pt x="0" y="1088328"/>
                  </a:lnTo>
                  <a:lnTo>
                    <a:pt x="0" y="1056595"/>
                  </a:lnTo>
                  <a:lnTo>
                    <a:pt x="3174" y="1054057"/>
                  </a:lnTo>
                  <a:lnTo>
                    <a:pt x="13331" y="1047393"/>
                  </a:lnTo>
                  <a:lnTo>
                    <a:pt x="28884" y="1037873"/>
                  </a:lnTo>
                  <a:lnTo>
                    <a:pt x="39359" y="1032161"/>
                  </a:lnTo>
                  <a:lnTo>
                    <a:pt x="50786" y="1025815"/>
                  </a:lnTo>
                  <a:lnTo>
                    <a:pt x="62847" y="1019468"/>
                  </a:lnTo>
                  <a:lnTo>
                    <a:pt x="76496" y="1012804"/>
                  </a:lnTo>
                  <a:lnTo>
                    <a:pt x="91096" y="1006141"/>
                  </a:lnTo>
                  <a:lnTo>
                    <a:pt x="106967" y="999477"/>
                  </a:lnTo>
                  <a:lnTo>
                    <a:pt x="123790" y="993130"/>
                  </a:lnTo>
                  <a:lnTo>
                    <a:pt x="141247" y="986784"/>
                  </a:lnTo>
                  <a:lnTo>
                    <a:pt x="159657" y="981389"/>
                  </a:lnTo>
                  <a:lnTo>
                    <a:pt x="178701" y="976312"/>
                  </a:lnTo>
                  <a:close/>
                  <a:moveTo>
                    <a:pt x="1932310" y="652462"/>
                  </a:moveTo>
                  <a:lnTo>
                    <a:pt x="1937696" y="652780"/>
                  </a:lnTo>
                  <a:lnTo>
                    <a:pt x="1943081" y="653098"/>
                  </a:lnTo>
                  <a:lnTo>
                    <a:pt x="1948784" y="653416"/>
                  </a:lnTo>
                  <a:lnTo>
                    <a:pt x="1954169" y="654687"/>
                  </a:lnTo>
                  <a:lnTo>
                    <a:pt x="1959555" y="655958"/>
                  </a:lnTo>
                  <a:lnTo>
                    <a:pt x="1964940" y="657547"/>
                  </a:lnTo>
                  <a:lnTo>
                    <a:pt x="1970326" y="659136"/>
                  </a:lnTo>
                  <a:lnTo>
                    <a:pt x="1975395" y="661043"/>
                  </a:lnTo>
                  <a:lnTo>
                    <a:pt x="1980464" y="663268"/>
                  </a:lnTo>
                  <a:lnTo>
                    <a:pt x="1985532" y="666128"/>
                  </a:lnTo>
                  <a:lnTo>
                    <a:pt x="1990601" y="668988"/>
                  </a:lnTo>
                  <a:lnTo>
                    <a:pt x="1995353" y="672166"/>
                  </a:lnTo>
                  <a:lnTo>
                    <a:pt x="2000105" y="675344"/>
                  </a:lnTo>
                  <a:lnTo>
                    <a:pt x="2004857" y="679158"/>
                  </a:lnTo>
                  <a:lnTo>
                    <a:pt x="2009292" y="682654"/>
                  </a:lnTo>
                  <a:lnTo>
                    <a:pt x="2013411" y="687103"/>
                  </a:lnTo>
                  <a:lnTo>
                    <a:pt x="2017846" y="691235"/>
                  </a:lnTo>
                  <a:lnTo>
                    <a:pt x="2021648" y="696002"/>
                  </a:lnTo>
                  <a:lnTo>
                    <a:pt x="2025132" y="701087"/>
                  </a:lnTo>
                  <a:lnTo>
                    <a:pt x="2028934" y="706490"/>
                  </a:lnTo>
                  <a:lnTo>
                    <a:pt x="2032419" y="711892"/>
                  </a:lnTo>
                  <a:lnTo>
                    <a:pt x="2035587" y="717295"/>
                  </a:lnTo>
                  <a:lnTo>
                    <a:pt x="2038121" y="723651"/>
                  </a:lnTo>
                  <a:lnTo>
                    <a:pt x="2040656" y="730007"/>
                  </a:lnTo>
                  <a:lnTo>
                    <a:pt x="2042873" y="736364"/>
                  </a:lnTo>
                  <a:lnTo>
                    <a:pt x="2045408" y="743038"/>
                  </a:lnTo>
                  <a:lnTo>
                    <a:pt x="2046992" y="750029"/>
                  </a:lnTo>
                  <a:lnTo>
                    <a:pt x="2048576" y="757657"/>
                  </a:lnTo>
                  <a:lnTo>
                    <a:pt x="2049526" y="764966"/>
                  </a:lnTo>
                  <a:lnTo>
                    <a:pt x="2050476" y="772912"/>
                  </a:lnTo>
                  <a:lnTo>
                    <a:pt x="2050793" y="780857"/>
                  </a:lnTo>
                  <a:lnTo>
                    <a:pt x="2051110" y="789438"/>
                  </a:lnTo>
                  <a:lnTo>
                    <a:pt x="2051110" y="795476"/>
                  </a:lnTo>
                  <a:lnTo>
                    <a:pt x="2053961" y="795476"/>
                  </a:lnTo>
                  <a:lnTo>
                    <a:pt x="2056813" y="795794"/>
                  </a:lnTo>
                  <a:lnTo>
                    <a:pt x="2059030" y="797065"/>
                  </a:lnTo>
                  <a:lnTo>
                    <a:pt x="2061881" y="798018"/>
                  </a:lnTo>
                  <a:lnTo>
                    <a:pt x="2063782" y="799607"/>
                  </a:lnTo>
                  <a:lnTo>
                    <a:pt x="2066000" y="801197"/>
                  </a:lnTo>
                  <a:lnTo>
                    <a:pt x="2068217" y="803103"/>
                  </a:lnTo>
                  <a:lnTo>
                    <a:pt x="2070118" y="805646"/>
                  </a:lnTo>
                  <a:lnTo>
                    <a:pt x="2072019" y="808506"/>
                  </a:lnTo>
                  <a:lnTo>
                    <a:pt x="2073603" y="811049"/>
                  </a:lnTo>
                  <a:lnTo>
                    <a:pt x="2074870" y="813909"/>
                  </a:lnTo>
                  <a:lnTo>
                    <a:pt x="2075821" y="817087"/>
                  </a:lnTo>
                  <a:lnTo>
                    <a:pt x="2076771" y="820265"/>
                  </a:lnTo>
                  <a:lnTo>
                    <a:pt x="2077405" y="823761"/>
                  </a:lnTo>
                  <a:lnTo>
                    <a:pt x="2078038" y="827257"/>
                  </a:lnTo>
                  <a:lnTo>
                    <a:pt x="2078038" y="830753"/>
                  </a:lnTo>
                  <a:lnTo>
                    <a:pt x="2077405" y="834249"/>
                  </a:lnTo>
                  <a:lnTo>
                    <a:pt x="2076771" y="838062"/>
                  </a:lnTo>
                  <a:lnTo>
                    <a:pt x="2075504" y="841558"/>
                  </a:lnTo>
                  <a:lnTo>
                    <a:pt x="2073920" y="844736"/>
                  </a:lnTo>
                  <a:lnTo>
                    <a:pt x="2071702" y="847914"/>
                  </a:lnTo>
                  <a:lnTo>
                    <a:pt x="2069168" y="850775"/>
                  </a:lnTo>
                  <a:lnTo>
                    <a:pt x="2066633" y="853635"/>
                  </a:lnTo>
                  <a:lnTo>
                    <a:pt x="2063465" y="856177"/>
                  </a:lnTo>
                  <a:lnTo>
                    <a:pt x="2060297" y="858402"/>
                  </a:lnTo>
                  <a:lnTo>
                    <a:pt x="2057129" y="860309"/>
                  </a:lnTo>
                  <a:lnTo>
                    <a:pt x="2053961" y="862216"/>
                  </a:lnTo>
                  <a:lnTo>
                    <a:pt x="2050476" y="863805"/>
                  </a:lnTo>
                  <a:lnTo>
                    <a:pt x="2047308" y="865076"/>
                  </a:lnTo>
                  <a:lnTo>
                    <a:pt x="2044140" y="866029"/>
                  </a:lnTo>
                  <a:lnTo>
                    <a:pt x="2040972" y="866347"/>
                  </a:lnTo>
                  <a:lnTo>
                    <a:pt x="2037804" y="866665"/>
                  </a:lnTo>
                  <a:lnTo>
                    <a:pt x="2033369" y="878106"/>
                  </a:lnTo>
                  <a:lnTo>
                    <a:pt x="2028934" y="889230"/>
                  </a:lnTo>
                  <a:lnTo>
                    <a:pt x="2023548" y="899717"/>
                  </a:lnTo>
                  <a:lnTo>
                    <a:pt x="2018480" y="909887"/>
                  </a:lnTo>
                  <a:lnTo>
                    <a:pt x="2013728" y="917514"/>
                  </a:lnTo>
                  <a:lnTo>
                    <a:pt x="2009609" y="924506"/>
                  </a:lnTo>
                  <a:lnTo>
                    <a:pt x="2004857" y="931180"/>
                  </a:lnTo>
                  <a:lnTo>
                    <a:pt x="1999788" y="937536"/>
                  </a:lnTo>
                  <a:lnTo>
                    <a:pt x="1995036" y="943575"/>
                  </a:lnTo>
                  <a:lnTo>
                    <a:pt x="1989968" y="949295"/>
                  </a:lnTo>
                  <a:lnTo>
                    <a:pt x="1984582" y="954698"/>
                  </a:lnTo>
                  <a:lnTo>
                    <a:pt x="1978880" y="959147"/>
                  </a:lnTo>
                  <a:lnTo>
                    <a:pt x="1973494" y="963915"/>
                  </a:lnTo>
                  <a:lnTo>
                    <a:pt x="1967475" y="968046"/>
                  </a:lnTo>
                  <a:lnTo>
                    <a:pt x="1962089" y="971224"/>
                  </a:lnTo>
                  <a:lnTo>
                    <a:pt x="1956070" y="973767"/>
                  </a:lnTo>
                  <a:lnTo>
                    <a:pt x="1950368" y="976309"/>
                  </a:lnTo>
                  <a:lnTo>
                    <a:pt x="1944348" y="977898"/>
                  </a:lnTo>
                  <a:lnTo>
                    <a:pt x="1938012" y="978852"/>
                  </a:lnTo>
                  <a:lnTo>
                    <a:pt x="1932310" y="979487"/>
                  </a:lnTo>
                  <a:lnTo>
                    <a:pt x="1928192" y="978852"/>
                  </a:lnTo>
                  <a:lnTo>
                    <a:pt x="1924073" y="978534"/>
                  </a:lnTo>
                  <a:lnTo>
                    <a:pt x="1919955" y="977898"/>
                  </a:lnTo>
                  <a:lnTo>
                    <a:pt x="1915836" y="976627"/>
                  </a:lnTo>
                  <a:lnTo>
                    <a:pt x="1911718" y="975038"/>
                  </a:lnTo>
                  <a:lnTo>
                    <a:pt x="1907916" y="973449"/>
                  </a:lnTo>
                  <a:lnTo>
                    <a:pt x="1903481" y="971542"/>
                  </a:lnTo>
                  <a:lnTo>
                    <a:pt x="1899679" y="968999"/>
                  </a:lnTo>
                  <a:lnTo>
                    <a:pt x="1892076" y="964550"/>
                  </a:lnTo>
                  <a:lnTo>
                    <a:pt x="1885107" y="958830"/>
                  </a:lnTo>
                  <a:lnTo>
                    <a:pt x="1878137" y="952473"/>
                  </a:lnTo>
                  <a:lnTo>
                    <a:pt x="1871167" y="945164"/>
                  </a:lnTo>
                  <a:lnTo>
                    <a:pt x="1864515" y="937536"/>
                  </a:lnTo>
                  <a:lnTo>
                    <a:pt x="1858495" y="928956"/>
                  </a:lnTo>
                  <a:lnTo>
                    <a:pt x="1852476" y="920375"/>
                  </a:lnTo>
                  <a:lnTo>
                    <a:pt x="1846457" y="910523"/>
                  </a:lnTo>
                  <a:lnTo>
                    <a:pt x="1841071" y="900035"/>
                  </a:lnTo>
                  <a:lnTo>
                    <a:pt x="1836003" y="889230"/>
                  </a:lnTo>
                  <a:lnTo>
                    <a:pt x="1831251" y="877788"/>
                  </a:lnTo>
                  <a:lnTo>
                    <a:pt x="1826815" y="866347"/>
                  </a:lnTo>
                  <a:lnTo>
                    <a:pt x="1824281" y="865394"/>
                  </a:lnTo>
                  <a:lnTo>
                    <a:pt x="1821113" y="864758"/>
                  </a:lnTo>
                  <a:lnTo>
                    <a:pt x="1815094" y="862216"/>
                  </a:lnTo>
                  <a:lnTo>
                    <a:pt x="1808758" y="858720"/>
                  </a:lnTo>
                  <a:lnTo>
                    <a:pt x="1806223" y="856813"/>
                  </a:lnTo>
                  <a:lnTo>
                    <a:pt x="1803372" y="854588"/>
                  </a:lnTo>
                  <a:lnTo>
                    <a:pt x="1800521" y="852046"/>
                  </a:lnTo>
                  <a:lnTo>
                    <a:pt x="1798303" y="849503"/>
                  </a:lnTo>
                  <a:lnTo>
                    <a:pt x="1796402" y="846643"/>
                  </a:lnTo>
                  <a:lnTo>
                    <a:pt x="1794185" y="843783"/>
                  </a:lnTo>
                  <a:lnTo>
                    <a:pt x="1793234" y="840605"/>
                  </a:lnTo>
                  <a:lnTo>
                    <a:pt x="1791967" y="837427"/>
                  </a:lnTo>
                  <a:lnTo>
                    <a:pt x="1791334" y="834249"/>
                  </a:lnTo>
                  <a:lnTo>
                    <a:pt x="1790700" y="830753"/>
                  </a:lnTo>
                  <a:lnTo>
                    <a:pt x="1791650" y="824397"/>
                  </a:lnTo>
                  <a:lnTo>
                    <a:pt x="1792918" y="818358"/>
                  </a:lnTo>
                  <a:lnTo>
                    <a:pt x="1794818" y="812638"/>
                  </a:lnTo>
                  <a:lnTo>
                    <a:pt x="1797353" y="807553"/>
                  </a:lnTo>
                  <a:lnTo>
                    <a:pt x="1801154" y="803103"/>
                  </a:lnTo>
                  <a:lnTo>
                    <a:pt x="1802738" y="801197"/>
                  </a:lnTo>
                  <a:lnTo>
                    <a:pt x="1804639" y="799607"/>
                  </a:lnTo>
                  <a:lnTo>
                    <a:pt x="1806857" y="798654"/>
                  </a:lnTo>
                  <a:lnTo>
                    <a:pt x="1808758" y="797383"/>
                  </a:lnTo>
                  <a:lnTo>
                    <a:pt x="1811292" y="796112"/>
                  </a:lnTo>
                  <a:lnTo>
                    <a:pt x="1813510" y="795794"/>
                  </a:lnTo>
                  <a:lnTo>
                    <a:pt x="1813510" y="789438"/>
                  </a:lnTo>
                  <a:lnTo>
                    <a:pt x="1813510" y="780857"/>
                  </a:lnTo>
                  <a:lnTo>
                    <a:pt x="1814460" y="772912"/>
                  </a:lnTo>
                  <a:lnTo>
                    <a:pt x="1815094" y="764966"/>
                  </a:lnTo>
                  <a:lnTo>
                    <a:pt x="1816361" y="757657"/>
                  </a:lnTo>
                  <a:lnTo>
                    <a:pt x="1817628" y="750029"/>
                  </a:lnTo>
                  <a:lnTo>
                    <a:pt x="1819529" y="743038"/>
                  </a:lnTo>
                  <a:lnTo>
                    <a:pt x="1821430" y="736364"/>
                  </a:lnTo>
                  <a:lnTo>
                    <a:pt x="1823647" y="730007"/>
                  </a:lnTo>
                  <a:lnTo>
                    <a:pt x="1826499" y="723651"/>
                  </a:lnTo>
                  <a:lnTo>
                    <a:pt x="1829350" y="717295"/>
                  </a:lnTo>
                  <a:lnTo>
                    <a:pt x="1832518" y="711892"/>
                  </a:lnTo>
                  <a:lnTo>
                    <a:pt x="1835686" y="706490"/>
                  </a:lnTo>
                  <a:lnTo>
                    <a:pt x="1839171" y="701087"/>
                  </a:lnTo>
                  <a:lnTo>
                    <a:pt x="1842972" y="696002"/>
                  </a:lnTo>
                  <a:lnTo>
                    <a:pt x="1847091" y="691235"/>
                  </a:lnTo>
                  <a:lnTo>
                    <a:pt x="1850892" y="687103"/>
                  </a:lnTo>
                  <a:lnTo>
                    <a:pt x="1855327" y="682654"/>
                  </a:lnTo>
                  <a:lnTo>
                    <a:pt x="1860079" y="679158"/>
                  </a:lnTo>
                  <a:lnTo>
                    <a:pt x="1864198" y="675344"/>
                  </a:lnTo>
                  <a:lnTo>
                    <a:pt x="1868950" y="672166"/>
                  </a:lnTo>
                  <a:lnTo>
                    <a:pt x="1874019" y="668988"/>
                  </a:lnTo>
                  <a:lnTo>
                    <a:pt x="1878771" y="666128"/>
                  </a:lnTo>
                  <a:lnTo>
                    <a:pt x="1883839" y="663268"/>
                  </a:lnTo>
                  <a:lnTo>
                    <a:pt x="1888908" y="661043"/>
                  </a:lnTo>
                  <a:lnTo>
                    <a:pt x="1894611" y="659136"/>
                  </a:lnTo>
                  <a:lnTo>
                    <a:pt x="1899679" y="657547"/>
                  </a:lnTo>
                  <a:lnTo>
                    <a:pt x="1905065" y="655958"/>
                  </a:lnTo>
                  <a:lnTo>
                    <a:pt x="1910451" y="654687"/>
                  </a:lnTo>
                  <a:lnTo>
                    <a:pt x="1916153" y="653416"/>
                  </a:lnTo>
                  <a:lnTo>
                    <a:pt x="1921222" y="653098"/>
                  </a:lnTo>
                  <a:lnTo>
                    <a:pt x="1926608" y="652780"/>
                  </a:lnTo>
                  <a:lnTo>
                    <a:pt x="1932310" y="652462"/>
                  </a:lnTo>
                  <a:close/>
                  <a:moveTo>
                    <a:pt x="1379699" y="652462"/>
                  </a:moveTo>
                  <a:lnTo>
                    <a:pt x="1385408" y="652780"/>
                  </a:lnTo>
                  <a:lnTo>
                    <a:pt x="1390799" y="653098"/>
                  </a:lnTo>
                  <a:lnTo>
                    <a:pt x="1396191" y="653416"/>
                  </a:lnTo>
                  <a:lnTo>
                    <a:pt x="1401900" y="654687"/>
                  </a:lnTo>
                  <a:lnTo>
                    <a:pt x="1407291" y="655958"/>
                  </a:lnTo>
                  <a:lnTo>
                    <a:pt x="1412365" y="657547"/>
                  </a:lnTo>
                  <a:lnTo>
                    <a:pt x="1418074" y="659136"/>
                  </a:lnTo>
                  <a:lnTo>
                    <a:pt x="1423149" y="661043"/>
                  </a:lnTo>
                  <a:lnTo>
                    <a:pt x="1428223" y="663268"/>
                  </a:lnTo>
                  <a:lnTo>
                    <a:pt x="1433297" y="666128"/>
                  </a:lnTo>
                  <a:lnTo>
                    <a:pt x="1438372" y="668988"/>
                  </a:lnTo>
                  <a:lnTo>
                    <a:pt x="1443129" y="672166"/>
                  </a:lnTo>
                  <a:lnTo>
                    <a:pt x="1447886" y="675344"/>
                  </a:lnTo>
                  <a:lnTo>
                    <a:pt x="1452644" y="679158"/>
                  </a:lnTo>
                  <a:lnTo>
                    <a:pt x="1456766" y="682654"/>
                  </a:lnTo>
                  <a:lnTo>
                    <a:pt x="1461207" y="687103"/>
                  </a:lnTo>
                  <a:lnTo>
                    <a:pt x="1465647" y="691235"/>
                  </a:lnTo>
                  <a:lnTo>
                    <a:pt x="1469453" y="696002"/>
                  </a:lnTo>
                  <a:lnTo>
                    <a:pt x="1472941" y="701087"/>
                  </a:lnTo>
                  <a:lnTo>
                    <a:pt x="1476430" y="706490"/>
                  </a:lnTo>
                  <a:lnTo>
                    <a:pt x="1479918" y="711892"/>
                  </a:lnTo>
                  <a:lnTo>
                    <a:pt x="1483090" y="717295"/>
                  </a:lnTo>
                  <a:lnTo>
                    <a:pt x="1485944" y="723651"/>
                  </a:lnTo>
                  <a:lnTo>
                    <a:pt x="1488164" y="730007"/>
                  </a:lnTo>
                  <a:lnTo>
                    <a:pt x="1490702" y="736364"/>
                  </a:lnTo>
                  <a:lnTo>
                    <a:pt x="1492922" y="743038"/>
                  </a:lnTo>
                  <a:lnTo>
                    <a:pt x="1494507" y="750029"/>
                  </a:lnTo>
                  <a:lnTo>
                    <a:pt x="1496093" y="757657"/>
                  </a:lnTo>
                  <a:lnTo>
                    <a:pt x="1497362" y="764966"/>
                  </a:lnTo>
                  <a:lnTo>
                    <a:pt x="1497996" y="772912"/>
                  </a:lnTo>
                  <a:lnTo>
                    <a:pt x="1498630" y="780857"/>
                  </a:lnTo>
                  <a:lnTo>
                    <a:pt x="1498947" y="789438"/>
                  </a:lnTo>
                  <a:lnTo>
                    <a:pt x="1498947" y="795476"/>
                  </a:lnTo>
                  <a:lnTo>
                    <a:pt x="1501802" y="795476"/>
                  </a:lnTo>
                  <a:lnTo>
                    <a:pt x="1504339" y="795794"/>
                  </a:lnTo>
                  <a:lnTo>
                    <a:pt x="1506876" y="797065"/>
                  </a:lnTo>
                  <a:lnTo>
                    <a:pt x="1509096" y="798018"/>
                  </a:lnTo>
                  <a:lnTo>
                    <a:pt x="1511633" y="799607"/>
                  </a:lnTo>
                  <a:lnTo>
                    <a:pt x="1513854" y="801197"/>
                  </a:lnTo>
                  <a:lnTo>
                    <a:pt x="1515756" y="803103"/>
                  </a:lnTo>
                  <a:lnTo>
                    <a:pt x="1517659" y="805646"/>
                  </a:lnTo>
                  <a:lnTo>
                    <a:pt x="1519879" y="808506"/>
                  </a:lnTo>
                  <a:lnTo>
                    <a:pt x="1520831" y="811049"/>
                  </a:lnTo>
                  <a:lnTo>
                    <a:pt x="1522417" y="813909"/>
                  </a:lnTo>
                  <a:lnTo>
                    <a:pt x="1523685" y="817087"/>
                  </a:lnTo>
                  <a:lnTo>
                    <a:pt x="1524637" y="820265"/>
                  </a:lnTo>
                  <a:lnTo>
                    <a:pt x="1525271" y="823761"/>
                  </a:lnTo>
                  <a:lnTo>
                    <a:pt x="1525588" y="827257"/>
                  </a:lnTo>
                  <a:lnTo>
                    <a:pt x="1525588" y="830753"/>
                  </a:lnTo>
                  <a:lnTo>
                    <a:pt x="1525271" y="834249"/>
                  </a:lnTo>
                  <a:lnTo>
                    <a:pt x="1524637" y="838062"/>
                  </a:lnTo>
                  <a:lnTo>
                    <a:pt x="1523368" y="841558"/>
                  </a:lnTo>
                  <a:lnTo>
                    <a:pt x="1521465" y="844736"/>
                  </a:lnTo>
                  <a:lnTo>
                    <a:pt x="1519245" y="847914"/>
                  </a:lnTo>
                  <a:lnTo>
                    <a:pt x="1517025" y="850775"/>
                  </a:lnTo>
                  <a:lnTo>
                    <a:pt x="1514171" y="853635"/>
                  </a:lnTo>
                  <a:lnTo>
                    <a:pt x="1510999" y="856177"/>
                  </a:lnTo>
                  <a:lnTo>
                    <a:pt x="1507828" y="858402"/>
                  </a:lnTo>
                  <a:lnTo>
                    <a:pt x="1504973" y="860309"/>
                  </a:lnTo>
                  <a:lnTo>
                    <a:pt x="1501802" y="862216"/>
                  </a:lnTo>
                  <a:lnTo>
                    <a:pt x="1497996" y="863805"/>
                  </a:lnTo>
                  <a:lnTo>
                    <a:pt x="1495142" y="865076"/>
                  </a:lnTo>
                  <a:lnTo>
                    <a:pt x="1491336" y="866029"/>
                  </a:lnTo>
                  <a:lnTo>
                    <a:pt x="1488799" y="866347"/>
                  </a:lnTo>
                  <a:lnTo>
                    <a:pt x="1485627" y="866665"/>
                  </a:lnTo>
                  <a:lnTo>
                    <a:pt x="1481187" y="878106"/>
                  </a:lnTo>
                  <a:lnTo>
                    <a:pt x="1476430" y="889230"/>
                  </a:lnTo>
                  <a:lnTo>
                    <a:pt x="1471355" y="899717"/>
                  </a:lnTo>
                  <a:lnTo>
                    <a:pt x="1466281" y="909887"/>
                  </a:lnTo>
                  <a:lnTo>
                    <a:pt x="1461524" y="917514"/>
                  </a:lnTo>
                  <a:lnTo>
                    <a:pt x="1457401" y="924506"/>
                  </a:lnTo>
                  <a:lnTo>
                    <a:pt x="1452644" y="931180"/>
                  </a:lnTo>
                  <a:lnTo>
                    <a:pt x="1447569" y="937536"/>
                  </a:lnTo>
                  <a:lnTo>
                    <a:pt x="1442812" y="943575"/>
                  </a:lnTo>
                  <a:lnTo>
                    <a:pt x="1437103" y="949295"/>
                  </a:lnTo>
                  <a:lnTo>
                    <a:pt x="1432029" y="954698"/>
                  </a:lnTo>
                  <a:lnTo>
                    <a:pt x="1426637" y="959147"/>
                  </a:lnTo>
                  <a:lnTo>
                    <a:pt x="1420929" y="963915"/>
                  </a:lnTo>
                  <a:lnTo>
                    <a:pt x="1415220" y="968046"/>
                  </a:lnTo>
                  <a:lnTo>
                    <a:pt x="1409194" y="971224"/>
                  </a:lnTo>
                  <a:lnTo>
                    <a:pt x="1403802" y="973767"/>
                  </a:lnTo>
                  <a:lnTo>
                    <a:pt x="1397777" y="976309"/>
                  </a:lnTo>
                  <a:lnTo>
                    <a:pt x="1392068" y="977898"/>
                  </a:lnTo>
                  <a:lnTo>
                    <a:pt x="1385725" y="978852"/>
                  </a:lnTo>
                  <a:lnTo>
                    <a:pt x="1379699" y="979487"/>
                  </a:lnTo>
                  <a:lnTo>
                    <a:pt x="1375893" y="978852"/>
                  </a:lnTo>
                  <a:lnTo>
                    <a:pt x="1371453" y="978534"/>
                  </a:lnTo>
                  <a:lnTo>
                    <a:pt x="1367647" y="977898"/>
                  </a:lnTo>
                  <a:lnTo>
                    <a:pt x="1363207" y="976627"/>
                  </a:lnTo>
                  <a:lnTo>
                    <a:pt x="1359401" y="975038"/>
                  </a:lnTo>
                  <a:lnTo>
                    <a:pt x="1355278" y="973449"/>
                  </a:lnTo>
                  <a:lnTo>
                    <a:pt x="1351156" y="971542"/>
                  </a:lnTo>
                  <a:lnTo>
                    <a:pt x="1347033" y="968999"/>
                  </a:lnTo>
                  <a:lnTo>
                    <a:pt x="1339738" y="964550"/>
                  </a:lnTo>
                  <a:lnTo>
                    <a:pt x="1332761" y="958830"/>
                  </a:lnTo>
                  <a:lnTo>
                    <a:pt x="1325466" y="952473"/>
                  </a:lnTo>
                  <a:lnTo>
                    <a:pt x="1318806" y="945164"/>
                  </a:lnTo>
                  <a:lnTo>
                    <a:pt x="1312146" y="937536"/>
                  </a:lnTo>
                  <a:lnTo>
                    <a:pt x="1305803" y="928956"/>
                  </a:lnTo>
                  <a:lnTo>
                    <a:pt x="1300094" y="920375"/>
                  </a:lnTo>
                  <a:lnTo>
                    <a:pt x="1294068" y="910523"/>
                  </a:lnTo>
                  <a:lnTo>
                    <a:pt x="1288677" y="900035"/>
                  </a:lnTo>
                  <a:lnTo>
                    <a:pt x="1283603" y="889230"/>
                  </a:lnTo>
                  <a:lnTo>
                    <a:pt x="1278845" y="877788"/>
                  </a:lnTo>
                  <a:lnTo>
                    <a:pt x="1274405" y="866347"/>
                  </a:lnTo>
                  <a:lnTo>
                    <a:pt x="1271551" y="865394"/>
                  </a:lnTo>
                  <a:lnTo>
                    <a:pt x="1268379" y="864758"/>
                  </a:lnTo>
                  <a:lnTo>
                    <a:pt x="1262671" y="862216"/>
                  </a:lnTo>
                  <a:lnTo>
                    <a:pt x="1256328" y="858720"/>
                  </a:lnTo>
                  <a:lnTo>
                    <a:pt x="1253473" y="856813"/>
                  </a:lnTo>
                  <a:lnTo>
                    <a:pt x="1250936" y="854588"/>
                  </a:lnTo>
                  <a:lnTo>
                    <a:pt x="1248082" y="852046"/>
                  </a:lnTo>
                  <a:lnTo>
                    <a:pt x="1245862" y="849503"/>
                  </a:lnTo>
                  <a:lnTo>
                    <a:pt x="1243642" y="846643"/>
                  </a:lnTo>
                  <a:lnTo>
                    <a:pt x="1241739" y="843783"/>
                  </a:lnTo>
                  <a:lnTo>
                    <a:pt x="1240470" y="840605"/>
                  </a:lnTo>
                  <a:lnTo>
                    <a:pt x="1239519" y="837427"/>
                  </a:lnTo>
                  <a:lnTo>
                    <a:pt x="1238567" y="834249"/>
                  </a:lnTo>
                  <a:lnTo>
                    <a:pt x="1238250" y="830753"/>
                  </a:lnTo>
                  <a:lnTo>
                    <a:pt x="1239202" y="824397"/>
                  </a:lnTo>
                  <a:lnTo>
                    <a:pt x="1240153" y="818358"/>
                  </a:lnTo>
                  <a:lnTo>
                    <a:pt x="1242056" y="812638"/>
                  </a:lnTo>
                  <a:lnTo>
                    <a:pt x="1244910" y="807553"/>
                  </a:lnTo>
                  <a:lnTo>
                    <a:pt x="1248399" y="803103"/>
                  </a:lnTo>
                  <a:lnTo>
                    <a:pt x="1249985" y="801197"/>
                  </a:lnTo>
                  <a:lnTo>
                    <a:pt x="1251888" y="799607"/>
                  </a:lnTo>
                  <a:lnTo>
                    <a:pt x="1254425" y="798654"/>
                  </a:lnTo>
                  <a:lnTo>
                    <a:pt x="1256328" y="797383"/>
                  </a:lnTo>
                  <a:lnTo>
                    <a:pt x="1258548" y="796112"/>
                  </a:lnTo>
                  <a:lnTo>
                    <a:pt x="1261085" y="795794"/>
                  </a:lnTo>
                  <a:lnTo>
                    <a:pt x="1261085" y="789438"/>
                  </a:lnTo>
                  <a:lnTo>
                    <a:pt x="1261085" y="780857"/>
                  </a:lnTo>
                  <a:lnTo>
                    <a:pt x="1261719" y="772912"/>
                  </a:lnTo>
                  <a:lnTo>
                    <a:pt x="1262671" y="764966"/>
                  </a:lnTo>
                  <a:lnTo>
                    <a:pt x="1263939" y="757657"/>
                  </a:lnTo>
                  <a:lnTo>
                    <a:pt x="1264891" y="750029"/>
                  </a:lnTo>
                  <a:lnTo>
                    <a:pt x="1267111" y="743038"/>
                  </a:lnTo>
                  <a:lnTo>
                    <a:pt x="1269014" y="736364"/>
                  </a:lnTo>
                  <a:lnTo>
                    <a:pt x="1271234" y="730007"/>
                  </a:lnTo>
                  <a:lnTo>
                    <a:pt x="1274088" y="723651"/>
                  </a:lnTo>
                  <a:lnTo>
                    <a:pt x="1276942" y="717295"/>
                  </a:lnTo>
                  <a:lnTo>
                    <a:pt x="1279797" y="711892"/>
                  </a:lnTo>
                  <a:lnTo>
                    <a:pt x="1282968" y="706490"/>
                  </a:lnTo>
                  <a:lnTo>
                    <a:pt x="1286774" y="701087"/>
                  </a:lnTo>
                  <a:lnTo>
                    <a:pt x="1290580" y="696002"/>
                  </a:lnTo>
                  <a:lnTo>
                    <a:pt x="1294386" y="691235"/>
                  </a:lnTo>
                  <a:lnTo>
                    <a:pt x="1298509" y="687103"/>
                  </a:lnTo>
                  <a:lnTo>
                    <a:pt x="1302632" y="682654"/>
                  </a:lnTo>
                  <a:lnTo>
                    <a:pt x="1307389" y="679158"/>
                  </a:lnTo>
                  <a:lnTo>
                    <a:pt x="1311829" y="675344"/>
                  </a:lnTo>
                  <a:lnTo>
                    <a:pt x="1316586" y="672166"/>
                  </a:lnTo>
                  <a:lnTo>
                    <a:pt x="1321661" y="668988"/>
                  </a:lnTo>
                  <a:lnTo>
                    <a:pt x="1326418" y="666128"/>
                  </a:lnTo>
                  <a:lnTo>
                    <a:pt x="1331492" y="663268"/>
                  </a:lnTo>
                  <a:lnTo>
                    <a:pt x="1336567" y="661043"/>
                  </a:lnTo>
                  <a:lnTo>
                    <a:pt x="1341958" y="659136"/>
                  </a:lnTo>
                  <a:lnTo>
                    <a:pt x="1347033" y="657547"/>
                  </a:lnTo>
                  <a:lnTo>
                    <a:pt x="1352741" y="655958"/>
                  </a:lnTo>
                  <a:lnTo>
                    <a:pt x="1358133" y="654687"/>
                  </a:lnTo>
                  <a:lnTo>
                    <a:pt x="1363524" y="653416"/>
                  </a:lnTo>
                  <a:lnTo>
                    <a:pt x="1368916" y="653098"/>
                  </a:lnTo>
                  <a:lnTo>
                    <a:pt x="1374307" y="652780"/>
                  </a:lnTo>
                  <a:lnTo>
                    <a:pt x="1379699" y="652462"/>
                  </a:lnTo>
                  <a:close/>
                  <a:moveTo>
                    <a:pt x="828030" y="652462"/>
                  </a:moveTo>
                  <a:lnTo>
                    <a:pt x="833452" y="652780"/>
                  </a:lnTo>
                  <a:lnTo>
                    <a:pt x="839192" y="653098"/>
                  </a:lnTo>
                  <a:lnTo>
                    <a:pt x="844613" y="653416"/>
                  </a:lnTo>
                  <a:lnTo>
                    <a:pt x="850034" y="654687"/>
                  </a:lnTo>
                  <a:lnTo>
                    <a:pt x="855775" y="655958"/>
                  </a:lnTo>
                  <a:lnTo>
                    <a:pt x="860877" y="657547"/>
                  </a:lnTo>
                  <a:lnTo>
                    <a:pt x="866298" y="659136"/>
                  </a:lnTo>
                  <a:lnTo>
                    <a:pt x="871401" y="661043"/>
                  </a:lnTo>
                  <a:lnTo>
                    <a:pt x="876822" y="663268"/>
                  </a:lnTo>
                  <a:lnTo>
                    <a:pt x="881925" y="666128"/>
                  </a:lnTo>
                  <a:lnTo>
                    <a:pt x="887027" y="668988"/>
                  </a:lnTo>
                  <a:lnTo>
                    <a:pt x="891810" y="672166"/>
                  </a:lnTo>
                  <a:lnTo>
                    <a:pt x="896275" y="675344"/>
                  </a:lnTo>
                  <a:lnTo>
                    <a:pt x="901059" y="679158"/>
                  </a:lnTo>
                  <a:lnTo>
                    <a:pt x="905523" y="682654"/>
                  </a:lnTo>
                  <a:lnTo>
                    <a:pt x="909988" y="687103"/>
                  </a:lnTo>
                  <a:lnTo>
                    <a:pt x="914134" y="691235"/>
                  </a:lnTo>
                  <a:lnTo>
                    <a:pt x="918279" y="696002"/>
                  </a:lnTo>
                  <a:lnTo>
                    <a:pt x="921787" y="701087"/>
                  </a:lnTo>
                  <a:lnTo>
                    <a:pt x="925295" y="706490"/>
                  </a:lnTo>
                  <a:lnTo>
                    <a:pt x="928803" y="711892"/>
                  </a:lnTo>
                  <a:lnTo>
                    <a:pt x="931673" y="717295"/>
                  </a:lnTo>
                  <a:lnTo>
                    <a:pt x="934862" y="723651"/>
                  </a:lnTo>
                  <a:lnTo>
                    <a:pt x="937095" y="730007"/>
                  </a:lnTo>
                  <a:lnTo>
                    <a:pt x="939646" y="736364"/>
                  </a:lnTo>
                  <a:lnTo>
                    <a:pt x="941878" y="743038"/>
                  </a:lnTo>
                  <a:lnTo>
                    <a:pt x="943473" y="750029"/>
                  </a:lnTo>
                  <a:lnTo>
                    <a:pt x="945067" y="757657"/>
                  </a:lnTo>
                  <a:lnTo>
                    <a:pt x="946343" y="764966"/>
                  </a:lnTo>
                  <a:lnTo>
                    <a:pt x="946980" y="772912"/>
                  </a:lnTo>
                  <a:lnTo>
                    <a:pt x="947299" y="780857"/>
                  </a:lnTo>
                  <a:lnTo>
                    <a:pt x="947937" y="789438"/>
                  </a:lnTo>
                  <a:lnTo>
                    <a:pt x="947937" y="795476"/>
                  </a:lnTo>
                  <a:lnTo>
                    <a:pt x="950488" y="795476"/>
                  </a:lnTo>
                  <a:lnTo>
                    <a:pt x="953359" y="795794"/>
                  </a:lnTo>
                  <a:lnTo>
                    <a:pt x="955591" y="797065"/>
                  </a:lnTo>
                  <a:lnTo>
                    <a:pt x="958142" y="798018"/>
                  </a:lnTo>
                  <a:lnTo>
                    <a:pt x="960374" y="799607"/>
                  </a:lnTo>
                  <a:lnTo>
                    <a:pt x="962926" y="801197"/>
                  </a:lnTo>
                  <a:lnTo>
                    <a:pt x="964839" y="803103"/>
                  </a:lnTo>
                  <a:lnTo>
                    <a:pt x="966752" y="805646"/>
                  </a:lnTo>
                  <a:lnTo>
                    <a:pt x="968666" y="808506"/>
                  </a:lnTo>
                  <a:lnTo>
                    <a:pt x="969941" y="811049"/>
                  </a:lnTo>
                  <a:lnTo>
                    <a:pt x="971536" y="813909"/>
                  </a:lnTo>
                  <a:lnTo>
                    <a:pt x="972812" y="817087"/>
                  </a:lnTo>
                  <a:lnTo>
                    <a:pt x="973449" y="820265"/>
                  </a:lnTo>
                  <a:lnTo>
                    <a:pt x="974406" y="823761"/>
                  </a:lnTo>
                  <a:lnTo>
                    <a:pt x="974725" y="827257"/>
                  </a:lnTo>
                  <a:lnTo>
                    <a:pt x="974725" y="830753"/>
                  </a:lnTo>
                  <a:lnTo>
                    <a:pt x="974406" y="834249"/>
                  </a:lnTo>
                  <a:lnTo>
                    <a:pt x="973449" y="838062"/>
                  </a:lnTo>
                  <a:lnTo>
                    <a:pt x="972493" y="841558"/>
                  </a:lnTo>
                  <a:lnTo>
                    <a:pt x="970260" y="844736"/>
                  </a:lnTo>
                  <a:lnTo>
                    <a:pt x="968347" y="847914"/>
                  </a:lnTo>
                  <a:lnTo>
                    <a:pt x="966115" y="850775"/>
                  </a:lnTo>
                  <a:lnTo>
                    <a:pt x="963244" y="853635"/>
                  </a:lnTo>
                  <a:lnTo>
                    <a:pt x="960055" y="856177"/>
                  </a:lnTo>
                  <a:lnTo>
                    <a:pt x="956866" y="858402"/>
                  </a:lnTo>
                  <a:lnTo>
                    <a:pt x="953677" y="860309"/>
                  </a:lnTo>
                  <a:lnTo>
                    <a:pt x="950488" y="862216"/>
                  </a:lnTo>
                  <a:lnTo>
                    <a:pt x="946980" y="863805"/>
                  </a:lnTo>
                  <a:lnTo>
                    <a:pt x="943791" y="865076"/>
                  </a:lnTo>
                  <a:lnTo>
                    <a:pt x="940284" y="866029"/>
                  </a:lnTo>
                  <a:lnTo>
                    <a:pt x="937413" y="866347"/>
                  </a:lnTo>
                  <a:lnTo>
                    <a:pt x="934543" y="866665"/>
                  </a:lnTo>
                  <a:lnTo>
                    <a:pt x="930079" y="878106"/>
                  </a:lnTo>
                  <a:lnTo>
                    <a:pt x="925295" y="889230"/>
                  </a:lnTo>
                  <a:lnTo>
                    <a:pt x="920193" y="899717"/>
                  </a:lnTo>
                  <a:lnTo>
                    <a:pt x="914771" y="909887"/>
                  </a:lnTo>
                  <a:lnTo>
                    <a:pt x="910307" y="917514"/>
                  </a:lnTo>
                  <a:lnTo>
                    <a:pt x="905842" y="924506"/>
                  </a:lnTo>
                  <a:lnTo>
                    <a:pt x="901059" y="931180"/>
                  </a:lnTo>
                  <a:lnTo>
                    <a:pt x="895956" y="937536"/>
                  </a:lnTo>
                  <a:lnTo>
                    <a:pt x="891173" y="943575"/>
                  </a:lnTo>
                  <a:lnTo>
                    <a:pt x="885751" y="949295"/>
                  </a:lnTo>
                  <a:lnTo>
                    <a:pt x="880649" y="954698"/>
                  </a:lnTo>
                  <a:lnTo>
                    <a:pt x="875228" y="959147"/>
                  </a:lnTo>
                  <a:lnTo>
                    <a:pt x="869487" y="963915"/>
                  </a:lnTo>
                  <a:lnTo>
                    <a:pt x="863747" y="968046"/>
                  </a:lnTo>
                  <a:lnTo>
                    <a:pt x="857688" y="971224"/>
                  </a:lnTo>
                  <a:lnTo>
                    <a:pt x="852267" y="973767"/>
                  </a:lnTo>
                  <a:lnTo>
                    <a:pt x="846208" y="976309"/>
                  </a:lnTo>
                  <a:lnTo>
                    <a:pt x="839830" y="977898"/>
                  </a:lnTo>
                  <a:lnTo>
                    <a:pt x="834089" y="978852"/>
                  </a:lnTo>
                  <a:lnTo>
                    <a:pt x="828030" y="979487"/>
                  </a:lnTo>
                  <a:lnTo>
                    <a:pt x="824204" y="978852"/>
                  </a:lnTo>
                  <a:lnTo>
                    <a:pt x="819739" y="978534"/>
                  </a:lnTo>
                  <a:lnTo>
                    <a:pt x="815912" y="977898"/>
                  </a:lnTo>
                  <a:lnTo>
                    <a:pt x="811448" y="976627"/>
                  </a:lnTo>
                  <a:lnTo>
                    <a:pt x="807621" y="975038"/>
                  </a:lnTo>
                  <a:lnTo>
                    <a:pt x="803156" y="973449"/>
                  </a:lnTo>
                  <a:lnTo>
                    <a:pt x="799329" y="971542"/>
                  </a:lnTo>
                  <a:lnTo>
                    <a:pt x="795184" y="968999"/>
                  </a:lnTo>
                  <a:lnTo>
                    <a:pt x="787849" y="964550"/>
                  </a:lnTo>
                  <a:lnTo>
                    <a:pt x="780514" y="958830"/>
                  </a:lnTo>
                  <a:lnTo>
                    <a:pt x="773498" y="952473"/>
                  </a:lnTo>
                  <a:lnTo>
                    <a:pt x="766801" y="945164"/>
                  </a:lnTo>
                  <a:lnTo>
                    <a:pt x="760104" y="937536"/>
                  </a:lnTo>
                  <a:lnTo>
                    <a:pt x="753726" y="928956"/>
                  </a:lnTo>
                  <a:lnTo>
                    <a:pt x="747667" y="920375"/>
                  </a:lnTo>
                  <a:lnTo>
                    <a:pt x="741927" y="910523"/>
                  </a:lnTo>
                  <a:lnTo>
                    <a:pt x="736187" y="900035"/>
                  </a:lnTo>
                  <a:lnTo>
                    <a:pt x="731084" y="889230"/>
                  </a:lnTo>
                  <a:lnTo>
                    <a:pt x="726301" y="877788"/>
                  </a:lnTo>
                  <a:lnTo>
                    <a:pt x="722155" y="866347"/>
                  </a:lnTo>
                  <a:lnTo>
                    <a:pt x="719285" y="865394"/>
                  </a:lnTo>
                  <a:lnTo>
                    <a:pt x="716096" y="864758"/>
                  </a:lnTo>
                  <a:lnTo>
                    <a:pt x="710356" y="862216"/>
                  </a:lnTo>
                  <a:lnTo>
                    <a:pt x="703978" y="858720"/>
                  </a:lnTo>
                  <a:lnTo>
                    <a:pt x="701107" y="856813"/>
                  </a:lnTo>
                  <a:lnTo>
                    <a:pt x="698237" y="854588"/>
                  </a:lnTo>
                  <a:lnTo>
                    <a:pt x="695686" y="852046"/>
                  </a:lnTo>
                  <a:lnTo>
                    <a:pt x="693135" y="849503"/>
                  </a:lnTo>
                  <a:lnTo>
                    <a:pt x="691222" y="846643"/>
                  </a:lnTo>
                  <a:lnTo>
                    <a:pt x="689308" y="843783"/>
                  </a:lnTo>
                  <a:lnTo>
                    <a:pt x="688033" y="840605"/>
                  </a:lnTo>
                  <a:lnTo>
                    <a:pt x="686757" y="837427"/>
                  </a:lnTo>
                  <a:lnTo>
                    <a:pt x="686119" y="834249"/>
                  </a:lnTo>
                  <a:lnTo>
                    <a:pt x="685800" y="830753"/>
                  </a:lnTo>
                  <a:lnTo>
                    <a:pt x="686438" y="824397"/>
                  </a:lnTo>
                  <a:lnTo>
                    <a:pt x="687714" y="818358"/>
                  </a:lnTo>
                  <a:lnTo>
                    <a:pt x="689627" y="812638"/>
                  </a:lnTo>
                  <a:lnTo>
                    <a:pt x="692497" y="807553"/>
                  </a:lnTo>
                  <a:lnTo>
                    <a:pt x="696005" y="803103"/>
                  </a:lnTo>
                  <a:lnTo>
                    <a:pt x="697600" y="801197"/>
                  </a:lnTo>
                  <a:lnTo>
                    <a:pt x="699513" y="799607"/>
                  </a:lnTo>
                  <a:lnTo>
                    <a:pt x="702064" y="798654"/>
                  </a:lnTo>
                  <a:lnTo>
                    <a:pt x="703978" y="797383"/>
                  </a:lnTo>
                  <a:lnTo>
                    <a:pt x="706210" y="796112"/>
                  </a:lnTo>
                  <a:lnTo>
                    <a:pt x="708761" y="795794"/>
                  </a:lnTo>
                  <a:lnTo>
                    <a:pt x="708761" y="789438"/>
                  </a:lnTo>
                  <a:lnTo>
                    <a:pt x="708761" y="780857"/>
                  </a:lnTo>
                  <a:lnTo>
                    <a:pt x="709080" y="772912"/>
                  </a:lnTo>
                  <a:lnTo>
                    <a:pt x="710356" y="764966"/>
                  </a:lnTo>
                  <a:lnTo>
                    <a:pt x="711312" y="757657"/>
                  </a:lnTo>
                  <a:lnTo>
                    <a:pt x="712588" y="750029"/>
                  </a:lnTo>
                  <a:lnTo>
                    <a:pt x="714501" y="743038"/>
                  </a:lnTo>
                  <a:lnTo>
                    <a:pt x="716415" y="736364"/>
                  </a:lnTo>
                  <a:lnTo>
                    <a:pt x="718966" y="730007"/>
                  </a:lnTo>
                  <a:lnTo>
                    <a:pt x="721836" y="723651"/>
                  </a:lnTo>
                  <a:lnTo>
                    <a:pt x="724387" y="717295"/>
                  </a:lnTo>
                  <a:lnTo>
                    <a:pt x="727576" y="711892"/>
                  </a:lnTo>
                  <a:lnTo>
                    <a:pt x="730765" y="706490"/>
                  </a:lnTo>
                  <a:lnTo>
                    <a:pt x="734273" y="701087"/>
                  </a:lnTo>
                  <a:lnTo>
                    <a:pt x="738419" y="696002"/>
                  </a:lnTo>
                  <a:lnTo>
                    <a:pt x="742246" y="691235"/>
                  </a:lnTo>
                  <a:lnTo>
                    <a:pt x="746073" y="687103"/>
                  </a:lnTo>
                  <a:lnTo>
                    <a:pt x="750537" y="682654"/>
                  </a:lnTo>
                  <a:lnTo>
                    <a:pt x="755321" y="679158"/>
                  </a:lnTo>
                  <a:lnTo>
                    <a:pt x="759785" y="675344"/>
                  </a:lnTo>
                  <a:lnTo>
                    <a:pt x="764250" y="672166"/>
                  </a:lnTo>
                  <a:lnTo>
                    <a:pt x="769671" y="668988"/>
                  </a:lnTo>
                  <a:lnTo>
                    <a:pt x="774136" y="666128"/>
                  </a:lnTo>
                  <a:lnTo>
                    <a:pt x="779557" y="663268"/>
                  </a:lnTo>
                  <a:lnTo>
                    <a:pt x="784660" y="661043"/>
                  </a:lnTo>
                  <a:lnTo>
                    <a:pt x="790081" y="659136"/>
                  </a:lnTo>
                  <a:lnTo>
                    <a:pt x="795184" y="657547"/>
                  </a:lnTo>
                  <a:lnTo>
                    <a:pt x="800605" y="655958"/>
                  </a:lnTo>
                  <a:lnTo>
                    <a:pt x="806345" y="654687"/>
                  </a:lnTo>
                  <a:lnTo>
                    <a:pt x="811448" y="653416"/>
                  </a:lnTo>
                  <a:lnTo>
                    <a:pt x="816869" y="653098"/>
                  </a:lnTo>
                  <a:lnTo>
                    <a:pt x="822609" y="652780"/>
                  </a:lnTo>
                  <a:lnTo>
                    <a:pt x="828030" y="652462"/>
                  </a:lnTo>
                  <a:close/>
                  <a:moveTo>
                    <a:pt x="275742" y="652462"/>
                  </a:moveTo>
                  <a:lnTo>
                    <a:pt x="281158" y="652780"/>
                  </a:lnTo>
                  <a:lnTo>
                    <a:pt x="286573" y="653098"/>
                  </a:lnTo>
                  <a:lnTo>
                    <a:pt x="292307" y="653416"/>
                  </a:lnTo>
                  <a:lnTo>
                    <a:pt x="297722" y="654687"/>
                  </a:lnTo>
                  <a:lnTo>
                    <a:pt x="303138" y="655958"/>
                  </a:lnTo>
                  <a:lnTo>
                    <a:pt x="308553" y="657547"/>
                  </a:lnTo>
                  <a:lnTo>
                    <a:pt x="313968" y="659136"/>
                  </a:lnTo>
                  <a:lnTo>
                    <a:pt x="319065" y="661043"/>
                  </a:lnTo>
                  <a:lnTo>
                    <a:pt x="324162" y="663268"/>
                  </a:lnTo>
                  <a:lnTo>
                    <a:pt x="329259" y="666128"/>
                  </a:lnTo>
                  <a:lnTo>
                    <a:pt x="334355" y="668988"/>
                  </a:lnTo>
                  <a:lnTo>
                    <a:pt x="339134" y="672166"/>
                  </a:lnTo>
                  <a:lnTo>
                    <a:pt x="343912" y="675344"/>
                  </a:lnTo>
                  <a:lnTo>
                    <a:pt x="348690" y="679158"/>
                  </a:lnTo>
                  <a:lnTo>
                    <a:pt x="353150" y="682654"/>
                  </a:lnTo>
                  <a:lnTo>
                    <a:pt x="357291" y="687103"/>
                  </a:lnTo>
                  <a:lnTo>
                    <a:pt x="361751" y="691235"/>
                  </a:lnTo>
                  <a:lnTo>
                    <a:pt x="365573" y="696002"/>
                  </a:lnTo>
                  <a:lnTo>
                    <a:pt x="369396" y="701087"/>
                  </a:lnTo>
                  <a:lnTo>
                    <a:pt x="372900" y="706490"/>
                  </a:lnTo>
                  <a:lnTo>
                    <a:pt x="376404" y="711892"/>
                  </a:lnTo>
                  <a:lnTo>
                    <a:pt x="379271" y="717295"/>
                  </a:lnTo>
                  <a:lnTo>
                    <a:pt x="382138" y="723651"/>
                  </a:lnTo>
                  <a:lnTo>
                    <a:pt x="384686" y="730007"/>
                  </a:lnTo>
                  <a:lnTo>
                    <a:pt x="386916" y="736364"/>
                  </a:lnTo>
                  <a:lnTo>
                    <a:pt x="389465" y="743038"/>
                  </a:lnTo>
                  <a:lnTo>
                    <a:pt x="391057" y="750029"/>
                  </a:lnTo>
                  <a:lnTo>
                    <a:pt x="392650" y="757657"/>
                  </a:lnTo>
                  <a:lnTo>
                    <a:pt x="393606" y="764966"/>
                  </a:lnTo>
                  <a:lnTo>
                    <a:pt x="394561" y="772912"/>
                  </a:lnTo>
                  <a:lnTo>
                    <a:pt x="394880" y="780857"/>
                  </a:lnTo>
                  <a:lnTo>
                    <a:pt x="395198" y="789438"/>
                  </a:lnTo>
                  <a:lnTo>
                    <a:pt x="395198" y="795476"/>
                  </a:lnTo>
                  <a:lnTo>
                    <a:pt x="398065" y="795476"/>
                  </a:lnTo>
                  <a:lnTo>
                    <a:pt x="400932" y="795794"/>
                  </a:lnTo>
                  <a:lnTo>
                    <a:pt x="403162" y="797065"/>
                  </a:lnTo>
                  <a:lnTo>
                    <a:pt x="405711" y="798018"/>
                  </a:lnTo>
                  <a:lnTo>
                    <a:pt x="407940" y="799607"/>
                  </a:lnTo>
                  <a:lnTo>
                    <a:pt x="410170" y="801197"/>
                  </a:lnTo>
                  <a:lnTo>
                    <a:pt x="412400" y="803103"/>
                  </a:lnTo>
                  <a:lnTo>
                    <a:pt x="414311" y="805646"/>
                  </a:lnTo>
                  <a:lnTo>
                    <a:pt x="415904" y="808506"/>
                  </a:lnTo>
                  <a:lnTo>
                    <a:pt x="417497" y="811049"/>
                  </a:lnTo>
                  <a:lnTo>
                    <a:pt x="419090" y="813909"/>
                  </a:lnTo>
                  <a:lnTo>
                    <a:pt x="420045" y="817087"/>
                  </a:lnTo>
                  <a:lnTo>
                    <a:pt x="421001" y="820265"/>
                  </a:lnTo>
                  <a:lnTo>
                    <a:pt x="421638" y="823761"/>
                  </a:lnTo>
                  <a:lnTo>
                    <a:pt x="422275" y="827257"/>
                  </a:lnTo>
                  <a:lnTo>
                    <a:pt x="422275" y="830753"/>
                  </a:lnTo>
                  <a:lnTo>
                    <a:pt x="421638" y="834249"/>
                  </a:lnTo>
                  <a:lnTo>
                    <a:pt x="421001" y="838062"/>
                  </a:lnTo>
                  <a:lnTo>
                    <a:pt x="419727" y="841558"/>
                  </a:lnTo>
                  <a:lnTo>
                    <a:pt x="417816" y="844736"/>
                  </a:lnTo>
                  <a:lnTo>
                    <a:pt x="415904" y="847914"/>
                  </a:lnTo>
                  <a:lnTo>
                    <a:pt x="413356" y="850775"/>
                  </a:lnTo>
                  <a:lnTo>
                    <a:pt x="410807" y="853635"/>
                  </a:lnTo>
                  <a:lnTo>
                    <a:pt x="407622" y="856177"/>
                  </a:lnTo>
                  <a:lnTo>
                    <a:pt x="404436" y="858402"/>
                  </a:lnTo>
                  <a:lnTo>
                    <a:pt x="401251" y="860309"/>
                  </a:lnTo>
                  <a:lnTo>
                    <a:pt x="397747" y="862216"/>
                  </a:lnTo>
                  <a:lnTo>
                    <a:pt x="394561" y="863805"/>
                  </a:lnTo>
                  <a:lnTo>
                    <a:pt x="391376" y="865076"/>
                  </a:lnTo>
                  <a:lnTo>
                    <a:pt x="387872" y="866029"/>
                  </a:lnTo>
                  <a:lnTo>
                    <a:pt x="385005" y="866347"/>
                  </a:lnTo>
                  <a:lnTo>
                    <a:pt x="381819" y="866665"/>
                  </a:lnTo>
                  <a:lnTo>
                    <a:pt x="377678" y="878106"/>
                  </a:lnTo>
                  <a:lnTo>
                    <a:pt x="372900" y="889230"/>
                  </a:lnTo>
                  <a:lnTo>
                    <a:pt x="367803" y="899717"/>
                  </a:lnTo>
                  <a:lnTo>
                    <a:pt x="362069" y="909887"/>
                  </a:lnTo>
                  <a:lnTo>
                    <a:pt x="357928" y="917514"/>
                  </a:lnTo>
                  <a:lnTo>
                    <a:pt x="353468" y="924506"/>
                  </a:lnTo>
                  <a:lnTo>
                    <a:pt x="348690" y="931180"/>
                  </a:lnTo>
                  <a:lnTo>
                    <a:pt x="343593" y="937536"/>
                  </a:lnTo>
                  <a:lnTo>
                    <a:pt x="338815" y="943575"/>
                  </a:lnTo>
                  <a:lnTo>
                    <a:pt x="333400" y="949295"/>
                  </a:lnTo>
                  <a:lnTo>
                    <a:pt x="328303" y="954698"/>
                  </a:lnTo>
                  <a:lnTo>
                    <a:pt x="322569" y="959147"/>
                  </a:lnTo>
                  <a:lnTo>
                    <a:pt x="317154" y="963915"/>
                  </a:lnTo>
                  <a:lnTo>
                    <a:pt x="311101" y="968046"/>
                  </a:lnTo>
                  <a:lnTo>
                    <a:pt x="305367" y="971224"/>
                  </a:lnTo>
                  <a:lnTo>
                    <a:pt x="299633" y="973767"/>
                  </a:lnTo>
                  <a:lnTo>
                    <a:pt x="293900" y="976309"/>
                  </a:lnTo>
                  <a:lnTo>
                    <a:pt x="287528" y="977898"/>
                  </a:lnTo>
                  <a:lnTo>
                    <a:pt x="281476" y="978852"/>
                  </a:lnTo>
                  <a:lnTo>
                    <a:pt x="275742" y="979487"/>
                  </a:lnTo>
                  <a:lnTo>
                    <a:pt x="271601" y="978852"/>
                  </a:lnTo>
                  <a:lnTo>
                    <a:pt x="267460" y="978534"/>
                  </a:lnTo>
                  <a:lnTo>
                    <a:pt x="263319" y="977898"/>
                  </a:lnTo>
                  <a:lnTo>
                    <a:pt x="259178" y="976627"/>
                  </a:lnTo>
                  <a:lnTo>
                    <a:pt x="255036" y="975038"/>
                  </a:lnTo>
                  <a:lnTo>
                    <a:pt x="250895" y="973449"/>
                  </a:lnTo>
                  <a:lnTo>
                    <a:pt x="246754" y="971542"/>
                  </a:lnTo>
                  <a:lnTo>
                    <a:pt x="242931" y="968999"/>
                  </a:lnTo>
                  <a:lnTo>
                    <a:pt x="235286" y="964550"/>
                  </a:lnTo>
                  <a:lnTo>
                    <a:pt x="228278" y="958830"/>
                  </a:lnTo>
                  <a:lnTo>
                    <a:pt x="221270" y="952473"/>
                  </a:lnTo>
                  <a:lnTo>
                    <a:pt x="214581" y="945164"/>
                  </a:lnTo>
                  <a:lnTo>
                    <a:pt x="207572" y="937536"/>
                  </a:lnTo>
                  <a:lnTo>
                    <a:pt x="201520" y="928956"/>
                  </a:lnTo>
                  <a:lnTo>
                    <a:pt x="195468" y="920375"/>
                  </a:lnTo>
                  <a:lnTo>
                    <a:pt x="189415" y="910523"/>
                  </a:lnTo>
                  <a:lnTo>
                    <a:pt x="184000" y="900035"/>
                  </a:lnTo>
                  <a:lnTo>
                    <a:pt x="178903" y="889230"/>
                  </a:lnTo>
                  <a:lnTo>
                    <a:pt x="174125" y="877788"/>
                  </a:lnTo>
                  <a:lnTo>
                    <a:pt x="169665" y="866347"/>
                  </a:lnTo>
                  <a:lnTo>
                    <a:pt x="167117" y="865394"/>
                  </a:lnTo>
                  <a:lnTo>
                    <a:pt x="163931" y="864758"/>
                  </a:lnTo>
                  <a:lnTo>
                    <a:pt x="157879" y="862216"/>
                  </a:lnTo>
                  <a:lnTo>
                    <a:pt x="151508" y="858720"/>
                  </a:lnTo>
                  <a:lnTo>
                    <a:pt x="148959" y="856813"/>
                  </a:lnTo>
                  <a:lnTo>
                    <a:pt x="146092" y="854588"/>
                  </a:lnTo>
                  <a:lnTo>
                    <a:pt x="143225" y="852046"/>
                  </a:lnTo>
                  <a:lnTo>
                    <a:pt x="140995" y="849503"/>
                  </a:lnTo>
                  <a:lnTo>
                    <a:pt x="139084" y="846643"/>
                  </a:lnTo>
                  <a:lnTo>
                    <a:pt x="137173" y="843783"/>
                  </a:lnTo>
                  <a:lnTo>
                    <a:pt x="135899" y="840605"/>
                  </a:lnTo>
                  <a:lnTo>
                    <a:pt x="134624" y="837427"/>
                  </a:lnTo>
                  <a:lnTo>
                    <a:pt x="133987" y="834249"/>
                  </a:lnTo>
                  <a:lnTo>
                    <a:pt x="133350" y="830753"/>
                  </a:lnTo>
                  <a:lnTo>
                    <a:pt x="133987" y="824397"/>
                  </a:lnTo>
                  <a:lnTo>
                    <a:pt x="135580" y="818358"/>
                  </a:lnTo>
                  <a:lnTo>
                    <a:pt x="137491" y="812638"/>
                  </a:lnTo>
                  <a:lnTo>
                    <a:pt x="140040" y="807553"/>
                  </a:lnTo>
                  <a:lnTo>
                    <a:pt x="143225" y="803103"/>
                  </a:lnTo>
                  <a:lnTo>
                    <a:pt x="145455" y="801197"/>
                  </a:lnTo>
                  <a:lnTo>
                    <a:pt x="147366" y="799607"/>
                  </a:lnTo>
                  <a:lnTo>
                    <a:pt x="149596" y="798654"/>
                  </a:lnTo>
                  <a:lnTo>
                    <a:pt x="151508" y="797383"/>
                  </a:lnTo>
                  <a:lnTo>
                    <a:pt x="154056" y="796112"/>
                  </a:lnTo>
                  <a:lnTo>
                    <a:pt x="156286" y="795794"/>
                  </a:lnTo>
                  <a:lnTo>
                    <a:pt x="156286" y="789438"/>
                  </a:lnTo>
                  <a:lnTo>
                    <a:pt x="156286" y="780857"/>
                  </a:lnTo>
                  <a:lnTo>
                    <a:pt x="156923" y="772912"/>
                  </a:lnTo>
                  <a:lnTo>
                    <a:pt x="157879" y="764966"/>
                  </a:lnTo>
                  <a:lnTo>
                    <a:pt x="159153" y="757657"/>
                  </a:lnTo>
                  <a:lnTo>
                    <a:pt x="160427" y="750029"/>
                  </a:lnTo>
                  <a:lnTo>
                    <a:pt x="162338" y="743038"/>
                  </a:lnTo>
                  <a:lnTo>
                    <a:pt x="164250" y="736364"/>
                  </a:lnTo>
                  <a:lnTo>
                    <a:pt x="166798" y="730007"/>
                  </a:lnTo>
                  <a:lnTo>
                    <a:pt x="169346" y="723651"/>
                  </a:lnTo>
                  <a:lnTo>
                    <a:pt x="172213" y="717295"/>
                  </a:lnTo>
                  <a:lnTo>
                    <a:pt x="175399" y="711892"/>
                  </a:lnTo>
                  <a:lnTo>
                    <a:pt x="178584" y="706490"/>
                  </a:lnTo>
                  <a:lnTo>
                    <a:pt x="182088" y="701087"/>
                  </a:lnTo>
                  <a:lnTo>
                    <a:pt x="185911" y="696002"/>
                  </a:lnTo>
                  <a:lnTo>
                    <a:pt x="190052" y="691235"/>
                  </a:lnTo>
                  <a:lnTo>
                    <a:pt x="193875" y="687103"/>
                  </a:lnTo>
                  <a:lnTo>
                    <a:pt x="198335" y="682654"/>
                  </a:lnTo>
                  <a:lnTo>
                    <a:pt x="202476" y="679158"/>
                  </a:lnTo>
                  <a:lnTo>
                    <a:pt x="207254" y="675344"/>
                  </a:lnTo>
                  <a:lnTo>
                    <a:pt x="212032" y="672166"/>
                  </a:lnTo>
                  <a:lnTo>
                    <a:pt x="217129" y="668988"/>
                  </a:lnTo>
                  <a:lnTo>
                    <a:pt x="221907" y="666128"/>
                  </a:lnTo>
                  <a:lnTo>
                    <a:pt x="227004" y="663268"/>
                  </a:lnTo>
                  <a:lnTo>
                    <a:pt x="232101" y="661043"/>
                  </a:lnTo>
                  <a:lnTo>
                    <a:pt x="237835" y="659136"/>
                  </a:lnTo>
                  <a:lnTo>
                    <a:pt x="242931" y="657547"/>
                  </a:lnTo>
                  <a:lnTo>
                    <a:pt x="248347" y="655958"/>
                  </a:lnTo>
                  <a:lnTo>
                    <a:pt x="254081" y="654687"/>
                  </a:lnTo>
                  <a:lnTo>
                    <a:pt x="259178" y="653416"/>
                  </a:lnTo>
                  <a:lnTo>
                    <a:pt x="264593" y="653098"/>
                  </a:lnTo>
                  <a:lnTo>
                    <a:pt x="270008" y="652780"/>
                  </a:lnTo>
                  <a:lnTo>
                    <a:pt x="275742" y="652462"/>
                  </a:lnTo>
                  <a:close/>
                  <a:moveTo>
                    <a:pt x="1647357" y="327025"/>
                  </a:moveTo>
                  <a:lnTo>
                    <a:pt x="1652749" y="327025"/>
                  </a:lnTo>
                  <a:lnTo>
                    <a:pt x="1658458" y="327025"/>
                  </a:lnTo>
                  <a:lnTo>
                    <a:pt x="1663849" y="327342"/>
                  </a:lnTo>
                  <a:lnTo>
                    <a:pt x="1669241" y="328291"/>
                  </a:lnTo>
                  <a:lnTo>
                    <a:pt x="1674315" y="328925"/>
                  </a:lnTo>
                  <a:lnTo>
                    <a:pt x="1680024" y="330191"/>
                  </a:lnTo>
                  <a:lnTo>
                    <a:pt x="1685415" y="331774"/>
                  </a:lnTo>
                  <a:lnTo>
                    <a:pt x="1690490" y="333673"/>
                  </a:lnTo>
                  <a:lnTo>
                    <a:pt x="1696199" y="335573"/>
                  </a:lnTo>
                  <a:lnTo>
                    <a:pt x="1701273" y="338105"/>
                  </a:lnTo>
                  <a:lnTo>
                    <a:pt x="1706347" y="340321"/>
                  </a:lnTo>
                  <a:lnTo>
                    <a:pt x="1711105" y="343170"/>
                  </a:lnTo>
                  <a:lnTo>
                    <a:pt x="1716179" y="346336"/>
                  </a:lnTo>
                  <a:lnTo>
                    <a:pt x="1720936" y="349818"/>
                  </a:lnTo>
                  <a:lnTo>
                    <a:pt x="1725694" y="353301"/>
                  </a:lnTo>
                  <a:lnTo>
                    <a:pt x="1729816" y="357100"/>
                  </a:lnTo>
                  <a:lnTo>
                    <a:pt x="1734257" y="361215"/>
                  </a:lnTo>
                  <a:lnTo>
                    <a:pt x="1738062" y="365964"/>
                  </a:lnTo>
                  <a:lnTo>
                    <a:pt x="1742185" y="370712"/>
                  </a:lnTo>
                  <a:lnTo>
                    <a:pt x="1745991" y="375144"/>
                  </a:lnTo>
                  <a:lnTo>
                    <a:pt x="1749480" y="380843"/>
                  </a:lnTo>
                  <a:lnTo>
                    <a:pt x="1752651" y="385908"/>
                  </a:lnTo>
                  <a:lnTo>
                    <a:pt x="1755823" y="391606"/>
                  </a:lnTo>
                  <a:lnTo>
                    <a:pt x="1758994" y="397621"/>
                  </a:lnTo>
                  <a:lnTo>
                    <a:pt x="1761214" y="403953"/>
                  </a:lnTo>
                  <a:lnTo>
                    <a:pt x="1763752" y="410601"/>
                  </a:lnTo>
                  <a:lnTo>
                    <a:pt x="1765654" y="417249"/>
                  </a:lnTo>
                  <a:lnTo>
                    <a:pt x="1767557" y="424213"/>
                  </a:lnTo>
                  <a:lnTo>
                    <a:pt x="1769143" y="431495"/>
                  </a:lnTo>
                  <a:lnTo>
                    <a:pt x="1770412" y="439092"/>
                  </a:lnTo>
                  <a:lnTo>
                    <a:pt x="1771046" y="446690"/>
                  </a:lnTo>
                  <a:lnTo>
                    <a:pt x="1771680" y="454921"/>
                  </a:lnTo>
                  <a:lnTo>
                    <a:pt x="1771997" y="463152"/>
                  </a:lnTo>
                  <a:lnTo>
                    <a:pt x="1771680" y="466318"/>
                  </a:lnTo>
                  <a:lnTo>
                    <a:pt x="1771680" y="469167"/>
                  </a:lnTo>
                  <a:lnTo>
                    <a:pt x="1771997" y="469167"/>
                  </a:lnTo>
                  <a:lnTo>
                    <a:pt x="1774852" y="469483"/>
                  </a:lnTo>
                  <a:lnTo>
                    <a:pt x="1777072" y="469800"/>
                  </a:lnTo>
                  <a:lnTo>
                    <a:pt x="1779926" y="470750"/>
                  </a:lnTo>
                  <a:lnTo>
                    <a:pt x="1782146" y="471699"/>
                  </a:lnTo>
                  <a:lnTo>
                    <a:pt x="1784683" y="473282"/>
                  </a:lnTo>
                  <a:lnTo>
                    <a:pt x="1786904" y="474865"/>
                  </a:lnTo>
                  <a:lnTo>
                    <a:pt x="1788806" y="477398"/>
                  </a:lnTo>
                  <a:lnTo>
                    <a:pt x="1790709" y="479614"/>
                  </a:lnTo>
                  <a:lnTo>
                    <a:pt x="1792295" y="482146"/>
                  </a:lnTo>
                  <a:lnTo>
                    <a:pt x="1793881" y="484679"/>
                  </a:lnTo>
                  <a:lnTo>
                    <a:pt x="1795149" y="487528"/>
                  </a:lnTo>
                  <a:lnTo>
                    <a:pt x="1796418" y="490694"/>
                  </a:lnTo>
                  <a:lnTo>
                    <a:pt x="1797369" y="494176"/>
                  </a:lnTo>
                  <a:lnTo>
                    <a:pt x="1798004" y="497342"/>
                  </a:lnTo>
                  <a:lnTo>
                    <a:pt x="1798321" y="501141"/>
                  </a:lnTo>
                  <a:lnTo>
                    <a:pt x="1798638" y="504940"/>
                  </a:lnTo>
                  <a:lnTo>
                    <a:pt x="1798321" y="508422"/>
                  </a:lnTo>
                  <a:lnTo>
                    <a:pt x="1797369" y="511904"/>
                  </a:lnTo>
                  <a:lnTo>
                    <a:pt x="1795784" y="515387"/>
                  </a:lnTo>
                  <a:lnTo>
                    <a:pt x="1794198" y="518552"/>
                  </a:lnTo>
                  <a:lnTo>
                    <a:pt x="1792295" y="521718"/>
                  </a:lnTo>
                  <a:lnTo>
                    <a:pt x="1789758" y="524567"/>
                  </a:lnTo>
                  <a:lnTo>
                    <a:pt x="1786904" y="527100"/>
                  </a:lnTo>
                  <a:lnTo>
                    <a:pt x="1784049" y="529949"/>
                  </a:lnTo>
                  <a:lnTo>
                    <a:pt x="1780878" y="532165"/>
                  </a:lnTo>
                  <a:lnTo>
                    <a:pt x="1777706" y="534064"/>
                  </a:lnTo>
                  <a:lnTo>
                    <a:pt x="1774218" y="535647"/>
                  </a:lnTo>
                  <a:lnTo>
                    <a:pt x="1771046" y="537230"/>
                  </a:lnTo>
                  <a:lnTo>
                    <a:pt x="1767557" y="538497"/>
                  </a:lnTo>
                  <a:lnTo>
                    <a:pt x="1764386" y="539763"/>
                  </a:lnTo>
                  <a:lnTo>
                    <a:pt x="1761214" y="540079"/>
                  </a:lnTo>
                  <a:lnTo>
                    <a:pt x="1758677" y="540079"/>
                  </a:lnTo>
                  <a:lnTo>
                    <a:pt x="1758043" y="540079"/>
                  </a:lnTo>
                  <a:lnTo>
                    <a:pt x="1754237" y="551476"/>
                  </a:lnTo>
                  <a:lnTo>
                    <a:pt x="1749480" y="562556"/>
                  </a:lnTo>
                  <a:lnTo>
                    <a:pt x="1744405" y="573003"/>
                  </a:lnTo>
                  <a:lnTo>
                    <a:pt x="1739014" y="583133"/>
                  </a:lnTo>
                  <a:lnTo>
                    <a:pt x="1734574" y="590731"/>
                  </a:lnTo>
                  <a:lnTo>
                    <a:pt x="1729816" y="597696"/>
                  </a:lnTo>
                  <a:lnTo>
                    <a:pt x="1725059" y="604344"/>
                  </a:lnTo>
                  <a:lnTo>
                    <a:pt x="1720302" y="610675"/>
                  </a:lnTo>
                  <a:lnTo>
                    <a:pt x="1715228" y="617007"/>
                  </a:lnTo>
                  <a:lnTo>
                    <a:pt x="1710153" y="622389"/>
                  </a:lnTo>
                  <a:lnTo>
                    <a:pt x="1705079" y="628087"/>
                  </a:lnTo>
                  <a:lnTo>
                    <a:pt x="1699687" y="632836"/>
                  </a:lnTo>
                  <a:lnTo>
                    <a:pt x="1693661" y="636951"/>
                  </a:lnTo>
                  <a:lnTo>
                    <a:pt x="1688270" y="641066"/>
                  </a:lnTo>
                  <a:lnTo>
                    <a:pt x="1682244" y="644549"/>
                  </a:lnTo>
                  <a:lnTo>
                    <a:pt x="1676535" y="647398"/>
                  </a:lnTo>
                  <a:lnTo>
                    <a:pt x="1670509" y="649614"/>
                  </a:lnTo>
                  <a:lnTo>
                    <a:pt x="1664484" y="651197"/>
                  </a:lnTo>
                  <a:lnTo>
                    <a:pt x="1658775" y="651830"/>
                  </a:lnTo>
                  <a:lnTo>
                    <a:pt x="1652749" y="652463"/>
                  </a:lnTo>
                  <a:lnTo>
                    <a:pt x="1648626" y="652463"/>
                  </a:lnTo>
                  <a:lnTo>
                    <a:pt x="1644503" y="651830"/>
                  </a:lnTo>
                  <a:lnTo>
                    <a:pt x="1640380" y="650880"/>
                  </a:lnTo>
                  <a:lnTo>
                    <a:pt x="1636257" y="649931"/>
                  </a:lnTo>
                  <a:lnTo>
                    <a:pt x="1631817" y="648348"/>
                  </a:lnTo>
                  <a:lnTo>
                    <a:pt x="1628011" y="646765"/>
                  </a:lnTo>
                  <a:lnTo>
                    <a:pt x="1624206" y="644549"/>
                  </a:lnTo>
                  <a:lnTo>
                    <a:pt x="1619765" y="642649"/>
                  </a:lnTo>
                  <a:lnTo>
                    <a:pt x="1612788" y="637584"/>
                  </a:lnTo>
                  <a:lnTo>
                    <a:pt x="1605494" y="631886"/>
                  </a:lnTo>
                  <a:lnTo>
                    <a:pt x="1598516" y="625554"/>
                  </a:lnTo>
                  <a:lnTo>
                    <a:pt x="1591539" y="618590"/>
                  </a:lnTo>
                  <a:lnTo>
                    <a:pt x="1585196" y="610675"/>
                  </a:lnTo>
                  <a:lnTo>
                    <a:pt x="1578853" y="602444"/>
                  </a:lnTo>
                  <a:lnTo>
                    <a:pt x="1572510" y="593580"/>
                  </a:lnTo>
                  <a:lnTo>
                    <a:pt x="1567118" y="584083"/>
                  </a:lnTo>
                  <a:lnTo>
                    <a:pt x="1561727" y="573320"/>
                  </a:lnTo>
                  <a:lnTo>
                    <a:pt x="1556018" y="562556"/>
                  </a:lnTo>
                  <a:lnTo>
                    <a:pt x="1551261" y="551476"/>
                  </a:lnTo>
                  <a:lnTo>
                    <a:pt x="1547138" y="539763"/>
                  </a:lnTo>
                  <a:lnTo>
                    <a:pt x="1544284" y="539446"/>
                  </a:lnTo>
                  <a:lnTo>
                    <a:pt x="1541112" y="538180"/>
                  </a:lnTo>
                  <a:lnTo>
                    <a:pt x="1535403" y="535647"/>
                  </a:lnTo>
                  <a:lnTo>
                    <a:pt x="1529378" y="532165"/>
                  </a:lnTo>
                  <a:lnTo>
                    <a:pt x="1526206" y="530266"/>
                  </a:lnTo>
                  <a:lnTo>
                    <a:pt x="1523352" y="528050"/>
                  </a:lnTo>
                  <a:lnTo>
                    <a:pt x="1521132" y="525517"/>
                  </a:lnTo>
                  <a:lnTo>
                    <a:pt x="1518595" y="523301"/>
                  </a:lnTo>
                  <a:lnTo>
                    <a:pt x="1516692" y="520452"/>
                  </a:lnTo>
                  <a:lnTo>
                    <a:pt x="1514789" y="517286"/>
                  </a:lnTo>
                  <a:lnTo>
                    <a:pt x="1513203" y="514753"/>
                  </a:lnTo>
                  <a:lnTo>
                    <a:pt x="1511934" y="511588"/>
                  </a:lnTo>
                  <a:lnTo>
                    <a:pt x="1511617" y="507789"/>
                  </a:lnTo>
                  <a:lnTo>
                    <a:pt x="1511300" y="504940"/>
                  </a:lnTo>
                  <a:lnTo>
                    <a:pt x="1511617" y="497975"/>
                  </a:lnTo>
                  <a:lnTo>
                    <a:pt x="1512886" y="492277"/>
                  </a:lnTo>
                  <a:lnTo>
                    <a:pt x="1515106" y="486262"/>
                  </a:lnTo>
                  <a:lnTo>
                    <a:pt x="1517960" y="481197"/>
                  </a:lnTo>
                  <a:lnTo>
                    <a:pt x="1521132" y="476765"/>
                  </a:lnTo>
                  <a:lnTo>
                    <a:pt x="1523035" y="475498"/>
                  </a:lnTo>
                  <a:lnTo>
                    <a:pt x="1524938" y="473915"/>
                  </a:lnTo>
                  <a:lnTo>
                    <a:pt x="1526840" y="472333"/>
                  </a:lnTo>
                  <a:lnTo>
                    <a:pt x="1529378" y="471066"/>
                  </a:lnTo>
                  <a:lnTo>
                    <a:pt x="1531598" y="470117"/>
                  </a:lnTo>
                  <a:lnTo>
                    <a:pt x="1534135" y="469483"/>
                  </a:lnTo>
                  <a:lnTo>
                    <a:pt x="1533818" y="463152"/>
                  </a:lnTo>
                  <a:lnTo>
                    <a:pt x="1534135" y="454921"/>
                  </a:lnTo>
                  <a:lnTo>
                    <a:pt x="1534452" y="446690"/>
                  </a:lnTo>
                  <a:lnTo>
                    <a:pt x="1535403" y="439092"/>
                  </a:lnTo>
                  <a:lnTo>
                    <a:pt x="1536355" y="431495"/>
                  </a:lnTo>
                  <a:lnTo>
                    <a:pt x="1537941" y="424213"/>
                  </a:lnTo>
                  <a:lnTo>
                    <a:pt x="1539526" y="417249"/>
                  </a:lnTo>
                  <a:lnTo>
                    <a:pt x="1542064" y="410601"/>
                  </a:lnTo>
                  <a:lnTo>
                    <a:pt x="1544284" y="403953"/>
                  </a:lnTo>
                  <a:lnTo>
                    <a:pt x="1546504" y="397621"/>
                  </a:lnTo>
                  <a:lnTo>
                    <a:pt x="1549675" y="391606"/>
                  </a:lnTo>
                  <a:lnTo>
                    <a:pt x="1552530" y="385908"/>
                  </a:lnTo>
                  <a:lnTo>
                    <a:pt x="1556018" y="380843"/>
                  </a:lnTo>
                  <a:lnTo>
                    <a:pt x="1559507" y="375144"/>
                  </a:lnTo>
                  <a:lnTo>
                    <a:pt x="1563313" y="370712"/>
                  </a:lnTo>
                  <a:lnTo>
                    <a:pt x="1567118" y="365964"/>
                  </a:lnTo>
                  <a:lnTo>
                    <a:pt x="1571559" y="361215"/>
                  </a:lnTo>
                  <a:lnTo>
                    <a:pt x="1575682" y="357100"/>
                  </a:lnTo>
                  <a:lnTo>
                    <a:pt x="1580122" y="353301"/>
                  </a:lnTo>
                  <a:lnTo>
                    <a:pt x="1584879" y="349818"/>
                  </a:lnTo>
                  <a:lnTo>
                    <a:pt x="1589636" y="346336"/>
                  </a:lnTo>
                  <a:lnTo>
                    <a:pt x="1594076" y="343170"/>
                  </a:lnTo>
                  <a:lnTo>
                    <a:pt x="1599468" y="340321"/>
                  </a:lnTo>
                  <a:lnTo>
                    <a:pt x="1604542" y="338105"/>
                  </a:lnTo>
                  <a:lnTo>
                    <a:pt x="1609617" y="335573"/>
                  </a:lnTo>
                  <a:lnTo>
                    <a:pt x="1614691" y="333673"/>
                  </a:lnTo>
                  <a:lnTo>
                    <a:pt x="1620083" y="331774"/>
                  </a:lnTo>
                  <a:lnTo>
                    <a:pt x="1625157" y="330191"/>
                  </a:lnTo>
                  <a:lnTo>
                    <a:pt x="1630866" y="328925"/>
                  </a:lnTo>
                  <a:lnTo>
                    <a:pt x="1636257" y="328291"/>
                  </a:lnTo>
                  <a:lnTo>
                    <a:pt x="1641649" y="327342"/>
                  </a:lnTo>
                  <a:lnTo>
                    <a:pt x="1647357" y="327025"/>
                  </a:lnTo>
                  <a:close/>
                  <a:moveTo>
                    <a:pt x="1094907" y="327025"/>
                  </a:moveTo>
                  <a:lnTo>
                    <a:pt x="1100299" y="327025"/>
                  </a:lnTo>
                  <a:lnTo>
                    <a:pt x="1105690" y="327025"/>
                  </a:lnTo>
                  <a:lnTo>
                    <a:pt x="1111399" y="327342"/>
                  </a:lnTo>
                  <a:lnTo>
                    <a:pt x="1116791" y="328291"/>
                  </a:lnTo>
                  <a:lnTo>
                    <a:pt x="1121865" y="328925"/>
                  </a:lnTo>
                  <a:lnTo>
                    <a:pt x="1127257" y="330191"/>
                  </a:lnTo>
                  <a:lnTo>
                    <a:pt x="1132965" y="331774"/>
                  </a:lnTo>
                  <a:lnTo>
                    <a:pt x="1138040" y="333673"/>
                  </a:lnTo>
                  <a:lnTo>
                    <a:pt x="1143431" y="335573"/>
                  </a:lnTo>
                  <a:lnTo>
                    <a:pt x="1148506" y="338105"/>
                  </a:lnTo>
                  <a:lnTo>
                    <a:pt x="1153580" y="340321"/>
                  </a:lnTo>
                  <a:lnTo>
                    <a:pt x="1158337" y="343170"/>
                  </a:lnTo>
                  <a:lnTo>
                    <a:pt x="1163412" y="346336"/>
                  </a:lnTo>
                  <a:lnTo>
                    <a:pt x="1168169" y="349818"/>
                  </a:lnTo>
                  <a:lnTo>
                    <a:pt x="1172926" y="353301"/>
                  </a:lnTo>
                  <a:lnTo>
                    <a:pt x="1177366" y="357100"/>
                  </a:lnTo>
                  <a:lnTo>
                    <a:pt x="1181806" y="361215"/>
                  </a:lnTo>
                  <a:lnTo>
                    <a:pt x="1185612" y="365964"/>
                  </a:lnTo>
                  <a:lnTo>
                    <a:pt x="1189418" y="370712"/>
                  </a:lnTo>
                  <a:lnTo>
                    <a:pt x="1193541" y="375144"/>
                  </a:lnTo>
                  <a:lnTo>
                    <a:pt x="1197030" y="380843"/>
                  </a:lnTo>
                  <a:lnTo>
                    <a:pt x="1200201" y="385908"/>
                  </a:lnTo>
                  <a:lnTo>
                    <a:pt x="1203373" y="391606"/>
                  </a:lnTo>
                  <a:lnTo>
                    <a:pt x="1206544" y="397621"/>
                  </a:lnTo>
                  <a:lnTo>
                    <a:pt x="1208764" y="403953"/>
                  </a:lnTo>
                  <a:lnTo>
                    <a:pt x="1210984" y="410601"/>
                  </a:lnTo>
                  <a:lnTo>
                    <a:pt x="1213204" y="417249"/>
                  </a:lnTo>
                  <a:lnTo>
                    <a:pt x="1215107" y="424213"/>
                  </a:lnTo>
                  <a:lnTo>
                    <a:pt x="1216693" y="431495"/>
                  </a:lnTo>
                  <a:lnTo>
                    <a:pt x="1217962" y="439092"/>
                  </a:lnTo>
                  <a:lnTo>
                    <a:pt x="1218596" y="446690"/>
                  </a:lnTo>
                  <a:lnTo>
                    <a:pt x="1218913" y="454921"/>
                  </a:lnTo>
                  <a:lnTo>
                    <a:pt x="1219547" y="463152"/>
                  </a:lnTo>
                  <a:lnTo>
                    <a:pt x="1218913" y="466318"/>
                  </a:lnTo>
                  <a:lnTo>
                    <a:pt x="1218913" y="469167"/>
                  </a:lnTo>
                  <a:lnTo>
                    <a:pt x="1219547" y="469167"/>
                  </a:lnTo>
                  <a:lnTo>
                    <a:pt x="1222085" y="469483"/>
                  </a:lnTo>
                  <a:lnTo>
                    <a:pt x="1224622" y="469800"/>
                  </a:lnTo>
                  <a:lnTo>
                    <a:pt x="1227159" y="470750"/>
                  </a:lnTo>
                  <a:lnTo>
                    <a:pt x="1229696" y="471699"/>
                  </a:lnTo>
                  <a:lnTo>
                    <a:pt x="1231916" y="473282"/>
                  </a:lnTo>
                  <a:lnTo>
                    <a:pt x="1234453" y="474865"/>
                  </a:lnTo>
                  <a:lnTo>
                    <a:pt x="1236356" y="477398"/>
                  </a:lnTo>
                  <a:lnTo>
                    <a:pt x="1238259" y="479614"/>
                  </a:lnTo>
                  <a:lnTo>
                    <a:pt x="1239845" y="482146"/>
                  </a:lnTo>
                  <a:lnTo>
                    <a:pt x="1241431" y="484679"/>
                  </a:lnTo>
                  <a:lnTo>
                    <a:pt x="1242699" y="487528"/>
                  </a:lnTo>
                  <a:lnTo>
                    <a:pt x="1243651" y="490694"/>
                  </a:lnTo>
                  <a:lnTo>
                    <a:pt x="1244602" y="494176"/>
                  </a:lnTo>
                  <a:lnTo>
                    <a:pt x="1245237" y="497342"/>
                  </a:lnTo>
                  <a:lnTo>
                    <a:pt x="1245871" y="501141"/>
                  </a:lnTo>
                  <a:lnTo>
                    <a:pt x="1246188" y="504940"/>
                  </a:lnTo>
                  <a:lnTo>
                    <a:pt x="1245871" y="508422"/>
                  </a:lnTo>
                  <a:lnTo>
                    <a:pt x="1244919" y="511904"/>
                  </a:lnTo>
                  <a:lnTo>
                    <a:pt x="1243334" y="515387"/>
                  </a:lnTo>
                  <a:lnTo>
                    <a:pt x="1241748" y="518552"/>
                  </a:lnTo>
                  <a:lnTo>
                    <a:pt x="1239845" y="521718"/>
                  </a:lnTo>
                  <a:lnTo>
                    <a:pt x="1236991" y="524567"/>
                  </a:lnTo>
                  <a:lnTo>
                    <a:pt x="1234453" y="527100"/>
                  </a:lnTo>
                  <a:lnTo>
                    <a:pt x="1231599" y="529949"/>
                  </a:lnTo>
                  <a:lnTo>
                    <a:pt x="1228428" y="532165"/>
                  </a:lnTo>
                  <a:lnTo>
                    <a:pt x="1224939" y="534064"/>
                  </a:lnTo>
                  <a:lnTo>
                    <a:pt x="1221767" y="535647"/>
                  </a:lnTo>
                  <a:lnTo>
                    <a:pt x="1218596" y="537230"/>
                  </a:lnTo>
                  <a:lnTo>
                    <a:pt x="1215107" y="538497"/>
                  </a:lnTo>
                  <a:lnTo>
                    <a:pt x="1211936" y="539763"/>
                  </a:lnTo>
                  <a:lnTo>
                    <a:pt x="1208764" y="540079"/>
                  </a:lnTo>
                  <a:lnTo>
                    <a:pt x="1205910" y="540079"/>
                  </a:lnTo>
                  <a:lnTo>
                    <a:pt x="1205593" y="540079"/>
                  </a:lnTo>
                  <a:lnTo>
                    <a:pt x="1201470" y="551476"/>
                  </a:lnTo>
                  <a:lnTo>
                    <a:pt x="1197030" y="562556"/>
                  </a:lnTo>
                  <a:lnTo>
                    <a:pt x="1191955" y="573003"/>
                  </a:lnTo>
                  <a:lnTo>
                    <a:pt x="1186247" y="583133"/>
                  </a:lnTo>
                  <a:lnTo>
                    <a:pt x="1182124" y="590731"/>
                  </a:lnTo>
                  <a:lnTo>
                    <a:pt x="1177366" y="597696"/>
                  </a:lnTo>
                  <a:lnTo>
                    <a:pt x="1172609" y="604344"/>
                  </a:lnTo>
                  <a:lnTo>
                    <a:pt x="1167852" y="610675"/>
                  </a:lnTo>
                  <a:lnTo>
                    <a:pt x="1162777" y="617007"/>
                  </a:lnTo>
                  <a:lnTo>
                    <a:pt x="1157703" y="622389"/>
                  </a:lnTo>
                  <a:lnTo>
                    <a:pt x="1152311" y="628087"/>
                  </a:lnTo>
                  <a:lnTo>
                    <a:pt x="1146920" y="632836"/>
                  </a:lnTo>
                  <a:lnTo>
                    <a:pt x="1141211" y="636951"/>
                  </a:lnTo>
                  <a:lnTo>
                    <a:pt x="1135503" y="641066"/>
                  </a:lnTo>
                  <a:lnTo>
                    <a:pt x="1129794" y="644549"/>
                  </a:lnTo>
                  <a:lnTo>
                    <a:pt x="1123768" y="647398"/>
                  </a:lnTo>
                  <a:lnTo>
                    <a:pt x="1118059" y="649614"/>
                  </a:lnTo>
                  <a:lnTo>
                    <a:pt x="1112033" y="651197"/>
                  </a:lnTo>
                  <a:lnTo>
                    <a:pt x="1106008" y="651830"/>
                  </a:lnTo>
                  <a:lnTo>
                    <a:pt x="1100299" y="652463"/>
                  </a:lnTo>
                  <a:lnTo>
                    <a:pt x="1095859" y="652463"/>
                  </a:lnTo>
                  <a:lnTo>
                    <a:pt x="1092053" y="651830"/>
                  </a:lnTo>
                  <a:lnTo>
                    <a:pt x="1087613" y="650880"/>
                  </a:lnTo>
                  <a:lnTo>
                    <a:pt x="1083807" y="649931"/>
                  </a:lnTo>
                  <a:lnTo>
                    <a:pt x="1079367" y="648348"/>
                  </a:lnTo>
                  <a:lnTo>
                    <a:pt x="1075561" y="646765"/>
                  </a:lnTo>
                  <a:lnTo>
                    <a:pt x="1071438" y="644549"/>
                  </a:lnTo>
                  <a:lnTo>
                    <a:pt x="1067315" y="642649"/>
                  </a:lnTo>
                  <a:lnTo>
                    <a:pt x="1060021" y="637584"/>
                  </a:lnTo>
                  <a:lnTo>
                    <a:pt x="1053044" y="631886"/>
                  </a:lnTo>
                  <a:lnTo>
                    <a:pt x="1046066" y="625554"/>
                  </a:lnTo>
                  <a:lnTo>
                    <a:pt x="1039089" y="618590"/>
                  </a:lnTo>
                  <a:lnTo>
                    <a:pt x="1032746" y="610675"/>
                  </a:lnTo>
                  <a:lnTo>
                    <a:pt x="1026403" y="602444"/>
                  </a:lnTo>
                  <a:lnTo>
                    <a:pt x="1020060" y="593580"/>
                  </a:lnTo>
                  <a:lnTo>
                    <a:pt x="1014668" y="584083"/>
                  </a:lnTo>
                  <a:lnTo>
                    <a:pt x="1008643" y="573320"/>
                  </a:lnTo>
                  <a:lnTo>
                    <a:pt x="1003568" y="562556"/>
                  </a:lnTo>
                  <a:lnTo>
                    <a:pt x="998811" y="551476"/>
                  </a:lnTo>
                  <a:lnTo>
                    <a:pt x="994371" y="539763"/>
                  </a:lnTo>
                  <a:lnTo>
                    <a:pt x="991834" y="539446"/>
                  </a:lnTo>
                  <a:lnTo>
                    <a:pt x="988662" y="538180"/>
                  </a:lnTo>
                  <a:lnTo>
                    <a:pt x="982636" y="535647"/>
                  </a:lnTo>
                  <a:lnTo>
                    <a:pt x="976927" y="532165"/>
                  </a:lnTo>
                  <a:lnTo>
                    <a:pt x="973756" y="530266"/>
                  </a:lnTo>
                  <a:lnTo>
                    <a:pt x="970902" y="528050"/>
                  </a:lnTo>
                  <a:lnTo>
                    <a:pt x="968682" y="525517"/>
                  </a:lnTo>
                  <a:lnTo>
                    <a:pt x="966144" y="523301"/>
                  </a:lnTo>
                  <a:lnTo>
                    <a:pt x="963924" y="520452"/>
                  </a:lnTo>
                  <a:lnTo>
                    <a:pt x="962339" y="517286"/>
                  </a:lnTo>
                  <a:lnTo>
                    <a:pt x="960753" y="514753"/>
                  </a:lnTo>
                  <a:lnTo>
                    <a:pt x="959484" y="511588"/>
                  </a:lnTo>
                  <a:lnTo>
                    <a:pt x="959167" y="507789"/>
                  </a:lnTo>
                  <a:lnTo>
                    <a:pt x="958850" y="504940"/>
                  </a:lnTo>
                  <a:lnTo>
                    <a:pt x="959167" y="497975"/>
                  </a:lnTo>
                  <a:lnTo>
                    <a:pt x="960436" y="492277"/>
                  </a:lnTo>
                  <a:lnTo>
                    <a:pt x="962656" y="486262"/>
                  </a:lnTo>
                  <a:lnTo>
                    <a:pt x="965510" y="481197"/>
                  </a:lnTo>
                  <a:lnTo>
                    <a:pt x="968682" y="476765"/>
                  </a:lnTo>
                  <a:lnTo>
                    <a:pt x="970584" y="475498"/>
                  </a:lnTo>
                  <a:lnTo>
                    <a:pt x="972487" y="473915"/>
                  </a:lnTo>
                  <a:lnTo>
                    <a:pt x="974390" y="472333"/>
                  </a:lnTo>
                  <a:lnTo>
                    <a:pt x="976927" y="471066"/>
                  </a:lnTo>
                  <a:lnTo>
                    <a:pt x="979148" y="470117"/>
                  </a:lnTo>
                  <a:lnTo>
                    <a:pt x="981685" y="469483"/>
                  </a:lnTo>
                  <a:lnTo>
                    <a:pt x="981050" y="463152"/>
                  </a:lnTo>
                  <a:lnTo>
                    <a:pt x="981685" y="454921"/>
                  </a:lnTo>
                  <a:lnTo>
                    <a:pt x="982002" y="446690"/>
                  </a:lnTo>
                  <a:lnTo>
                    <a:pt x="982636" y="439092"/>
                  </a:lnTo>
                  <a:lnTo>
                    <a:pt x="983905" y="431495"/>
                  </a:lnTo>
                  <a:lnTo>
                    <a:pt x="985491" y="424213"/>
                  </a:lnTo>
                  <a:lnTo>
                    <a:pt x="987076" y="417249"/>
                  </a:lnTo>
                  <a:lnTo>
                    <a:pt x="989296" y="410601"/>
                  </a:lnTo>
                  <a:lnTo>
                    <a:pt x="991834" y="403953"/>
                  </a:lnTo>
                  <a:lnTo>
                    <a:pt x="994054" y="397621"/>
                  </a:lnTo>
                  <a:lnTo>
                    <a:pt x="996908" y="391606"/>
                  </a:lnTo>
                  <a:lnTo>
                    <a:pt x="1000079" y="385908"/>
                  </a:lnTo>
                  <a:lnTo>
                    <a:pt x="1003568" y="380843"/>
                  </a:lnTo>
                  <a:lnTo>
                    <a:pt x="1007057" y="375144"/>
                  </a:lnTo>
                  <a:lnTo>
                    <a:pt x="1010545" y="370712"/>
                  </a:lnTo>
                  <a:lnTo>
                    <a:pt x="1014668" y="365964"/>
                  </a:lnTo>
                  <a:lnTo>
                    <a:pt x="1018791" y="361215"/>
                  </a:lnTo>
                  <a:lnTo>
                    <a:pt x="1023231" y="357100"/>
                  </a:lnTo>
                  <a:lnTo>
                    <a:pt x="1027672" y="353301"/>
                  </a:lnTo>
                  <a:lnTo>
                    <a:pt x="1032112" y="349818"/>
                  </a:lnTo>
                  <a:lnTo>
                    <a:pt x="1036869" y="346336"/>
                  </a:lnTo>
                  <a:lnTo>
                    <a:pt x="1041626" y="343170"/>
                  </a:lnTo>
                  <a:lnTo>
                    <a:pt x="1046701" y="340321"/>
                  </a:lnTo>
                  <a:lnTo>
                    <a:pt x="1051775" y="338105"/>
                  </a:lnTo>
                  <a:lnTo>
                    <a:pt x="1057166" y="335573"/>
                  </a:lnTo>
                  <a:lnTo>
                    <a:pt x="1062241" y="333673"/>
                  </a:lnTo>
                  <a:lnTo>
                    <a:pt x="1067632" y="331774"/>
                  </a:lnTo>
                  <a:lnTo>
                    <a:pt x="1072707" y="330191"/>
                  </a:lnTo>
                  <a:lnTo>
                    <a:pt x="1078098" y="328925"/>
                  </a:lnTo>
                  <a:lnTo>
                    <a:pt x="1083807" y="328291"/>
                  </a:lnTo>
                  <a:lnTo>
                    <a:pt x="1089199" y="327342"/>
                  </a:lnTo>
                  <a:lnTo>
                    <a:pt x="1094907" y="327025"/>
                  </a:lnTo>
                  <a:close/>
                  <a:moveTo>
                    <a:pt x="542608" y="327025"/>
                  </a:moveTo>
                  <a:lnTo>
                    <a:pt x="548323" y="327025"/>
                  </a:lnTo>
                  <a:lnTo>
                    <a:pt x="553720" y="327025"/>
                  </a:lnTo>
                  <a:lnTo>
                    <a:pt x="559118" y="327342"/>
                  </a:lnTo>
                  <a:lnTo>
                    <a:pt x="564198" y="328291"/>
                  </a:lnTo>
                  <a:lnTo>
                    <a:pt x="569913" y="328925"/>
                  </a:lnTo>
                  <a:lnTo>
                    <a:pt x="575310" y="330191"/>
                  </a:lnTo>
                  <a:lnTo>
                    <a:pt x="580708" y="331774"/>
                  </a:lnTo>
                  <a:lnTo>
                    <a:pt x="586105" y="333673"/>
                  </a:lnTo>
                  <a:lnTo>
                    <a:pt x="591503" y="335573"/>
                  </a:lnTo>
                  <a:lnTo>
                    <a:pt x="596583" y="338105"/>
                  </a:lnTo>
                  <a:lnTo>
                    <a:pt x="601663" y="340321"/>
                  </a:lnTo>
                  <a:lnTo>
                    <a:pt x="606425" y="343170"/>
                  </a:lnTo>
                  <a:lnTo>
                    <a:pt x="611506" y="346336"/>
                  </a:lnTo>
                  <a:lnTo>
                    <a:pt x="616268" y="349818"/>
                  </a:lnTo>
                  <a:lnTo>
                    <a:pt x="621030" y="353301"/>
                  </a:lnTo>
                  <a:lnTo>
                    <a:pt x="625475" y="357100"/>
                  </a:lnTo>
                  <a:lnTo>
                    <a:pt x="629603" y="361215"/>
                  </a:lnTo>
                  <a:lnTo>
                    <a:pt x="633730" y="365964"/>
                  </a:lnTo>
                  <a:lnTo>
                    <a:pt x="637541" y="370712"/>
                  </a:lnTo>
                  <a:lnTo>
                    <a:pt x="641351" y="375144"/>
                  </a:lnTo>
                  <a:lnTo>
                    <a:pt x="645161" y="380843"/>
                  </a:lnTo>
                  <a:lnTo>
                    <a:pt x="648018" y="385908"/>
                  </a:lnTo>
                  <a:lnTo>
                    <a:pt x="651193" y="391606"/>
                  </a:lnTo>
                  <a:lnTo>
                    <a:pt x="654051" y="397621"/>
                  </a:lnTo>
                  <a:lnTo>
                    <a:pt x="656908" y="403953"/>
                  </a:lnTo>
                  <a:lnTo>
                    <a:pt x="659131" y="410601"/>
                  </a:lnTo>
                  <a:lnTo>
                    <a:pt x="661036" y="417249"/>
                  </a:lnTo>
                  <a:lnTo>
                    <a:pt x="663258" y="424213"/>
                  </a:lnTo>
                  <a:lnTo>
                    <a:pt x="664846" y="431495"/>
                  </a:lnTo>
                  <a:lnTo>
                    <a:pt x="665798" y="439092"/>
                  </a:lnTo>
                  <a:lnTo>
                    <a:pt x="666751" y="446690"/>
                  </a:lnTo>
                  <a:lnTo>
                    <a:pt x="667068" y="454921"/>
                  </a:lnTo>
                  <a:lnTo>
                    <a:pt x="667386" y="463152"/>
                  </a:lnTo>
                  <a:lnTo>
                    <a:pt x="667068" y="466318"/>
                  </a:lnTo>
                  <a:lnTo>
                    <a:pt x="667068" y="469167"/>
                  </a:lnTo>
                  <a:lnTo>
                    <a:pt x="667386" y="469167"/>
                  </a:lnTo>
                  <a:lnTo>
                    <a:pt x="669926" y="469483"/>
                  </a:lnTo>
                  <a:lnTo>
                    <a:pt x="672466" y="469800"/>
                  </a:lnTo>
                  <a:lnTo>
                    <a:pt x="675323" y="470750"/>
                  </a:lnTo>
                  <a:lnTo>
                    <a:pt x="677546" y="471699"/>
                  </a:lnTo>
                  <a:lnTo>
                    <a:pt x="680086" y="473282"/>
                  </a:lnTo>
                  <a:lnTo>
                    <a:pt x="682308" y="474865"/>
                  </a:lnTo>
                  <a:lnTo>
                    <a:pt x="684531" y="477398"/>
                  </a:lnTo>
                  <a:lnTo>
                    <a:pt x="686436" y="479614"/>
                  </a:lnTo>
                  <a:lnTo>
                    <a:pt x="688023" y="482146"/>
                  </a:lnTo>
                  <a:lnTo>
                    <a:pt x="689611" y="484679"/>
                  </a:lnTo>
                  <a:lnTo>
                    <a:pt x="690563" y="487528"/>
                  </a:lnTo>
                  <a:lnTo>
                    <a:pt x="691833" y="490694"/>
                  </a:lnTo>
                  <a:lnTo>
                    <a:pt x="692786" y="494176"/>
                  </a:lnTo>
                  <a:lnTo>
                    <a:pt x="693421" y="497342"/>
                  </a:lnTo>
                  <a:lnTo>
                    <a:pt x="693738" y="501141"/>
                  </a:lnTo>
                  <a:lnTo>
                    <a:pt x="693738" y="504940"/>
                  </a:lnTo>
                  <a:lnTo>
                    <a:pt x="693738" y="508422"/>
                  </a:lnTo>
                  <a:lnTo>
                    <a:pt x="693103" y="511904"/>
                  </a:lnTo>
                  <a:lnTo>
                    <a:pt x="691516" y="515387"/>
                  </a:lnTo>
                  <a:lnTo>
                    <a:pt x="689928" y="518552"/>
                  </a:lnTo>
                  <a:lnTo>
                    <a:pt x="687388" y="521718"/>
                  </a:lnTo>
                  <a:lnTo>
                    <a:pt x="685166" y="524567"/>
                  </a:lnTo>
                  <a:lnTo>
                    <a:pt x="682308" y="527100"/>
                  </a:lnTo>
                  <a:lnTo>
                    <a:pt x="679768" y="529949"/>
                  </a:lnTo>
                  <a:lnTo>
                    <a:pt x="676593" y="532165"/>
                  </a:lnTo>
                  <a:lnTo>
                    <a:pt x="673101" y="534064"/>
                  </a:lnTo>
                  <a:lnTo>
                    <a:pt x="669926" y="535647"/>
                  </a:lnTo>
                  <a:lnTo>
                    <a:pt x="666433" y="537230"/>
                  </a:lnTo>
                  <a:lnTo>
                    <a:pt x="663258" y="538497"/>
                  </a:lnTo>
                  <a:lnTo>
                    <a:pt x="660083" y="539763"/>
                  </a:lnTo>
                  <a:lnTo>
                    <a:pt x="656908" y="540079"/>
                  </a:lnTo>
                  <a:lnTo>
                    <a:pt x="654051" y="540079"/>
                  </a:lnTo>
                  <a:lnTo>
                    <a:pt x="653733" y="540079"/>
                  </a:lnTo>
                  <a:lnTo>
                    <a:pt x="649288" y="551476"/>
                  </a:lnTo>
                  <a:lnTo>
                    <a:pt x="645161" y="562556"/>
                  </a:lnTo>
                  <a:lnTo>
                    <a:pt x="639763" y="573003"/>
                  </a:lnTo>
                  <a:lnTo>
                    <a:pt x="634365" y="583133"/>
                  </a:lnTo>
                  <a:lnTo>
                    <a:pt x="629920" y="590731"/>
                  </a:lnTo>
                  <a:lnTo>
                    <a:pt x="625475" y="597696"/>
                  </a:lnTo>
                  <a:lnTo>
                    <a:pt x="620713" y="604344"/>
                  </a:lnTo>
                  <a:lnTo>
                    <a:pt x="615950" y="610675"/>
                  </a:lnTo>
                  <a:lnTo>
                    <a:pt x="610871" y="617007"/>
                  </a:lnTo>
                  <a:lnTo>
                    <a:pt x="605790" y="622389"/>
                  </a:lnTo>
                  <a:lnTo>
                    <a:pt x="600076" y="628087"/>
                  </a:lnTo>
                  <a:lnTo>
                    <a:pt x="594995" y="632836"/>
                  </a:lnTo>
                  <a:lnTo>
                    <a:pt x="589280" y="636951"/>
                  </a:lnTo>
                  <a:lnTo>
                    <a:pt x="583565" y="641066"/>
                  </a:lnTo>
                  <a:lnTo>
                    <a:pt x="577850" y="644549"/>
                  </a:lnTo>
                  <a:lnTo>
                    <a:pt x="571818" y="647398"/>
                  </a:lnTo>
                  <a:lnTo>
                    <a:pt x="565785" y="649614"/>
                  </a:lnTo>
                  <a:lnTo>
                    <a:pt x="560070" y="651197"/>
                  </a:lnTo>
                  <a:lnTo>
                    <a:pt x="554038" y="651830"/>
                  </a:lnTo>
                  <a:lnTo>
                    <a:pt x="548323" y="652463"/>
                  </a:lnTo>
                  <a:lnTo>
                    <a:pt x="543878" y="652463"/>
                  </a:lnTo>
                  <a:lnTo>
                    <a:pt x="540068" y="651830"/>
                  </a:lnTo>
                  <a:lnTo>
                    <a:pt x="535623" y="650880"/>
                  </a:lnTo>
                  <a:lnTo>
                    <a:pt x="531813" y="649931"/>
                  </a:lnTo>
                  <a:lnTo>
                    <a:pt x="527368" y="648348"/>
                  </a:lnTo>
                  <a:lnTo>
                    <a:pt x="523240" y="646765"/>
                  </a:lnTo>
                  <a:lnTo>
                    <a:pt x="519430" y="644549"/>
                  </a:lnTo>
                  <a:lnTo>
                    <a:pt x="514985" y="642649"/>
                  </a:lnTo>
                  <a:lnTo>
                    <a:pt x="508000" y="637584"/>
                  </a:lnTo>
                  <a:lnTo>
                    <a:pt x="500698" y="631886"/>
                  </a:lnTo>
                  <a:lnTo>
                    <a:pt x="494030" y="625554"/>
                  </a:lnTo>
                  <a:lnTo>
                    <a:pt x="486728" y="618590"/>
                  </a:lnTo>
                  <a:lnTo>
                    <a:pt x="480378" y="610675"/>
                  </a:lnTo>
                  <a:lnTo>
                    <a:pt x="474345" y="602444"/>
                  </a:lnTo>
                  <a:lnTo>
                    <a:pt x="467995" y="593580"/>
                  </a:lnTo>
                  <a:lnTo>
                    <a:pt x="462280" y="584083"/>
                  </a:lnTo>
                  <a:lnTo>
                    <a:pt x="456565" y="573320"/>
                  </a:lnTo>
                  <a:lnTo>
                    <a:pt x="451485" y="562556"/>
                  </a:lnTo>
                  <a:lnTo>
                    <a:pt x="446723" y="551476"/>
                  </a:lnTo>
                  <a:lnTo>
                    <a:pt x="442278" y="539763"/>
                  </a:lnTo>
                  <a:lnTo>
                    <a:pt x="439420" y="539446"/>
                  </a:lnTo>
                  <a:lnTo>
                    <a:pt x="436563" y="538180"/>
                  </a:lnTo>
                  <a:lnTo>
                    <a:pt x="430530" y="535647"/>
                  </a:lnTo>
                  <a:lnTo>
                    <a:pt x="424498" y="532165"/>
                  </a:lnTo>
                  <a:lnTo>
                    <a:pt x="421323" y="530266"/>
                  </a:lnTo>
                  <a:lnTo>
                    <a:pt x="418783" y="528050"/>
                  </a:lnTo>
                  <a:lnTo>
                    <a:pt x="416243" y="525517"/>
                  </a:lnTo>
                  <a:lnTo>
                    <a:pt x="414020" y="523301"/>
                  </a:lnTo>
                  <a:lnTo>
                    <a:pt x="411480" y="520452"/>
                  </a:lnTo>
                  <a:lnTo>
                    <a:pt x="409893" y="517286"/>
                  </a:lnTo>
                  <a:lnTo>
                    <a:pt x="408305" y="514753"/>
                  </a:lnTo>
                  <a:lnTo>
                    <a:pt x="407353" y="511588"/>
                  </a:lnTo>
                  <a:lnTo>
                    <a:pt x="406400" y="507789"/>
                  </a:lnTo>
                  <a:lnTo>
                    <a:pt x="406400" y="504940"/>
                  </a:lnTo>
                  <a:lnTo>
                    <a:pt x="407035" y="497975"/>
                  </a:lnTo>
                  <a:lnTo>
                    <a:pt x="407988" y="492277"/>
                  </a:lnTo>
                  <a:lnTo>
                    <a:pt x="410528" y="486262"/>
                  </a:lnTo>
                  <a:lnTo>
                    <a:pt x="412750" y="481197"/>
                  </a:lnTo>
                  <a:lnTo>
                    <a:pt x="416243" y="476765"/>
                  </a:lnTo>
                  <a:lnTo>
                    <a:pt x="418148" y="475498"/>
                  </a:lnTo>
                  <a:lnTo>
                    <a:pt x="420370" y="473915"/>
                  </a:lnTo>
                  <a:lnTo>
                    <a:pt x="422275" y="472333"/>
                  </a:lnTo>
                  <a:lnTo>
                    <a:pt x="424498" y="471066"/>
                  </a:lnTo>
                  <a:lnTo>
                    <a:pt x="427038" y="470117"/>
                  </a:lnTo>
                  <a:lnTo>
                    <a:pt x="429260" y="469483"/>
                  </a:lnTo>
                  <a:lnTo>
                    <a:pt x="428943" y="463152"/>
                  </a:lnTo>
                  <a:lnTo>
                    <a:pt x="429260" y="454921"/>
                  </a:lnTo>
                  <a:lnTo>
                    <a:pt x="429578" y="446690"/>
                  </a:lnTo>
                  <a:lnTo>
                    <a:pt x="430530" y="439092"/>
                  </a:lnTo>
                  <a:lnTo>
                    <a:pt x="431800" y="431495"/>
                  </a:lnTo>
                  <a:lnTo>
                    <a:pt x="433388" y="424213"/>
                  </a:lnTo>
                  <a:lnTo>
                    <a:pt x="434975" y="417249"/>
                  </a:lnTo>
                  <a:lnTo>
                    <a:pt x="437198" y="410601"/>
                  </a:lnTo>
                  <a:lnTo>
                    <a:pt x="439420" y="403953"/>
                  </a:lnTo>
                  <a:lnTo>
                    <a:pt x="441960" y="397621"/>
                  </a:lnTo>
                  <a:lnTo>
                    <a:pt x="444818" y="391606"/>
                  </a:lnTo>
                  <a:lnTo>
                    <a:pt x="447675" y="385908"/>
                  </a:lnTo>
                  <a:lnTo>
                    <a:pt x="451485" y="380843"/>
                  </a:lnTo>
                  <a:lnTo>
                    <a:pt x="454978" y="375144"/>
                  </a:lnTo>
                  <a:lnTo>
                    <a:pt x="458470" y="370712"/>
                  </a:lnTo>
                  <a:lnTo>
                    <a:pt x="462280" y="365964"/>
                  </a:lnTo>
                  <a:lnTo>
                    <a:pt x="466725" y="361215"/>
                  </a:lnTo>
                  <a:lnTo>
                    <a:pt x="471170" y="357100"/>
                  </a:lnTo>
                  <a:lnTo>
                    <a:pt x="475298" y="353301"/>
                  </a:lnTo>
                  <a:lnTo>
                    <a:pt x="480060" y="349818"/>
                  </a:lnTo>
                  <a:lnTo>
                    <a:pt x="484823" y="346336"/>
                  </a:lnTo>
                  <a:lnTo>
                    <a:pt x="489585" y="343170"/>
                  </a:lnTo>
                  <a:lnTo>
                    <a:pt x="494665" y="340321"/>
                  </a:lnTo>
                  <a:lnTo>
                    <a:pt x="499745" y="338105"/>
                  </a:lnTo>
                  <a:lnTo>
                    <a:pt x="504825" y="335573"/>
                  </a:lnTo>
                  <a:lnTo>
                    <a:pt x="509905" y="333673"/>
                  </a:lnTo>
                  <a:lnTo>
                    <a:pt x="515620" y="331774"/>
                  </a:lnTo>
                  <a:lnTo>
                    <a:pt x="520700" y="330191"/>
                  </a:lnTo>
                  <a:lnTo>
                    <a:pt x="526098" y="328925"/>
                  </a:lnTo>
                  <a:lnTo>
                    <a:pt x="531813" y="328291"/>
                  </a:lnTo>
                  <a:lnTo>
                    <a:pt x="537210" y="327342"/>
                  </a:lnTo>
                  <a:lnTo>
                    <a:pt x="542608" y="327025"/>
                  </a:lnTo>
                  <a:close/>
                  <a:moveTo>
                    <a:pt x="1372720" y="0"/>
                  </a:moveTo>
                  <a:lnTo>
                    <a:pt x="1378112" y="0"/>
                  </a:lnTo>
                  <a:lnTo>
                    <a:pt x="1383504" y="0"/>
                  </a:lnTo>
                  <a:lnTo>
                    <a:pt x="1389212" y="318"/>
                  </a:lnTo>
                  <a:lnTo>
                    <a:pt x="1394604" y="1271"/>
                  </a:lnTo>
                  <a:lnTo>
                    <a:pt x="1400313" y="2225"/>
                  </a:lnTo>
                  <a:lnTo>
                    <a:pt x="1405387" y="3496"/>
                  </a:lnTo>
                  <a:lnTo>
                    <a:pt x="1410778" y="5085"/>
                  </a:lnTo>
                  <a:lnTo>
                    <a:pt x="1416170" y="6674"/>
                  </a:lnTo>
                  <a:lnTo>
                    <a:pt x="1421244" y="8581"/>
                  </a:lnTo>
                  <a:lnTo>
                    <a:pt x="1426636" y="11123"/>
                  </a:lnTo>
                  <a:lnTo>
                    <a:pt x="1431710" y="13666"/>
                  </a:lnTo>
                  <a:lnTo>
                    <a:pt x="1436785" y="16526"/>
                  </a:lnTo>
                  <a:lnTo>
                    <a:pt x="1441542" y="19704"/>
                  </a:lnTo>
                  <a:lnTo>
                    <a:pt x="1446299" y="22882"/>
                  </a:lnTo>
                  <a:lnTo>
                    <a:pt x="1450739" y="26378"/>
                  </a:lnTo>
                  <a:lnTo>
                    <a:pt x="1455179" y="30192"/>
                  </a:lnTo>
                  <a:lnTo>
                    <a:pt x="1459620" y="34641"/>
                  </a:lnTo>
                  <a:lnTo>
                    <a:pt x="1463743" y="39091"/>
                  </a:lnTo>
                  <a:lnTo>
                    <a:pt x="1467866" y="43858"/>
                  </a:lnTo>
                  <a:lnTo>
                    <a:pt x="1471354" y="48943"/>
                  </a:lnTo>
                  <a:lnTo>
                    <a:pt x="1474843" y="54028"/>
                  </a:lnTo>
                  <a:lnTo>
                    <a:pt x="1478331" y="59430"/>
                  </a:lnTo>
                  <a:lnTo>
                    <a:pt x="1481186" y="64833"/>
                  </a:lnTo>
                  <a:lnTo>
                    <a:pt x="1484357" y="71189"/>
                  </a:lnTo>
                  <a:lnTo>
                    <a:pt x="1486577" y="77545"/>
                  </a:lnTo>
                  <a:lnTo>
                    <a:pt x="1489115" y="83902"/>
                  </a:lnTo>
                  <a:lnTo>
                    <a:pt x="1491335" y="90576"/>
                  </a:lnTo>
                  <a:lnTo>
                    <a:pt x="1492920" y="97567"/>
                  </a:lnTo>
                  <a:lnTo>
                    <a:pt x="1494506" y="105195"/>
                  </a:lnTo>
                  <a:lnTo>
                    <a:pt x="1495775" y="112504"/>
                  </a:lnTo>
                  <a:lnTo>
                    <a:pt x="1496409" y="120450"/>
                  </a:lnTo>
                  <a:lnTo>
                    <a:pt x="1497043" y="128395"/>
                  </a:lnTo>
                  <a:lnTo>
                    <a:pt x="1497360" y="136658"/>
                  </a:lnTo>
                  <a:lnTo>
                    <a:pt x="1497360" y="139836"/>
                  </a:lnTo>
                  <a:lnTo>
                    <a:pt x="1497043" y="142696"/>
                  </a:lnTo>
                  <a:lnTo>
                    <a:pt x="1497360" y="142696"/>
                  </a:lnTo>
                  <a:lnTo>
                    <a:pt x="1499898" y="143014"/>
                  </a:lnTo>
                  <a:lnTo>
                    <a:pt x="1502752" y="143332"/>
                  </a:lnTo>
                  <a:lnTo>
                    <a:pt x="1505289" y="144285"/>
                  </a:lnTo>
                  <a:lnTo>
                    <a:pt x="1507509" y="145874"/>
                  </a:lnTo>
                  <a:lnTo>
                    <a:pt x="1509729" y="146828"/>
                  </a:lnTo>
                  <a:lnTo>
                    <a:pt x="1512267" y="149052"/>
                  </a:lnTo>
                  <a:lnTo>
                    <a:pt x="1514169" y="150959"/>
                  </a:lnTo>
                  <a:lnTo>
                    <a:pt x="1516072" y="153184"/>
                  </a:lnTo>
                  <a:lnTo>
                    <a:pt x="1517658" y="155726"/>
                  </a:lnTo>
                  <a:lnTo>
                    <a:pt x="1519244" y="158269"/>
                  </a:lnTo>
                  <a:lnTo>
                    <a:pt x="1520830" y="161447"/>
                  </a:lnTo>
                  <a:lnTo>
                    <a:pt x="1521781" y="164625"/>
                  </a:lnTo>
                  <a:lnTo>
                    <a:pt x="1522732" y="167803"/>
                  </a:lnTo>
                  <a:lnTo>
                    <a:pt x="1523367" y="171299"/>
                  </a:lnTo>
                  <a:lnTo>
                    <a:pt x="1523684" y="174795"/>
                  </a:lnTo>
                  <a:lnTo>
                    <a:pt x="1524001" y="178609"/>
                  </a:lnTo>
                  <a:lnTo>
                    <a:pt x="1523684" y="182104"/>
                  </a:lnTo>
                  <a:lnTo>
                    <a:pt x="1522732" y="185600"/>
                  </a:lnTo>
                  <a:lnTo>
                    <a:pt x="1521781" y="189096"/>
                  </a:lnTo>
                  <a:lnTo>
                    <a:pt x="1519561" y="192274"/>
                  </a:lnTo>
                  <a:lnTo>
                    <a:pt x="1517658" y="195452"/>
                  </a:lnTo>
                  <a:lnTo>
                    <a:pt x="1515121" y="198630"/>
                  </a:lnTo>
                  <a:lnTo>
                    <a:pt x="1512584" y="201173"/>
                  </a:lnTo>
                  <a:lnTo>
                    <a:pt x="1509412" y="203715"/>
                  </a:lnTo>
                  <a:lnTo>
                    <a:pt x="1506241" y="205940"/>
                  </a:lnTo>
                  <a:lnTo>
                    <a:pt x="1503069" y="208165"/>
                  </a:lnTo>
                  <a:lnTo>
                    <a:pt x="1499581" y="210072"/>
                  </a:lnTo>
                  <a:lnTo>
                    <a:pt x="1496409" y="211661"/>
                  </a:lnTo>
                  <a:lnTo>
                    <a:pt x="1492920" y="212614"/>
                  </a:lnTo>
                  <a:lnTo>
                    <a:pt x="1489749" y="213567"/>
                  </a:lnTo>
                  <a:lnTo>
                    <a:pt x="1486577" y="213885"/>
                  </a:lnTo>
                  <a:lnTo>
                    <a:pt x="1484040" y="214203"/>
                  </a:lnTo>
                  <a:lnTo>
                    <a:pt x="1483406" y="213885"/>
                  </a:lnTo>
                  <a:lnTo>
                    <a:pt x="1479600" y="225326"/>
                  </a:lnTo>
                  <a:lnTo>
                    <a:pt x="1474843" y="236768"/>
                  </a:lnTo>
                  <a:lnTo>
                    <a:pt x="1469768" y="247255"/>
                  </a:lnTo>
                  <a:lnTo>
                    <a:pt x="1464377" y="257743"/>
                  </a:lnTo>
                  <a:lnTo>
                    <a:pt x="1459937" y="264735"/>
                  </a:lnTo>
                  <a:lnTo>
                    <a:pt x="1455179" y="271726"/>
                  </a:lnTo>
                  <a:lnTo>
                    <a:pt x="1450422" y="279036"/>
                  </a:lnTo>
                  <a:lnTo>
                    <a:pt x="1445665" y="285392"/>
                  </a:lnTo>
                  <a:lnTo>
                    <a:pt x="1440591" y="291113"/>
                  </a:lnTo>
                  <a:lnTo>
                    <a:pt x="1435516" y="297151"/>
                  </a:lnTo>
                  <a:lnTo>
                    <a:pt x="1430442" y="302236"/>
                  </a:lnTo>
                  <a:lnTo>
                    <a:pt x="1425050" y="307003"/>
                  </a:lnTo>
                  <a:lnTo>
                    <a:pt x="1419342" y="311770"/>
                  </a:lnTo>
                  <a:lnTo>
                    <a:pt x="1413633" y="315266"/>
                  </a:lnTo>
                  <a:lnTo>
                    <a:pt x="1407607" y="318762"/>
                  </a:lnTo>
                  <a:lnTo>
                    <a:pt x="1401898" y="321622"/>
                  </a:lnTo>
                  <a:lnTo>
                    <a:pt x="1395872" y="323847"/>
                  </a:lnTo>
                  <a:lnTo>
                    <a:pt x="1389847" y="325436"/>
                  </a:lnTo>
                  <a:lnTo>
                    <a:pt x="1384138" y="326707"/>
                  </a:lnTo>
                  <a:lnTo>
                    <a:pt x="1378112" y="327025"/>
                  </a:lnTo>
                  <a:lnTo>
                    <a:pt x="1373672" y="326707"/>
                  </a:lnTo>
                  <a:lnTo>
                    <a:pt x="1369866" y="326072"/>
                  </a:lnTo>
                  <a:lnTo>
                    <a:pt x="1365426" y="325436"/>
                  </a:lnTo>
                  <a:lnTo>
                    <a:pt x="1361620" y="324165"/>
                  </a:lnTo>
                  <a:lnTo>
                    <a:pt x="1357814" y="322576"/>
                  </a:lnTo>
                  <a:lnTo>
                    <a:pt x="1353374" y="320987"/>
                  </a:lnTo>
                  <a:lnTo>
                    <a:pt x="1349569" y="319080"/>
                  </a:lnTo>
                  <a:lnTo>
                    <a:pt x="1345446" y="316855"/>
                  </a:lnTo>
                  <a:lnTo>
                    <a:pt x="1338151" y="312088"/>
                  </a:lnTo>
                  <a:lnTo>
                    <a:pt x="1330857" y="306368"/>
                  </a:lnTo>
                  <a:lnTo>
                    <a:pt x="1323879" y="299694"/>
                  </a:lnTo>
                  <a:lnTo>
                    <a:pt x="1317219" y="292702"/>
                  </a:lnTo>
                  <a:lnTo>
                    <a:pt x="1310559" y="285392"/>
                  </a:lnTo>
                  <a:lnTo>
                    <a:pt x="1304216" y="276494"/>
                  </a:lnTo>
                  <a:lnTo>
                    <a:pt x="1298190" y="267595"/>
                  </a:lnTo>
                  <a:lnTo>
                    <a:pt x="1292481" y="258061"/>
                  </a:lnTo>
                  <a:lnTo>
                    <a:pt x="1287090" y="247891"/>
                  </a:lnTo>
                  <a:lnTo>
                    <a:pt x="1281381" y="236768"/>
                  </a:lnTo>
                  <a:lnTo>
                    <a:pt x="1276624" y="225326"/>
                  </a:lnTo>
                  <a:lnTo>
                    <a:pt x="1272501" y="213885"/>
                  </a:lnTo>
                  <a:lnTo>
                    <a:pt x="1269647" y="213250"/>
                  </a:lnTo>
                  <a:lnTo>
                    <a:pt x="1266792" y="212296"/>
                  </a:lnTo>
                  <a:lnTo>
                    <a:pt x="1260449" y="209436"/>
                  </a:lnTo>
                  <a:lnTo>
                    <a:pt x="1254741" y="206576"/>
                  </a:lnTo>
                  <a:lnTo>
                    <a:pt x="1251569" y="204351"/>
                  </a:lnTo>
                  <a:lnTo>
                    <a:pt x="1248715" y="202126"/>
                  </a:lnTo>
                  <a:lnTo>
                    <a:pt x="1246495" y="199584"/>
                  </a:lnTo>
                  <a:lnTo>
                    <a:pt x="1243958" y="197041"/>
                  </a:lnTo>
                  <a:lnTo>
                    <a:pt x="1241737" y="194181"/>
                  </a:lnTo>
                  <a:lnTo>
                    <a:pt x="1240152" y="191321"/>
                  </a:lnTo>
                  <a:lnTo>
                    <a:pt x="1238566" y="188461"/>
                  </a:lnTo>
                  <a:lnTo>
                    <a:pt x="1237297" y="185283"/>
                  </a:lnTo>
                  <a:lnTo>
                    <a:pt x="1236663" y="182104"/>
                  </a:lnTo>
                  <a:lnTo>
                    <a:pt x="1236663" y="178609"/>
                  </a:lnTo>
                  <a:lnTo>
                    <a:pt x="1236980" y="172252"/>
                  </a:lnTo>
                  <a:lnTo>
                    <a:pt x="1238249" y="165896"/>
                  </a:lnTo>
                  <a:lnTo>
                    <a:pt x="1240469" y="160493"/>
                  </a:lnTo>
                  <a:lnTo>
                    <a:pt x="1243323" y="155091"/>
                  </a:lnTo>
                  <a:lnTo>
                    <a:pt x="1246495" y="150959"/>
                  </a:lnTo>
                  <a:lnTo>
                    <a:pt x="1248398" y="149052"/>
                  </a:lnTo>
                  <a:lnTo>
                    <a:pt x="1250301" y="147463"/>
                  </a:lnTo>
                  <a:lnTo>
                    <a:pt x="1252203" y="145874"/>
                  </a:lnTo>
                  <a:lnTo>
                    <a:pt x="1254741" y="144921"/>
                  </a:lnTo>
                  <a:lnTo>
                    <a:pt x="1256961" y="143650"/>
                  </a:lnTo>
                  <a:lnTo>
                    <a:pt x="1259498" y="143332"/>
                  </a:lnTo>
                  <a:lnTo>
                    <a:pt x="1258864" y="136658"/>
                  </a:lnTo>
                  <a:lnTo>
                    <a:pt x="1259498" y="128395"/>
                  </a:lnTo>
                  <a:lnTo>
                    <a:pt x="1259815" y="120450"/>
                  </a:lnTo>
                  <a:lnTo>
                    <a:pt x="1260449" y="112504"/>
                  </a:lnTo>
                  <a:lnTo>
                    <a:pt x="1261718" y="105195"/>
                  </a:lnTo>
                  <a:lnTo>
                    <a:pt x="1263304" y="97567"/>
                  </a:lnTo>
                  <a:lnTo>
                    <a:pt x="1264889" y="90576"/>
                  </a:lnTo>
                  <a:lnTo>
                    <a:pt x="1267427" y="83902"/>
                  </a:lnTo>
                  <a:lnTo>
                    <a:pt x="1269647" y="77545"/>
                  </a:lnTo>
                  <a:lnTo>
                    <a:pt x="1271867" y="71189"/>
                  </a:lnTo>
                  <a:lnTo>
                    <a:pt x="1274721" y="64833"/>
                  </a:lnTo>
                  <a:lnTo>
                    <a:pt x="1277893" y="59430"/>
                  </a:lnTo>
                  <a:lnTo>
                    <a:pt x="1281381" y="54028"/>
                  </a:lnTo>
                  <a:lnTo>
                    <a:pt x="1284870" y="48943"/>
                  </a:lnTo>
                  <a:lnTo>
                    <a:pt x="1288359" y="43858"/>
                  </a:lnTo>
                  <a:lnTo>
                    <a:pt x="1292481" y="39091"/>
                  </a:lnTo>
                  <a:lnTo>
                    <a:pt x="1296922" y="34641"/>
                  </a:lnTo>
                  <a:lnTo>
                    <a:pt x="1301045" y="30192"/>
                  </a:lnTo>
                  <a:lnTo>
                    <a:pt x="1305485" y="26378"/>
                  </a:lnTo>
                  <a:lnTo>
                    <a:pt x="1310242" y="22882"/>
                  </a:lnTo>
                  <a:lnTo>
                    <a:pt x="1314999" y="19704"/>
                  </a:lnTo>
                  <a:lnTo>
                    <a:pt x="1319439" y="16526"/>
                  </a:lnTo>
                  <a:lnTo>
                    <a:pt x="1324831" y="13666"/>
                  </a:lnTo>
                  <a:lnTo>
                    <a:pt x="1329905" y="11123"/>
                  </a:lnTo>
                  <a:lnTo>
                    <a:pt x="1334980" y="8581"/>
                  </a:lnTo>
                  <a:lnTo>
                    <a:pt x="1340054" y="6674"/>
                  </a:lnTo>
                  <a:lnTo>
                    <a:pt x="1345446" y="5085"/>
                  </a:lnTo>
                  <a:lnTo>
                    <a:pt x="1350520" y="3496"/>
                  </a:lnTo>
                  <a:lnTo>
                    <a:pt x="1356229" y="2225"/>
                  </a:lnTo>
                  <a:lnTo>
                    <a:pt x="1361620" y="1271"/>
                  </a:lnTo>
                  <a:lnTo>
                    <a:pt x="1367012" y="318"/>
                  </a:lnTo>
                  <a:lnTo>
                    <a:pt x="1372720" y="0"/>
                  </a:lnTo>
                  <a:close/>
                  <a:moveTo>
                    <a:pt x="819953" y="0"/>
                  </a:moveTo>
                  <a:lnTo>
                    <a:pt x="825662" y="0"/>
                  </a:lnTo>
                  <a:lnTo>
                    <a:pt x="831053" y="0"/>
                  </a:lnTo>
                  <a:lnTo>
                    <a:pt x="836762" y="318"/>
                  </a:lnTo>
                  <a:lnTo>
                    <a:pt x="842154" y="1271"/>
                  </a:lnTo>
                  <a:lnTo>
                    <a:pt x="847545" y="2225"/>
                  </a:lnTo>
                  <a:lnTo>
                    <a:pt x="852620" y="3496"/>
                  </a:lnTo>
                  <a:lnTo>
                    <a:pt x="858328" y="5085"/>
                  </a:lnTo>
                  <a:lnTo>
                    <a:pt x="863720" y="6674"/>
                  </a:lnTo>
                  <a:lnTo>
                    <a:pt x="868794" y="8581"/>
                  </a:lnTo>
                  <a:lnTo>
                    <a:pt x="873869" y="11123"/>
                  </a:lnTo>
                  <a:lnTo>
                    <a:pt x="878943" y="13666"/>
                  </a:lnTo>
                  <a:lnTo>
                    <a:pt x="884335" y="16526"/>
                  </a:lnTo>
                  <a:lnTo>
                    <a:pt x="888775" y="19704"/>
                  </a:lnTo>
                  <a:lnTo>
                    <a:pt x="893532" y="22882"/>
                  </a:lnTo>
                  <a:lnTo>
                    <a:pt x="898289" y="26378"/>
                  </a:lnTo>
                  <a:lnTo>
                    <a:pt x="902729" y="30192"/>
                  </a:lnTo>
                  <a:lnTo>
                    <a:pt x="906852" y="34641"/>
                  </a:lnTo>
                  <a:lnTo>
                    <a:pt x="910975" y="39091"/>
                  </a:lnTo>
                  <a:lnTo>
                    <a:pt x="915098" y="43858"/>
                  </a:lnTo>
                  <a:lnTo>
                    <a:pt x="918904" y="48943"/>
                  </a:lnTo>
                  <a:lnTo>
                    <a:pt x="922393" y="54028"/>
                  </a:lnTo>
                  <a:lnTo>
                    <a:pt x="925881" y="59430"/>
                  </a:lnTo>
                  <a:lnTo>
                    <a:pt x="928736" y="64833"/>
                  </a:lnTo>
                  <a:lnTo>
                    <a:pt x="931907" y="71189"/>
                  </a:lnTo>
                  <a:lnTo>
                    <a:pt x="934127" y="77545"/>
                  </a:lnTo>
                  <a:lnTo>
                    <a:pt x="936347" y="83902"/>
                  </a:lnTo>
                  <a:lnTo>
                    <a:pt x="938884" y="90576"/>
                  </a:lnTo>
                  <a:lnTo>
                    <a:pt x="940470" y="97567"/>
                  </a:lnTo>
                  <a:lnTo>
                    <a:pt x="942056" y="105195"/>
                  </a:lnTo>
                  <a:lnTo>
                    <a:pt x="943007" y="112504"/>
                  </a:lnTo>
                  <a:lnTo>
                    <a:pt x="943959" y="120450"/>
                  </a:lnTo>
                  <a:lnTo>
                    <a:pt x="944276" y="128395"/>
                  </a:lnTo>
                  <a:lnTo>
                    <a:pt x="944593" y="136658"/>
                  </a:lnTo>
                  <a:lnTo>
                    <a:pt x="944276" y="139836"/>
                  </a:lnTo>
                  <a:lnTo>
                    <a:pt x="944276" y="142696"/>
                  </a:lnTo>
                  <a:lnTo>
                    <a:pt x="944593" y="142696"/>
                  </a:lnTo>
                  <a:lnTo>
                    <a:pt x="947448" y="143014"/>
                  </a:lnTo>
                  <a:lnTo>
                    <a:pt x="949985" y="143332"/>
                  </a:lnTo>
                  <a:lnTo>
                    <a:pt x="952522" y="144285"/>
                  </a:lnTo>
                  <a:lnTo>
                    <a:pt x="955059" y="145874"/>
                  </a:lnTo>
                  <a:lnTo>
                    <a:pt x="957279" y="146828"/>
                  </a:lnTo>
                  <a:lnTo>
                    <a:pt x="959816" y="149052"/>
                  </a:lnTo>
                  <a:lnTo>
                    <a:pt x="961719" y="150959"/>
                  </a:lnTo>
                  <a:lnTo>
                    <a:pt x="963622" y="153184"/>
                  </a:lnTo>
                  <a:lnTo>
                    <a:pt x="965208" y="155726"/>
                  </a:lnTo>
                  <a:lnTo>
                    <a:pt x="966794" y="158269"/>
                  </a:lnTo>
                  <a:lnTo>
                    <a:pt x="968379" y="161447"/>
                  </a:lnTo>
                  <a:lnTo>
                    <a:pt x="969014" y="164625"/>
                  </a:lnTo>
                  <a:lnTo>
                    <a:pt x="970282" y="167803"/>
                  </a:lnTo>
                  <a:lnTo>
                    <a:pt x="970599" y="171299"/>
                  </a:lnTo>
                  <a:lnTo>
                    <a:pt x="971234" y="174795"/>
                  </a:lnTo>
                  <a:lnTo>
                    <a:pt x="971551" y="178609"/>
                  </a:lnTo>
                  <a:lnTo>
                    <a:pt x="971234" y="182104"/>
                  </a:lnTo>
                  <a:lnTo>
                    <a:pt x="970282" y="185600"/>
                  </a:lnTo>
                  <a:lnTo>
                    <a:pt x="969014" y="189096"/>
                  </a:lnTo>
                  <a:lnTo>
                    <a:pt x="967111" y="192274"/>
                  </a:lnTo>
                  <a:lnTo>
                    <a:pt x="965208" y="195452"/>
                  </a:lnTo>
                  <a:lnTo>
                    <a:pt x="962354" y="198630"/>
                  </a:lnTo>
                  <a:lnTo>
                    <a:pt x="959816" y="201173"/>
                  </a:lnTo>
                  <a:lnTo>
                    <a:pt x="956962" y="203715"/>
                  </a:lnTo>
                  <a:lnTo>
                    <a:pt x="953791" y="205940"/>
                  </a:lnTo>
                  <a:lnTo>
                    <a:pt x="950619" y="208165"/>
                  </a:lnTo>
                  <a:lnTo>
                    <a:pt x="947130" y="210072"/>
                  </a:lnTo>
                  <a:lnTo>
                    <a:pt x="943959" y="211661"/>
                  </a:lnTo>
                  <a:lnTo>
                    <a:pt x="940470" y="212614"/>
                  </a:lnTo>
                  <a:lnTo>
                    <a:pt x="937299" y="213567"/>
                  </a:lnTo>
                  <a:lnTo>
                    <a:pt x="934127" y="213885"/>
                  </a:lnTo>
                  <a:lnTo>
                    <a:pt x="931273" y="214203"/>
                  </a:lnTo>
                  <a:lnTo>
                    <a:pt x="930956" y="213885"/>
                  </a:lnTo>
                  <a:lnTo>
                    <a:pt x="927150" y="225326"/>
                  </a:lnTo>
                  <a:lnTo>
                    <a:pt x="922393" y="236768"/>
                  </a:lnTo>
                  <a:lnTo>
                    <a:pt x="917318" y="247255"/>
                  </a:lnTo>
                  <a:lnTo>
                    <a:pt x="911610" y="257743"/>
                  </a:lnTo>
                  <a:lnTo>
                    <a:pt x="907487" y="264735"/>
                  </a:lnTo>
                  <a:lnTo>
                    <a:pt x="902729" y="271726"/>
                  </a:lnTo>
                  <a:lnTo>
                    <a:pt x="897972" y="279036"/>
                  </a:lnTo>
                  <a:lnTo>
                    <a:pt x="893215" y="285392"/>
                  </a:lnTo>
                  <a:lnTo>
                    <a:pt x="888140" y="291113"/>
                  </a:lnTo>
                  <a:lnTo>
                    <a:pt x="883066" y="297151"/>
                  </a:lnTo>
                  <a:lnTo>
                    <a:pt x="877992" y="302236"/>
                  </a:lnTo>
                  <a:lnTo>
                    <a:pt x="872283" y="307003"/>
                  </a:lnTo>
                  <a:lnTo>
                    <a:pt x="866574" y="311770"/>
                  </a:lnTo>
                  <a:lnTo>
                    <a:pt x="860866" y="315266"/>
                  </a:lnTo>
                  <a:lnTo>
                    <a:pt x="855157" y="318762"/>
                  </a:lnTo>
                  <a:lnTo>
                    <a:pt x="849131" y="321622"/>
                  </a:lnTo>
                  <a:lnTo>
                    <a:pt x="843422" y="323847"/>
                  </a:lnTo>
                  <a:lnTo>
                    <a:pt x="837397" y="325436"/>
                  </a:lnTo>
                  <a:lnTo>
                    <a:pt x="831371" y="326707"/>
                  </a:lnTo>
                  <a:lnTo>
                    <a:pt x="825662" y="327025"/>
                  </a:lnTo>
                  <a:lnTo>
                    <a:pt x="821222" y="326707"/>
                  </a:lnTo>
                  <a:lnTo>
                    <a:pt x="817416" y="326072"/>
                  </a:lnTo>
                  <a:lnTo>
                    <a:pt x="812976" y="325436"/>
                  </a:lnTo>
                  <a:lnTo>
                    <a:pt x="809170" y="324165"/>
                  </a:lnTo>
                  <a:lnTo>
                    <a:pt x="805047" y="322576"/>
                  </a:lnTo>
                  <a:lnTo>
                    <a:pt x="800924" y="320987"/>
                  </a:lnTo>
                  <a:lnTo>
                    <a:pt x="796801" y="319080"/>
                  </a:lnTo>
                  <a:lnTo>
                    <a:pt x="792996" y="316855"/>
                  </a:lnTo>
                  <a:lnTo>
                    <a:pt x="785384" y="312088"/>
                  </a:lnTo>
                  <a:lnTo>
                    <a:pt x="778407" y="306368"/>
                  </a:lnTo>
                  <a:lnTo>
                    <a:pt x="771429" y="299694"/>
                  </a:lnTo>
                  <a:lnTo>
                    <a:pt x="764769" y="292702"/>
                  </a:lnTo>
                  <a:lnTo>
                    <a:pt x="758109" y="285392"/>
                  </a:lnTo>
                  <a:lnTo>
                    <a:pt x="751766" y="276494"/>
                  </a:lnTo>
                  <a:lnTo>
                    <a:pt x="745423" y="267595"/>
                  </a:lnTo>
                  <a:lnTo>
                    <a:pt x="740031" y="258061"/>
                  </a:lnTo>
                  <a:lnTo>
                    <a:pt x="734323" y="247891"/>
                  </a:lnTo>
                  <a:lnTo>
                    <a:pt x="728931" y="236768"/>
                  </a:lnTo>
                  <a:lnTo>
                    <a:pt x="724174" y="225326"/>
                  </a:lnTo>
                  <a:lnTo>
                    <a:pt x="719734" y="213885"/>
                  </a:lnTo>
                  <a:lnTo>
                    <a:pt x="717197" y="213250"/>
                  </a:lnTo>
                  <a:lnTo>
                    <a:pt x="714025" y="212296"/>
                  </a:lnTo>
                  <a:lnTo>
                    <a:pt x="707999" y="209436"/>
                  </a:lnTo>
                  <a:lnTo>
                    <a:pt x="702291" y="206576"/>
                  </a:lnTo>
                  <a:lnTo>
                    <a:pt x="699119" y="204351"/>
                  </a:lnTo>
                  <a:lnTo>
                    <a:pt x="696265" y="202126"/>
                  </a:lnTo>
                  <a:lnTo>
                    <a:pt x="694045" y="199584"/>
                  </a:lnTo>
                  <a:lnTo>
                    <a:pt x="691507" y="197041"/>
                  </a:lnTo>
                  <a:lnTo>
                    <a:pt x="689287" y="194181"/>
                  </a:lnTo>
                  <a:lnTo>
                    <a:pt x="687702" y="191321"/>
                  </a:lnTo>
                  <a:lnTo>
                    <a:pt x="686116" y="188461"/>
                  </a:lnTo>
                  <a:lnTo>
                    <a:pt x="684847" y="185283"/>
                  </a:lnTo>
                  <a:lnTo>
                    <a:pt x="684213" y="182104"/>
                  </a:lnTo>
                  <a:lnTo>
                    <a:pt x="684213" y="178609"/>
                  </a:lnTo>
                  <a:lnTo>
                    <a:pt x="684530" y="172252"/>
                  </a:lnTo>
                  <a:lnTo>
                    <a:pt x="685482" y="165896"/>
                  </a:lnTo>
                  <a:lnTo>
                    <a:pt x="688019" y="160493"/>
                  </a:lnTo>
                  <a:lnTo>
                    <a:pt x="690873" y="155091"/>
                  </a:lnTo>
                  <a:lnTo>
                    <a:pt x="694045" y="150959"/>
                  </a:lnTo>
                  <a:lnTo>
                    <a:pt x="695948" y="149052"/>
                  </a:lnTo>
                  <a:lnTo>
                    <a:pt x="697850" y="147463"/>
                  </a:lnTo>
                  <a:lnTo>
                    <a:pt x="699753" y="145874"/>
                  </a:lnTo>
                  <a:lnTo>
                    <a:pt x="702291" y="144921"/>
                  </a:lnTo>
                  <a:lnTo>
                    <a:pt x="704511" y="143650"/>
                  </a:lnTo>
                  <a:lnTo>
                    <a:pt x="706731" y="143332"/>
                  </a:lnTo>
                  <a:lnTo>
                    <a:pt x="706414" y="136658"/>
                  </a:lnTo>
                  <a:lnTo>
                    <a:pt x="706731" y="128395"/>
                  </a:lnTo>
                  <a:lnTo>
                    <a:pt x="707365" y="120450"/>
                  </a:lnTo>
                  <a:lnTo>
                    <a:pt x="707999" y="112504"/>
                  </a:lnTo>
                  <a:lnTo>
                    <a:pt x="709268" y="105195"/>
                  </a:lnTo>
                  <a:lnTo>
                    <a:pt x="710854" y="97567"/>
                  </a:lnTo>
                  <a:lnTo>
                    <a:pt x="712439" y="90576"/>
                  </a:lnTo>
                  <a:lnTo>
                    <a:pt x="714659" y="83902"/>
                  </a:lnTo>
                  <a:lnTo>
                    <a:pt x="716562" y="77545"/>
                  </a:lnTo>
                  <a:lnTo>
                    <a:pt x="719417" y="71189"/>
                  </a:lnTo>
                  <a:lnTo>
                    <a:pt x="722271" y="64833"/>
                  </a:lnTo>
                  <a:lnTo>
                    <a:pt x="725442" y="59430"/>
                  </a:lnTo>
                  <a:lnTo>
                    <a:pt x="728931" y="54028"/>
                  </a:lnTo>
                  <a:lnTo>
                    <a:pt x="732420" y="48943"/>
                  </a:lnTo>
                  <a:lnTo>
                    <a:pt x="735909" y="43858"/>
                  </a:lnTo>
                  <a:lnTo>
                    <a:pt x="740031" y="39091"/>
                  </a:lnTo>
                  <a:lnTo>
                    <a:pt x="744154" y="34641"/>
                  </a:lnTo>
                  <a:lnTo>
                    <a:pt x="748595" y="30192"/>
                  </a:lnTo>
                  <a:lnTo>
                    <a:pt x="752717" y="26378"/>
                  </a:lnTo>
                  <a:lnTo>
                    <a:pt x="757475" y="22882"/>
                  </a:lnTo>
                  <a:lnTo>
                    <a:pt x="762232" y="19704"/>
                  </a:lnTo>
                  <a:lnTo>
                    <a:pt x="766989" y="16526"/>
                  </a:lnTo>
                  <a:lnTo>
                    <a:pt x="772064" y="13666"/>
                  </a:lnTo>
                  <a:lnTo>
                    <a:pt x="777138" y="11123"/>
                  </a:lnTo>
                  <a:lnTo>
                    <a:pt x="782212" y="8581"/>
                  </a:lnTo>
                  <a:lnTo>
                    <a:pt x="787604" y="6674"/>
                  </a:lnTo>
                  <a:lnTo>
                    <a:pt x="792996" y="5085"/>
                  </a:lnTo>
                  <a:lnTo>
                    <a:pt x="798070" y="3496"/>
                  </a:lnTo>
                  <a:lnTo>
                    <a:pt x="803461" y="2225"/>
                  </a:lnTo>
                  <a:lnTo>
                    <a:pt x="809170" y="1271"/>
                  </a:lnTo>
                  <a:lnTo>
                    <a:pt x="814562" y="318"/>
                  </a:lnTo>
                  <a:lnTo>
                    <a:pt x="819953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0" name="KSO_Shape"/>
            <p:cNvSpPr>
              <a:spLocks/>
            </p:cNvSpPr>
            <p:nvPr/>
          </p:nvSpPr>
          <p:spPr bwMode="auto">
            <a:xfrm>
              <a:off x="13650866" y="2391132"/>
              <a:ext cx="920630" cy="607616"/>
            </a:xfrm>
            <a:custGeom>
              <a:avLst/>
              <a:gdLst>
                <a:gd name="T0" fmla="*/ 1404182 w 2301875"/>
                <a:gd name="T1" fmla="*/ 160202 h 1517650"/>
                <a:gd name="T2" fmla="*/ 1454632 w 2301875"/>
                <a:gd name="T3" fmla="*/ 203392 h 1517650"/>
                <a:gd name="T4" fmla="*/ 1481695 w 2301875"/>
                <a:gd name="T5" fmla="*/ 269233 h 1517650"/>
                <a:gd name="T6" fmla="*/ 1476178 w 2301875"/>
                <a:gd name="T7" fmla="*/ 358248 h 1517650"/>
                <a:gd name="T8" fmla="*/ 1431772 w 2301875"/>
                <a:gd name="T9" fmla="*/ 449897 h 1517650"/>
                <a:gd name="T10" fmla="*/ 1361353 w 2301875"/>
                <a:gd name="T11" fmla="*/ 570516 h 1517650"/>
                <a:gd name="T12" fmla="*/ 1334026 w 2301875"/>
                <a:gd name="T13" fmla="*/ 562352 h 1517650"/>
                <a:gd name="T14" fmla="*/ 1263343 w 2301875"/>
                <a:gd name="T15" fmla="*/ 433569 h 1517650"/>
                <a:gd name="T16" fmla="*/ 1225769 w 2301875"/>
                <a:gd name="T17" fmla="*/ 338233 h 1517650"/>
                <a:gd name="T18" fmla="*/ 1227871 w 2301875"/>
                <a:gd name="T19" fmla="*/ 254748 h 1517650"/>
                <a:gd name="T20" fmla="*/ 1260190 w 2301875"/>
                <a:gd name="T21" fmla="*/ 192595 h 1517650"/>
                <a:gd name="T22" fmla="*/ 1314319 w 2301875"/>
                <a:gd name="T23" fmla="*/ 155461 h 1517650"/>
                <a:gd name="T24" fmla="*/ 1864798 w 2301875"/>
                <a:gd name="T25" fmla="*/ 31302 h 1517650"/>
                <a:gd name="T26" fmla="*/ 1902636 w 2301875"/>
                <a:gd name="T27" fmla="*/ 68926 h 1517650"/>
                <a:gd name="T28" fmla="*/ 1895278 w 2301875"/>
                <a:gd name="T29" fmla="*/ 811666 h 1517650"/>
                <a:gd name="T30" fmla="*/ 1847982 w 2301875"/>
                <a:gd name="T31" fmla="*/ 837186 h 1517650"/>
                <a:gd name="T32" fmla="*/ 1397876 w 2301875"/>
                <a:gd name="T33" fmla="*/ 950058 h 1517650"/>
                <a:gd name="T34" fmla="*/ 1362141 w 2301875"/>
                <a:gd name="T35" fmla="*/ 862181 h 1517650"/>
                <a:gd name="T36" fmla="*/ 1303808 w 2301875"/>
                <a:gd name="T37" fmla="*/ 792459 h 1517650"/>
                <a:gd name="T38" fmla="*/ 1085455 w 2301875"/>
                <a:gd name="T39" fmla="*/ 693269 h 1517650"/>
                <a:gd name="T40" fmla="*/ 1038685 w 2301875"/>
                <a:gd name="T41" fmla="*/ 609866 h 1517650"/>
                <a:gd name="T42" fmla="*/ 1119352 w 2301875"/>
                <a:gd name="T43" fmla="*/ 571189 h 1517650"/>
                <a:gd name="T44" fmla="*/ 1317209 w 2301875"/>
                <a:gd name="T45" fmla="*/ 779830 h 1517650"/>
                <a:gd name="T46" fmla="*/ 1313005 w 2301875"/>
                <a:gd name="T47" fmla="*/ 631177 h 1517650"/>
                <a:gd name="T48" fmla="*/ 1349528 w 2301875"/>
                <a:gd name="T49" fmla="*/ 583555 h 1517650"/>
                <a:gd name="T50" fmla="*/ 1395774 w 2301875"/>
                <a:gd name="T51" fmla="*/ 623284 h 1517650"/>
                <a:gd name="T52" fmla="*/ 1376855 w 2301875"/>
                <a:gd name="T53" fmla="*/ 692743 h 1517650"/>
                <a:gd name="T54" fmla="*/ 1498775 w 2301875"/>
                <a:gd name="T55" fmla="*/ 541985 h 1517650"/>
                <a:gd name="T56" fmla="*/ 1650387 w 2301875"/>
                <a:gd name="T57" fmla="*/ 594868 h 1517650"/>
                <a:gd name="T58" fmla="*/ 1684545 w 2301875"/>
                <a:gd name="T59" fmla="*/ 637491 h 1517650"/>
                <a:gd name="T60" fmla="*/ 1703464 w 2301875"/>
                <a:gd name="T61" fmla="*/ 732472 h 1517650"/>
                <a:gd name="T62" fmla="*/ 1690851 w 2301875"/>
                <a:gd name="T63" fmla="*/ 770095 h 1517650"/>
                <a:gd name="T64" fmla="*/ 933319 w 2301875"/>
                <a:gd name="T65" fmla="*/ 56297 h 1517650"/>
                <a:gd name="T66" fmla="*/ 694461 w 2301875"/>
                <a:gd name="T67" fmla="*/ 1315 h 1517650"/>
                <a:gd name="T68" fmla="*/ 808979 w 2301875"/>
                <a:gd name="T69" fmla="*/ 48914 h 1517650"/>
                <a:gd name="T70" fmla="*/ 888826 w 2301875"/>
                <a:gd name="T71" fmla="*/ 150424 h 1517650"/>
                <a:gd name="T72" fmla="*/ 919031 w 2301875"/>
                <a:gd name="T73" fmla="*/ 287436 h 1517650"/>
                <a:gd name="T74" fmla="*/ 908000 w 2301875"/>
                <a:gd name="T75" fmla="*/ 380267 h 1517650"/>
                <a:gd name="T76" fmla="*/ 877006 w 2301875"/>
                <a:gd name="T77" fmla="*/ 473888 h 1517650"/>
                <a:gd name="T78" fmla="*/ 829466 w 2301875"/>
                <a:gd name="T79" fmla="*/ 558566 h 1517650"/>
                <a:gd name="T80" fmla="*/ 1100263 w 2301875"/>
                <a:gd name="T81" fmla="*/ 792617 h 1517650"/>
                <a:gd name="T82" fmla="*/ 1254967 w 2301875"/>
                <a:gd name="T83" fmla="*/ 864410 h 1517650"/>
                <a:gd name="T84" fmla="*/ 1299619 w 2301875"/>
                <a:gd name="T85" fmla="*/ 932259 h 1517650"/>
                <a:gd name="T86" fmla="*/ 1329562 w 2301875"/>
                <a:gd name="T87" fmla="*/ 1050074 h 1517650"/>
                <a:gd name="T88" fmla="*/ 1335602 w 2301875"/>
                <a:gd name="T89" fmla="*/ 1162365 h 1517650"/>
                <a:gd name="T90" fmla="*/ 1288062 w 2301875"/>
                <a:gd name="T91" fmla="*/ 1196552 h 1517650"/>
                <a:gd name="T92" fmla="*/ 1137036 w 2301875"/>
                <a:gd name="T93" fmla="*/ 1234158 h 1517650"/>
                <a:gd name="T94" fmla="*/ 882260 w 2301875"/>
                <a:gd name="T95" fmla="*/ 1255459 h 1517650"/>
                <a:gd name="T96" fmla="*/ 367980 w 2301875"/>
                <a:gd name="T97" fmla="*/ 1251515 h 1517650"/>
                <a:gd name="T98" fmla="*/ 137894 w 2301875"/>
                <a:gd name="T99" fmla="*/ 1222850 h 1517650"/>
                <a:gd name="T100" fmla="*/ 19174 w 2301875"/>
                <a:gd name="T101" fmla="*/ 1180773 h 1517650"/>
                <a:gd name="T102" fmla="*/ 0 w 2301875"/>
                <a:gd name="T103" fmla="*/ 1154212 h 1517650"/>
                <a:gd name="T104" fmla="*/ 16810 w 2301875"/>
                <a:gd name="T105" fmla="*/ 1002474 h 1517650"/>
                <a:gd name="T106" fmla="*/ 58835 w 2301875"/>
                <a:gd name="T107" fmla="*/ 891497 h 1517650"/>
                <a:gd name="T108" fmla="*/ 98758 w 2301875"/>
                <a:gd name="T109" fmla="*/ 852839 h 1517650"/>
                <a:gd name="T110" fmla="*/ 435220 w 2301875"/>
                <a:gd name="T111" fmla="*/ 711620 h 1517650"/>
                <a:gd name="T112" fmla="*/ 487489 w 2301875"/>
                <a:gd name="T113" fmla="*/ 526483 h 1517650"/>
                <a:gd name="T114" fmla="*/ 445989 w 2301875"/>
                <a:gd name="T115" fmla="*/ 437071 h 1517650"/>
                <a:gd name="T116" fmla="*/ 422875 w 2301875"/>
                <a:gd name="T117" fmla="*/ 342398 h 1517650"/>
                <a:gd name="T118" fmla="*/ 423664 w 2301875"/>
                <a:gd name="T119" fmla="*/ 229581 h 1517650"/>
                <a:gd name="T120" fmla="*/ 475669 w 2301875"/>
                <a:gd name="T121" fmla="*/ 104402 h 1517650"/>
                <a:gd name="T122" fmla="*/ 571275 w 2301875"/>
                <a:gd name="T123" fmla="*/ 22617 h 151765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5" h="1517650">
                  <a:moveTo>
                    <a:pt x="1627188" y="179387"/>
                  </a:moveTo>
                  <a:lnTo>
                    <a:pt x="1635125" y="179387"/>
                  </a:lnTo>
                  <a:lnTo>
                    <a:pt x="1643380" y="179387"/>
                  </a:lnTo>
                  <a:lnTo>
                    <a:pt x="1651635" y="180023"/>
                  </a:lnTo>
                  <a:lnTo>
                    <a:pt x="1659255" y="181295"/>
                  </a:lnTo>
                  <a:lnTo>
                    <a:pt x="1667510" y="183202"/>
                  </a:lnTo>
                  <a:lnTo>
                    <a:pt x="1674812" y="184791"/>
                  </a:lnTo>
                  <a:lnTo>
                    <a:pt x="1682432" y="187652"/>
                  </a:lnTo>
                  <a:lnTo>
                    <a:pt x="1689735" y="190514"/>
                  </a:lnTo>
                  <a:lnTo>
                    <a:pt x="1696720" y="193375"/>
                  </a:lnTo>
                  <a:lnTo>
                    <a:pt x="1703705" y="197189"/>
                  </a:lnTo>
                  <a:lnTo>
                    <a:pt x="1711008" y="201322"/>
                  </a:lnTo>
                  <a:lnTo>
                    <a:pt x="1717358" y="205455"/>
                  </a:lnTo>
                  <a:lnTo>
                    <a:pt x="1723708" y="210541"/>
                  </a:lnTo>
                  <a:lnTo>
                    <a:pt x="1730058" y="215627"/>
                  </a:lnTo>
                  <a:lnTo>
                    <a:pt x="1736408" y="220713"/>
                  </a:lnTo>
                  <a:lnTo>
                    <a:pt x="1741805" y="226753"/>
                  </a:lnTo>
                  <a:lnTo>
                    <a:pt x="1747520" y="232476"/>
                  </a:lnTo>
                  <a:lnTo>
                    <a:pt x="1752600" y="239151"/>
                  </a:lnTo>
                  <a:lnTo>
                    <a:pt x="1757680" y="245509"/>
                  </a:lnTo>
                  <a:lnTo>
                    <a:pt x="1762442" y="252503"/>
                  </a:lnTo>
                  <a:lnTo>
                    <a:pt x="1766888" y="259497"/>
                  </a:lnTo>
                  <a:lnTo>
                    <a:pt x="1771015" y="266808"/>
                  </a:lnTo>
                  <a:lnTo>
                    <a:pt x="1774508" y="274755"/>
                  </a:lnTo>
                  <a:lnTo>
                    <a:pt x="1778318" y="282385"/>
                  </a:lnTo>
                  <a:lnTo>
                    <a:pt x="1781175" y="290650"/>
                  </a:lnTo>
                  <a:lnTo>
                    <a:pt x="1784350" y="298915"/>
                  </a:lnTo>
                  <a:lnTo>
                    <a:pt x="1786890" y="307499"/>
                  </a:lnTo>
                  <a:lnTo>
                    <a:pt x="1789112" y="316082"/>
                  </a:lnTo>
                  <a:lnTo>
                    <a:pt x="1790382" y="324983"/>
                  </a:lnTo>
                  <a:lnTo>
                    <a:pt x="1791970" y="333566"/>
                  </a:lnTo>
                  <a:lnTo>
                    <a:pt x="1793240" y="342785"/>
                  </a:lnTo>
                  <a:lnTo>
                    <a:pt x="1793875" y="352322"/>
                  </a:lnTo>
                  <a:lnTo>
                    <a:pt x="1793875" y="361858"/>
                  </a:lnTo>
                  <a:lnTo>
                    <a:pt x="1793558" y="372985"/>
                  </a:lnTo>
                  <a:lnTo>
                    <a:pt x="1792605" y="384747"/>
                  </a:lnTo>
                  <a:lnTo>
                    <a:pt x="1791335" y="396509"/>
                  </a:lnTo>
                  <a:lnTo>
                    <a:pt x="1789430" y="408271"/>
                  </a:lnTo>
                  <a:lnTo>
                    <a:pt x="1786890" y="420351"/>
                  </a:lnTo>
                  <a:lnTo>
                    <a:pt x="1783715" y="432431"/>
                  </a:lnTo>
                  <a:lnTo>
                    <a:pt x="1780222" y="444511"/>
                  </a:lnTo>
                  <a:lnTo>
                    <a:pt x="1776412" y="456273"/>
                  </a:lnTo>
                  <a:lnTo>
                    <a:pt x="1771968" y="468035"/>
                  </a:lnTo>
                  <a:lnTo>
                    <a:pt x="1767205" y="479797"/>
                  </a:lnTo>
                  <a:lnTo>
                    <a:pt x="1761808" y="491241"/>
                  </a:lnTo>
                  <a:lnTo>
                    <a:pt x="1756092" y="502368"/>
                  </a:lnTo>
                  <a:lnTo>
                    <a:pt x="1750378" y="513176"/>
                  </a:lnTo>
                  <a:lnTo>
                    <a:pt x="1743710" y="523349"/>
                  </a:lnTo>
                  <a:lnTo>
                    <a:pt x="1737042" y="533521"/>
                  </a:lnTo>
                  <a:lnTo>
                    <a:pt x="1730058" y="543058"/>
                  </a:lnTo>
                  <a:lnTo>
                    <a:pt x="1730058" y="606637"/>
                  </a:lnTo>
                  <a:lnTo>
                    <a:pt x="1717992" y="620306"/>
                  </a:lnTo>
                  <a:lnTo>
                    <a:pt x="1704975" y="633976"/>
                  </a:lnTo>
                  <a:lnTo>
                    <a:pt x="1689735" y="649235"/>
                  </a:lnTo>
                  <a:lnTo>
                    <a:pt x="1681798" y="657500"/>
                  </a:lnTo>
                  <a:lnTo>
                    <a:pt x="1673860" y="665129"/>
                  </a:lnTo>
                  <a:lnTo>
                    <a:pt x="1665922" y="672123"/>
                  </a:lnTo>
                  <a:lnTo>
                    <a:pt x="1657985" y="678799"/>
                  </a:lnTo>
                  <a:lnTo>
                    <a:pt x="1651000" y="684521"/>
                  </a:lnTo>
                  <a:lnTo>
                    <a:pt x="1644968" y="688653"/>
                  </a:lnTo>
                  <a:lnTo>
                    <a:pt x="1642428" y="689925"/>
                  </a:lnTo>
                  <a:lnTo>
                    <a:pt x="1639570" y="691197"/>
                  </a:lnTo>
                  <a:lnTo>
                    <a:pt x="1637030" y="691832"/>
                  </a:lnTo>
                  <a:lnTo>
                    <a:pt x="1635125" y="692150"/>
                  </a:lnTo>
                  <a:lnTo>
                    <a:pt x="1633220" y="691832"/>
                  </a:lnTo>
                  <a:lnTo>
                    <a:pt x="1630998" y="691197"/>
                  </a:lnTo>
                  <a:lnTo>
                    <a:pt x="1628140" y="689925"/>
                  </a:lnTo>
                  <a:lnTo>
                    <a:pt x="1625600" y="688653"/>
                  </a:lnTo>
                  <a:lnTo>
                    <a:pt x="1618932" y="684521"/>
                  </a:lnTo>
                  <a:lnTo>
                    <a:pt x="1611948" y="678799"/>
                  </a:lnTo>
                  <a:lnTo>
                    <a:pt x="1604645" y="672123"/>
                  </a:lnTo>
                  <a:lnTo>
                    <a:pt x="1596708" y="665129"/>
                  </a:lnTo>
                  <a:lnTo>
                    <a:pt x="1588452" y="657500"/>
                  </a:lnTo>
                  <a:lnTo>
                    <a:pt x="1580198" y="649235"/>
                  </a:lnTo>
                  <a:lnTo>
                    <a:pt x="1565275" y="633976"/>
                  </a:lnTo>
                  <a:lnTo>
                    <a:pt x="1552575" y="620306"/>
                  </a:lnTo>
                  <a:lnTo>
                    <a:pt x="1540510" y="606637"/>
                  </a:lnTo>
                  <a:lnTo>
                    <a:pt x="1540510" y="543058"/>
                  </a:lnTo>
                  <a:lnTo>
                    <a:pt x="1533525" y="533521"/>
                  </a:lnTo>
                  <a:lnTo>
                    <a:pt x="1526540" y="523349"/>
                  </a:lnTo>
                  <a:lnTo>
                    <a:pt x="1520190" y="513176"/>
                  </a:lnTo>
                  <a:lnTo>
                    <a:pt x="1513840" y="502368"/>
                  </a:lnTo>
                  <a:lnTo>
                    <a:pt x="1508442" y="491241"/>
                  </a:lnTo>
                  <a:lnTo>
                    <a:pt x="1503362" y="479797"/>
                  </a:lnTo>
                  <a:lnTo>
                    <a:pt x="1498600" y="468035"/>
                  </a:lnTo>
                  <a:lnTo>
                    <a:pt x="1494155" y="456273"/>
                  </a:lnTo>
                  <a:lnTo>
                    <a:pt x="1490028" y="444511"/>
                  </a:lnTo>
                  <a:lnTo>
                    <a:pt x="1486535" y="432431"/>
                  </a:lnTo>
                  <a:lnTo>
                    <a:pt x="1483360" y="420351"/>
                  </a:lnTo>
                  <a:lnTo>
                    <a:pt x="1481138" y="408271"/>
                  </a:lnTo>
                  <a:lnTo>
                    <a:pt x="1478915" y="396509"/>
                  </a:lnTo>
                  <a:lnTo>
                    <a:pt x="1477962" y="384747"/>
                  </a:lnTo>
                  <a:lnTo>
                    <a:pt x="1476692" y="372985"/>
                  </a:lnTo>
                  <a:lnTo>
                    <a:pt x="1476375" y="361858"/>
                  </a:lnTo>
                  <a:lnTo>
                    <a:pt x="1476692" y="352322"/>
                  </a:lnTo>
                  <a:lnTo>
                    <a:pt x="1477328" y="342785"/>
                  </a:lnTo>
                  <a:lnTo>
                    <a:pt x="1478280" y="333566"/>
                  </a:lnTo>
                  <a:lnTo>
                    <a:pt x="1479550" y="324983"/>
                  </a:lnTo>
                  <a:lnTo>
                    <a:pt x="1481455" y="316082"/>
                  </a:lnTo>
                  <a:lnTo>
                    <a:pt x="1483678" y="307499"/>
                  </a:lnTo>
                  <a:lnTo>
                    <a:pt x="1486218" y="298915"/>
                  </a:lnTo>
                  <a:lnTo>
                    <a:pt x="1488758" y="290650"/>
                  </a:lnTo>
                  <a:lnTo>
                    <a:pt x="1492250" y="282385"/>
                  </a:lnTo>
                  <a:lnTo>
                    <a:pt x="1495425" y="274755"/>
                  </a:lnTo>
                  <a:lnTo>
                    <a:pt x="1499552" y="266808"/>
                  </a:lnTo>
                  <a:lnTo>
                    <a:pt x="1503680" y="259497"/>
                  </a:lnTo>
                  <a:lnTo>
                    <a:pt x="1508125" y="252503"/>
                  </a:lnTo>
                  <a:lnTo>
                    <a:pt x="1512888" y="245509"/>
                  </a:lnTo>
                  <a:lnTo>
                    <a:pt x="1517650" y="239151"/>
                  </a:lnTo>
                  <a:lnTo>
                    <a:pt x="1522730" y="232476"/>
                  </a:lnTo>
                  <a:lnTo>
                    <a:pt x="1528445" y="226753"/>
                  </a:lnTo>
                  <a:lnTo>
                    <a:pt x="1534160" y="220713"/>
                  </a:lnTo>
                  <a:lnTo>
                    <a:pt x="1540192" y="215627"/>
                  </a:lnTo>
                  <a:lnTo>
                    <a:pt x="1546542" y="210541"/>
                  </a:lnTo>
                  <a:lnTo>
                    <a:pt x="1553210" y="205455"/>
                  </a:lnTo>
                  <a:lnTo>
                    <a:pt x="1559560" y="201322"/>
                  </a:lnTo>
                  <a:lnTo>
                    <a:pt x="1566228" y="197189"/>
                  </a:lnTo>
                  <a:lnTo>
                    <a:pt x="1573212" y="193375"/>
                  </a:lnTo>
                  <a:lnTo>
                    <a:pt x="1580832" y="190514"/>
                  </a:lnTo>
                  <a:lnTo>
                    <a:pt x="1588135" y="187652"/>
                  </a:lnTo>
                  <a:lnTo>
                    <a:pt x="1595438" y="184791"/>
                  </a:lnTo>
                  <a:lnTo>
                    <a:pt x="1603058" y="183202"/>
                  </a:lnTo>
                  <a:lnTo>
                    <a:pt x="1610995" y="181295"/>
                  </a:lnTo>
                  <a:lnTo>
                    <a:pt x="1618932" y="180023"/>
                  </a:lnTo>
                  <a:lnTo>
                    <a:pt x="1627188" y="179387"/>
                  </a:lnTo>
                  <a:close/>
                  <a:moveTo>
                    <a:pt x="1101725" y="34925"/>
                  </a:moveTo>
                  <a:lnTo>
                    <a:pt x="2232978" y="34925"/>
                  </a:lnTo>
                  <a:lnTo>
                    <a:pt x="2239962" y="35243"/>
                  </a:lnTo>
                  <a:lnTo>
                    <a:pt x="2246948" y="36196"/>
                  </a:lnTo>
                  <a:lnTo>
                    <a:pt x="2253298" y="37784"/>
                  </a:lnTo>
                  <a:lnTo>
                    <a:pt x="2259965" y="40007"/>
                  </a:lnTo>
                  <a:lnTo>
                    <a:pt x="2265680" y="42865"/>
                  </a:lnTo>
                  <a:lnTo>
                    <a:pt x="2271395" y="46676"/>
                  </a:lnTo>
                  <a:lnTo>
                    <a:pt x="2276792" y="50169"/>
                  </a:lnTo>
                  <a:lnTo>
                    <a:pt x="2281555" y="54615"/>
                  </a:lnTo>
                  <a:lnTo>
                    <a:pt x="2286000" y="60014"/>
                  </a:lnTo>
                  <a:lnTo>
                    <a:pt x="2290128" y="65096"/>
                  </a:lnTo>
                  <a:lnTo>
                    <a:pt x="2293302" y="71130"/>
                  </a:lnTo>
                  <a:lnTo>
                    <a:pt x="2296478" y="76846"/>
                  </a:lnTo>
                  <a:lnTo>
                    <a:pt x="2299018" y="83198"/>
                  </a:lnTo>
                  <a:lnTo>
                    <a:pt x="2300288" y="89867"/>
                  </a:lnTo>
                  <a:lnTo>
                    <a:pt x="2301558" y="96537"/>
                  </a:lnTo>
                  <a:lnTo>
                    <a:pt x="2301875" y="103841"/>
                  </a:lnTo>
                  <a:lnTo>
                    <a:pt x="2301875" y="941310"/>
                  </a:lnTo>
                  <a:lnTo>
                    <a:pt x="2301558" y="948614"/>
                  </a:lnTo>
                  <a:lnTo>
                    <a:pt x="2300288" y="954966"/>
                  </a:lnTo>
                  <a:lnTo>
                    <a:pt x="2299018" y="961635"/>
                  </a:lnTo>
                  <a:lnTo>
                    <a:pt x="2296478" y="967987"/>
                  </a:lnTo>
                  <a:lnTo>
                    <a:pt x="2293302" y="974339"/>
                  </a:lnTo>
                  <a:lnTo>
                    <a:pt x="2290128" y="979738"/>
                  </a:lnTo>
                  <a:lnTo>
                    <a:pt x="2286000" y="985137"/>
                  </a:lnTo>
                  <a:lnTo>
                    <a:pt x="2281555" y="990218"/>
                  </a:lnTo>
                  <a:lnTo>
                    <a:pt x="2276792" y="994664"/>
                  </a:lnTo>
                  <a:lnTo>
                    <a:pt x="2271395" y="998475"/>
                  </a:lnTo>
                  <a:lnTo>
                    <a:pt x="2265680" y="1001969"/>
                  </a:lnTo>
                  <a:lnTo>
                    <a:pt x="2259965" y="1004827"/>
                  </a:lnTo>
                  <a:lnTo>
                    <a:pt x="2253298" y="1007050"/>
                  </a:lnTo>
                  <a:lnTo>
                    <a:pt x="2246948" y="1008955"/>
                  </a:lnTo>
                  <a:lnTo>
                    <a:pt x="2239962" y="1009908"/>
                  </a:lnTo>
                  <a:lnTo>
                    <a:pt x="2232978" y="1010543"/>
                  </a:lnTo>
                  <a:lnTo>
                    <a:pt x="1762125" y="1010543"/>
                  </a:lnTo>
                  <a:lnTo>
                    <a:pt x="1762125" y="1154726"/>
                  </a:lnTo>
                  <a:lnTo>
                    <a:pt x="2059622" y="1154726"/>
                  </a:lnTo>
                  <a:lnTo>
                    <a:pt x="2059622" y="1235075"/>
                  </a:lnTo>
                  <a:lnTo>
                    <a:pt x="1762125" y="1235075"/>
                  </a:lnTo>
                  <a:lnTo>
                    <a:pt x="1708150" y="1235075"/>
                  </a:lnTo>
                  <a:lnTo>
                    <a:pt x="1704658" y="1213162"/>
                  </a:lnTo>
                  <a:lnTo>
                    <a:pt x="1700212" y="1191566"/>
                  </a:lnTo>
                  <a:lnTo>
                    <a:pt x="1694815" y="1169335"/>
                  </a:lnTo>
                  <a:lnTo>
                    <a:pt x="1689100" y="1146787"/>
                  </a:lnTo>
                  <a:lnTo>
                    <a:pt x="1685608" y="1135989"/>
                  </a:lnTo>
                  <a:lnTo>
                    <a:pt x="1682115" y="1124874"/>
                  </a:lnTo>
                  <a:lnTo>
                    <a:pt x="1678305" y="1114076"/>
                  </a:lnTo>
                  <a:lnTo>
                    <a:pt x="1674812" y="1102960"/>
                  </a:lnTo>
                  <a:lnTo>
                    <a:pt x="1670368" y="1092162"/>
                  </a:lnTo>
                  <a:lnTo>
                    <a:pt x="1666240" y="1081682"/>
                  </a:lnTo>
                  <a:lnTo>
                    <a:pt x="1661478" y="1071202"/>
                  </a:lnTo>
                  <a:lnTo>
                    <a:pt x="1656715" y="1061039"/>
                  </a:lnTo>
                  <a:lnTo>
                    <a:pt x="1651318" y="1050559"/>
                  </a:lnTo>
                  <a:lnTo>
                    <a:pt x="1645920" y="1040714"/>
                  </a:lnTo>
                  <a:lnTo>
                    <a:pt x="1640522" y="1031186"/>
                  </a:lnTo>
                  <a:lnTo>
                    <a:pt x="1634172" y="1021341"/>
                  </a:lnTo>
                  <a:lnTo>
                    <a:pt x="1627822" y="1012131"/>
                  </a:lnTo>
                  <a:lnTo>
                    <a:pt x="1621472" y="1003556"/>
                  </a:lnTo>
                  <a:lnTo>
                    <a:pt x="1614488" y="994664"/>
                  </a:lnTo>
                  <a:lnTo>
                    <a:pt x="1607185" y="986407"/>
                  </a:lnTo>
                  <a:lnTo>
                    <a:pt x="1599882" y="978467"/>
                  </a:lnTo>
                  <a:lnTo>
                    <a:pt x="1591945" y="970528"/>
                  </a:lnTo>
                  <a:lnTo>
                    <a:pt x="1584008" y="963223"/>
                  </a:lnTo>
                  <a:lnTo>
                    <a:pt x="1575435" y="956554"/>
                  </a:lnTo>
                  <a:lnTo>
                    <a:pt x="1566545" y="949885"/>
                  </a:lnTo>
                  <a:lnTo>
                    <a:pt x="1557338" y="943533"/>
                  </a:lnTo>
                  <a:lnTo>
                    <a:pt x="1548130" y="938134"/>
                  </a:lnTo>
                  <a:lnTo>
                    <a:pt x="1538288" y="933053"/>
                  </a:lnTo>
                  <a:lnTo>
                    <a:pt x="1515428" y="922255"/>
                  </a:lnTo>
                  <a:lnTo>
                    <a:pt x="1490980" y="911140"/>
                  </a:lnTo>
                  <a:lnTo>
                    <a:pt x="1464945" y="899706"/>
                  </a:lnTo>
                  <a:lnTo>
                    <a:pt x="1437322" y="887956"/>
                  </a:lnTo>
                  <a:lnTo>
                    <a:pt x="1376998" y="863184"/>
                  </a:lnTo>
                  <a:lnTo>
                    <a:pt x="1311592" y="836825"/>
                  </a:lnTo>
                  <a:lnTo>
                    <a:pt x="1225233" y="801573"/>
                  </a:lnTo>
                  <a:lnTo>
                    <a:pt x="1229043" y="788235"/>
                  </a:lnTo>
                  <a:lnTo>
                    <a:pt x="1233488" y="775214"/>
                  </a:lnTo>
                  <a:lnTo>
                    <a:pt x="1236028" y="768862"/>
                  </a:lnTo>
                  <a:lnTo>
                    <a:pt x="1238568" y="762510"/>
                  </a:lnTo>
                  <a:lnTo>
                    <a:pt x="1241425" y="756794"/>
                  </a:lnTo>
                  <a:lnTo>
                    <a:pt x="1244283" y="751077"/>
                  </a:lnTo>
                  <a:lnTo>
                    <a:pt x="1247775" y="745678"/>
                  </a:lnTo>
                  <a:lnTo>
                    <a:pt x="1251268" y="740914"/>
                  </a:lnTo>
                  <a:lnTo>
                    <a:pt x="1255078" y="736151"/>
                  </a:lnTo>
                  <a:lnTo>
                    <a:pt x="1258888" y="731705"/>
                  </a:lnTo>
                  <a:lnTo>
                    <a:pt x="1263333" y="727576"/>
                  </a:lnTo>
                  <a:lnTo>
                    <a:pt x="1267143" y="723765"/>
                  </a:lnTo>
                  <a:lnTo>
                    <a:pt x="1271905" y="720907"/>
                  </a:lnTo>
                  <a:lnTo>
                    <a:pt x="1276985" y="718048"/>
                  </a:lnTo>
                  <a:lnTo>
                    <a:pt x="1288415" y="712650"/>
                  </a:lnTo>
                  <a:lnTo>
                    <a:pt x="1300162" y="707886"/>
                  </a:lnTo>
                  <a:lnTo>
                    <a:pt x="1312545" y="703122"/>
                  </a:lnTo>
                  <a:lnTo>
                    <a:pt x="1325562" y="698676"/>
                  </a:lnTo>
                  <a:lnTo>
                    <a:pt x="1352550" y="689466"/>
                  </a:lnTo>
                  <a:lnTo>
                    <a:pt x="1381442" y="680574"/>
                  </a:lnTo>
                  <a:lnTo>
                    <a:pt x="1411922" y="670728"/>
                  </a:lnTo>
                  <a:lnTo>
                    <a:pt x="1427798" y="665647"/>
                  </a:lnTo>
                  <a:lnTo>
                    <a:pt x="1443355" y="659931"/>
                  </a:lnTo>
                  <a:lnTo>
                    <a:pt x="1460182" y="654214"/>
                  </a:lnTo>
                  <a:lnTo>
                    <a:pt x="1476692" y="647545"/>
                  </a:lnTo>
                  <a:lnTo>
                    <a:pt x="1493202" y="640558"/>
                  </a:lnTo>
                  <a:lnTo>
                    <a:pt x="1510665" y="632618"/>
                  </a:lnTo>
                  <a:lnTo>
                    <a:pt x="1561148" y="941310"/>
                  </a:lnTo>
                  <a:lnTo>
                    <a:pt x="1591628" y="941310"/>
                  </a:lnTo>
                  <a:lnTo>
                    <a:pt x="1593850" y="917491"/>
                  </a:lnTo>
                  <a:lnTo>
                    <a:pt x="1596390" y="894943"/>
                  </a:lnTo>
                  <a:lnTo>
                    <a:pt x="1599882" y="873665"/>
                  </a:lnTo>
                  <a:lnTo>
                    <a:pt x="1603375" y="853974"/>
                  </a:lnTo>
                  <a:lnTo>
                    <a:pt x="1607185" y="836190"/>
                  </a:lnTo>
                  <a:lnTo>
                    <a:pt x="1611630" y="820946"/>
                  </a:lnTo>
                  <a:lnTo>
                    <a:pt x="1615758" y="806972"/>
                  </a:lnTo>
                  <a:lnTo>
                    <a:pt x="1620202" y="795857"/>
                  </a:lnTo>
                  <a:lnTo>
                    <a:pt x="1588452" y="763781"/>
                  </a:lnTo>
                  <a:lnTo>
                    <a:pt x="1586548" y="761875"/>
                  </a:lnTo>
                  <a:lnTo>
                    <a:pt x="1585595" y="759652"/>
                  </a:lnTo>
                  <a:lnTo>
                    <a:pt x="1584642" y="757111"/>
                  </a:lnTo>
                  <a:lnTo>
                    <a:pt x="1584325" y="754571"/>
                  </a:lnTo>
                  <a:lnTo>
                    <a:pt x="1584642" y="752348"/>
                  </a:lnTo>
                  <a:lnTo>
                    <a:pt x="1585595" y="749807"/>
                  </a:lnTo>
                  <a:lnTo>
                    <a:pt x="1586548" y="747584"/>
                  </a:lnTo>
                  <a:lnTo>
                    <a:pt x="1588452" y="745361"/>
                  </a:lnTo>
                  <a:lnTo>
                    <a:pt x="1626235" y="707251"/>
                  </a:lnTo>
                  <a:lnTo>
                    <a:pt x="1628140" y="705663"/>
                  </a:lnTo>
                  <a:lnTo>
                    <a:pt x="1630680" y="704392"/>
                  </a:lnTo>
                  <a:lnTo>
                    <a:pt x="1632902" y="703440"/>
                  </a:lnTo>
                  <a:lnTo>
                    <a:pt x="1635442" y="703440"/>
                  </a:lnTo>
                  <a:lnTo>
                    <a:pt x="1638300" y="703440"/>
                  </a:lnTo>
                  <a:lnTo>
                    <a:pt x="1640522" y="704392"/>
                  </a:lnTo>
                  <a:lnTo>
                    <a:pt x="1642745" y="705663"/>
                  </a:lnTo>
                  <a:lnTo>
                    <a:pt x="1644968" y="707251"/>
                  </a:lnTo>
                  <a:lnTo>
                    <a:pt x="1682750" y="745361"/>
                  </a:lnTo>
                  <a:lnTo>
                    <a:pt x="1684655" y="747584"/>
                  </a:lnTo>
                  <a:lnTo>
                    <a:pt x="1685608" y="749807"/>
                  </a:lnTo>
                  <a:lnTo>
                    <a:pt x="1686560" y="752348"/>
                  </a:lnTo>
                  <a:lnTo>
                    <a:pt x="1686560" y="754571"/>
                  </a:lnTo>
                  <a:lnTo>
                    <a:pt x="1686560" y="757111"/>
                  </a:lnTo>
                  <a:lnTo>
                    <a:pt x="1685608" y="759652"/>
                  </a:lnTo>
                  <a:lnTo>
                    <a:pt x="1684655" y="761875"/>
                  </a:lnTo>
                  <a:lnTo>
                    <a:pt x="1682750" y="763781"/>
                  </a:lnTo>
                  <a:lnTo>
                    <a:pt x="1651000" y="795857"/>
                  </a:lnTo>
                  <a:lnTo>
                    <a:pt x="1653222" y="800938"/>
                  </a:lnTo>
                  <a:lnTo>
                    <a:pt x="1655445" y="807290"/>
                  </a:lnTo>
                  <a:lnTo>
                    <a:pt x="1659572" y="820946"/>
                  </a:lnTo>
                  <a:lnTo>
                    <a:pt x="1663700" y="836190"/>
                  </a:lnTo>
                  <a:lnTo>
                    <a:pt x="1667828" y="854292"/>
                  </a:lnTo>
                  <a:lnTo>
                    <a:pt x="1671320" y="873665"/>
                  </a:lnTo>
                  <a:lnTo>
                    <a:pt x="1674178" y="894943"/>
                  </a:lnTo>
                  <a:lnTo>
                    <a:pt x="1677035" y="917491"/>
                  </a:lnTo>
                  <a:lnTo>
                    <a:pt x="1679258" y="941310"/>
                  </a:lnTo>
                  <a:lnTo>
                    <a:pt x="1709738" y="941310"/>
                  </a:lnTo>
                  <a:lnTo>
                    <a:pt x="1760538" y="632618"/>
                  </a:lnTo>
                  <a:lnTo>
                    <a:pt x="1777682" y="640558"/>
                  </a:lnTo>
                  <a:lnTo>
                    <a:pt x="1794510" y="647545"/>
                  </a:lnTo>
                  <a:lnTo>
                    <a:pt x="1811020" y="654214"/>
                  </a:lnTo>
                  <a:lnTo>
                    <a:pt x="1827212" y="659931"/>
                  </a:lnTo>
                  <a:lnTo>
                    <a:pt x="1843405" y="665647"/>
                  </a:lnTo>
                  <a:lnTo>
                    <a:pt x="1858962" y="670728"/>
                  </a:lnTo>
                  <a:lnTo>
                    <a:pt x="1889760" y="680574"/>
                  </a:lnTo>
                  <a:lnTo>
                    <a:pt x="1918335" y="689466"/>
                  </a:lnTo>
                  <a:lnTo>
                    <a:pt x="1945640" y="698676"/>
                  </a:lnTo>
                  <a:lnTo>
                    <a:pt x="1958658" y="703122"/>
                  </a:lnTo>
                  <a:lnTo>
                    <a:pt x="1971040" y="707886"/>
                  </a:lnTo>
                  <a:lnTo>
                    <a:pt x="1982788" y="712650"/>
                  </a:lnTo>
                  <a:lnTo>
                    <a:pt x="1994218" y="718048"/>
                  </a:lnTo>
                  <a:lnTo>
                    <a:pt x="1999615" y="721224"/>
                  </a:lnTo>
                  <a:lnTo>
                    <a:pt x="2004695" y="724718"/>
                  </a:lnTo>
                  <a:lnTo>
                    <a:pt x="2009458" y="728846"/>
                  </a:lnTo>
                  <a:lnTo>
                    <a:pt x="2013902" y="733292"/>
                  </a:lnTo>
                  <a:lnTo>
                    <a:pt x="2018348" y="738691"/>
                  </a:lnTo>
                  <a:lnTo>
                    <a:pt x="2022475" y="744090"/>
                  </a:lnTo>
                  <a:lnTo>
                    <a:pt x="2025968" y="750124"/>
                  </a:lnTo>
                  <a:lnTo>
                    <a:pt x="2029460" y="756159"/>
                  </a:lnTo>
                  <a:lnTo>
                    <a:pt x="2032635" y="762828"/>
                  </a:lnTo>
                  <a:lnTo>
                    <a:pt x="2035492" y="769497"/>
                  </a:lnTo>
                  <a:lnTo>
                    <a:pt x="2038350" y="776801"/>
                  </a:lnTo>
                  <a:lnTo>
                    <a:pt x="2040890" y="784106"/>
                  </a:lnTo>
                  <a:lnTo>
                    <a:pt x="2043112" y="791410"/>
                  </a:lnTo>
                  <a:lnTo>
                    <a:pt x="2045335" y="799032"/>
                  </a:lnTo>
                  <a:lnTo>
                    <a:pt x="2048828" y="814276"/>
                  </a:lnTo>
                  <a:lnTo>
                    <a:pt x="2052002" y="829838"/>
                  </a:lnTo>
                  <a:lnTo>
                    <a:pt x="2054542" y="844447"/>
                  </a:lnTo>
                  <a:lnTo>
                    <a:pt x="2056448" y="858738"/>
                  </a:lnTo>
                  <a:lnTo>
                    <a:pt x="2057718" y="872077"/>
                  </a:lnTo>
                  <a:lnTo>
                    <a:pt x="2058352" y="884145"/>
                  </a:lnTo>
                  <a:lnTo>
                    <a:pt x="2059305" y="894943"/>
                  </a:lnTo>
                  <a:lnTo>
                    <a:pt x="2059622" y="910504"/>
                  </a:lnTo>
                  <a:lnTo>
                    <a:pt x="2059305" y="912410"/>
                  </a:lnTo>
                  <a:lnTo>
                    <a:pt x="2058988" y="914315"/>
                  </a:lnTo>
                  <a:lnTo>
                    <a:pt x="2058035" y="915903"/>
                  </a:lnTo>
                  <a:lnTo>
                    <a:pt x="2057082" y="918126"/>
                  </a:lnTo>
                  <a:lnTo>
                    <a:pt x="2055495" y="920032"/>
                  </a:lnTo>
                  <a:lnTo>
                    <a:pt x="2053590" y="921937"/>
                  </a:lnTo>
                  <a:lnTo>
                    <a:pt x="2048828" y="926066"/>
                  </a:lnTo>
                  <a:lnTo>
                    <a:pt x="2043112" y="929559"/>
                  </a:lnTo>
                  <a:lnTo>
                    <a:pt x="2036128" y="933688"/>
                  </a:lnTo>
                  <a:lnTo>
                    <a:pt x="2027555" y="937499"/>
                  </a:lnTo>
                  <a:lnTo>
                    <a:pt x="2017712" y="941310"/>
                  </a:lnTo>
                  <a:lnTo>
                    <a:pt x="2232978" y="941310"/>
                  </a:lnTo>
                  <a:lnTo>
                    <a:pt x="2232978" y="103841"/>
                  </a:lnTo>
                  <a:lnTo>
                    <a:pt x="1150620" y="103841"/>
                  </a:lnTo>
                  <a:lnTo>
                    <a:pt x="1145223" y="94631"/>
                  </a:lnTo>
                  <a:lnTo>
                    <a:pt x="1139825" y="85421"/>
                  </a:lnTo>
                  <a:lnTo>
                    <a:pt x="1133793" y="76529"/>
                  </a:lnTo>
                  <a:lnTo>
                    <a:pt x="1127760" y="67954"/>
                  </a:lnTo>
                  <a:lnTo>
                    <a:pt x="1121728" y="59062"/>
                  </a:lnTo>
                  <a:lnTo>
                    <a:pt x="1115060" y="51122"/>
                  </a:lnTo>
                  <a:lnTo>
                    <a:pt x="1108710" y="42547"/>
                  </a:lnTo>
                  <a:lnTo>
                    <a:pt x="1101725" y="34925"/>
                  </a:lnTo>
                  <a:close/>
                  <a:moveTo>
                    <a:pt x="800738" y="0"/>
                  </a:moveTo>
                  <a:lnTo>
                    <a:pt x="808355" y="0"/>
                  </a:lnTo>
                  <a:lnTo>
                    <a:pt x="815972" y="0"/>
                  </a:lnTo>
                  <a:lnTo>
                    <a:pt x="823906" y="318"/>
                  </a:lnTo>
                  <a:lnTo>
                    <a:pt x="831523" y="635"/>
                  </a:lnTo>
                  <a:lnTo>
                    <a:pt x="839140" y="1587"/>
                  </a:lnTo>
                  <a:lnTo>
                    <a:pt x="854375" y="3492"/>
                  </a:lnTo>
                  <a:lnTo>
                    <a:pt x="869291" y="6984"/>
                  </a:lnTo>
                  <a:lnTo>
                    <a:pt x="883890" y="10793"/>
                  </a:lnTo>
                  <a:lnTo>
                    <a:pt x="898172" y="15554"/>
                  </a:lnTo>
                  <a:lnTo>
                    <a:pt x="912137" y="20951"/>
                  </a:lnTo>
                  <a:lnTo>
                    <a:pt x="925784" y="27300"/>
                  </a:lnTo>
                  <a:lnTo>
                    <a:pt x="939431" y="33966"/>
                  </a:lnTo>
                  <a:lnTo>
                    <a:pt x="952443" y="41584"/>
                  </a:lnTo>
                  <a:lnTo>
                    <a:pt x="964821" y="50155"/>
                  </a:lnTo>
                  <a:lnTo>
                    <a:pt x="977516" y="59043"/>
                  </a:lnTo>
                  <a:lnTo>
                    <a:pt x="989259" y="68883"/>
                  </a:lnTo>
                  <a:lnTo>
                    <a:pt x="1000685" y="79359"/>
                  </a:lnTo>
                  <a:lnTo>
                    <a:pt x="1011793" y="89834"/>
                  </a:lnTo>
                  <a:lnTo>
                    <a:pt x="1021949" y="101262"/>
                  </a:lnTo>
                  <a:lnTo>
                    <a:pt x="1032105" y="113641"/>
                  </a:lnTo>
                  <a:lnTo>
                    <a:pt x="1041626" y="126021"/>
                  </a:lnTo>
                  <a:lnTo>
                    <a:pt x="1050512" y="139354"/>
                  </a:lnTo>
                  <a:lnTo>
                    <a:pt x="1059082" y="153003"/>
                  </a:lnTo>
                  <a:lnTo>
                    <a:pt x="1067016" y="166970"/>
                  </a:lnTo>
                  <a:lnTo>
                    <a:pt x="1073998" y="181572"/>
                  </a:lnTo>
                  <a:lnTo>
                    <a:pt x="1080980" y="196492"/>
                  </a:lnTo>
                  <a:lnTo>
                    <a:pt x="1087011" y="212046"/>
                  </a:lnTo>
                  <a:lnTo>
                    <a:pt x="1092406" y="227918"/>
                  </a:lnTo>
                  <a:lnTo>
                    <a:pt x="1097167" y="243789"/>
                  </a:lnTo>
                  <a:lnTo>
                    <a:pt x="1101292" y="260296"/>
                  </a:lnTo>
                  <a:lnTo>
                    <a:pt x="1104784" y="277120"/>
                  </a:lnTo>
                  <a:lnTo>
                    <a:pt x="1107323" y="294261"/>
                  </a:lnTo>
                  <a:lnTo>
                    <a:pt x="1109227" y="311403"/>
                  </a:lnTo>
                  <a:lnTo>
                    <a:pt x="1110179" y="329179"/>
                  </a:lnTo>
                  <a:lnTo>
                    <a:pt x="1110496" y="346955"/>
                  </a:lnTo>
                  <a:lnTo>
                    <a:pt x="1110496" y="358065"/>
                  </a:lnTo>
                  <a:lnTo>
                    <a:pt x="1110179" y="368541"/>
                  </a:lnTo>
                  <a:lnTo>
                    <a:pt x="1109544" y="379651"/>
                  </a:lnTo>
                  <a:lnTo>
                    <a:pt x="1108275" y="390761"/>
                  </a:lnTo>
                  <a:lnTo>
                    <a:pt x="1107323" y="402189"/>
                  </a:lnTo>
                  <a:lnTo>
                    <a:pt x="1105736" y="413299"/>
                  </a:lnTo>
                  <a:lnTo>
                    <a:pt x="1103831" y="424726"/>
                  </a:lnTo>
                  <a:lnTo>
                    <a:pt x="1101927" y="436154"/>
                  </a:lnTo>
                  <a:lnTo>
                    <a:pt x="1099706" y="447582"/>
                  </a:lnTo>
                  <a:lnTo>
                    <a:pt x="1097167" y="459009"/>
                  </a:lnTo>
                  <a:lnTo>
                    <a:pt x="1094628" y="470437"/>
                  </a:lnTo>
                  <a:lnTo>
                    <a:pt x="1091771" y="481864"/>
                  </a:lnTo>
                  <a:lnTo>
                    <a:pt x="1088280" y="493292"/>
                  </a:lnTo>
                  <a:lnTo>
                    <a:pt x="1085106" y="504720"/>
                  </a:lnTo>
                  <a:lnTo>
                    <a:pt x="1081298" y="516147"/>
                  </a:lnTo>
                  <a:lnTo>
                    <a:pt x="1077489" y="527575"/>
                  </a:lnTo>
                  <a:lnTo>
                    <a:pt x="1073363" y="538685"/>
                  </a:lnTo>
                  <a:lnTo>
                    <a:pt x="1068920" y="550113"/>
                  </a:lnTo>
                  <a:lnTo>
                    <a:pt x="1064477" y="561223"/>
                  </a:lnTo>
                  <a:lnTo>
                    <a:pt x="1059716" y="572016"/>
                  </a:lnTo>
                  <a:lnTo>
                    <a:pt x="1054956" y="583126"/>
                  </a:lnTo>
                  <a:lnTo>
                    <a:pt x="1049878" y="593918"/>
                  </a:lnTo>
                  <a:lnTo>
                    <a:pt x="1044482" y="604711"/>
                  </a:lnTo>
                  <a:lnTo>
                    <a:pt x="1039087" y="614869"/>
                  </a:lnTo>
                  <a:lnTo>
                    <a:pt x="1033057" y="625344"/>
                  </a:lnTo>
                  <a:lnTo>
                    <a:pt x="1027344" y="635502"/>
                  </a:lnTo>
                  <a:lnTo>
                    <a:pt x="1021314" y="645660"/>
                  </a:lnTo>
                  <a:lnTo>
                    <a:pt x="1014966" y="655501"/>
                  </a:lnTo>
                  <a:lnTo>
                    <a:pt x="1008936" y="665024"/>
                  </a:lnTo>
                  <a:lnTo>
                    <a:pt x="1002271" y="674229"/>
                  </a:lnTo>
                  <a:lnTo>
                    <a:pt x="995607" y="683435"/>
                  </a:lnTo>
                  <a:lnTo>
                    <a:pt x="988624" y="692323"/>
                  </a:lnTo>
                  <a:lnTo>
                    <a:pt x="988624" y="813583"/>
                  </a:lnTo>
                  <a:lnTo>
                    <a:pt x="1021631" y="828819"/>
                  </a:lnTo>
                  <a:lnTo>
                    <a:pt x="1055908" y="843739"/>
                  </a:lnTo>
                  <a:lnTo>
                    <a:pt x="1090184" y="858976"/>
                  </a:lnTo>
                  <a:lnTo>
                    <a:pt x="1125413" y="873260"/>
                  </a:lnTo>
                  <a:lnTo>
                    <a:pt x="1194918" y="902464"/>
                  </a:lnTo>
                  <a:lnTo>
                    <a:pt x="1263471" y="930081"/>
                  </a:lnTo>
                  <a:lnTo>
                    <a:pt x="1329485" y="956745"/>
                  </a:lnTo>
                  <a:lnTo>
                    <a:pt x="1390421" y="981822"/>
                  </a:lnTo>
                  <a:lnTo>
                    <a:pt x="1418668" y="993567"/>
                  </a:lnTo>
                  <a:lnTo>
                    <a:pt x="1445327" y="1004995"/>
                  </a:lnTo>
                  <a:lnTo>
                    <a:pt x="1469448" y="1016105"/>
                  </a:lnTo>
                  <a:lnTo>
                    <a:pt x="1491981" y="1026580"/>
                  </a:lnTo>
                  <a:lnTo>
                    <a:pt x="1497059" y="1029437"/>
                  </a:lnTo>
                  <a:lnTo>
                    <a:pt x="1501820" y="1032612"/>
                  </a:lnTo>
                  <a:lnTo>
                    <a:pt x="1507215" y="1035786"/>
                  </a:lnTo>
                  <a:lnTo>
                    <a:pt x="1511976" y="1039278"/>
                  </a:lnTo>
                  <a:lnTo>
                    <a:pt x="1516419" y="1043404"/>
                  </a:lnTo>
                  <a:lnTo>
                    <a:pt x="1520862" y="1047214"/>
                  </a:lnTo>
                  <a:lnTo>
                    <a:pt x="1525306" y="1051340"/>
                  </a:lnTo>
                  <a:lnTo>
                    <a:pt x="1529749" y="1056102"/>
                  </a:lnTo>
                  <a:lnTo>
                    <a:pt x="1533557" y="1060546"/>
                  </a:lnTo>
                  <a:lnTo>
                    <a:pt x="1537683" y="1065942"/>
                  </a:lnTo>
                  <a:lnTo>
                    <a:pt x="1544983" y="1076100"/>
                  </a:lnTo>
                  <a:lnTo>
                    <a:pt x="1551965" y="1087528"/>
                  </a:lnTo>
                  <a:lnTo>
                    <a:pt x="1558630" y="1099273"/>
                  </a:lnTo>
                  <a:lnTo>
                    <a:pt x="1564978" y="1111970"/>
                  </a:lnTo>
                  <a:lnTo>
                    <a:pt x="1570373" y="1125302"/>
                  </a:lnTo>
                  <a:lnTo>
                    <a:pt x="1576086" y="1138317"/>
                  </a:lnTo>
                  <a:lnTo>
                    <a:pt x="1580846" y="1152284"/>
                  </a:lnTo>
                  <a:lnTo>
                    <a:pt x="1585290" y="1166569"/>
                  </a:lnTo>
                  <a:lnTo>
                    <a:pt x="1589416" y="1180853"/>
                  </a:lnTo>
                  <a:lnTo>
                    <a:pt x="1592907" y="1195138"/>
                  </a:lnTo>
                  <a:lnTo>
                    <a:pt x="1596398" y="1210057"/>
                  </a:lnTo>
                  <a:lnTo>
                    <a:pt x="1599254" y="1224342"/>
                  </a:lnTo>
                  <a:lnTo>
                    <a:pt x="1602110" y="1238943"/>
                  </a:lnTo>
                  <a:lnTo>
                    <a:pt x="1604332" y="1253545"/>
                  </a:lnTo>
                  <a:lnTo>
                    <a:pt x="1606554" y="1267513"/>
                  </a:lnTo>
                  <a:lnTo>
                    <a:pt x="1610362" y="1294812"/>
                  </a:lnTo>
                  <a:lnTo>
                    <a:pt x="1612901" y="1320524"/>
                  </a:lnTo>
                  <a:lnTo>
                    <a:pt x="1614488" y="1343697"/>
                  </a:lnTo>
                  <a:lnTo>
                    <a:pt x="1615440" y="1364012"/>
                  </a:lnTo>
                  <a:lnTo>
                    <a:pt x="1616075" y="1380519"/>
                  </a:lnTo>
                  <a:lnTo>
                    <a:pt x="1616075" y="1393216"/>
                  </a:lnTo>
                  <a:lnTo>
                    <a:pt x="1616075" y="1395756"/>
                  </a:lnTo>
                  <a:lnTo>
                    <a:pt x="1615758" y="1398295"/>
                  </a:lnTo>
                  <a:lnTo>
                    <a:pt x="1615123" y="1400835"/>
                  </a:lnTo>
                  <a:lnTo>
                    <a:pt x="1613853" y="1403057"/>
                  </a:lnTo>
                  <a:lnTo>
                    <a:pt x="1612584" y="1405596"/>
                  </a:lnTo>
                  <a:lnTo>
                    <a:pt x="1610997" y="1408136"/>
                  </a:lnTo>
                  <a:lnTo>
                    <a:pt x="1609093" y="1410993"/>
                  </a:lnTo>
                  <a:lnTo>
                    <a:pt x="1606871" y="1413532"/>
                  </a:lnTo>
                  <a:lnTo>
                    <a:pt x="1601476" y="1418611"/>
                  </a:lnTo>
                  <a:lnTo>
                    <a:pt x="1594811" y="1423690"/>
                  </a:lnTo>
                  <a:lnTo>
                    <a:pt x="1587194" y="1429086"/>
                  </a:lnTo>
                  <a:lnTo>
                    <a:pt x="1578307" y="1434165"/>
                  </a:lnTo>
                  <a:lnTo>
                    <a:pt x="1567834" y="1439244"/>
                  </a:lnTo>
                  <a:lnTo>
                    <a:pt x="1556408" y="1444323"/>
                  </a:lnTo>
                  <a:lnTo>
                    <a:pt x="1543713" y="1449719"/>
                  </a:lnTo>
                  <a:lnTo>
                    <a:pt x="1530066" y="1454481"/>
                  </a:lnTo>
                  <a:lnTo>
                    <a:pt x="1514832" y="1459242"/>
                  </a:lnTo>
                  <a:lnTo>
                    <a:pt x="1498329" y="1464004"/>
                  </a:lnTo>
                  <a:lnTo>
                    <a:pt x="1480873" y="1468765"/>
                  </a:lnTo>
                  <a:lnTo>
                    <a:pt x="1461831" y="1473209"/>
                  </a:lnTo>
                  <a:lnTo>
                    <a:pt x="1441836" y="1477654"/>
                  </a:lnTo>
                  <a:lnTo>
                    <a:pt x="1420572" y="1481780"/>
                  </a:lnTo>
                  <a:lnTo>
                    <a:pt x="1398038" y="1485589"/>
                  </a:lnTo>
                  <a:lnTo>
                    <a:pt x="1373918" y="1489716"/>
                  </a:lnTo>
                  <a:lnTo>
                    <a:pt x="1349162" y="1493525"/>
                  </a:lnTo>
                  <a:lnTo>
                    <a:pt x="1322820" y="1496700"/>
                  </a:lnTo>
                  <a:lnTo>
                    <a:pt x="1295209" y="1500191"/>
                  </a:lnTo>
                  <a:lnTo>
                    <a:pt x="1266010" y="1503048"/>
                  </a:lnTo>
                  <a:lnTo>
                    <a:pt x="1235860" y="1505905"/>
                  </a:lnTo>
                  <a:lnTo>
                    <a:pt x="1204439" y="1508445"/>
                  </a:lnTo>
                  <a:lnTo>
                    <a:pt x="1171750" y="1510667"/>
                  </a:lnTo>
                  <a:lnTo>
                    <a:pt x="1137791" y="1512571"/>
                  </a:lnTo>
                  <a:lnTo>
                    <a:pt x="1102562" y="1514158"/>
                  </a:lnTo>
                  <a:lnTo>
                    <a:pt x="1066064" y="1515428"/>
                  </a:lnTo>
                  <a:lnTo>
                    <a:pt x="1027979" y="1516698"/>
                  </a:lnTo>
                  <a:lnTo>
                    <a:pt x="988942" y="1517015"/>
                  </a:lnTo>
                  <a:lnTo>
                    <a:pt x="988624" y="1517650"/>
                  </a:lnTo>
                  <a:lnTo>
                    <a:pt x="677596" y="1517650"/>
                  </a:lnTo>
                  <a:lnTo>
                    <a:pt x="635068" y="1517333"/>
                  </a:lnTo>
                  <a:lnTo>
                    <a:pt x="594127" y="1516698"/>
                  </a:lnTo>
                  <a:lnTo>
                    <a:pt x="554772" y="1516063"/>
                  </a:lnTo>
                  <a:lnTo>
                    <a:pt x="516370" y="1514476"/>
                  </a:lnTo>
                  <a:lnTo>
                    <a:pt x="479872" y="1512889"/>
                  </a:lnTo>
                  <a:lnTo>
                    <a:pt x="444643" y="1510667"/>
                  </a:lnTo>
                  <a:lnTo>
                    <a:pt x="410366" y="1508445"/>
                  </a:lnTo>
                  <a:lnTo>
                    <a:pt x="377994" y="1505905"/>
                  </a:lnTo>
                  <a:lnTo>
                    <a:pt x="346574" y="1503048"/>
                  </a:lnTo>
                  <a:lnTo>
                    <a:pt x="316741" y="1499874"/>
                  </a:lnTo>
                  <a:lnTo>
                    <a:pt x="288177" y="1496382"/>
                  </a:lnTo>
                  <a:lnTo>
                    <a:pt x="261517" y="1492573"/>
                  </a:lnTo>
                  <a:lnTo>
                    <a:pt x="235493" y="1489081"/>
                  </a:lnTo>
                  <a:lnTo>
                    <a:pt x="211372" y="1484955"/>
                  </a:lnTo>
                  <a:lnTo>
                    <a:pt x="187886" y="1480510"/>
                  </a:lnTo>
                  <a:lnTo>
                    <a:pt x="166622" y="1476066"/>
                  </a:lnTo>
                  <a:lnTo>
                    <a:pt x="146310" y="1471305"/>
                  </a:lnTo>
                  <a:lnTo>
                    <a:pt x="127268" y="1466543"/>
                  </a:lnTo>
                  <a:lnTo>
                    <a:pt x="109495" y="1461782"/>
                  </a:lnTo>
                  <a:lnTo>
                    <a:pt x="93309" y="1456703"/>
                  </a:lnTo>
                  <a:lnTo>
                    <a:pt x="78075" y="1451941"/>
                  </a:lnTo>
                  <a:lnTo>
                    <a:pt x="64427" y="1446228"/>
                  </a:lnTo>
                  <a:lnTo>
                    <a:pt x="52367" y="1441149"/>
                  </a:lnTo>
                  <a:lnTo>
                    <a:pt x="41259" y="1436070"/>
                  </a:lnTo>
                  <a:lnTo>
                    <a:pt x="31738" y="1430356"/>
                  </a:lnTo>
                  <a:lnTo>
                    <a:pt x="23169" y="1425277"/>
                  </a:lnTo>
                  <a:lnTo>
                    <a:pt x="16186" y="1419563"/>
                  </a:lnTo>
                  <a:lnTo>
                    <a:pt x="10474" y="1414167"/>
                  </a:lnTo>
                  <a:lnTo>
                    <a:pt x="8252" y="1411627"/>
                  </a:lnTo>
                  <a:lnTo>
                    <a:pt x="6030" y="1409088"/>
                  </a:lnTo>
                  <a:lnTo>
                    <a:pt x="4126" y="1406548"/>
                  </a:lnTo>
                  <a:lnTo>
                    <a:pt x="2539" y="1403374"/>
                  </a:lnTo>
                  <a:lnTo>
                    <a:pt x="1587" y="1400835"/>
                  </a:lnTo>
                  <a:lnTo>
                    <a:pt x="952" y="1398295"/>
                  </a:lnTo>
                  <a:lnTo>
                    <a:pt x="318" y="1395756"/>
                  </a:lnTo>
                  <a:lnTo>
                    <a:pt x="0" y="1393216"/>
                  </a:lnTo>
                  <a:lnTo>
                    <a:pt x="318" y="1380519"/>
                  </a:lnTo>
                  <a:lnTo>
                    <a:pt x="952" y="1364012"/>
                  </a:lnTo>
                  <a:lnTo>
                    <a:pt x="1905" y="1343697"/>
                  </a:lnTo>
                  <a:lnTo>
                    <a:pt x="3809" y="1320524"/>
                  </a:lnTo>
                  <a:lnTo>
                    <a:pt x="6348" y="1294812"/>
                  </a:lnTo>
                  <a:lnTo>
                    <a:pt x="10156" y="1267513"/>
                  </a:lnTo>
                  <a:lnTo>
                    <a:pt x="11743" y="1253545"/>
                  </a:lnTo>
                  <a:lnTo>
                    <a:pt x="14600" y="1238943"/>
                  </a:lnTo>
                  <a:lnTo>
                    <a:pt x="17139" y="1224342"/>
                  </a:lnTo>
                  <a:lnTo>
                    <a:pt x="20312" y="1210057"/>
                  </a:lnTo>
                  <a:lnTo>
                    <a:pt x="23803" y="1195138"/>
                  </a:lnTo>
                  <a:lnTo>
                    <a:pt x="27295" y="1180853"/>
                  </a:lnTo>
                  <a:lnTo>
                    <a:pt x="31420" y="1166569"/>
                  </a:lnTo>
                  <a:lnTo>
                    <a:pt x="35864" y="1152284"/>
                  </a:lnTo>
                  <a:lnTo>
                    <a:pt x="40624" y="1138317"/>
                  </a:lnTo>
                  <a:lnTo>
                    <a:pt x="45702" y="1125302"/>
                  </a:lnTo>
                  <a:lnTo>
                    <a:pt x="51732" y="1111970"/>
                  </a:lnTo>
                  <a:lnTo>
                    <a:pt x="57445" y="1099273"/>
                  </a:lnTo>
                  <a:lnTo>
                    <a:pt x="64110" y="1087528"/>
                  </a:lnTo>
                  <a:lnTo>
                    <a:pt x="71092" y="1076100"/>
                  </a:lnTo>
                  <a:lnTo>
                    <a:pt x="79027" y="1065942"/>
                  </a:lnTo>
                  <a:lnTo>
                    <a:pt x="83153" y="1060546"/>
                  </a:lnTo>
                  <a:lnTo>
                    <a:pt x="86961" y="1056102"/>
                  </a:lnTo>
                  <a:lnTo>
                    <a:pt x="91087" y="1051340"/>
                  </a:lnTo>
                  <a:lnTo>
                    <a:pt x="95530" y="1047214"/>
                  </a:lnTo>
                  <a:lnTo>
                    <a:pt x="99973" y="1043404"/>
                  </a:lnTo>
                  <a:lnTo>
                    <a:pt x="104734" y="1039278"/>
                  </a:lnTo>
                  <a:lnTo>
                    <a:pt x="109495" y="1035786"/>
                  </a:lnTo>
                  <a:lnTo>
                    <a:pt x="114255" y="1032612"/>
                  </a:lnTo>
                  <a:lnTo>
                    <a:pt x="119333" y="1029437"/>
                  </a:lnTo>
                  <a:lnTo>
                    <a:pt x="124729" y="1026580"/>
                  </a:lnTo>
                  <a:lnTo>
                    <a:pt x="146628" y="1016105"/>
                  </a:lnTo>
                  <a:lnTo>
                    <a:pt x="171383" y="1004995"/>
                  </a:lnTo>
                  <a:lnTo>
                    <a:pt x="198042" y="993567"/>
                  </a:lnTo>
                  <a:lnTo>
                    <a:pt x="225971" y="981822"/>
                  </a:lnTo>
                  <a:lnTo>
                    <a:pt x="287225" y="956745"/>
                  </a:lnTo>
                  <a:lnTo>
                    <a:pt x="352922" y="930081"/>
                  </a:lnTo>
                  <a:lnTo>
                    <a:pt x="421475" y="902464"/>
                  </a:lnTo>
                  <a:lnTo>
                    <a:pt x="491297" y="873260"/>
                  </a:lnTo>
                  <a:lnTo>
                    <a:pt x="525891" y="858976"/>
                  </a:lnTo>
                  <a:lnTo>
                    <a:pt x="560802" y="843739"/>
                  </a:lnTo>
                  <a:lnTo>
                    <a:pt x="594444" y="828819"/>
                  </a:lnTo>
                  <a:lnTo>
                    <a:pt x="627769" y="813583"/>
                  </a:lnTo>
                  <a:lnTo>
                    <a:pt x="627769" y="692323"/>
                  </a:lnTo>
                  <a:lnTo>
                    <a:pt x="621104" y="683435"/>
                  </a:lnTo>
                  <a:lnTo>
                    <a:pt x="614121" y="674229"/>
                  </a:lnTo>
                  <a:lnTo>
                    <a:pt x="607774" y="665024"/>
                  </a:lnTo>
                  <a:lnTo>
                    <a:pt x="601109" y="655501"/>
                  </a:lnTo>
                  <a:lnTo>
                    <a:pt x="595079" y="645660"/>
                  </a:lnTo>
                  <a:lnTo>
                    <a:pt x="589049" y="635502"/>
                  </a:lnTo>
                  <a:lnTo>
                    <a:pt x="583019" y="625344"/>
                  </a:lnTo>
                  <a:lnTo>
                    <a:pt x="577623" y="614869"/>
                  </a:lnTo>
                  <a:lnTo>
                    <a:pt x="572228" y="604711"/>
                  </a:lnTo>
                  <a:lnTo>
                    <a:pt x="566515" y="593918"/>
                  </a:lnTo>
                  <a:lnTo>
                    <a:pt x="561754" y="583126"/>
                  </a:lnTo>
                  <a:lnTo>
                    <a:pt x="556676" y="572016"/>
                  </a:lnTo>
                  <a:lnTo>
                    <a:pt x="551916" y="561223"/>
                  </a:lnTo>
                  <a:lnTo>
                    <a:pt x="547473" y="550113"/>
                  </a:lnTo>
                  <a:lnTo>
                    <a:pt x="543347" y="538685"/>
                  </a:lnTo>
                  <a:lnTo>
                    <a:pt x="538903" y="527575"/>
                  </a:lnTo>
                  <a:lnTo>
                    <a:pt x="535095" y="516147"/>
                  </a:lnTo>
                  <a:lnTo>
                    <a:pt x="531604" y="504720"/>
                  </a:lnTo>
                  <a:lnTo>
                    <a:pt x="528113" y="493292"/>
                  </a:lnTo>
                  <a:lnTo>
                    <a:pt x="524939" y="481864"/>
                  </a:lnTo>
                  <a:lnTo>
                    <a:pt x="522083" y="470437"/>
                  </a:lnTo>
                  <a:lnTo>
                    <a:pt x="519226" y="459009"/>
                  </a:lnTo>
                  <a:lnTo>
                    <a:pt x="516687" y="447582"/>
                  </a:lnTo>
                  <a:lnTo>
                    <a:pt x="514466" y="436154"/>
                  </a:lnTo>
                  <a:lnTo>
                    <a:pt x="512244" y="424726"/>
                  </a:lnTo>
                  <a:lnTo>
                    <a:pt x="510974" y="413299"/>
                  </a:lnTo>
                  <a:lnTo>
                    <a:pt x="509388" y="402189"/>
                  </a:lnTo>
                  <a:lnTo>
                    <a:pt x="507801" y="390761"/>
                  </a:lnTo>
                  <a:lnTo>
                    <a:pt x="507166" y="379651"/>
                  </a:lnTo>
                  <a:lnTo>
                    <a:pt x="506531" y="368541"/>
                  </a:lnTo>
                  <a:lnTo>
                    <a:pt x="506214" y="358065"/>
                  </a:lnTo>
                  <a:lnTo>
                    <a:pt x="505579" y="346955"/>
                  </a:lnTo>
                  <a:lnTo>
                    <a:pt x="506214" y="329179"/>
                  </a:lnTo>
                  <a:lnTo>
                    <a:pt x="507166" y="311403"/>
                  </a:lnTo>
                  <a:lnTo>
                    <a:pt x="509388" y="294261"/>
                  </a:lnTo>
                  <a:lnTo>
                    <a:pt x="511927" y="277120"/>
                  </a:lnTo>
                  <a:lnTo>
                    <a:pt x="515418" y="260296"/>
                  </a:lnTo>
                  <a:lnTo>
                    <a:pt x="519226" y="243789"/>
                  </a:lnTo>
                  <a:lnTo>
                    <a:pt x="524304" y="227918"/>
                  </a:lnTo>
                  <a:lnTo>
                    <a:pt x="529700" y="212046"/>
                  </a:lnTo>
                  <a:lnTo>
                    <a:pt x="535730" y="196492"/>
                  </a:lnTo>
                  <a:lnTo>
                    <a:pt x="542077" y="181572"/>
                  </a:lnTo>
                  <a:lnTo>
                    <a:pt x="549694" y="166970"/>
                  </a:lnTo>
                  <a:lnTo>
                    <a:pt x="557311" y="153003"/>
                  </a:lnTo>
                  <a:lnTo>
                    <a:pt x="565880" y="139354"/>
                  </a:lnTo>
                  <a:lnTo>
                    <a:pt x="574767" y="126021"/>
                  </a:lnTo>
                  <a:lnTo>
                    <a:pt x="584288" y="113641"/>
                  </a:lnTo>
                  <a:lnTo>
                    <a:pt x="594127" y="101262"/>
                  </a:lnTo>
                  <a:lnTo>
                    <a:pt x="604918" y="89834"/>
                  </a:lnTo>
                  <a:lnTo>
                    <a:pt x="616026" y="79359"/>
                  </a:lnTo>
                  <a:lnTo>
                    <a:pt x="627451" y="68883"/>
                  </a:lnTo>
                  <a:lnTo>
                    <a:pt x="639194" y="59043"/>
                  </a:lnTo>
                  <a:lnTo>
                    <a:pt x="651254" y="50155"/>
                  </a:lnTo>
                  <a:lnTo>
                    <a:pt x="664267" y="41584"/>
                  </a:lnTo>
                  <a:lnTo>
                    <a:pt x="676962" y="33966"/>
                  </a:lnTo>
                  <a:lnTo>
                    <a:pt x="690291" y="27300"/>
                  </a:lnTo>
                  <a:lnTo>
                    <a:pt x="704256" y="20951"/>
                  </a:lnTo>
                  <a:lnTo>
                    <a:pt x="718538" y="15554"/>
                  </a:lnTo>
                  <a:lnTo>
                    <a:pt x="732820" y="10793"/>
                  </a:lnTo>
                  <a:lnTo>
                    <a:pt x="747102" y="6984"/>
                  </a:lnTo>
                  <a:lnTo>
                    <a:pt x="762336" y="3492"/>
                  </a:lnTo>
                  <a:lnTo>
                    <a:pt x="777252" y="1587"/>
                  </a:lnTo>
                  <a:lnTo>
                    <a:pt x="785187" y="635"/>
                  </a:lnTo>
                  <a:lnTo>
                    <a:pt x="792804" y="318"/>
                  </a:lnTo>
                  <a:lnTo>
                    <a:pt x="800738" y="0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1" name="KSO_Shape"/>
            <p:cNvSpPr>
              <a:spLocks/>
            </p:cNvSpPr>
            <p:nvPr/>
          </p:nvSpPr>
          <p:spPr bwMode="auto">
            <a:xfrm>
              <a:off x="5880844" y="2291912"/>
              <a:ext cx="920628" cy="753381"/>
            </a:xfrm>
            <a:custGeom>
              <a:avLst/>
              <a:gdLst>
                <a:gd name="T0" fmla="*/ 1694102 w 2301875"/>
                <a:gd name="T1" fmla="*/ 968197 h 1882775"/>
                <a:gd name="T2" fmla="*/ 1754058 w 2301875"/>
                <a:gd name="T3" fmla="*/ 1095119 h 1882775"/>
                <a:gd name="T4" fmla="*/ 1709617 w 2301875"/>
                <a:gd name="T5" fmla="*/ 1224669 h 1882775"/>
                <a:gd name="T6" fmla="*/ 1660442 w 2301875"/>
                <a:gd name="T7" fmla="*/ 1309022 h 1882775"/>
                <a:gd name="T8" fmla="*/ 1681743 w 2301875"/>
                <a:gd name="T9" fmla="*/ 1378133 h 1882775"/>
                <a:gd name="T10" fmla="*/ 1824796 w 2301875"/>
                <a:gd name="T11" fmla="*/ 1390221 h 1882775"/>
                <a:gd name="T12" fmla="*/ 1886855 w 2301875"/>
                <a:gd name="T13" fmla="*/ 1432529 h 1882775"/>
                <a:gd name="T14" fmla="*/ 1905000 w 2301875"/>
                <a:gd name="T15" fmla="*/ 1558925 h 1882775"/>
                <a:gd name="T16" fmla="*/ 1251007 w 2301875"/>
                <a:gd name="T17" fmla="*/ 1442251 h 1882775"/>
                <a:gd name="T18" fmla="*/ 1315433 w 2301875"/>
                <a:gd name="T19" fmla="*/ 1394951 h 1882775"/>
                <a:gd name="T20" fmla="*/ 1462167 w 2301875"/>
                <a:gd name="T21" fmla="*/ 1375768 h 1882775"/>
                <a:gd name="T22" fmla="*/ 1478208 w 2301875"/>
                <a:gd name="T23" fmla="*/ 1303503 h 1882775"/>
                <a:gd name="T24" fmla="*/ 1424826 w 2301875"/>
                <a:gd name="T25" fmla="*/ 1218100 h 1882775"/>
                <a:gd name="T26" fmla="*/ 1386434 w 2301875"/>
                <a:gd name="T27" fmla="*/ 1085659 h 1882775"/>
                <a:gd name="T28" fmla="*/ 1452700 w 2301875"/>
                <a:gd name="T29" fmla="*/ 962152 h 1882775"/>
                <a:gd name="T30" fmla="*/ 344612 w 2301875"/>
                <a:gd name="T31" fmla="*/ 920371 h 1882775"/>
                <a:gd name="T32" fmla="*/ 471574 w 2301875"/>
                <a:gd name="T33" fmla="*/ 980547 h 1882775"/>
                <a:gd name="T34" fmla="*/ 519678 w 2301875"/>
                <a:gd name="T35" fmla="*/ 1113776 h 1882775"/>
                <a:gd name="T36" fmla="*/ 469208 w 2301875"/>
                <a:gd name="T37" fmla="*/ 1231239 h 1882775"/>
                <a:gd name="T38" fmla="*/ 423733 w 2301875"/>
                <a:gd name="T39" fmla="*/ 1320321 h 1882775"/>
                <a:gd name="T40" fmla="*/ 456065 w 2301875"/>
                <a:gd name="T41" fmla="*/ 1381549 h 1882775"/>
                <a:gd name="T42" fmla="*/ 612731 w 2301875"/>
                <a:gd name="T43" fmla="*/ 1402571 h 1882775"/>
                <a:gd name="T44" fmla="*/ 660046 w 2301875"/>
                <a:gd name="T45" fmla="*/ 1456178 h 1882775"/>
                <a:gd name="T46" fmla="*/ 789 w 2301875"/>
                <a:gd name="T47" fmla="*/ 1510837 h 1882775"/>
                <a:gd name="T48" fmla="*/ 25760 w 2301875"/>
                <a:gd name="T49" fmla="*/ 1420966 h 1882775"/>
                <a:gd name="T50" fmla="*/ 105670 w 2301875"/>
                <a:gd name="T51" fmla="*/ 1387068 h 1882775"/>
                <a:gd name="T52" fmla="*/ 234473 w 2301875"/>
                <a:gd name="T53" fmla="*/ 1370249 h 1882775"/>
                <a:gd name="T54" fmla="*/ 239730 w 2301875"/>
                <a:gd name="T55" fmla="*/ 1291679 h 1882775"/>
                <a:gd name="T56" fmla="*/ 180586 w 2301875"/>
                <a:gd name="T57" fmla="*/ 1204173 h 1882775"/>
                <a:gd name="T58" fmla="*/ 154562 w 2301875"/>
                <a:gd name="T59" fmla="*/ 1067527 h 1882775"/>
                <a:gd name="T60" fmla="*/ 232106 w 2301875"/>
                <a:gd name="T61" fmla="*/ 951642 h 1882775"/>
                <a:gd name="T62" fmla="*/ 920046 w 2301875"/>
                <a:gd name="T63" fmla="*/ 176098 h 1882775"/>
                <a:gd name="T64" fmla="*/ 822805 w 2301875"/>
                <a:gd name="T65" fmla="*/ 241281 h 1882775"/>
                <a:gd name="T66" fmla="*/ 799415 w 2301875"/>
                <a:gd name="T67" fmla="*/ 357980 h 1882775"/>
                <a:gd name="T68" fmla="*/ 849612 w 2301875"/>
                <a:gd name="T69" fmla="*/ 447080 h 1882775"/>
                <a:gd name="T70" fmla="*/ 877470 w 2301875"/>
                <a:gd name="T71" fmla="*/ 522776 h 1882775"/>
                <a:gd name="T72" fmla="*/ 840151 w 2301875"/>
                <a:gd name="T73" fmla="*/ 562990 h 1882775"/>
                <a:gd name="T74" fmla="*/ 706380 w 2301875"/>
                <a:gd name="T75" fmla="*/ 579811 h 1882775"/>
                <a:gd name="T76" fmla="*/ 670899 w 2301875"/>
                <a:gd name="T77" fmla="*/ 656559 h 1882775"/>
                <a:gd name="T78" fmla="*/ 1213607 w 2301875"/>
                <a:gd name="T79" fmla="*/ 602152 h 1882775"/>
                <a:gd name="T80" fmla="*/ 1099284 w 2301875"/>
                <a:gd name="T81" fmla="*/ 566144 h 1882775"/>
                <a:gd name="T82" fmla="*/ 1027010 w 2301875"/>
                <a:gd name="T83" fmla="*/ 535130 h 1882775"/>
                <a:gd name="T84" fmla="*/ 1043305 w 2301875"/>
                <a:gd name="T85" fmla="*/ 460748 h 1882775"/>
                <a:gd name="T86" fmla="*/ 1097444 w 2301875"/>
                <a:gd name="T87" fmla="*/ 379269 h 1882775"/>
                <a:gd name="T88" fmla="*/ 1091137 w 2301875"/>
                <a:gd name="T89" fmla="*/ 260731 h 1882775"/>
                <a:gd name="T90" fmla="*/ 1004408 w 2301875"/>
                <a:gd name="T91" fmla="*/ 182144 h 1882775"/>
                <a:gd name="T92" fmla="*/ 1023593 w 2301875"/>
                <a:gd name="T93" fmla="*/ 3154 h 1882775"/>
                <a:gd name="T94" fmla="*/ 1212030 w 2301875"/>
                <a:gd name="T95" fmla="*/ 88312 h 1882775"/>
                <a:gd name="T96" fmla="*/ 1331609 w 2301875"/>
                <a:gd name="T97" fmla="*/ 291745 h 1882775"/>
                <a:gd name="T98" fmla="*/ 1493502 w 2301875"/>
                <a:gd name="T99" fmla="*/ 375327 h 1882775"/>
                <a:gd name="T100" fmla="*/ 1581807 w 2301875"/>
                <a:gd name="T101" fmla="*/ 549322 h 1882775"/>
                <a:gd name="T102" fmla="*/ 1528193 w 2301875"/>
                <a:gd name="T103" fmla="*/ 738300 h 1882775"/>
                <a:gd name="T104" fmla="*/ 1364987 w 2301875"/>
                <a:gd name="T105" fmla="*/ 839491 h 1882775"/>
                <a:gd name="T106" fmla="*/ 508481 w 2301875"/>
                <a:gd name="T107" fmla="*/ 838703 h 1882775"/>
                <a:gd name="T108" fmla="*/ 340019 w 2301875"/>
                <a:gd name="T109" fmla="*/ 725946 h 1882775"/>
                <a:gd name="T110" fmla="*/ 299809 w 2301875"/>
                <a:gd name="T111" fmla="*/ 521725 h 1882775"/>
                <a:gd name="T112" fmla="*/ 412555 w 2301875"/>
                <a:gd name="T113" fmla="*/ 352986 h 1882775"/>
                <a:gd name="T114" fmla="*/ 611241 w 2301875"/>
                <a:gd name="T115" fmla="*/ 311458 h 1882775"/>
                <a:gd name="T116" fmla="*/ 689297 w 2301875"/>
                <a:gd name="T117" fmla="*/ 135360 h 1882775"/>
                <a:gd name="T118" fmla="*/ 873790 w 2301875"/>
                <a:gd name="T119" fmla="*/ 13667 h 188277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301875" h="1882775">
                  <a:moveTo>
                    <a:pt x="1897062" y="1111250"/>
                  </a:moveTo>
                  <a:lnTo>
                    <a:pt x="1908501" y="1111568"/>
                  </a:lnTo>
                  <a:lnTo>
                    <a:pt x="1919940" y="1112520"/>
                  </a:lnTo>
                  <a:lnTo>
                    <a:pt x="1931062" y="1113789"/>
                  </a:lnTo>
                  <a:lnTo>
                    <a:pt x="1942183" y="1115693"/>
                  </a:lnTo>
                  <a:lnTo>
                    <a:pt x="1952669" y="1118232"/>
                  </a:lnTo>
                  <a:lnTo>
                    <a:pt x="1963472" y="1121406"/>
                  </a:lnTo>
                  <a:lnTo>
                    <a:pt x="1973958" y="1124897"/>
                  </a:lnTo>
                  <a:lnTo>
                    <a:pt x="1983808" y="1129023"/>
                  </a:lnTo>
                  <a:lnTo>
                    <a:pt x="1993658" y="1133466"/>
                  </a:lnTo>
                  <a:lnTo>
                    <a:pt x="2003508" y="1138227"/>
                  </a:lnTo>
                  <a:lnTo>
                    <a:pt x="2012723" y="1143622"/>
                  </a:lnTo>
                  <a:lnTo>
                    <a:pt x="2021938" y="1149335"/>
                  </a:lnTo>
                  <a:lnTo>
                    <a:pt x="2030199" y="1155682"/>
                  </a:lnTo>
                  <a:lnTo>
                    <a:pt x="2038779" y="1162029"/>
                  </a:lnTo>
                  <a:lnTo>
                    <a:pt x="2047040" y="1169329"/>
                  </a:lnTo>
                  <a:lnTo>
                    <a:pt x="2054666" y="1176628"/>
                  </a:lnTo>
                  <a:lnTo>
                    <a:pt x="2061974" y="1184245"/>
                  </a:lnTo>
                  <a:lnTo>
                    <a:pt x="2068965" y="1192497"/>
                  </a:lnTo>
                  <a:lnTo>
                    <a:pt x="2075638" y="1200748"/>
                  </a:lnTo>
                  <a:lnTo>
                    <a:pt x="2081993" y="1209635"/>
                  </a:lnTo>
                  <a:lnTo>
                    <a:pt x="2087712" y="1218521"/>
                  </a:lnTo>
                  <a:lnTo>
                    <a:pt x="2093114" y="1227725"/>
                  </a:lnTo>
                  <a:lnTo>
                    <a:pt x="2097880" y="1237246"/>
                  </a:lnTo>
                  <a:lnTo>
                    <a:pt x="2102646" y="1247402"/>
                  </a:lnTo>
                  <a:lnTo>
                    <a:pt x="2106142" y="1257558"/>
                  </a:lnTo>
                  <a:lnTo>
                    <a:pt x="2109954" y="1268031"/>
                  </a:lnTo>
                  <a:lnTo>
                    <a:pt x="2112814" y="1278187"/>
                  </a:lnTo>
                  <a:lnTo>
                    <a:pt x="2115674" y="1289294"/>
                  </a:lnTo>
                  <a:lnTo>
                    <a:pt x="2117263" y="1300085"/>
                  </a:lnTo>
                  <a:lnTo>
                    <a:pt x="2118851" y="1311193"/>
                  </a:lnTo>
                  <a:lnTo>
                    <a:pt x="2119487" y="1322618"/>
                  </a:lnTo>
                  <a:lnTo>
                    <a:pt x="2119805" y="1334044"/>
                  </a:lnTo>
                  <a:lnTo>
                    <a:pt x="2119487" y="1345151"/>
                  </a:lnTo>
                  <a:lnTo>
                    <a:pt x="2118851" y="1355942"/>
                  </a:lnTo>
                  <a:lnTo>
                    <a:pt x="2117263" y="1366733"/>
                  </a:lnTo>
                  <a:lnTo>
                    <a:pt x="2115992" y="1377523"/>
                  </a:lnTo>
                  <a:lnTo>
                    <a:pt x="2113450" y="1387679"/>
                  </a:lnTo>
                  <a:lnTo>
                    <a:pt x="2110590" y="1397835"/>
                  </a:lnTo>
                  <a:lnTo>
                    <a:pt x="2107412" y="1407673"/>
                  </a:lnTo>
                  <a:lnTo>
                    <a:pt x="2103600" y="1417512"/>
                  </a:lnTo>
                  <a:lnTo>
                    <a:pt x="2099151" y="1427350"/>
                  </a:lnTo>
                  <a:lnTo>
                    <a:pt x="2094702" y="1436554"/>
                  </a:lnTo>
                  <a:lnTo>
                    <a:pt x="2089618" y="1445758"/>
                  </a:lnTo>
                  <a:lnTo>
                    <a:pt x="2084217" y="1454327"/>
                  </a:lnTo>
                  <a:lnTo>
                    <a:pt x="2078497" y="1462896"/>
                  </a:lnTo>
                  <a:lnTo>
                    <a:pt x="2072460" y="1471147"/>
                  </a:lnTo>
                  <a:lnTo>
                    <a:pt x="2065787" y="1479081"/>
                  </a:lnTo>
                  <a:lnTo>
                    <a:pt x="2058797" y="1486381"/>
                  </a:lnTo>
                  <a:lnTo>
                    <a:pt x="2059432" y="1487016"/>
                  </a:lnTo>
                  <a:lnTo>
                    <a:pt x="2053395" y="1492728"/>
                  </a:lnTo>
                  <a:lnTo>
                    <a:pt x="2048311" y="1498758"/>
                  </a:lnTo>
                  <a:lnTo>
                    <a:pt x="2043227" y="1505106"/>
                  </a:lnTo>
                  <a:lnTo>
                    <a:pt x="2038143" y="1511453"/>
                  </a:lnTo>
                  <a:lnTo>
                    <a:pt x="2033695" y="1518118"/>
                  </a:lnTo>
                  <a:lnTo>
                    <a:pt x="2029246" y="1525100"/>
                  </a:lnTo>
                  <a:lnTo>
                    <a:pt x="2025433" y="1531765"/>
                  </a:lnTo>
                  <a:lnTo>
                    <a:pt x="2021938" y="1538747"/>
                  </a:lnTo>
                  <a:lnTo>
                    <a:pt x="2018125" y="1545729"/>
                  </a:lnTo>
                  <a:lnTo>
                    <a:pt x="2015265" y="1553028"/>
                  </a:lnTo>
                  <a:lnTo>
                    <a:pt x="2012723" y="1560011"/>
                  </a:lnTo>
                  <a:lnTo>
                    <a:pt x="2009863" y="1567310"/>
                  </a:lnTo>
                  <a:lnTo>
                    <a:pt x="2008275" y="1574292"/>
                  </a:lnTo>
                  <a:lnTo>
                    <a:pt x="2006368" y="1580957"/>
                  </a:lnTo>
                  <a:lnTo>
                    <a:pt x="2004779" y="1587939"/>
                  </a:lnTo>
                  <a:lnTo>
                    <a:pt x="2003826" y="1594604"/>
                  </a:lnTo>
                  <a:lnTo>
                    <a:pt x="2003508" y="1601269"/>
                  </a:lnTo>
                  <a:lnTo>
                    <a:pt x="2002873" y="1607933"/>
                  </a:lnTo>
                  <a:lnTo>
                    <a:pt x="2002873" y="1613963"/>
                  </a:lnTo>
                  <a:lnTo>
                    <a:pt x="2003826" y="1619993"/>
                  </a:lnTo>
                  <a:lnTo>
                    <a:pt x="2004462" y="1626023"/>
                  </a:lnTo>
                  <a:lnTo>
                    <a:pt x="2006050" y="1631419"/>
                  </a:lnTo>
                  <a:lnTo>
                    <a:pt x="2007639" y="1636814"/>
                  </a:lnTo>
                  <a:lnTo>
                    <a:pt x="2009863" y="1642209"/>
                  </a:lnTo>
                  <a:lnTo>
                    <a:pt x="2012723" y="1646652"/>
                  </a:lnTo>
                  <a:lnTo>
                    <a:pt x="2015583" y="1650778"/>
                  </a:lnTo>
                  <a:lnTo>
                    <a:pt x="2018760" y="1654904"/>
                  </a:lnTo>
                  <a:lnTo>
                    <a:pt x="2022891" y="1658712"/>
                  </a:lnTo>
                  <a:lnTo>
                    <a:pt x="2027340" y="1661569"/>
                  </a:lnTo>
                  <a:lnTo>
                    <a:pt x="2032106" y="1664425"/>
                  </a:lnTo>
                  <a:lnTo>
                    <a:pt x="2037508" y="1666647"/>
                  </a:lnTo>
                  <a:lnTo>
                    <a:pt x="2043227" y="1668551"/>
                  </a:lnTo>
                  <a:lnTo>
                    <a:pt x="2047040" y="1669820"/>
                  </a:lnTo>
                  <a:lnTo>
                    <a:pt x="2056890" y="1671725"/>
                  </a:lnTo>
                  <a:lnTo>
                    <a:pt x="2067058" y="1672994"/>
                  </a:lnTo>
                  <a:lnTo>
                    <a:pt x="2077862" y="1673629"/>
                  </a:lnTo>
                  <a:lnTo>
                    <a:pt x="2088665" y="1674581"/>
                  </a:lnTo>
                  <a:lnTo>
                    <a:pt x="2099151" y="1674898"/>
                  </a:lnTo>
                  <a:lnTo>
                    <a:pt x="2109954" y="1674898"/>
                  </a:lnTo>
                  <a:lnTo>
                    <a:pt x="2131879" y="1674898"/>
                  </a:lnTo>
                  <a:lnTo>
                    <a:pt x="2153168" y="1674898"/>
                  </a:lnTo>
                  <a:lnTo>
                    <a:pt x="2163972" y="1674898"/>
                  </a:lnTo>
                  <a:lnTo>
                    <a:pt x="2174458" y="1675216"/>
                  </a:lnTo>
                  <a:lnTo>
                    <a:pt x="2184943" y="1675850"/>
                  </a:lnTo>
                  <a:lnTo>
                    <a:pt x="2194794" y="1677120"/>
                  </a:lnTo>
                  <a:lnTo>
                    <a:pt x="2204962" y="1679024"/>
                  </a:lnTo>
                  <a:lnTo>
                    <a:pt x="2214494" y="1680928"/>
                  </a:lnTo>
                  <a:lnTo>
                    <a:pt x="2223709" y="1683785"/>
                  </a:lnTo>
                  <a:lnTo>
                    <a:pt x="2232606" y="1686958"/>
                  </a:lnTo>
                  <a:lnTo>
                    <a:pt x="2237054" y="1688863"/>
                  </a:lnTo>
                  <a:lnTo>
                    <a:pt x="2241503" y="1691084"/>
                  </a:lnTo>
                  <a:lnTo>
                    <a:pt x="2245316" y="1693306"/>
                  </a:lnTo>
                  <a:lnTo>
                    <a:pt x="2249446" y="1695845"/>
                  </a:lnTo>
                  <a:lnTo>
                    <a:pt x="2253259" y="1698701"/>
                  </a:lnTo>
                  <a:lnTo>
                    <a:pt x="2257072" y="1701875"/>
                  </a:lnTo>
                  <a:lnTo>
                    <a:pt x="2260885" y="1705048"/>
                  </a:lnTo>
                  <a:lnTo>
                    <a:pt x="2264381" y="1708539"/>
                  </a:lnTo>
                  <a:lnTo>
                    <a:pt x="2267558" y="1712030"/>
                  </a:lnTo>
                  <a:lnTo>
                    <a:pt x="2270736" y="1716156"/>
                  </a:lnTo>
                  <a:lnTo>
                    <a:pt x="2274231" y="1720599"/>
                  </a:lnTo>
                  <a:lnTo>
                    <a:pt x="2277091" y="1725360"/>
                  </a:lnTo>
                  <a:lnTo>
                    <a:pt x="2279950" y="1730121"/>
                  </a:lnTo>
                  <a:lnTo>
                    <a:pt x="2282810" y="1735198"/>
                  </a:lnTo>
                  <a:lnTo>
                    <a:pt x="2285352" y="1740911"/>
                  </a:lnTo>
                  <a:lnTo>
                    <a:pt x="2287576" y="1746624"/>
                  </a:lnTo>
                  <a:lnTo>
                    <a:pt x="2289800" y="1752654"/>
                  </a:lnTo>
                  <a:lnTo>
                    <a:pt x="2292025" y="1759319"/>
                  </a:lnTo>
                  <a:lnTo>
                    <a:pt x="2293614" y="1766301"/>
                  </a:lnTo>
                  <a:lnTo>
                    <a:pt x="2295202" y="1773283"/>
                  </a:lnTo>
                  <a:lnTo>
                    <a:pt x="2296791" y="1780900"/>
                  </a:lnTo>
                  <a:lnTo>
                    <a:pt x="2298062" y="1788834"/>
                  </a:lnTo>
                  <a:lnTo>
                    <a:pt x="2299333" y="1797403"/>
                  </a:lnTo>
                  <a:lnTo>
                    <a:pt x="2300286" y="1805972"/>
                  </a:lnTo>
                  <a:lnTo>
                    <a:pt x="2301240" y="1814858"/>
                  </a:lnTo>
                  <a:lnTo>
                    <a:pt x="2301557" y="1824697"/>
                  </a:lnTo>
                  <a:lnTo>
                    <a:pt x="2301875" y="1834535"/>
                  </a:lnTo>
                  <a:lnTo>
                    <a:pt x="2301875" y="1844691"/>
                  </a:lnTo>
                  <a:lnTo>
                    <a:pt x="2301875" y="1882775"/>
                  </a:lnTo>
                  <a:lnTo>
                    <a:pt x="1492250" y="1882775"/>
                  </a:lnTo>
                  <a:lnTo>
                    <a:pt x="1492250" y="1844691"/>
                  </a:lnTo>
                  <a:lnTo>
                    <a:pt x="1492250" y="1835170"/>
                  </a:lnTo>
                  <a:lnTo>
                    <a:pt x="1492568" y="1825966"/>
                  </a:lnTo>
                  <a:lnTo>
                    <a:pt x="1492885" y="1817080"/>
                  </a:lnTo>
                  <a:lnTo>
                    <a:pt x="1493839" y="1808828"/>
                  </a:lnTo>
                  <a:lnTo>
                    <a:pt x="1494792" y="1800577"/>
                  </a:lnTo>
                  <a:lnTo>
                    <a:pt x="1496063" y="1792960"/>
                  </a:lnTo>
                  <a:lnTo>
                    <a:pt x="1497334" y="1785343"/>
                  </a:lnTo>
                  <a:lnTo>
                    <a:pt x="1498923" y="1778043"/>
                  </a:lnTo>
                  <a:lnTo>
                    <a:pt x="1500511" y="1771379"/>
                  </a:lnTo>
                  <a:lnTo>
                    <a:pt x="1502100" y="1764714"/>
                  </a:lnTo>
                  <a:lnTo>
                    <a:pt x="1504324" y="1758684"/>
                  </a:lnTo>
                  <a:lnTo>
                    <a:pt x="1506549" y="1752971"/>
                  </a:lnTo>
                  <a:lnTo>
                    <a:pt x="1508773" y="1747258"/>
                  </a:lnTo>
                  <a:lnTo>
                    <a:pt x="1511633" y="1741863"/>
                  </a:lnTo>
                  <a:lnTo>
                    <a:pt x="1514175" y="1737103"/>
                  </a:lnTo>
                  <a:lnTo>
                    <a:pt x="1517034" y="1732342"/>
                  </a:lnTo>
                  <a:lnTo>
                    <a:pt x="1519894" y="1727899"/>
                  </a:lnTo>
                  <a:lnTo>
                    <a:pt x="1523389" y="1723456"/>
                  </a:lnTo>
                  <a:lnTo>
                    <a:pt x="1526567" y="1719965"/>
                  </a:lnTo>
                  <a:lnTo>
                    <a:pt x="1530062" y="1715839"/>
                  </a:lnTo>
                  <a:lnTo>
                    <a:pt x="1533557" y="1712348"/>
                  </a:lnTo>
                  <a:lnTo>
                    <a:pt x="1537053" y="1709174"/>
                  </a:lnTo>
                  <a:lnTo>
                    <a:pt x="1540866" y="1706318"/>
                  </a:lnTo>
                  <a:lnTo>
                    <a:pt x="1544679" y="1703144"/>
                  </a:lnTo>
                  <a:lnTo>
                    <a:pt x="1548809" y="1700605"/>
                  </a:lnTo>
                  <a:lnTo>
                    <a:pt x="1552940" y="1698066"/>
                  </a:lnTo>
                  <a:lnTo>
                    <a:pt x="1561519" y="1693940"/>
                  </a:lnTo>
                  <a:lnTo>
                    <a:pt x="1570416" y="1690449"/>
                  </a:lnTo>
                  <a:lnTo>
                    <a:pt x="1579631" y="1686958"/>
                  </a:lnTo>
                  <a:lnTo>
                    <a:pt x="1589481" y="1684737"/>
                  </a:lnTo>
                  <a:lnTo>
                    <a:pt x="1599331" y="1682515"/>
                  </a:lnTo>
                  <a:lnTo>
                    <a:pt x="1609182" y="1681246"/>
                  </a:lnTo>
                  <a:lnTo>
                    <a:pt x="1619667" y="1679659"/>
                  </a:lnTo>
                  <a:lnTo>
                    <a:pt x="1630153" y="1679024"/>
                  </a:lnTo>
                  <a:lnTo>
                    <a:pt x="1640957" y="1678072"/>
                  </a:lnTo>
                  <a:lnTo>
                    <a:pt x="1662246" y="1677120"/>
                  </a:lnTo>
                  <a:lnTo>
                    <a:pt x="1684171" y="1676485"/>
                  </a:lnTo>
                  <a:lnTo>
                    <a:pt x="1705460" y="1675216"/>
                  </a:lnTo>
                  <a:lnTo>
                    <a:pt x="1716263" y="1674264"/>
                  </a:lnTo>
                  <a:lnTo>
                    <a:pt x="1727067" y="1672994"/>
                  </a:lnTo>
                  <a:lnTo>
                    <a:pt x="1737235" y="1671725"/>
                  </a:lnTo>
                  <a:lnTo>
                    <a:pt x="1747403" y="1669820"/>
                  </a:lnTo>
                  <a:lnTo>
                    <a:pt x="1750580" y="1668551"/>
                  </a:lnTo>
                  <a:lnTo>
                    <a:pt x="1756617" y="1666647"/>
                  </a:lnTo>
                  <a:lnTo>
                    <a:pt x="1762019" y="1664425"/>
                  </a:lnTo>
                  <a:lnTo>
                    <a:pt x="1766785" y="1661569"/>
                  </a:lnTo>
                  <a:lnTo>
                    <a:pt x="1771234" y="1658712"/>
                  </a:lnTo>
                  <a:lnTo>
                    <a:pt x="1775047" y="1654904"/>
                  </a:lnTo>
                  <a:lnTo>
                    <a:pt x="1778542" y="1650778"/>
                  </a:lnTo>
                  <a:lnTo>
                    <a:pt x="1781720" y="1646652"/>
                  </a:lnTo>
                  <a:lnTo>
                    <a:pt x="1784262" y="1642209"/>
                  </a:lnTo>
                  <a:lnTo>
                    <a:pt x="1786486" y="1636814"/>
                  </a:lnTo>
                  <a:lnTo>
                    <a:pt x="1788075" y="1631419"/>
                  </a:lnTo>
                  <a:lnTo>
                    <a:pt x="1789346" y="1626023"/>
                  </a:lnTo>
                  <a:lnTo>
                    <a:pt x="1790299" y="1619993"/>
                  </a:lnTo>
                  <a:lnTo>
                    <a:pt x="1790934" y="1613963"/>
                  </a:lnTo>
                  <a:lnTo>
                    <a:pt x="1791252" y="1607933"/>
                  </a:lnTo>
                  <a:lnTo>
                    <a:pt x="1790934" y="1601269"/>
                  </a:lnTo>
                  <a:lnTo>
                    <a:pt x="1789981" y="1594604"/>
                  </a:lnTo>
                  <a:lnTo>
                    <a:pt x="1789346" y="1587939"/>
                  </a:lnTo>
                  <a:lnTo>
                    <a:pt x="1787757" y="1580957"/>
                  </a:lnTo>
                  <a:lnTo>
                    <a:pt x="1786168" y="1574292"/>
                  </a:lnTo>
                  <a:lnTo>
                    <a:pt x="1784262" y="1567310"/>
                  </a:lnTo>
                  <a:lnTo>
                    <a:pt x="1781720" y="1560011"/>
                  </a:lnTo>
                  <a:lnTo>
                    <a:pt x="1778860" y="1553028"/>
                  </a:lnTo>
                  <a:lnTo>
                    <a:pt x="1776000" y="1545729"/>
                  </a:lnTo>
                  <a:lnTo>
                    <a:pt x="1772823" y="1538747"/>
                  </a:lnTo>
                  <a:lnTo>
                    <a:pt x="1769010" y="1531765"/>
                  </a:lnTo>
                  <a:lnTo>
                    <a:pt x="1764879" y="1525100"/>
                  </a:lnTo>
                  <a:lnTo>
                    <a:pt x="1760430" y="1518118"/>
                  </a:lnTo>
                  <a:lnTo>
                    <a:pt x="1755982" y="1511453"/>
                  </a:lnTo>
                  <a:lnTo>
                    <a:pt x="1751216" y="1505106"/>
                  </a:lnTo>
                  <a:lnTo>
                    <a:pt x="1746132" y="1498758"/>
                  </a:lnTo>
                  <a:lnTo>
                    <a:pt x="1740730" y="1492728"/>
                  </a:lnTo>
                  <a:lnTo>
                    <a:pt x="1735010" y="1487016"/>
                  </a:lnTo>
                  <a:lnTo>
                    <a:pt x="1735328" y="1486381"/>
                  </a:lnTo>
                  <a:lnTo>
                    <a:pt x="1728338" y="1479081"/>
                  </a:lnTo>
                  <a:lnTo>
                    <a:pt x="1721665" y="1471147"/>
                  </a:lnTo>
                  <a:lnTo>
                    <a:pt x="1715628" y="1462896"/>
                  </a:lnTo>
                  <a:lnTo>
                    <a:pt x="1709908" y="1454327"/>
                  </a:lnTo>
                  <a:lnTo>
                    <a:pt x="1704506" y="1445758"/>
                  </a:lnTo>
                  <a:lnTo>
                    <a:pt x="1699422" y="1436554"/>
                  </a:lnTo>
                  <a:lnTo>
                    <a:pt x="1694974" y="1427350"/>
                  </a:lnTo>
                  <a:lnTo>
                    <a:pt x="1690526" y="1417512"/>
                  </a:lnTo>
                  <a:lnTo>
                    <a:pt x="1686713" y="1407673"/>
                  </a:lnTo>
                  <a:lnTo>
                    <a:pt x="1683535" y="1397835"/>
                  </a:lnTo>
                  <a:lnTo>
                    <a:pt x="1680993" y="1387679"/>
                  </a:lnTo>
                  <a:lnTo>
                    <a:pt x="1678133" y="1377523"/>
                  </a:lnTo>
                  <a:lnTo>
                    <a:pt x="1676545" y="1366733"/>
                  </a:lnTo>
                  <a:lnTo>
                    <a:pt x="1675274" y="1355942"/>
                  </a:lnTo>
                  <a:lnTo>
                    <a:pt x="1674320" y="1345151"/>
                  </a:lnTo>
                  <a:lnTo>
                    <a:pt x="1674320" y="1334044"/>
                  </a:lnTo>
                  <a:lnTo>
                    <a:pt x="1674320" y="1322618"/>
                  </a:lnTo>
                  <a:lnTo>
                    <a:pt x="1675274" y="1311193"/>
                  </a:lnTo>
                  <a:lnTo>
                    <a:pt x="1676862" y="1300085"/>
                  </a:lnTo>
                  <a:lnTo>
                    <a:pt x="1678769" y="1289294"/>
                  </a:lnTo>
                  <a:lnTo>
                    <a:pt x="1681311" y="1278187"/>
                  </a:lnTo>
                  <a:lnTo>
                    <a:pt x="1684171" y="1268031"/>
                  </a:lnTo>
                  <a:lnTo>
                    <a:pt x="1687348" y="1257558"/>
                  </a:lnTo>
                  <a:lnTo>
                    <a:pt x="1691479" y="1247402"/>
                  </a:lnTo>
                  <a:lnTo>
                    <a:pt x="1695927" y="1237246"/>
                  </a:lnTo>
                  <a:lnTo>
                    <a:pt x="1701011" y="1227725"/>
                  </a:lnTo>
                  <a:lnTo>
                    <a:pt x="1706413" y="1218521"/>
                  </a:lnTo>
                  <a:lnTo>
                    <a:pt x="1712132" y="1209635"/>
                  </a:lnTo>
                  <a:lnTo>
                    <a:pt x="1718487" y="1200748"/>
                  </a:lnTo>
                  <a:lnTo>
                    <a:pt x="1725160" y="1192497"/>
                  </a:lnTo>
                  <a:lnTo>
                    <a:pt x="1732151" y="1184245"/>
                  </a:lnTo>
                  <a:lnTo>
                    <a:pt x="1739459" y="1176628"/>
                  </a:lnTo>
                  <a:lnTo>
                    <a:pt x="1747403" y="1169329"/>
                  </a:lnTo>
                  <a:lnTo>
                    <a:pt x="1755346" y="1162029"/>
                  </a:lnTo>
                  <a:lnTo>
                    <a:pt x="1763608" y="1155682"/>
                  </a:lnTo>
                  <a:lnTo>
                    <a:pt x="1772505" y="1149335"/>
                  </a:lnTo>
                  <a:lnTo>
                    <a:pt x="1781720" y="1143622"/>
                  </a:lnTo>
                  <a:lnTo>
                    <a:pt x="1790934" y="1138227"/>
                  </a:lnTo>
                  <a:lnTo>
                    <a:pt x="1800467" y="1133466"/>
                  </a:lnTo>
                  <a:lnTo>
                    <a:pt x="1810317" y="1129023"/>
                  </a:lnTo>
                  <a:lnTo>
                    <a:pt x="1820485" y="1124897"/>
                  </a:lnTo>
                  <a:lnTo>
                    <a:pt x="1830653" y="1121406"/>
                  </a:lnTo>
                  <a:lnTo>
                    <a:pt x="1841456" y="1118232"/>
                  </a:lnTo>
                  <a:lnTo>
                    <a:pt x="1851942" y="1115693"/>
                  </a:lnTo>
                  <a:lnTo>
                    <a:pt x="1863063" y="1113789"/>
                  </a:lnTo>
                  <a:lnTo>
                    <a:pt x="1874185" y="1112520"/>
                  </a:lnTo>
                  <a:lnTo>
                    <a:pt x="1885624" y="1111568"/>
                  </a:lnTo>
                  <a:lnTo>
                    <a:pt x="1897062" y="1111250"/>
                  </a:lnTo>
                  <a:close/>
                  <a:moveTo>
                    <a:pt x="404971" y="1111250"/>
                  </a:moveTo>
                  <a:lnTo>
                    <a:pt x="416406" y="1111568"/>
                  </a:lnTo>
                  <a:lnTo>
                    <a:pt x="427840" y="1112520"/>
                  </a:lnTo>
                  <a:lnTo>
                    <a:pt x="438957" y="1113789"/>
                  </a:lnTo>
                  <a:lnTo>
                    <a:pt x="450074" y="1115693"/>
                  </a:lnTo>
                  <a:lnTo>
                    <a:pt x="460873" y="1118232"/>
                  </a:lnTo>
                  <a:lnTo>
                    <a:pt x="471355" y="1121406"/>
                  </a:lnTo>
                  <a:lnTo>
                    <a:pt x="481836" y="1124897"/>
                  </a:lnTo>
                  <a:lnTo>
                    <a:pt x="491683" y="1129023"/>
                  </a:lnTo>
                  <a:lnTo>
                    <a:pt x="501847" y="1133466"/>
                  </a:lnTo>
                  <a:lnTo>
                    <a:pt x="511376" y="1138227"/>
                  </a:lnTo>
                  <a:lnTo>
                    <a:pt x="520587" y="1143622"/>
                  </a:lnTo>
                  <a:lnTo>
                    <a:pt x="529798" y="1149335"/>
                  </a:lnTo>
                  <a:lnTo>
                    <a:pt x="538691" y="1155682"/>
                  </a:lnTo>
                  <a:lnTo>
                    <a:pt x="546950" y="1162029"/>
                  </a:lnTo>
                  <a:lnTo>
                    <a:pt x="554890" y="1169329"/>
                  </a:lnTo>
                  <a:lnTo>
                    <a:pt x="562513" y="1176628"/>
                  </a:lnTo>
                  <a:lnTo>
                    <a:pt x="569818" y="1184245"/>
                  </a:lnTo>
                  <a:lnTo>
                    <a:pt x="577124" y="1192497"/>
                  </a:lnTo>
                  <a:lnTo>
                    <a:pt x="583476" y="1200748"/>
                  </a:lnTo>
                  <a:lnTo>
                    <a:pt x="589829" y="1209635"/>
                  </a:lnTo>
                  <a:lnTo>
                    <a:pt x="595864" y="1218521"/>
                  </a:lnTo>
                  <a:lnTo>
                    <a:pt x="600946" y="1227725"/>
                  </a:lnTo>
                  <a:lnTo>
                    <a:pt x="606028" y="1237246"/>
                  </a:lnTo>
                  <a:lnTo>
                    <a:pt x="610474" y="1247402"/>
                  </a:lnTo>
                  <a:lnTo>
                    <a:pt x="614604" y="1257558"/>
                  </a:lnTo>
                  <a:lnTo>
                    <a:pt x="617780" y="1268031"/>
                  </a:lnTo>
                  <a:lnTo>
                    <a:pt x="620956" y="1278187"/>
                  </a:lnTo>
                  <a:lnTo>
                    <a:pt x="623497" y="1289294"/>
                  </a:lnTo>
                  <a:lnTo>
                    <a:pt x="625403" y="1300085"/>
                  </a:lnTo>
                  <a:lnTo>
                    <a:pt x="626673" y="1311193"/>
                  </a:lnTo>
                  <a:lnTo>
                    <a:pt x="627944" y="1322618"/>
                  </a:lnTo>
                  <a:lnTo>
                    <a:pt x="627944" y="1334044"/>
                  </a:lnTo>
                  <a:lnTo>
                    <a:pt x="627944" y="1345151"/>
                  </a:lnTo>
                  <a:lnTo>
                    <a:pt x="626673" y="1355942"/>
                  </a:lnTo>
                  <a:lnTo>
                    <a:pt x="625720" y="1366733"/>
                  </a:lnTo>
                  <a:lnTo>
                    <a:pt x="623815" y="1377523"/>
                  </a:lnTo>
                  <a:lnTo>
                    <a:pt x="621274" y="1387679"/>
                  </a:lnTo>
                  <a:lnTo>
                    <a:pt x="618733" y="1397835"/>
                  </a:lnTo>
                  <a:lnTo>
                    <a:pt x="615239" y="1407673"/>
                  </a:lnTo>
                  <a:lnTo>
                    <a:pt x="611745" y="1417512"/>
                  </a:lnTo>
                  <a:lnTo>
                    <a:pt x="607298" y="1427350"/>
                  </a:lnTo>
                  <a:lnTo>
                    <a:pt x="602851" y="1436554"/>
                  </a:lnTo>
                  <a:lnTo>
                    <a:pt x="597769" y="1445758"/>
                  </a:lnTo>
                  <a:lnTo>
                    <a:pt x="592052" y="1454327"/>
                  </a:lnTo>
                  <a:lnTo>
                    <a:pt x="586653" y="1462896"/>
                  </a:lnTo>
                  <a:lnTo>
                    <a:pt x="580300" y="1471147"/>
                  </a:lnTo>
                  <a:lnTo>
                    <a:pt x="573630" y="1479081"/>
                  </a:lnTo>
                  <a:lnTo>
                    <a:pt x="566642" y="1486381"/>
                  </a:lnTo>
                  <a:lnTo>
                    <a:pt x="566960" y="1487016"/>
                  </a:lnTo>
                  <a:lnTo>
                    <a:pt x="561560" y="1492728"/>
                  </a:lnTo>
                  <a:lnTo>
                    <a:pt x="555843" y="1498758"/>
                  </a:lnTo>
                  <a:lnTo>
                    <a:pt x="550761" y="1505106"/>
                  </a:lnTo>
                  <a:lnTo>
                    <a:pt x="545997" y="1511453"/>
                  </a:lnTo>
                  <a:lnTo>
                    <a:pt x="541550" y="1518118"/>
                  </a:lnTo>
                  <a:lnTo>
                    <a:pt x="537103" y="1525100"/>
                  </a:lnTo>
                  <a:lnTo>
                    <a:pt x="532974" y="1531765"/>
                  </a:lnTo>
                  <a:lnTo>
                    <a:pt x="529480" y="1538747"/>
                  </a:lnTo>
                  <a:lnTo>
                    <a:pt x="525986" y="1545729"/>
                  </a:lnTo>
                  <a:lnTo>
                    <a:pt x="523128" y="1553028"/>
                  </a:lnTo>
                  <a:lnTo>
                    <a:pt x="520587" y="1560011"/>
                  </a:lnTo>
                  <a:lnTo>
                    <a:pt x="518046" y="1567310"/>
                  </a:lnTo>
                  <a:lnTo>
                    <a:pt x="516140" y="1574292"/>
                  </a:lnTo>
                  <a:lnTo>
                    <a:pt x="514234" y="1580957"/>
                  </a:lnTo>
                  <a:lnTo>
                    <a:pt x="512646" y="1587939"/>
                  </a:lnTo>
                  <a:lnTo>
                    <a:pt x="512011" y="1594604"/>
                  </a:lnTo>
                  <a:lnTo>
                    <a:pt x="511376" y="1601269"/>
                  </a:lnTo>
                  <a:lnTo>
                    <a:pt x="511058" y="1607933"/>
                  </a:lnTo>
                  <a:lnTo>
                    <a:pt x="511376" y="1613963"/>
                  </a:lnTo>
                  <a:lnTo>
                    <a:pt x="511693" y="1619993"/>
                  </a:lnTo>
                  <a:lnTo>
                    <a:pt x="512646" y="1626023"/>
                  </a:lnTo>
                  <a:lnTo>
                    <a:pt x="513917" y="1631419"/>
                  </a:lnTo>
                  <a:lnTo>
                    <a:pt x="515822" y="1636814"/>
                  </a:lnTo>
                  <a:lnTo>
                    <a:pt x="518046" y="1642209"/>
                  </a:lnTo>
                  <a:lnTo>
                    <a:pt x="520587" y="1646652"/>
                  </a:lnTo>
                  <a:lnTo>
                    <a:pt x="523445" y="1650778"/>
                  </a:lnTo>
                  <a:lnTo>
                    <a:pt x="527257" y="1654904"/>
                  </a:lnTo>
                  <a:lnTo>
                    <a:pt x="530751" y="1658712"/>
                  </a:lnTo>
                  <a:lnTo>
                    <a:pt x="535197" y="1661569"/>
                  </a:lnTo>
                  <a:lnTo>
                    <a:pt x="539962" y="1664425"/>
                  </a:lnTo>
                  <a:lnTo>
                    <a:pt x="545679" y="1666647"/>
                  </a:lnTo>
                  <a:lnTo>
                    <a:pt x="551079" y="1668551"/>
                  </a:lnTo>
                  <a:lnTo>
                    <a:pt x="554890" y="1669820"/>
                  </a:lnTo>
                  <a:lnTo>
                    <a:pt x="564736" y="1671725"/>
                  </a:lnTo>
                  <a:lnTo>
                    <a:pt x="575218" y="1672994"/>
                  </a:lnTo>
                  <a:lnTo>
                    <a:pt x="585700" y="1674264"/>
                  </a:lnTo>
                  <a:lnTo>
                    <a:pt x="596499" y="1675216"/>
                  </a:lnTo>
                  <a:lnTo>
                    <a:pt x="617780" y="1676485"/>
                  </a:lnTo>
                  <a:lnTo>
                    <a:pt x="639696" y="1677120"/>
                  </a:lnTo>
                  <a:lnTo>
                    <a:pt x="660977" y="1678072"/>
                  </a:lnTo>
                  <a:lnTo>
                    <a:pt x="671776" y="1679024"/>
                  </a:lnTo>
                  <a:lnTo>
                    <a:pt x="682575" y="1679659"/>
                  </a:lnTo>
                  <a:lnTo>
                    <a:pt x="692739" y="1681246"/>
                  </a:lnTo>
                  <a:lnTo>
                    <a:pt x="702903" y="1682515"/>
                  </a:lnTo>
                  <a:lnTo>
                    <a:pt x="712750" y="1684737"/>
                  </a:lnTo>
                  <a:lnTo>
                    <a:pt x="722278" y="1686958"/>
                  </a:lnTo>
                  <a:lnTo>
                    <a:pt x="731489" y="1690449"/>
                  </a:lnTo>
                  <a:lnTo>
                    <a:pt x="740383" y="1693940"/>
                  </a:lnTo>
                  <a:lnTo>
                    <a:pt x="749276" y="1698066"/>
                  </a:lnTo>
                  <a:lnTo>
                    <a:pt x="753405" y="1700605"/>
                  </a:lnTo>
                  <a:lnTo>
                    <a:pt x="757217" y="1703144"/>
                  </a:lnTo>
                  <a:lnTo>
                    <a:pt x="761028" y="1706318"/>
                  </a:lnTo>
                  <a:lnTo>
                    <a:pt x="765158" y="1709174"/>
                  </a:lnTo>
                  <a:lnTo>
                    <a:pt x="768651" y="1712348"/>
                  </a:lnTo>
                  <a:lnTo>
                    <a:pt x="772145" y="1715839"/>
                  </a:lnTo>
                  <a:lnTo>
                    <a:pt x="775322" y="1719965"/>
                  </a:lnTo>
                  <a:lnTo>
                    <a:pt x="778815" y="1723456"/>
                  </a:lnTo>
                  <a:lnTo>
                    <a:pt x="781992" y="1727899"/>
                  </a:lnTo>
                  <a:lnTo>
                    <a:pt x="784850" y="1732342"/>
                  </a:lnTo>
                  <a:lnTo>
                    <a:pt x="788026" y="1737103"/>
                  </a:lnTo>
                  <a:lnTo>
                    <a:pt x="790568" y="1741863"/>
                  </a:lnTo>
                  <a:lnTo>
                    <a:pt x="793108" y="1747258"/>
                  </a:lnTo>
                  <a:lnTo>
                    <a:pt x="795332" y="1752971"/>
                  </a:lnTo>
                  <a:lnTo>
                    <a:pt x="797555" y="1758684"/>
                  </a:lnTo>
                  <a:lnTo>
                    <a:pt x="799779" y="1764714"/>
                  </a:lnTo>
                  <a:lnTo>
                    <a:pt x="801684" y="1771379"/>
                  </a:lnTo>
                  <a:lnTo>
                    <a:pt x="802955" y="1778043"/>
                  </a:lnTo>
                  <a:lnTo>
                    <a:pt x="804543" y="1785343"/>
                  </a:lnTo>
                  <a:lnTo>
                    <a:pt x="806131" y="1792960"/>
                  </a:lnTo>
                  <a:lnTo>
                    <a:pt x="807084" y="1800577"/>
                  </a:lnTo>
                  <a:lnTo>
                    <a:pt x="808354" y="1808828"/>
                  </a:lnTo>
                  <a:lnTo>
                    <a:pt x="808990" y="1817080"/>
                  </a:lnTo>
                  <a:lnTo>
                    <a:pt x="809307" y="1825966"/>
                  </a:lnTo>
                  <a:lnTo>
                    <a:pt x="809625" y="1835170"/>
                  </a:lnTo>
                  <a:lnTo>
                    <a:pt x="809625" y="1844691"/>
                  </a:lnTo>
                  <a:lnTo>
                    <a:pt x="809625" y="1882775"/>
                  </a:lnTo>
                  <a:lnTo>
                    <a:pt x="0" y="1882775"/>
                  </a:lnTo>
                  <a:lnTo>
                    <a:pt x="0" y="1844691"/>
                  </a:lnTo>
                  <a:lnTo>
                    <a:pt x="318" y="1834535"/>
                  </a:lnTo>
                  <a:lnTo>
                    <a:pt x="953" y="1824697"/>
                  </a:lnTo>
                  <a:lnTo>
                    <a:pt x="1270" y="1814858"/>
                  </a:lnTo>
                  <a:lnTo>
                    <a:pt x="1906" y="1805972"/>
                  </a:lnTo>
                  <a:lnTo>
                    <a:pt x="3176" y="1797403"/>
                  </a:lnTo>
                  <a:lnTo>
                    <a:pt x="4129" y="1788834"/>
                  </a:lnTo>
                  <a:lnTo>
                    <a:pt x="5400" y="1780900"/>
                  </a:lnTo>
                  <a:lnTo>
                    <a:pt x="6670" y="1773283"/>
                  </a:lnTo>
                  <a:lnTo>
                    <a:pt x="8576" y="1766301"/>
                  </a:lnTo>
                  <a:lnTo>
                    <a:pt x="10482" y="1759319"/>
                  </a:lnTo>
                  <a:lnTo>
                    <a:pt x="12705" y="1752654"/>
                  </a:lnTo>
                  <a:lnTo>
                    <a:pt x="14611" y="1746624"/>
                  </a:lnTo>
                  <a:lnTo>
                    <a:pt x="17152" y="1740911"/>
                  </a:lnTo>
                  <a:lnTo>
                    <a:pt x="19693" y="1735198"/>
                  </a:lnTo>
                  <a:lnTo>
                    <a:pt x="22234" y="1730121"/>
                  </a:lnTo>
                  <a:lnTo>
                    <a:pt x="25092" y="1725360"/>
                  </a:lnTo>
                  <a:lnTo>
                    <a:pt x="28269" y="1720599"/>
                  </a:lnTo>
                  <a:lnTo>
                    <a:pt x="31127" y="1716156"/>
                  </a:lnTo>
                  <a:lnTo>
                    <a:pt x="34303" y="1712030"/>
                  </a:lnTo>
                  <a:lnTo>
                    <a:pt x="38115" y="1708539"/>
                  </a:lnTo>
                  <a:lnTo>
                    <a:pt x="41291" y="1705048"/>
                  </a:lnTo>
                  <a:lnTo>
                    <a:pt x="45103" y="1701875"/>
                  </a:lnTo>
                  <a:lnTo>
                    <a:pt x="48914" y="1698701"/>
                  </a:lnTo>
                  <a:lnTo>
                    <a:pt x="52726" y="1695845"/>
                  </a:lnTo>
                  <a:lnTo>
                    <a:pt x="56855" y="1693306"/>
                  </a:lnTo>
                  <a:lnTo>
                    <a:pt x="60984" y="1691084"/>
                  </a:lnTo>
                  <a:lnTo>
                    <a:pt x="65431" y="1688863"/>
                  </a:lnTo>
                  <a:lnTo>
                    <a:pt x="69560" y="1686958"/>
                  </a:lnTo>
                  <a:lnTo>
                    <a:pt x="78771" y="1683785"/>
                  </a:lnTo>
                  <a:lnTo>
                    <a:pt x="87982" y="1680928"/>
                  </a:lnTo>
                  <a:lnTo>
                    <a:pt x="97511" y="1679024"/>
                  </a:lnTo>
                  <a:lnTo>
                    <a:pt x="107357" y="1677120"/>
                  </a:lnTo>
                  <a:lnTo>
                    <a:pt x="117521" y="1675850"/>
                  </a:lnTo>
                  <a:lnTo>
                    <a:pt x="127685" y="1675216"/>
                  </a:lnTo>
                  <a:lnTo>
                    <a:pt x="138484" y="1674898"/>
                  </a:lnTo>
                  <a:lnTo>
                    <a:pt x="148966" y="1674898"/>
                  </a:lnTo>
                  <a:lnTo>
                    <a:pt x="170564" y="1674898"/>
                  </a:lnTo>
                  <a:lnTo>
                    <a:pt x="192163" y="1674898"/>
                  </a:lnTo>
                  <a:lnTo>
                    <a:pt x="202962" y="1674898"/>
                  </a:lnTo>
                  <a:lnTo>
                    <a:pt x="213761" y="1674581"/>
                  </a:lnTo>
                  <a:lnTo>
                    <a:pt x="224243" y="1673629"/>
                  </a:lnTo>
                  <a:lnTo>
                    <a:pt x="235042" y="1672994"/>
                  </a:lnTo>
                  <a:lnTo>
                    <a:pt x="245524" y="1671725"/>
                  </a:lnTo>
                  <a:lnTo>
                    <a:pt x="255370" y="1669820"/>
                  </a:lnTo>
                  <a:lnTo>
                    <a:pt x="258864" y="1668551"/>
                  </a:lnTo>
                  <a:lnTo>
                    <a:pt x="264581" y="1666647"/>
                  </a:lnTo>
                  <a:lnTo>
                    <a:pt x="269981" y="1664425"/>
                  </a:lnTo>
                  <a:lnTo>
                    <a:pt x="274745" y="1661569"/>
                  </a:lnTo>
                  <a:lnTo>
                    <a:pt x="279192" y="1658712"/>
                  </a:lnTo>
                  <a:lnTo>
                    <a:pt x="283321" y="1654904"/>
                  </a:lnTo>
                  <a:lnTo>
                    <a:pt x="286815" y="1650778"/>
                  </a:lnTo>
                  <a:lnTo>
                    <a:pt x="289674" y="1646652"/>
                  </a:lnTo>
                  <a:lnTo>
                    <a:pt x="292215" y="1642209"/>
                  </a:lnTo>
                  <a:lnTo>
                    <a:pt x="294438" y="1636814"/>
                  </a:lnTo>
                  <a:lnTo>
                    <a:pt x="296344" y="1631419"/>
                  </a:lnTo>
                  <a:lnTo>
                    <a:pt x="297614" y="1626023"/>
                  </a:lnTo>
                  <a:lnTo>
                    <a:pt x="298567" y="1619993"/>
                  </a:lnTo>
                  <a:lnTo>
                    <a:pt x="299202" y="1613963"/>
                  </a:lnTo>
                  <a:lnTo>
                    <a:pt x="299202" y="1607933"/>
                  </a:lnTo>
                  <a:lnTo>
                    <a:pt x="298885" y="1601269"/>
                  </a:lnTo>
                  <a:lnTo>
                    <a:pt x="298567" y="1594604"/>
                  </a:lnTo>
                  <a:lnTo>
                    <a:pt x="297297" y="1587939"/>
                  </a:lnTo>
                  <a:lnTo>
                    <a:pt x="296026" y="1580957"/>
                  </a:lnTo>
                  <a:lnTo>
                    <a:pt x="294438" y="1574292"/>
                  </a:lnTo>
                  <a:lnTo>
                    <a:pt x="292215" y="1567310"/>
                  </a:lnTo>
                  <a:lnTo>
                    <a:pt x="289674" y="1560011"/>
                  </a:lnTo>
                  <a:lnTo>
                    <a:pt x="287133" y="1553028"/>
                  </a:lnTo>
                  <a:lnTo>
                    <a:pt x="283956" y="1545729"/>
                  </a:lnTo>
                  <a:lnTo>
                    <a:pt x="280462" y="1538747"/>
                  </a:lnTo>
                  <a:lnTo>
                    <a:pt x="276651" y="1531765"/>
                  </a:lnTo>
                  <a:lnTo>
                    <a:pt x="273157" y="1525100"/>
                  </a:lnTo>
                  <a:lnTo>
                    <a:pt x="268710" y="1518118"/>
                  </a:lnTo>
                  <a:lnTo>
                    <a:pt x="264264" y="1511453"/>
                  </a:lnTo>
                  <a:lnTo>
                    <a:pt x="258864" y="1505106"/>
                  </a:lnTo>
                  <a:lnTo>
                    <a:pt x="253782" y="1498758"/>
                  </a:lnTo>
                  <a:lnTo>
                    <a:pt x="248700" y="1492728"/>
                  </a:lnTo>
                  <a:lnTo>
                    <a:pt x="242665" y="1487016"/>
                  </a:lnTo>
                  <a:lnTo>
                    <a:pt x="243618" y="1486381"/>
                  </a:lnTo>
                  <a:lnTo>
                    <a:pt x="236630" y="1479081"/>
                  </a:lnTo>
                  <a:lnTo>
                    <a:pt x="229960" y="1471147"/>
                  </a:lnTo>
                  <a:lnTo>
                    <a:pt x="223608" y="1462896"/>
                  </a:lnTo>
                  <a:lnTo>
                    <a:pt x="218208" y="1454327"/>
                  </a:lnTo>
                  <a:lnTo>
                    <a:pt x="212491" y="1445758"/>
                  </a:lnTo>
                  <a:lnTo>
                    <a:pt x="207409" y="1436554"/>
                  </a:lnTo>
                  <a:lnTo>
                    <a:pt x="202962" y="1427350"/>
                  </a:lnTo>
                  <a:lnTo>
                    <a:pt x="198833" y="1417512"/>
                  </a:lnTo>
                  <a:lnTo>
                    <a:pt x="194704" y="1407673"/>
                  </a:lnTo>
                  <a:lnTo>
                    <a:pt x="191528" y="1397835"/>
                  </a:lnTo>
                  <a:lnTo>
                    <a:pt x="188987" y="1387679"/>
                  </a:lnTo>
                  <a:lnTo>
                    <a:pt x="186763" y="1377523"/>
                  </a:lnTo>
                  <a:lnTo>
                    <a:pt x="184858" y="1366733"/>
                  </a:lnTo>
                  <a:lnTo>
                    <a:pt x="183269" y="1355942"/>
                  </a:lnTo>
                  <a:lnTo>
                    <a:pt x="182634" y="1345151"/>
                  </a:lnTo>
                  <a:lnTo>
                    <a:pt x="182316" y="1334044"/>
                  </a:lnTo>
                  <a:lnTo>
                    <a:pt x="182634" y="1322618"/>
                  </a:lnTo>
                  <a:lnTo>
                    <a:pt x="183269" y="1311193"/>
                  </a:lnTo>
                  <a:lnTo>
                    <a:pt x="184858" y="1300085"/>
                  </a:lnTo>
                  <a:lnTo>
                    <a:pt x="186763" y="1289294"/>
                  </a:lnTo>
                  <a:lnTo>
                    <a:pt x="189304" y="1278187"/>
                  </a:lnTo>
                  <a:lnTo>
                    <a:pt x="192163" y="1268031"/>
                  </a:lnTo>
                  <a:lnTo>
                    <a:pt x="195974" y="1257558"/>
                  </a:lnTo>
                  <a:lnTo>
                    <a:pt x="199786" y="1247402"/>
                  </a:lnTo>
                  <a:lnTo>
                    <a:pt x="204550" y="1237246"/>
                  </a:lnTo>
                  <a:lnTo>
                    <a:pt x="209315" y="1227725"/>
                  </a:lnTo>
                  <a:lnTo>
                    <a:pt x="214397" y="1218521"/>
                  </a:lnTo>
                  <a:lnTo>
                    <a:pt x="220431" y="1209635"/>
                  </a:lnTo>
                  <a:lnTo>
                    <a:pt x="226466" y="1200748"/>
                  </a:lnTo>
                  <a:lnTo>
                    <a:pt x="233136" y="1192497"/>
                  </a:lnTo>
                  <a:lnTo>
                    <a:pt x="240124" y="1184245"/>
                  </a:lnTo>
                  <a:lnTo>
                    <a:pt x="247430" y="1176628"/>
                  </a:lnTo>
                  <a:lnTo>
                    <a:pt x="255370" y="1169329"/>
                  </a:lnTo>
                  <a:lnTo>
                    <a:pt x="263311" y="1162029"/>
                  </a:lnTo>
                  <a:lnTo>
                    <a:pt x="271887" y="1155682"/>
                  </a:lnTo>
                  <a:lnTo>
                    <a:pt x="280462" y="1149335"/>
                  </a:lnTo>
                  <a:lnTo>
                    <a:pt x="289674" y="1143622"/>
                  </a:lnTo>
                  <a:lnTo>
                    <a:pt x="298885" y="1138227"/>
                  </a:lnTo>
                  <a:lnTo>
                    <a:pt x="308413" y="1133466"/>
                  </a:lnTo>
                  <a:lnTo>
                    <a:pt x="318260" y="1129023"/>
                  </a:lnTo>
                  <a:lnTo>
                    <a:pt x="328424" y="1124897"/>
                  </a:lnTo>
                  <a:lnTo>
                    <a:pt x="338588" y="1121406"/>
                  </a:lnTo>
                  <a:lnTo>
                    <a:pt x="349387" y="1118232"/>
                  </a:lnTo>
                  <a:lnTo>
                    <a:pt x="360186" y="1115693"/>
                  </a:lnTo>
                  <a:lnTo>
                    <a:pt x="371303" y="1113789"/>
                  </a:lnTo>
                  <a:lnTo>
                    <a:pt x="382102" y="1112520"/>
                  </a:lnTo>
                  <a:lnTo>
                    <a:pt x="393537" y="1111568"/>
                  </a:lnTo>
                  <a:lnTo>
                    <a:pt x="404971" y="1111250"/>
                  </a:lnTo>
                  <a:close/>
                  <a:moveTo>
                    <a:pt x="1139985" y="208872"/>
                  </a:moveTo>
                  <a:lnTo>
                    <a:pt x="1130458" y="209824"/>
                  </a:lnTo>
                  <a:lnTo>
                    <a:pt x="1120931" y="210776"/>
                  </a:lnTo>
                  <a:lnTo>
                    <a:pt x="1111722" y="212681"/>
                  </a:lnTo>
                  <a:lnTo>
                    <a:pt x="1102830" y="214903"/>
                  </a:lnTo>
                  <a:lnTo>
                    <a:pt x="1093938" y="217125"/>
                  </a:lnTo>
                  <a:lnTo>
                    <a:pt x="1085046" y="219982"/>
                  </a:lnTo>
                  <a:lnTo>
                    <a:pt x="1076472" y="223791"/>
                  </a:lnTo>
                  <a:lnTo>
                    <a:pt x="1068533" y="227283"/>
                  </a:lnTo>
                  <a:lnTo>
                    <a:pt x="1060276" y="231410"/>
                  </a:lnTo>
                  <a:lnTo>
                    <a:pt x="1052337" y="235854"/>
                  </a:lnTo>
                  <a:lnTo>
                    <a:pt x="1044716" y="240615"/>
                  </a:lnTo>
                  <a:lnTo>
                    <a:pt x="1037412" y="246012"/>
                  </a:lnTo>
                  <a:lnTo>
                    <a:pt x="1030425" y="251725"/>
                  </a:lnTo>
                  <a:lnTo>
                    <a:pt x="1023439" y="257439"/>
                  </a:lnTo>
                  <a:lnTo>
                    <a:pt x="1017088" y="263471"/>
                  </a:lnTo>
                  <a:lnTo>
                    <a:pt x="1011054" y="270137"/>
                  </a:lnTo>
                  <a:lnTo>
                    <a:pt x="1005020" y="276803"/>
                  </a:lnTo>
                  <a:lnTo>
                    <a:pt x="999622" y="284104"/>
                  </a:lnTo>
                  <a:lnTo>
                    <a:pt x="994223" y="291405"/>
                  </a:lnTo>
                  <a:lnTo>
                    <a:pt x="989142" y="299023"/>
                  </a:lnTo>
                  <a:lnTo>
                    <a:pt x="984696" y="306642"/>
                  </a:lnTo>
                  <a:lnTo>
                    <a:pt x="980568" y="314895"/>
                  </a:lnTo>
                  <a:lnTo>
                    <a:pt x="977074" y="323148"/>
                  </a:lnTo>
                  <a:lnTo>
                    <a:pt x="973581" y="331719"/>
                  </a:lnTo>
                  <a:lnTo>
                    <a:pt x="970723" y="340290"/>
                  </a:lnTo>
                  <a:lnTo>
                    <a:pt x="968183" y="349495"/>
                  </a:lnTo>
                  <a:lnTo>
                    <a:pt x="965960" y="358384"/>
                  </a:lnTo>
                  <a:lnTo>
                    <a:pt x="964372" y="367589"/>
                  </a:lnTo>
                  <a:lnTo>
                    <a:pt x="963419" y="377112"/>
                  </a:lnTo>
                  <a:lnTo>
                    <a:pt x="962466" y="386318"/>
                  </a:lnTo>
                  <a:lnTo>
                    <a:pt x="962149" y="395841"/>
                  </a:lnTo>
                  <a:lnTo>
                    <a:pt x="962466" y="405364"/>
                  </a:lnTo>
                  <a:lnTo>
                    <a:pt x="963102" y="414252"/>
                  </a:lnTo>
                  <a:lnTo>
                    <a:pt x="964372" y="423458"/>
                  </a:lnTo>
                  <a:lnTo>
                    <a:pt x="965960" y="432346"/>
                  </a:lnTo>
                  <a:lnTo>
                    <a:pt x="967865" y="441234"/>
                  </a:lnTo>
                  <a:lnTo>
                    <a:pt x="970088" y="449805"/>
                  </a:lnTo>
                  <a:lnTo>
                    <a:pt x="972946" y="458058"/>
                  </a:lnTo>
                  <a:lnTo>
                    <a:pt x="975804" y="466311"/>
                  </a:lnTo>
                  <a:lnTo>
                    <a:pt x="979615" y="474247"/>
                  </a:lnTo>
                  <a:lnTo>
                    <a:pt x="983108" y="482183"/>
                  </a:lnTo>
                  <a:lnTo>
                    <a:pt x="987554" y="489802"/>
                  </a:lnTo>
                  <a:lnTo>
                    <a:pt x="992000" y="497103"/>
                  </a:lnTo>
                  <a:lnTo>
                    <a:pt x="997399" y="504086"/>
                  </a:lnTo>
                  <a:lnTo>
                    <a:pt x="1002480" y="511387"/>
                  </a:lnTo>
                  <a:lnTo>
                    <a:pt x="1007878" y="517736"/>
                  </a:lnTo>
                  <a:lnTo>
                    <a:pt x="1013594" y="524402"/>
                  </a:lnTo>
                  <a:lnTo>
                    <a:pt x="1012959" y="524402"/>
                  </a:lnTo>
                  <a:lnTo>
                    <a:pt x="1018040" y="529163"/>
                  </a:lnTo>
                  <a:lnTo>
                    <a:pt x="1022804" y="534560"/>
                  </a:lnTo>
                  <a:lnTo>
                    <a:pt x="1026614" y="539956"/>
                  </a:lnTo>
                  <a:lnTo>
                    <a:pt x="1030743" y="545670"/>
                  </a:lnTo>
                  <a:lnTo>
                    <a:pt x="1034871" y="551066"/>
                  </a:lnTo>
                  <a:lnTo>
                    <a:pt x="1038682" y="556463"/>
                  </a:lnTo>
                  <a:lnTo>
                    <a:pt x="1041858" y="562494"/>
                  </a:lnTo>
                  <a:lnTo>
                    <a:pt x="1044716" y="568525"/>
                  </a:lnTo>
                  <a:lnTo>
                    <a:pt x="1047891" y="574239"/>
                  </a:lnTo>
                  <a:lnTo>
                    <a:pt x="1050432" y="580270"/>
                  </a:lnTo>
                  <a:lnTo>
                    <a:pt x="1052655" y="585984"/>
                  </a:lnTo>
                  <a:lnTo>
                    <a:pt x="1054560" y="592016"/>
                  </a:lnTo>
                  <a:lnTo>
                    <a:pt x="1056148" y="597729"/>
                  </a:lnTo>
                  <a:lnTo>
                    <a:pt x="1057736" y="603761"/>
                  </a:lnTo>
                  <a:lnTo>
                    <a:pt x="1058689" y="609792"/>
                  </a:lnTo>
                  <a:lnTo>
                    <a:pt x="1059641" y="615188"/>
                  </a:lnTo>
                  <a:lnTo>
                    <a:pt x="1060276" y="620585"/>
                  </a:lnTo>
                  <a:lnTo>
                    <a:pt x="1060276" y="626298"/>
                  </a:lnTo>
                  <a:lnTo>
                    <a:pt x="1060276" y="631377"/>
                  </a:lnTo>
                  <a:lnTo>
                    <a:pt x="1059959" y="636456"/>
                  </a:lnTo>
                  <a:lnTo>
                    <a:pt x="1059324" y="641535"/>
                  </a:lnTo>
                  <a:lnTo>
                    <a:pt x="1058053" y="646297"/>
                  </a:lnTo>
                  <a:lnTo>
                    <a:pt x="1056466" y="650741"/>
                  </a:lnTo>
                  <a:lnTo>
                    <a:pt x="1054878" y="654868"/>
                  </a:lnTo>
                  <a:lnTo>
                    <a:pt x="1052655" y="658677"/>
                  </a:lnTo>
                  <a:lnTo>
                    <a:pt x="1050114" y="662486"/>
                  </a:lnTo>
                  <a:lnTo>
                    <a:pt x="1046939" y="665978"/>
                  </a:lnTo>
                  <a:lnTo>
                    <a:pt x="1043763" y="669152"/>
                  </a:lnTo>
                  <a:lnTo>
                    <a:pt x="1039952" y="671692"/>
                  </a:lnTo>
                  <a:lnTo>
                    <a:pt x="1035824" y="673914"/>
                  </a:lnTo>
                  <a:lnTo>
                    <a:pt x="1031696" y="675818"/>
                  </a:lnTo>
                  <a:lnTo>
                    <a:pt x="1026614" y="677405"/>
                  </a:lnTo>
                  <a:lnTo>
                    <a:pt x="1025027" y="678040"/>
                  </a:lnTo>
                  <a:lnTo>
                    <a:pt x="1023756" y="678358"/>
                  </a:lnTo>
                  <a:lnTo>
                    <a:pt x="1015182" y="679945"/>
                  </a:lnTo>
                  <a:lnTo>
                    <a:pt x="1006608" y="681215"/>
                  </a:lnTo>
                  <a:lnTo>
                    <a:pt x="997716" y="681850"/>
                  </a:lnTo>
                  <a:lnTo>
                    <a:pt x="988824" y="682167"/>
                  </a:lnTo>
                  <a:lnTo>
                    <a:pt x="970723" y="682802"/>
                  </a:lnTo>
                  <a:lnTo>
                    <a:pt x="952304" y="682802"/>
                  </a:lnTo>
                  <a:lnTo>
                    <a:pt x="934203" y="682802"/>
                  </a:lnTo>
                  <a:lnTo>
                    <a:pt x="925311" y="682802"/>
                  </a:lnTo>
                  <a:lnTo>
                    <a:pt x="916420" y="683119"/>
                  </a:lnTo>
                  <a:lnTo>
                    <a:pt x="907528" y="683754"/>
                  </a:lnTo>
                  <a:lnTo>
                    <a:pt x="899271" y="684389"/>
                  </a:lnTo>
                  <a:lnTo>
                    <a:pt x="891014" y="685976"/>
                  </a:lnTo>
                  <a:lnTo>
                    <a:pt x="883075" y="687563"/>
                  </a:lnTo>
                  <a:lnTo>
                    <a:pt x="875136" y="690103"/>
                  </a:lnTo>
                  <a:lnTo>
                    <a:pt x="867515" y="692642"/>
                  </a:lnTo>
                  <a:lnTo>
                    <a:pt x="860528" y="696452"/>
                  </a:lnTo>
                  <a:lnTo>
                    <a:pt x="853542" y="700261"/>
                  </a:lnTo>
                  <a:lnTo>
                    <a:pt x="847190" y="705022"/>
                  </a:lnTo>
                  <a:lnTo>
                    <a:pt x="843697" y="708197"/>
                  </a:lnTo>
                  <a:lnTo>
                    <a:pt x="840839" y="711054"/>
                  </a:lnTo>
                  <a:lnTo>
                    <a:pt x="838299" y="713910"/>
                  </a:lnTo>
                  <a:lnTo>
                    <a:pt x="835440" y="717402"/>
                  </a:lnTo>
                  <a:lnTo>
                    <a:pt x="832900" y="720894"/>
                  </a:lnTo>
                  <a:lnTo>
                    <a:pt x="830042" y="725021"/>
                  </a:lnTo>
                  <a:lnTo>
                    <a:pt x="828136" y="729147"/>
                  </a:lnTo>
                  <a:lnTo>
                    <a:pt x="825278" y="733591"/>
                  </a:lnTo>
                  <a:lnTo>
                    <a:pt x="823691" y="738036"/>
                  </a:lnTo>
                  <a:lnTo>
                    <a:pt x="821468" y="743114"/>
                  </a:lnTo>
                  <a:lnTo>
                    <a:pt x="819562" y="748193"/>
                  </a:lnTo>
                  <a:lnTo>
                    <a:pt x="817974" y="753590"/>
                  </a:lnTo>
                  <a:lnTo>
                    <a:pt x="815116" y="765335"/>
                  </a:lnTo>
                  <a:lnTo>
                    <a:pt x="812576" y="778667"/>
                  </a:lnTo>
                  <a:lnTo>
                    <a:pt x="810670" y="792952"/>
                  </a:lnTo>
                  <a:lnTo>
                    <a:pt x="809400" y="808506"/>
                  </a:lnTo>
                  <a:lnTo>
                    <a:pt x="809400" y="825647"/>
                  </a:lnTo>
                  <a:lnTo>
                    <a:pt x="809400" y="857391"/>
                  </a:lnTo>
                  <a:lnTo>
                    <a:pt x="1489624" y="857391"/>
                  </a:lnTo>
                  <a:lnTo>
                    <a:pt x="1489624" y="825647"/>
                  </a:lnTo>
                  <a:lnTo>
                    <a:pt x="1489306" y="809776"/>
                  </a:lnTo>
                  <a:lnTo>
                    <a:pt x="1488036" y="795174"/>
                  </a:lnTo>
                  <a:lnTo>
                    <a:pt x="1486766" y="781841"/>
                  </a:lnTo>
                  <a:lnTo>
                    <a:pt x="1483908" y="769462"/>
                  </a:lnTo>
                  <a:lnTo>
                    <a:pt x="1481050" y="758351"/>
                  </a:lnTo>
                  <a:lnTo>
                    <a:pt x="1477557" y="748193"/>
                  </a:lnTo>
                  <a:lnTo>
                    <a:pt x="1475651" y="743432"/>
                  </a:lnTo>
                  <a:lnTo>
                    <a:pt x="1473428" y="738988"/>
                  </a:lnTo>
                  <a:lnTo>
                    <a:pt x="1471205" y="735179"/>
                  </a:lnTo>
                  <a:lnTo>
                    <a:pt x="1468982" y="731052"/>
                  </a:lnTo>
                  <a:lnTo>
                    <a:pt x="1466442" y="727243"/>
                  </a:lnTo>
                  <a:lnTo>
                    <a:pt x="1463901" y="723751"/>
                  </a:lnTo>
                  <a:lnTo>
                    <a:pt x="1457868" y="717402"/>
                  </a:lnTo>
                  <a:lnTo>
                    <a:pt x="1451834" y="711371"/>
                  </a:lnTo>
                  <a:lnTo>
                    <a:pt x="1445165" y="706609"/>
                  </a:lnTo>
                  <a:lnTo>
                    <a:pt x="1438814" y="702165"/>
                  </a:lnTo>
                  <a:lnTo>
                    <a:pt x="1431192" y="698674"/>
                  </a:lnTo>
                  <a:lnTo>
                    <a:pt x="1423888" y="695499"/>
                  </a:lnTo>
                  <a:lnTo>
                    <a:pt x="1416267" y="692960"/>
                  </a:lnTo>
                  <a:lnTo>
                    <a:pt x="1408010" y="690738"/>
                  </a:lnTo>
                  <a:lnTo>
                    <a:pt x="1399436" y="689468"/>
                  </a:lnTo>
                  <a:lnTo>
                    <a:pt x="1391179" y="687881"/>
                  </a:lnTo>
                  <a:lnTo>
                    <a:pt x="1382605" y="686611"/>
                  </a:lnTo>
                  <a:lnTo>
                    <a:pt x="1373713" y="685976"/>
                  </a:lnTo>
                  <a:lnTo>
                    <a:pt x="1364504" y="685341"/>
                  </a:lnTo>
                  <a:lnTo>
                    <a:pt x="1346402" y="684389"/>
                  </a:lnTo>
                  <a:lnTo>
                    <a:pt x="1328301" y="683754"/>
                  </a:lnTo>
                  <a:lnTo>
                    <a:pt x="1310200" y="683119"/>
                  </a:lnTo>
                  <a:lnTo>
                    <a:pt x="1300991" y="682167"/>
                  </a:lnTo>
                  <a:lnTo>
                    <a:pt x="1292416" y="681215"/>
                  </a:lnTo>
                  <a:lnTo>
                    <a:pt x="1283842" y="679945"/>
                  </a:lnTo>
                  <a:lnTo>
                    <a:pt x="1275268" y="678358"/>
                  </a:lnTo>
                  <a:lnTo>
                    <a:pt x="1272410" y="677405"/>
                  </a:lnTo>
                  <a:lnTo>
                    <a:pt x="1267646" y="675818"/>
                  </a:lnTo>
                  <a:lnTo>
                    <a:pt x="1263200" y="673914"/>
                  </a:lnTo>
                  <a:lnTo>
                    <a:pt x="1259072" y="671692"/>
                  </a:lnTo>
                  <a:lnTo>
                    <a:pt x="1255261" y="669152"/>
                  </a:lnTo>
                  <a:lnTo>
                    <a:pt x="1252086" y="665978"/>
                  </a:lnTo>
                  <a:lnTo>
                    <a:pt x="1249228" y="662486"/>
                  </a:lnTo>
                  <a:lnTo>
                    <a:pt x="1246687" y="658677"/>
                  </a:lnTo>
                  <a:lnTo>
                    <a:pt x="1244464" y="654868"/>
                  </a:lnTo>
                  <a:lnTo>
                    <a:pt x="1242559" y="650741"/>
                  </a:lnTo>
                  <a:lnTo>
                    <a:pt x="1240971" y="646297"/>
                  </a:lnTo>
                  <a:lnTo>
                    <a:pt x="1240018" y="641535"/>
                  </a:lnTo>
                  <a:lnTo>
                    <a:pt x="1239065" y="636456"/>
                  </a:lnTo>
                  <a:lnTo>
                    <a:pt x="1238430" y="631377"/>
                  </a:lnTo>
                  <a:lnTo>
                    <a:pt x="1238430" y="626298"/>
                  </a:lnTo>
                  <a:lnTo>
                    <a:pt x="1238748" y="620585"/>
                  </a:lnTo>
                  <a:lnTo>
                    <a:pt x="1239065" y="615188"/>
                  </a:lnTo>
                  <a:lnTo>
                    <a:pt x="1240018" y="609792"/>
                  </a:lnTo>
                  <a:lnTo>
                    <a:pt x="1240971" y="603761"/>
                  </a:lnTo>
                  <a:lnTo>
                    <a:pt x="1242559" y="597729"/>
                  </a:lnTo>
                  <a:lnTo>
                    <a:pt x="1244464" y="592016"/>
                  </a:lnTo>
                  <a:lnTo>
                    <a:pt x="1246052" y="585984"/>
                  </a:lnTo>
                  <a:lnTo>
                    <a:pt x="1248910" y="580270"/>
                  </a:lnTo>
                  <a:lnTo>
                    <a:pt x="1251450" y="574239"/>
                  </a:lnTo>
                  <a:lnTo>
                    <a:pt x="1253991" y="568525"/>
                  </a:lnTo>
                  <a:lnTo>
                    <a:pt x="1257167" y="562494"/>
                  </a:lnTo>
                  <a:lnTo>
                    <a:pt x="1260660" y="556463"/>
                  </a:lnTo>
                  <a:lnTo>
                    <a:pt x="1264153" y="551066"/>
                  </a:lnTo>
                  <a:lnTo>
                    <a:pt x="1267964" y="545670"/>
                  </a:lnTo>
                  <a:lnTo>
                    <a:pt x="1272092" y="539956"/>
                  </a:lnTo>
                  <a:lnTo>
                    <a:pt x="1276538" y="534560"/>
                  </a:lnTo>
                  <a:lnTo>
                    <a:pt x="1280984" y="529163"/>
                  </a:lnTo>
                  <a:lnTo>
                    <a:pt x="1285747" y="524402"/>
                  </a:lnTo>
                  <a:lnTo>
                    <a:pt x="1285112" y="524402"/>
                  </a:lnTo>
                  <a:lnTo>
                    <a:pt x="1291146" y="517736"/>
                  </a:lnTo>
                  <a:lnTo>
                    <a:pt x="1296545" y="511387"/>
                  </a:lnTo>
                  <a:lnTo>
                    <a:pt x="1301943" y="504086"/>
                  </a:lnTo>
                  <a:lnTo>
                    <a:pt x="1306707" y="497103"/>
                  </a:lnTo>
                  <a:lnTo>
                    <a:pt x="1311470" y="489802"/>
                  </a:lnTo>
                  <a:lnTo>
                    <a:pt x="1315598" y="482183"/>
                  </a:lnTo>
                  <a:lnTo>
                    <a:pt x="1319409" y="474247"/>
                  </a:lnTo>
                  <a:lnTo>
                    <a:pt x="1322902" y="466311"/>
                  </a:lnTo>
                  <a:lnTo>
                    <a:pt x="1326078" y="458058"/>
                  </a:lnTo>
                  <a:lnTo>
                    <a:pt x="1328936" y="449805"/>
                  </a:lnTo>
                  <a:lnTo>
                    <a:pt x="1331477" y="441234"/>
                  </a:lnTo>
                  <a:lnTo>
                    <a:pt x="1333065" y="432346"/>
                  </a:lnTo>
                  <a:lnTo>
                    <a:pt x="1334652" y="423458"/>
                  </a:lnTo>
                  <a:lnTo>
                    <a:pt x="1335923" y="414252"/>
                  </a:lnTo>
                  <a:lnTo>
                    <a:pt x="1336558" y="405364"/>
                  </a:lnTo>
                  <a:lnTo>
                    <a:pt x="1336875" y="395841"/>
                  </a:lnTo>
                  <a:lnTo>
                    <a:pt x="1336558" y="386318"/>
                  </a:lnTo>
                  <a:lnTo>
                    <a:pt x="1335923" y="377112"/>
                  </a:lnTo>
                  <a:lnTo>
                    <a:pt x="1334652" y="367589"/>
                  </a:lnTo>
                  <a:lnTo>
                    <a:pt x="1332747" y="358384"/>
                  </a:lnTo>
                  <a:lnTo>
                    <a:pt x="1330842" y="349495"/>
                  </a:lnTo>
                  <a:lnTo>
                    <a:pt x="1328301" y="340290"/>
                  </a:lnTo>
                  <a:lnTo>
                    <a:pt x="1325443" y="331719"/>
                  </a:lnTo>
                  <a:lnTo>
                    <a:pt x="1322267" y="323148"/>
                  </a:lnTo>
                  <a:lnTo>
                    <a:pt x="1318457" y="314895"/>
                  </a:lnTo>
                  <a:lnTo>
                    <a:pt x="1314011" y="306642"/>
                  </a:lnTo>
                  <a:lnTo>
                    <a:pt x="1309565" y="299023"/>
                  </a:lnTo>
                  <a:lnTo>
                    <a:pt x="1304801" y="291405"/>
                  </a:lnTo>
                  <a:lnTo>
                    <a:pt x="1299720" y="284104"/>
                  </a:lnTo>
                  <a:lnTo>
                    <a:pt x="1294004" y="276803"/>
                  </a:lnTo>
                  <a:lnTo>
                    <a:pt x="1288288" y="270137"/>
                  </a:lnTo>
                  <a:lnTo>
                    <a:pt x="1281937" y="263471"/>
                  </a:lnTo>
                  <a:lnTo>
                    <a:pt x="1275268" y="257439"/>
                  </a:lnTo>
                  <a:lnTo>
                    <a:pt x="1268599" y="251725"/>
                  </a:lnTo>
                  <a:lnTo>
                    <a:pt x="1261612" y="246012"/>
                  </a:lnTo>
                  <a:lnTo>
                    <a:pt x="1254308" y="240615"/>
                  </a:lnTo>
                  <a:lnTo>
                    <a:pt x="1246687" y="235854"/>
                  </a:lnTo>
                  <a:lnTo>
                    <a:pt x="1238748" y="231410"/>
                  </a:lnTo>
                  <a:lnTo>
                    <a:pt x="1230809" y="227283"/>
                  </a:lnTo>
                  <a:lnTo>
                    <a:pt x="1222552" y="223791"/>
                  </a:lnTo>
                  <a:lnTo>
                    <a:pt x="1213660" y="219982"/>
                  </a:lnTo>
                  <a:lnTo>
                    <a:pt x="1205086" y="217125"/>
                  </a:lnTo>
                  <a:lnTo>
                    <a:pt x="1196512" y="214903"/>
                  </a:lnTo>
                  <a:lnTo>
                    <a:pt x="1187302" y="212681"/>
                  </a:lnTo>
                  <a:lnTo>
                    <a:pt x="1178093" y="210776"/>
                  </a:lnTo>
                  <a:lnTo>
                    <a:pt x="1168884" y="209824"/>
                  </a:lnTo>
                  <a:lnTo>
                    <a:pt x="1159039" y="208872"/>
                  </a:lnTo>
                  <a:lnTo>
                    <a:pt x="1149512" y="208872"/>
                  </a:lnTo>
                  <a:lnTo>
                    <a:pt x="1139985" y="208872"/>
                  </a:lnTo>
                  <a:close/>
                  <a:moveTo>
                    <a:pt x="1165708" y="0"/>
                  </a:moveTo>
                  <a:lnTo>
                    <a:pt x="1176188" y="0"/>
                  </a:lnTo>
                  <a:lnTo>
                    <a:pt x="1186350" y="0"/>
                  </a:lnTo>
                  <a:lnTo>
                    <a:pt x="1196829" y="317"/>
                  </a:lnTo>
                  <a:lnTo>
                    <a:pt x="1206674" y="952"/>
                  </a:lnTo>
                  <a:lnTo>
                    <a:pt x="1217153" y="1587"/>
                  </a:lnTo>
                  <a:lnTo>
                    <a:pt x="1226998" y="2857"/>
                  </a:lnTo>
                  <a:lnTo>
                    <a:pt x="1236842" y="3809"/>
                  </a:lnTo>
                  <a:lnTo>
                    <a:pt x="1247004" y="5396"/>
                  </a:lnTo>
                  <a:lnTo>
                    <a:pt x="1256849" y="7301"/>
                  </a:lnTo>
                  <a:lnTo>
                    <a:pt x="1266376" y="9205"/>
                  </a:lnTo>
                  <a:lnTo>
                    <a:pt x="1276538" y="11427"/>
                  </a:lnTo>
                  <a:lnTo>
                    <a:pt x="1286065" y="13649"/>
                  </a:lnTo>
                  <a:lnTo>
                    <a:pt x="1295274" y="16189"/>
                  </a:lnTo>
                  <a:lnTo>
                    <a:pt x="1314011" y="21903"/>
                  </a:lnTo>
                  <a:lnTo>
                    <a:pt x="1332429" y="28251"/>
                  </a:lnTo>
                  <a:lnTo>
                    <a:pt x="1350531" y="35552"/>
                  </a:lnTo>
                  <a:lnTo>
                    <a:pt x="1368314" y="43806"/>
                  </a:lnTo>
                  <a:lnTo>
                    <a:pt x="1385463" y="52694"/>
                  </a:lnTo>
                  <a:lnTo>
                    <a:pt x="1402294" y="62217"/>
                  </a:lnTo>
                  <a:lnTo>
                    <a:pt x="1418490" y="72057"/>
                  </a:lnTo>
                  <a:lnTo>
                    <a:pt x="1434368" y="83168"/>
                  </a:lnTo>
                  <a:lnTo>
                    <a:pt x="1449611" y="94595"/>
                  </a:lnTo>
                  <a:lnTo>
                    <a:pt x="1464536" y="106658"/>
                  </a:lnTo>
                  <a:lnTo>
                    <a:pt x="1478509" y="119673"/>
                  </a:lnTo>
                  <a:lnTo>
                    <a:pt x="1492165" y="133005"/>
                  </a:lnTo>
                  <a:lnTo>
                    <a:pt x="1505502" y="146972"/>
                  </a:lnTo>
                  <a:lnTo>
                    <a:pt x="1517887" y="161891"/>
                  </a:lnTo>
                  <a:lnTo>
                    <a:pt x="1529637" y="176811"/>
                  </a:lnTo>
                  <a:lnTo>
                    <a:pt x="1540752" y="192365"/>
                  </a:lnTo>
                  <a:lnTo>
                    <a:pt x="1551549" y="208554"/>
                  </a:lnTo>
                  <a:lnTo>
                    <a:pt x="1561076" y="225061"/>
                  </a:lnTo>
                  <a:lnTo>
                    <a:pt x="1570286" y="242202"/>
                  </a:lnTo>
                  <a:lnTo>
                    <a:pt x="1578860" y="259344"/>
                  </a:lnTo>
                  <a:lnTo>
                    <a:pt x="1586481" y="277438"/>
                  </a:lnTo>
                  <a:lnTo>
                    <a:pt x="1593150" y="295531"/>
                  </a:lnTo>
                  <a:lnTo>
                    <a:pt x="1599502" y="314260"/>
                  </a:lnTo>
                  <a:lnTo>
                    <a:pt x="1604582" y="333306"/>
                  </a:lnTo>
                  <a:lnTo>
                    <a:pt x="1606806" y="342829"/>
                  </a:lnTo>
                  <a:lnTo>
                    <a:pt x="1609028" y="352352"/>
                  </a:lnTo>
                  <a:lnTo>
                    <a:pt x="1610934" y="362193"/>
                  </a:lnTo>
                  <a:lnTo>
                    <a:pt x="1612839" y="372351"/>
                  </a:lnTo>
                  <a:lnTo>
                    <a:pt x="1628082" y="373620"/>
                  </a:lnTo>
                  <a:lnTo>
                    <a:pt x="1643643" y="375842"/>
                  </a:lnTo>
                  <a:lnTo>
                    <a:pt x="1658886" y="379017"/>
                  </a:lnTo>
                  <a:lnTo>
                    <a:pt x="1673812" y="382509"/>
                  </a:lnTo>
                  <a:lnTo>
                    <a:pt x="1688420" y="386953"/>
                  </a:lnTo>
                  <a:lnTo>
                    <a:pt x="1702710" y="391714"/>
                  </a:lnTo>
                  <a:lnTo>
                    <a:pt x="1716683" y="397745"/>
                  </a:lnTo>
                  <a:lnTo>
                    <a:pt x="1730338" y="404094"/>
                  </a:lnTo>
                  <a:lnTo>
                    <a:pt x="1743676" y="410443"/>
                  </a:lnTo>
                  <a:lnTo>
                    <a:pt x="1756696" y="418379"/>
                  </a:lnTo>
                  <a:lnTo>
                    <a:pt x="1769399" y="425997"/>
                  </a:lnTo>
                  <a:lnTo>
                    <a:pt x="1781784" y="434885"/>
                  </a:lnTo>
                  <a:lnTo>
                    <a:pt x="1793216" y="443774"/>
                  </a:lnTo>
                  <a:lnTo>
                    <a:pt x="1804648" y="453297"/>
                  </a:lnTo>
                  <a:lnTo>
                    <a:pt x="1815446" y="463772"/>
                  </a:lnTo>
                  <a:lnTo>
                    <a:pt x="1825925" y="474247"/>
                  </a:lnTo>
                  <a:lnTo>
                    <a:pt x="1835770" y="485357"/>
                  </a:lnTo>
                  <a:lnTo>
                    <a:pt x="1844979" y="496785"/>
                  </a:lnTo>
                  <a:lnTo>
                    <a:pt x="1853871" y="508530"/>
                  </a:lnTo>
                  <a:lnTo>
                    <a:pt x="1862445" y="521228"/>
                  </a:lnTo>
                  <a:lnTo>
                    <a:pt x="1870067" y="534242"/>
                  </a:lnTo>
                  <a:lnTo>
                    <a:pt x="1877053" y="546940"/>
                  </a:lnTo>
                  <a:lnTo>
                    <a:pt x="1883722" y="560589"/>
                  </a:lnTo>
                  <a:lnTo>
                    <a:pt x="1889756" y="574239"/>
                  </a:lnTo>
                  <a:lnTo>
                    <a:pt x="1894837" y="588524"/>
                  </a:lnTo>
                  <a:lnTo>
                    <a:pt x="1899600" y="603126"/>
                  </a:lnTo>
                  <a:lnTo>
                    <a:pt x="1903729" y="617728"/>
                  </a:lnTo>
                  <a:lnTo>
                    <a:pt x="1906904" y="632965"/>
                  </a:lnTo>
                  <a:lnTo>
                    <a:pt x="1909762" y="647884"/>
                  </a:lnTo>
                  <a:lnTo>
                    <a:pt x="1911350" y="663438"/>
                  </a:lnTo>
                  <a:lnTo>
                    <a:pt x="1912620" y="679310"/>
                  </a:lnTo>
                  <a:lnTo>
                    <a:pt x="1912938" y="695182"/>
                  </a:lnTo>
                  <a:lnTo>
                    <a:pt x="1912620" y="711054"/>
                  </a:lnTo>
                  <a:lnTo>
                    <a:pt x="1911350" y="726608"/>
                  </a:lnTo>
                  <a:lnTo>
                    <a:pt x="1909762" y="742162"/>
                  </a:lnTo>
                  <a:lnTo>
                    <a:pt x="1906904" y="757082"/>
                  </a:lnTo>
                  <a:lnTo>
                    <a:pt x="1904046" y="772001"/>
                  </a:lnTo>
                  <a:lnTo>
                    <a:pt x="1899918" y="786286"/>
                  </a:lnTo>
                  <a:lnTo>
                    <a:pt x="1895472" y="800570"/>
                  </a:lnTo>
                  <a:lnTo>
                    <a:pt x="1890073" y="814537"/>
                  </a:lnTo>
                  <a:lnTo>
                    <a:pt x="1884675" y="828822"/>
                  </a:lnTo>
                  <a:lnTo>
                    <a:pt x="1878006" y="841837"/>
                  </a:lnTo>
                  <a:lnTo>
                    <a:pt x="1871020" y="854851"/>
                  </a:lnTo>
                  <a:lnTo>
                    <a:pt x="1863398" y="867866"/>
                  </a:lnTo>
                  <a:lnTo>
                    <a:pt x="1855459" y="879929"/>
                  </a:lnTo>
                  <a:lnTo>
                    <a:pt x="1846567" y="891674"/>
                  </a:lnTo>
                  <a:lnTo>
                    <a:pt x="1837358" y="903102"/>
                  </a:lnTo>
                  <a:lnTo>
                    <a:pt x="1827831" y="914212"/>
                  </a:lnTo>
                  <a:lnTo>
                    <a:pt x="1817668" y="925005"/>
                  </a:lnTo>
                  <a:lnTo>
                    <a:pt x="1807189" y="934845"/>
                  </a:lnTo>
                  <a:lnTo>
                    <a:pt x="1796074" y="944368"/>
                  </a:lnTo>
                  <a:lnTo>
                    <a:pt x="1784642" y="953574"/>
                  </a:lnTo>
                  <a:lnTo>
                    <a:pt x="1772574" y="962462"/>
                  </a:lnTo>
                  <a:lnTo>
                    <a:pt x="1760189" y="970715"/>
                  </a:lnTo>
                  <a:lnTo>
                    <a:pt x="1747487" y="978016"/>
                  </a:lnTo>
                  <a:lnTo>
                    <a:pt x="1734466" y="985000"/>
                  </a:lnTo>
                  <a:lnTo>
                    <a:pt x="1721129" y="991348"/>
                  </a:lnTo>
                  <a:lnTo>
                    <a:pt x="1707156" y="997062"/>
                  </a:lnTo>
                  <a:lnTo>
                    <a:pt x="1693183" y="1002459"/>
                  </a:lnTo>
                  <a:lnTo>
                    <a:pt x="1678893" y="1006585"/>
                  </a:lnTo>
                  <a:lnTo>
                    <a:pt x="1664285" y="1010394"/>
                  </a:lnTo>
                  <a:lnTo>
                    <a:pt x="1649359" y="1013886"/>
                  </a:lnTo>
                  <a:lnTo>
                    <a:pt x="1634116" y="1016426"/>
                  </a:lnTo>
                  <a:lnTo>
                    <a:pt x="1618873" y="1018013"/>
                  </a:lnTo>
                  <a:lnTo>
                    <a:pt x="1618873" y="1019600"/>
                  </a:lnTo>
                  <a:lnTo>
                    <a:pt x="1213343" y="1019600"/>
                  </a:lnTo>
                  <a:lnTo>
                    <a:pt x="1213343" y="1413854"/>
                  </a:lnTo>
                  <a:lnTo>
                    <a:pt x="1489624" y="1413854"/>
                  </a:lnTo>
                  <a:lnTo>
                    <a:pt x="1489624" y="1541463"/>
                  </a:lnTo>
                  <a:lnTo>
                    <a:pt x="809083" y="1541463"/>
                  </a:lnTo>
                  <a:lnTo>
                    <a:pt x="809083" y="1413854"/>
                  </a:lnTo>
                  <a:lnTo>
                    <a:pt x="1085682" y="1413854"/>
                  </a:lnTo>
                  <a:lnTo>
                    <a:pt x="1085682" y="1019600"/>
                  </a:lnTo>
                  <a:lnTo>
                    <a:pt x="680151" y="1019600"/>
                  </a:lnTo>
                  <a:lnTo>
                    <a:pt x="663003" y="1019283"/>
                  </a:lnTo>
                  <a:lnTo>
                    <a:pt x="646807" y="1017695"/>
                  </a:lnTo>
                  <a:lnTo>
                    <a:pt x="630611" y="1016108"/>
                  </a:lnTo>
                  <a:lnTo>
                    <a:pt x="614415" y="1012934"/>
                  </a:lnTo>
                  <a:lnTo>
                    <a:pt x="598855" y="1009442"/>
                  </a:lnTo>
                  <a:lnTo>
                    <a:pt x="583612" y="1004998"/>
                  </a:lnTo>
                  <a:lnTo>
                    <a:pt x="568368" y="999602"/>
                  </a:lnTo>
                  <a:lnTo>
                    <a:pt x="553760" y="994205"/>
                  </a:lnTo>
                  <a:lnTo>
                    <a:pt x="539152" y="987539"/>
                  </a:lnTo>
                  <a:lnTo>
                    <a:pt x="525180" y="980556"/>
                  </a:lnTo>
                  <a:lnTo>
                    <a:pt x="511842" y="972302"/>
                  </a:lnTo>
                  <a:lnTo>
                    <a:pt x="498504" y="964366"/>
                  </a:lnTo>
                  <a:lnTo>
                    <a:pt x="485802" y="955161"/>
                  </a:lnTo>
                  <a:lnTo>
                    <a:pt x="473734" y="945638"/>
                  </a:lnTo>
                  <a:lnTo>
                    <a:pt x="461667" y="935162"/>
                  </a:lnTo>
                  <a:lnTo>
                    <a:pt x="450869" y="924370"/>
                  </a:lnTo>
                  <a:lnTo>
                    <a:pt x="440072" y="913577"/>
                  </a:lnTo>
                  <a:lnTo>
                    <a:pt x="429593" y="901514"/>
                  </a:lnTo>
                  <a:lnTo>
                    <a:pt x="420066" y="889134"/>
                  </a:lnTo>
                  <a:lnTo>
                    <a:pt x="410856" y="876754"/>
                  </a:lnTo>
                  <a:lnTo>
                    <a:pt x="402282" y="863422"/>
                  </a:lnTo>
                  <a:lnTo>
                    <a:pt x="394660" y="849773"/>
                  </a:lnTo>
                  <a:lnTo>
                    <a:pt x="387674" y="835805"/>
                  </a:lnTo>
                  <a:lnTo>
                    <a:pt x="381005" y="821203"/>
                  </a:lnTo>
                  <a:lnTo>
                    <a:pt x="374971" y="806919"/>
                  </a:lnTo>
                  <a:lnTo>
                    <a:pt x="369890" y="791682"/>
                  </a:lnTo>
                  <a:lnTo>
                    <a:pt x="365762" y="776445"/>
                  </a:lnTo>
                  <a:lnTo>
                    <a:pt x="362269" y="760573"/>
                  </a:lnTo>
                  <a:lnTo>
                    <a:pt x="359411" y="744702"/>
                  </a:lnTo>
                  <a:lnTo>
                    <a:pt x="357188" y="728512"/>
                  </a:lnTo>
                  <a:lnTo>
                    <a:pt x="355918" y="711688"/>
                  </a:lnTo>
                  <a:lnTo>
                    <a:pt x="355600" y="695182"/>
                  </a:lnTo>
                  <a:lnTo>
                    <a:pt x="355918" y="678675"/>
                  </a:lnTo>
                  <a:lnTo>
                    <a:pt x="357188" y="662169"/>
                  </a:lnTo>
                  <a:lnTo>
                    <a:pt x="359411" y="645662"/>
                  </a:lnTo>
                  <a:lnTo>
                    <a:pt x="362269" y="630108"/>
                  </a:lnTo>
                  <a:lnTo>
                    <a:pt x="365762" y="614236"/>
                  </a:lnTo>
                  <a:lnTo>
                    <a:pt x="369890" y="598999"/>
                  </a:lnTo>
                  <a:lnTo>
                    <a:pt x="374971" y="583762"/>
                  </a:lnTo>
                  <a:lnTo>
                    <a:pt x="381005" y="569160"/>
                  </a:lnTo>
                  <a:lnTo>
                    <a:pt x="387674" y="554876"/>
                  </a:lnTo>
                  <a:lnTo>
                    <a:pt x="394660" y="540591"/>
                  </a:lnTo>
                  <a:lnTo>
                    <a:pt x="402282" y="526941"/>
                  </a:lnTo>
                  <a:lnTo>
                    <a:pt x="410856" y="513927"/>
                  </a:lnTo>
                  <a:lnTo>
                    <a:pt x="420066" y="501229"/>
                  </a:lnTo>
                  <a:lnTo>
                    <a:pt x="429593" y="489167"/>
                  </a:lnTo>
                  <a:lnTo>
                    <a:pt x="440072" y="477422"/>
                  </a:lnTo>
                  <a:lnTo>
                    <a:pt x="450869" y="465994"/>
                  </a:lnTo>
                  <a:lnTo>
                    <a:pt x="461667" y="455201"/>
                  </a:lnTo>
                  <a:lnTo>
                    <a:pt x="473734" y="444726"/>
                  </a:lnTo>
                  <a:lnTo>
                    <a:pt x="485802" y="435203"/>
                  </a:lnTo>
                  <a:lnTo>
                    <a:pt x="498504" y="426315"/>
                  </a:lnTo>
                  <a:lnTo>
                    <a:pt x="511842" y="418061"/>
                  </a:lnTo>
                  <a:lnTo>
                    <a:pt x="525180" y="410125"/>
                  </a:lnTo>
                  <a:lnTo>
                    <a:pt x="539152" y="402824"/>
                  </a:lnTo>
                  <a:lnTo>
                    <a:pt x="553760" y="396476"/>
                  </a:lnTo>
                  <a:lnTo>
                    <a:pt x="568368" y="390762"/>
                  </a:lnTo>
                  <a:lnTo>
                    <a:pt x="583612" y="385683"/>
                  </a:lnTo>
                  <a:lnTo>
                    <a:pt x="598855" y="381239"/>
                  </a:lnTo>
                  <a:lnTo>
                    <a:pt x="614415" y="377430"/>
                  </a:lnTo>
                  <a:lnTo>
                    <a:pt x="630611" y="374890"/>
                  </a:lnTo>
                  <a:lnTo>
                    <a:pt x="646807" y="372668"/>
                  </a:lnTo>
                  <a:lnTo>
                    <a:pt x="663003" y="371398"/>
                  </a:lnTo>
                  <a:lnTo>
                    <a:pt x="680151" y="371081"/>
                  </a:lnTo>
                  <a:lnTo>
                    <a:pt x="694759" y="371398"/>
                  </a:lnTo>
                  <a:lnTo>
                    <a:pt x="709685" y="372351"/>
                  </a:lnTo>
                  <a:lnTo>
                    <a:pt x="724293" y="373938"/>
                  </a:lnTo>
                  <a:lnTo>
                    <a:pt x="738583" y="376160"/>
                  </a:lnTo>
                  <a:lnTo>
                    <a:pt x="740171" y="366637"/>
                  </a:lnTo>
                  <a:lnTo>
                    <a:pt x="742076" y="356796"/>
                  </a:lnTo>
                  <a:lnTo>
                    <a:pt x="744299" y="346956"/>
                  </a:lnTo>
                  <a:lnTo>
                    <a:pt x="746522" y="337115"/>
                  </a:lnTo>
                  <a:lnTo>
                    <a:pt x="749063" y="327592"/>
                  </a:lnTo>
                  <a:lnTo>
                    <a:pt x="751603" y="318069"/>
                  </a:lnTo>
                  <a:lnTo>
                    <a:pt x="754461" y="308546"/>
                  </a:lnTo>
                  <a:lnTo>
                    <a:pt x="757637" y="299341"/>
                  </a:lnTo>
                  <a:lnTo>
                    <a:pt x="764624" y="280929"/>
                  </a:lnTo>
                  <a:lnTo>
                    <a:pt x="771928" y="262836"/>
                  </a:lnTo>
                  <a:lnTo>
                    <a:pt x="780502" y="245059"/>
                  </a:lnTo>
                  <a:lnTo>
                    <a:pt x="789394" y="227600"/>
                  </a:lnTo>
                  <a:lnTo>
                    <a:pt x="799238" y="211094"/>
                  </a:lnTo>
                  <a:lnTo>
                    <a:pt x="809400" y="194905"/>
                  </a:lnTo>
                  <a:lnTo>
                    <a:pt x="820515" y="179033"/>
                  </a:lnTo>
                  <a:lnTo>
                    <a:pt x="832900" y="163479"/>
                  </a:lnTo>
                  <a:lnTo>
                    <a:pt x="844967" y="148877"/>
                  </a:lnTo>
                  <a:lnTo>
                    <a:pt x="858305" y="134910"/>
                  </a:lnTo>
                  <a:lnTo>
                    <a:pt x="871960" y="121260"/>
                  </a:lnTo>
                  <a:lnTo>
                    <a:pt x="886251" y="108245"/>
                  </a:lnTo>
                  <a:lnTo>
                    <a:pt x="900859" y="96182"/>
                  </a:lnTo>
                  <a:lnTo>
                    <a:pt x="916102" y="84437"/>
                  </a:lnTo>
                  <a:lnTo>
                    <a:pt x="932298" y="73327"/>
                  </a:lnTo>
                  <a:lnTo>
                    <a:pt x="948494" y="62852"/>
                  </a:lnTo>
                  <a:lnTo>
                    <a:pt x="965642" y="53329"/>
                  </a:lnTo>
                  <a:lnTo>
                    <a:pt x="982473" y="44123"/>
                  </a:lnTo>
                  <a:lnTo>
                    <a:pt x="1000574" y="35870"/>
                  </a:lnTo>
                  <a:lnTo>
                    <a:pt x="1018675" y="28569"/>
                  </a:lnTo>
                  <a:lnTo>
                    <a:pt x="1027885" y="25395"/>
                  </a:lnTo>
                  <a:lnTo>
                    <a:pt x="1037094" y="21903"/>
                  </a:lnTo>
                  <a:lnTo>
                    <a:pt x="1046621" y="19046"/>
                  </a:lnTo>
                  <a:lnTo>
                    <a:pt x="1055830" y="16506"/>
                  </a:lnTo>
                  <a:lnTo>
                    <a:pt x="1065357" y="13967"/>
                  </a:lnTo>
                  <a:lnTo>
                    <a:pt x="1075520" y="11427"/>
                  </a:lnTo>
                  <a:lnTo>
                    <a:pt x="1085046" y="9205"/>
                  </a:lnTo>
                  <a:lnTo>
                    <a:pt x="1094891" y="7301"/>
                  </a:lnTo>
                  <a:lnTo>
                    <a:pt x="1105053" y="5396"/>
                  </a:lnTo>
                  <a:lnTo>
                    <a:pt x="1114898" y="3809"/>
                  </a:lnTo>
                  <a:lnTo>
                    <a:pt x="1124742" y="2857"/>
                  </a:lnTo>
                  <a:lnTo>
                    <a:pt x="1134904" y="1587"/>
                  </a:lnTo>
                  <a:lnTo>
                    <a:pt x="1145066" y="952"/>
                  </a:lnTo>
                  <a:lnTo>
                    <a:pt x="1155546" y="317"/>
                  </a:lnTo>
                  <a:lnTo>
                    <a:pt x="1165708" y="0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452129" y="3842053"/>
              <a:ext cx="1737267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3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虚拟校园</a:t>
              </a:r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93102" y="3842053"/>
              <a:ext cx="1737267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3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科技校园</a:t>
              </a:r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442637" y="3842053"/>
              <a:ext cx="1737267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3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平安校园</a:t>
              </a:r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9300154" y="3842053"/>
              <a:ext cx="1737267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3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移动校园</a:t>
              </a:r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11319929" y="3842053"/>
              <a:ext cx="1737267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3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开放校园</a:t>
              </a:r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3332302" y="3842053"/>
              <a:ext cx="1737267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3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感知校园</a:t>
              </a:r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30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84" name="直接连接符 83"/>
            <p:cNvCxnSpPr/>
            <p:nvPr/>
          </p:nvCxnSpPr>
          <p:spPr>
            <a:xfrm>
              <a:off x="-327889" y="5062801"/>
              <a:ext cx="18322588" cy="0"/>
            </a:xfrm>
            <a:prstGeom prst="line">
              <a:avLst/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2133304" y="735171"/>
            <a:ext cx="5133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建设目标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503888" y="842713"/>
            <a:ext cx="280658" cy="289349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10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C:\Users\wenyu.li\Desktop\横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6" y="-1054"/>
            <a:ext cx="18379930" cy="103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2652934" y="5163933"/>
            <a:ext cx="51224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整体设计</a:t>
            </a:r>
            <a:endParaRPr lang="en-US" altLang="zh-CN" sz="60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r>
              <a:rPr lang="en-US" altLang="zh-CN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Calibri" pitchFamily="34" charset="0"/>
              </a:rPr>
              <a:t>OVERALL DESIGN</a:t>
            </a:r>
          </a:p>
          <a:p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  <a:p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76580" y="3064929"/>
            <a:ext cx="53659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0" i="1" dirty="0" smtClean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04</a:t>
            </a:r>
            <a:r>
              <a:rPr lang="en-US" altLang="zh-CN" sz="28000" dirty="0" smtClean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 </a:t>
            </a:r>
            <a:endParaRPr lang="zh-CN" altLang="en-US" sz="28000" dirty="0">
              <a:solidFill>
                <a:srgbClr val="00B0F0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>
            <a:off x="4997789" y="7297271"/>
            <a:ext cx="1007831" cy="309844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等腰三角形 29"/>
          <p:cNvSpPr/>
          <p:nvPr/>
        </p:nvSpPr>
        <p:spPr>
          <a:xfrm rot="10800000">
            <a:off x="-2" y="-2"/>
            <a:ext cx="2743202" cy="5486402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29"/>
          <p:cNvSpPr/>
          <p:nvPr/>
        </p:nvSpPr>
        <p:spPr>
          <a:xfrm rot="10800000">
            <a:off x="-3925" y="-31534"/>
            <a:ext cx="2368228" cy="469396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3"/>
          <p:cNvSpPr/>
          <p:nvPr/>
        </p:nvSpPr>
        <p:spPr>
          <a:xfrm>
            <a:off x="14748934" y="0"/>
            <a:ext cx="1523999" cy="278787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9434"/>
              <a:gd name="connsiteX1" fmla="*/ 2150533 w 2150533"/>
              <a:gd name="connsiteY1" fmla="*/ 0 h 3399434"/>
              <a:gd name="connsiteX2" fmla="*/ 856002 w 2150533"/>
              <a:gd name="connsiteY2" fmla="*/ 3399434 h 3399434"/>
              <a:gd name="connsiteX3" fmla="*/ 0 w 2150533"/>
              <a:gd name="connsiteY3" fmla="*/ 3386667 h 3399434"/>
              <a:gd name="connsiteX4" fmla="*/ 1253066 w 2150533"/>
              <a:gd name="connsiteY4" fmla="*/ 0 h 339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9434">
                <a:moveTo>
                  <a:pt x="1253066" y="0"/>
                </a:moveTo>
                <a:lnTo>
                  <a:pt x="2150533" y="0"/>
                </a:lnTo>
                <a:lnTo>
                  <a:pt x="856002" y="3399434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3"/>
          <p:cNvSpPr/>
          <p:nvPr/>
        </p:nvSpPr>
        <p:spPr>
          <a:xfrm>
            <a:off x="13309602" y="0"/>
            <a:ext cx="846666" cy="138853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3"/>
          <p:cNvSpPr/>
          <p:nvPr/>
        </p:nvSpPr>
        <p:spPr>
          <a:xfrm>
            <a:off x="7103381" y="7807992"/>
            <a:ext cx="1473199" cy="2804055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6928474" y="7652129"/>
            <a:ext cx="1725982" cy="2841679"/>
            <a:chOff x="16928474" y="7652129"/>
            <a:chExt cx="1725982" cy="2841679"/>
          </a:xfrm>
        </p:grpSpPr>
        <p:sp>
          <p:nvSpPr>
            <p:cNvPr id="19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7116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矩形 69"/>
          <p:cNvSpPr/>
          <p:nvPr/>
        </p:nvSpPr>
        <p:spPr>
          <a:xfrm>
            <a:off x="-14215" y="-28943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11203006" y="2067515"/>
            <a:ext cx="5254556" cy="5194968"/>
            <a:chOff x="11385886" y="2070940"/>
            <a:chExt cx="5254556" cy="5194968"/>
          </a:xfrm>
        </p:grpSpPr>
        <p:sp>
          <p:nvSpPr>
            <p:cNvPr id="67" name="任意多边形 66"/>
            <p:cNvSpPr/>
            <p:nvPr/>
          </p:nvSpPr>
          <p:spPr>
            <a:xfrm>
              <a:off x="12783269" y="3498576"/>
              <a:ext cx="2459789" cy="2459789"/>
            </a:xfrm>
            <a:custGeom>
              <a:avLst/>
              <a:gdLst>
                <a:gd name="connsiteX0" fmla="*/ 0 w 2459789"/>
                <a:gd name="connsiteY0" fmla="*/ 1229895 h 2459789"/>
                <a:gd name="connsiteX1" fmla="*/ 1229895 w 2459789"/>
                <a:gd name="connsiteY1" fmla="*/ 0 h 2459789"/>
                <a:gd name="connsiteX2" fmla="*/ 2459790 w 2459789"/>
                <a:gd name="connsiteY2" fmla="*/ 1229895 h 2459789"/>
                <a:gd name="connsiteX3" fmla="*/ 1229895 w 2459789"/>
                <a:gd name="connsiteY3" fmla="*/ 2459790 h 2459789"/>
                <a:gd name="connsiteX4" fmla="*/ 0 w 2459789"/>
                <a:gd name="connsiteY4" fmla="*/ 1229895 h 245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9789" h="2459789">
                  <a:moveTo>
                    <a:pt x="0" y="1229895"/>
                  </a:moveTo>
                  <a:cubicBezTo>
                    <a:pt x="0" y="550643"/>
                    <a:pt x="550643" y="0"/>
                    <a:pt x="1229895" y="0"/>
                  </a:cubicBezTo>
                  <a:cubicBezTo>
                    <a:pt x="1909147" y="0"/>
                    <a:pt x="2459790" y="550643"/>
                    <a:pt x="2459790" y="1229895"/>
                  </a:cubicBezTo>
                  <a:cubicBezTo>
                    <a:pt x="2459790" y="1909147"/>
                    <a:pt x="1909147" y="2459790"/>
                    <a:pt x="1229895" y="2459790"/>
                  </a:cubicBezTo>
                  <a:cubicBezTo>
                    <a:pt x="550643" y="2459790"/>
                    <a:pt x="0" y="1909147"/>
                    <a:pt x="0" y="122989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98328" tIns="398328" rIns="398328" bIns="398328" numCol="1" spcCol="1270" anchor="ctr" anchorCtr="0">
              <a:noAutofit/>
            </a:bodyPr>
            <a:lstStyle/>
            <a:p>
              <a:pPr lvl="0" algn="ctr" defTabSz="1333500">
                <a:lnSpc>
                  <a:spcPts val="3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en-US" altLang="zh-CN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N</a:t>
              </a: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”</a:t>
              </a:r>
              <a:endParaRPr lang="en-US" altLang="zh-CN" sz="2600" b="1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lvl="0" algn="ctr" defTabSz="1333500">
                <a:lnSpc>
                  <a:spcPts val="3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(Next/</a:t>
              </a:r>
            </a:p>
            <a:p>
              <a:pPr lvl="0" algn="ctr" defTabSz="1333500">
                <a:lnSpc>
                  <a:spcPts val="3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New/N</a:t>
              </a: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个主题</a:t>
              </a:r>
              <a:r>
                <a:rPr lang="en-US" altLang="zh-CN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13347000" y="2070940"/>
              <a:ext cx="1332327" cy="1332327"/>
            </a:xfrm>
            <a:custGeom>
              <a:avLst/>
              <a:gdLst>
                <a:gd name="connsiteX0" fmla="*/ 0 w 1332327"/>
                <a:gd name="connsiteY0" fmla="*/ 666164 h 1332327"/>
                <a:gd name="connsiteX1" fmla="*/ 666164 w 1332327"/>
                <a:gd name="connsiteY1" fmla="*/ 0 h 1332327"/>
                <a:gd name="connsiteX2" fmla="*/ 1332328 w 1332327"/>
                <a:gd name="connsiteY2" fmla="*/ 666164 h 1332327"/>
                <a:gd name="connsiteX3" fmla="*/ 666164 w 1332327"/>
                <a:gd name="connsiteY3" fmla="*/ 1332328 h 1332327"/>
                <a:gd name="connsiteX4" fmla="*/ 0 w 1332327"/>
                <a:gd name="connsiteY4" fmla="*/ 666164 h 13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327" h="1332327">
                  <a:moveTo>
                    <a:pt x="0" y="666164"/>
                  </a:moveTo>
                  <a:cubicBezTo>
                    <a:pt x="0" y="298252"/>
                    <a:pt x="298252" y="0"/>
                    <a:pt x="666164" y="0"/>
                  </a:cubicBezTo>
                  <a:cubicBezTo>
                    <a:pt x="1034076" y="0"/>
                    <a:pt x="1332328" y="298252"/>
                    <a:pt x="1332328" y="666164"/>
                  </a:cubicBezTo>
                  <a:cubicBezTo>
                    <a:pt x="1332328" y="1034076"/>
                    <a:pt x="1034076" y="1332328"/>
                    <a:pt x="666164" y="1332328"/>
                  </a:cubicBezTo>
                  <a:cubicBezTo>
                    <a:pt x="298252" y="1332328"/>
                    <a:pt x="0" y="1034076"/>
                    <a:pt x="0" y="666164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50000"/>
                <a:hueOff val="-161707"/>
                <a:satOff val="-9325"/>
                <a:lumOff val="959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755" tIns="235755" rIns="235755" bIns="235755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N…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14627027" y="2536831"/>
              <a:ext cx="1332327" cy="1332327"/>
            </a:xfrm>
            <a:custGeom>
              <a:avLst/>
              <a:gdLst>
                <a:gd name="connsiteX0" fmla="*/ 0 w 1332327"/>
                <a:gd name="connsiteY0" fmla="*/ 666164 h 1332327"/>
                <a:gd name="connsiteX1" fmla="*/ 666164 w 1332327"/>
                <a:gd name="connsiteY1" fmla="*/ 0 h 1332327"/>
                <a:gd name="connsiteX2" fmla="*/ 1332328 w 1332327"/>
                <a:gd name="connsiteY2" fmla="*/ 666164 h 1332327"/>
                <a:gd name="connsiteX3" fmla="*/ 666164 w 1332327"/>
                <a:gd name="connsiteY3" fmla="*/ 1332328 h 1332327"/>
                <a:gd name="connsiteX4" fmla="*/ 0 w 1332327"/>
                <a:gd name="connsiteY4" fmla="*/ 666164 h 13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327" h="1332327">
                  <a:moveTo>
                    <a:pt x="0" y="666164"/>
                  </a:moveTo>
                  <a:cubicBezTo>
                    <a:pt x="0" y="298252"/>
                    <a:pt x="298252" y="0"/>
                    <a:pt x="666164" y="0"/>
                  </a:cubicBezTo>
                  <a:cubicBezTo>
                    <a:pt x="1034076" y="0"/>
                    <a:pt x="1332328" y="298252"/>
                    <a:pt x="1332328" y="666164"/>
                  </a:cubicBezTo>
                  <a:cubicBezTo>
                    <a:pt x="1332328" y="1034076"/>
                    <a:pt x="1034076" y="1332328"/>
                    <a:pt x="666164" y="1332328"/>
                  </a:cubicBezTo>
                  <a:cubicBezTo>
                    <a:pt x="298252" y="1332328"/>
                    <a:pt x="0" y="1034076"/>
                    <a:pt x="0" y="666164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50000"/>
                <a:hueOff val="-323414"/>
                <a:satOff val="-18651"/>
                <a:lumOff val="1917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755" tIns="235755" rIns="235755" bIns="23575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感知校园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15308115" y="3716510"/>
              <a:ext cx="1332327" cy="1332327"/>
            </a:xfrm>
            <a:custGeom>
              <a:avLst/>
              <a:gdLst>
                <a:gd name="connsiteX0" fmla="*/ 0 w 1332327"/>
                <a:gd name="connsiteY0" fmla="*/ 666164 h 1332327"/>
                <a:gd name="connsiteX1" fmla="*/ 666164 w 1332327"/>
                <a:gd name="connsiteY1" fmla="*/ 0 h 1332327"/>
                <a:gd name="connsiteX2" fmla="*/ 1332328 w 1332327"/>
                <a:gd name="connsiteY2" fmla="*/ 666164 h 1332327"/>
                <a:gd name="connsiteX3" fmla="*/ 666164 w 1332327"/>
                <a:gd name="connsiteY3" fmla="*/ 1332328 h 1332327"/>
                <a:gd name="connsiteX4" fmla="*/ 0 w 1332327"/>
                <a:gd name="connsiteY4" fmla="*/ 666164 h 13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327" h="1332327">
                  <a:moveTo>
                    <a:pt x="0" y="666164"/>
                  </a:moveTo>
                  <a:cubicBezTo>
                    <a:pt x="0" y="298252"/>
                    <a:pt x="298252" y="0"/>
                    <a:pt x="666164" y="0"/>
                  </a:cubicBezTo>
                  <a:cubicBezTo>
                    <a:pt x="1034076" y="0"/>
                    <a:pt x="1332328" y="298252"/>
                    <a:pt x="1332328" y="666164"/>
                  </a:cubicBezTo>
                  <a:cubicBezTo>
                    <a:pt x="1332328" y="1034076"/>
                    <a:pt x="1034076" y="1332328"/>
                    <a:pt x="666164" y="1332328"/>
                  </a:cubicBezTo>
                  <a:cubicBezTo>
                    <a:pt x="298252" y="1332328"/>
                    <a:pt x="0" y="1034076"/>
                    <a:pt x="0" y="666164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50000"/>
                <a:hueOff val="-485121"/>
                <a:satOff val="-27976"/>
                <a:lumOff val="2876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755" tIns="235755" rIns="235755" bIns="23575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绿色校园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15071575" y="5057991"/>
              <a:ext cx="1332327" cy="1332327"/>
            </a:xfrm>
            <a:custGeom>
              <a:avLst/>
              <a:gdLst>
                <a:gd name="connsiteX0" fmla="*/ 0 w 1332327"/>
                <a:gd name="connsiteY0" fmla="*/ 666164 h 1332327"/>
                <a:gd name="connsiteX1" fmla="*/ 666164 w 1332327"/>
                <a:gd name="connsiteY1" fmla="*/ 0 h 1332327"/>
                <a:gd name="connsiteX2" fmla="*/ 1332328 w 1332327"/>
                <a:gd name="connsiteY2" fmla="*/ 666164 h 1332327"/>
                <a:gd name="connsiteX3" fmla="*/ 666164 w 1332327"/>
                <a:gd name="connsiteY3" fmla="*/ 1332328 h 1332327"/>
                <a:gd name="connsiteX4" fmla="*/ 0 w 1332327"/>
                <a:gd name="connsiteY4" fmla="*/ 666164 h 13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327" h="1332327">
                  <a:moveTo>
                    <a:pt x="0" y="666164"/>
                  </a:moveTo>
                  <a:cubicBezTo>
                    <a:pt x="0" y="298252"/>
                    <a:pt x="298252" y="0"/>
                    <a:pt x="666164" y="0"/>
                  </a:cubicBezTo>
                  <a:cubicBezTo>
                    <a:pt x="1034076" y="0"/>
                    <a:pt x="1332328" y="298252"/>
                    <a:pt x="1332328" y="666164"/>
                  </a:cubicBezTo>
                  <a:cubicBezTo>
                    <a:pt x="1332328" y="1034076"/>
                    <a:pt x="1034076" y="1332328"/>
                    <a:pt x="666164" y="1332328"/>
                  </a:cubicBezTo>
                  <a:cubicBezTo>
                    <a:pt x="298252" y="1332328"/>
                    <a:pt x="0" y="1034076"/>
                    <a:pt x="0" y="666164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50000"/>
                <a:hueOff val="-646828"/>
                <a:satOff val="-37301"/>
                <a:lumOff val="3835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755" tIns="235755" rIns="235755" bIns="23575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开放校园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0" name="任意多边形 79"/>
            <p:cNvSpPr/>
            <p:nvPr/>
          </p:nvSpPr>
          <p:spPr>
            <a:xfrm>
              <a:off x="14028088" y="5933581"/>
              <a:ext cx="1332327" cy="1332327"/>
            </a:xfrm>
            <a:custGeom>
              <a:avLst/>
              <a:gdLst>
                <a:gd name="connsiteX0" fmla="*/ 0 w 1332327"/>
                <a:gd name="connsiteY0" fmla="*/ 666164 h 1332327"/>
                <a:gd name="connsiteX1" fmla="*/ 666164 w 1332327"/>
                <a:gd name="connsiteY1" fmla="*/ 0 h 1332327"/>
                <a:gd name="connsiteX2" fmla="*/ 1332328 w 1332327"/>
                <a:gd name="connsiteY2" fmla="*/ 666164 h 1332327"/>
                <a:gd name="connsiteX3" fmla="*/ 666164 w 1332327"/>
                <a:gd name="connsiteY3" fmla="*/ 1332328 h 1332327"/>
                <a:gd name="connsiteX4" fmla="*/ 0 w 1332327"/>
                <a:gd name="connsiteY4" fmla="*/ 666164 h 13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327" h="1332327">
                  <a:moveTo>
                    <a:pt x="0" y="666164"/>
                  </a:moveTo>
                  <a:cubicBezTo>
                    <a:pt x="0" y="298252"/>
                    <a:pt x="298252" y="0"/>
                    <a:pt x="666164" y="0"/>
                  </a:cubicBezTo>
                  <a:cubicBezTo>
                    <a:pt x="1034076" y="0"/>
                    <a:pt x="1332328" y="298252"/>
                    <a:pt x="1332328" y="666164"/>
                  </a:cubicBezTo>
                  <a:cubicBezTo>
                    <a:pt x="1332328" y="1034076"/>
                    <a:pt x="1034076" y="1332328"/>
                    <a:pt x="666164" y="1332328"/>
                  </a:cubicBezTo>
                  <a:cubicBezTo>
                    <a:pt x="298252" y="1332328"/>
                    <a:pt x="0" y="1034076"/>
                    <a:pt x="0" y="666164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50000"/>
                <a:hueOff val="-808535"/>
                <a:satOff val="-46627"/>
                <a:lumOff val="4793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755" tIns="235755" rIns="235755" bIns="23575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科技校园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12665912" y="5933581"/>
              <a:ext cx="1332327" cy="1332327"/>
            </a:xfrm>
            <a:custGeom>
              <a:avLst/>
              <a:gdLst>
                <a:gd name="connsiteX0" fmla="*/ 0 w 1332327"/>
                <a:gd name="connsiteY0" fmla="*/ 666164 h 1332327"/>
                <a:gd name="connsiteX1" fmla="*/ 666164 w 1332327"/>
                <a:gd name="connsiteY1" fmla="*/ 0 h 1332327"/>
                <a:gd name="connsiteX2" fmla="*/ 1332328 w 1332327"/>
                <a:gd name="connsiteY2" fmla="*/ 666164 h 1332327"/>
                <a:gd name="connsiteX3" fmla="*/ 666164 w 1332327"/>
                <a:gd name="connsiteY3" fmla="*/ 1332328 h 1332327"/>
                <a:gd name="connsiteX4" fmla="*/ 0 w 1332327"/>
                <a:gd name="connsiteY4" fmla="*/ 666164 h 13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327" h="1332327">
                  <a:moveTo>
                    <a:pt x="0" y="666164"/>
                  </a:moveTo>
                  <a:cubicBezTo>
                    <a:pt x="0" y="298252"/>
                    <a:pt x="298252" y="0"/>
                    <a:pt x="666164" y="0"/>
                  </a:cubicBezTo>
                  <a:cubicBezTo>
                    <a:pt x="1034076" y="0"/>
                    <a:pt x="1332328" y="298252"/>
                    <a:pt x="1332328" y="666164"/>
                  </a:cubicBezTo>
                  <a:cubicBezTo>
                    <a:pt x="1332328" y="1034076"/>
                    <a:pt x="1034076" y="1332328"/>
                    <a:pt x="666164" y="1332328"/>
                  </a:cubicBezTo>
                  <a:cubicBezTo>
                    <a:pt x="298252" y="1332328"/>
                    <a:pt x="0" y="1034076"/>
                    <a:pt x="0" y="666164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50000"/>
                <a:hueOff val="-970242"/>
                <a:satOff val="-55952"/>
                <a:lumOff val="5752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755" tIns="235755" rIns="235755" bIns="23575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平安校园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11622425" y="5057991"/>
              <a:ext cx="1332327" cy="1332327"/>
            </a:xfrm>
            <a:custGeom>
              <a:avLst/>
              <a:gdLst>
                <a:gd name="connsiteX0" fmla="*/ 0 w 1332327"/>
                <a:gd name="connsiteY0" fmla="*/ 666164 h 1332327"/>
                <a:gd name="connsiteX1" fmla="*/ 666164 w 1332327"/>
                <a:gd name="connsiteY1" fmla="*/ 0 h 1332327"/>
                <a:gd name="connsiteX2" fmla="*/ 1332328 w 1332327"/>
                <a:gd name="connsiteY2" fmla="*/ 666164 h 1332327"/>
                <a:gd name="connsiteX3" fmla="*/ 666164 w 1332327"/>
                <a:gd name="connsiteY3" fmla="*/ 1332328 h 1332327"/>
                <a:gd name="connsiteX4" fmla="*/ 0 w 1332327"/>
                <a:gd name="connsiteY4" fmla="*/ 666164 h 13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327" h="1332327">
                  <a:moveTo>
                    <a:pt x="0" y="666164"/>
                  </a:moveTo>
                  <a:cubicBezTo>
                    <a:pt x="0" y="298252"/>
                    <a:pt x="298252" y="0"/>
                    <a:pt x="666164" y="0"/>
                  </a:cubicBezTo>
                  <a:cubicBezTo>
                    <a:pt x="1034076" y="0"/>
                    <a:pt x="1332328" y="298252"/>
                    <a:pt x="1332328" y="666164"/>
                  </a:cubicBezTo>
                  <a:cubicBezTo>
                    <a:pt x="1332328" y="1034076"/>
                    <a:pt x="1034076" y="1332328"/>
                    <a:pt x="666164" y="1332328"/>
                  </a:cubicBezTo>
                  <a:cubicBezTo>
                    <a:pt x="298252" y="1332328"/>
                    <a:pt x="0" y="1034076"/>
                    <a:pt x="0" y="666164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50000"/>
                <a:hueOff val="-1131949"/>
                <a:satOff val="-65277"/>
                <a:lumOff val="6711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755" tIns="235755" rIns="235755" bIns="23575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移动校园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11385886" y="3716510"/>
              <a:ext cx="1332327" cy="1332327"/>
            </a:xfrm>
            <a:custGeom>
              <a:avLst/>
              <a:gdLst>
                <a:gd name="connsiteX0" fmla="*/ 0 w 1332327"/>
                <a:gd name="connsiteY0" fmla="*/ 666164 h 1332327"/>
                <a:gd name="connsiteX1" fmla="*/ 666164 w 1332327"/>
                <a:gd name="connsiteY1" fmla="*/ 0 h 1332327"/>
                <a:gd name="connsiteX2" fmla="*/ 1332328 w 1332327"/>
                <a:gd name="connsiteY2" fmla="*/ 666164 h 1332327"/>
                <a:gd name="connsiteX3" fmla="*/ 666164 w 1332327"/>
                <a:gd name="connsiteY3" fmla="*/ 1332328 h 1332327"/>
                <a:gd name="connsiteX4" fmla="*/ 0 w 1332327"/>
                <a:gd name="connsiteY4" fmla="*/ 666164 h 13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327" h="1332327">
                  <a:moveTo>
                    <a:pt x="0" y="666164"/>
                  </a:moveTo>
                  <a:cubicBezTo>
                    <a:pt x="0" y="298252"/>
                    <a:pt x="298252" y="0"/>
                    <a:pt x="666164" y="0"/>
                  </a:cubicBezTo>
                  <a:cubicBezTo>
                    <a:pt x="1034076" y="0"/>
                    <a:pt x="1332328" y="298252"/>
                    <a:pt x="1332328" y="666164"/>
                  </a:cubicBezTo>
                  <a:cubicBezTo>
                    <a:pt x="1332328" y="1034076"/>
                    <a:pt x="1034076" y="1332328"/>
                    <a:pt x="666164" y="1332328"/>
                  </a:cubicBezTo>
                  <a:cubicBezTo>
                    <a:pt x="298252" y="1332328"/>
                    <a:pt x="0" y="1034076"/>
                    <a:pt x="0" y="666164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50000"/>
                <a:hueOff val="-1293656"/>
                <a:satOff val="-74603"/>
                <a:lumOff val="7669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755" tIns="235755" rIns="235755" bIns="23575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虚拟校园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>
              <a:off x="12066974" y="2536831"/>
              <a:ext cx="1332327" cy="1332327"/>
            </a:xfrm>
            <a:custGeom>
              <a:avLst/>
              <a:gdLst>
                <a:gd name="connsiteX0" fmla="*/ 0 w 1332327"/>
                <a:gd name="connsiteY0" fmla="*/ 666164 h 1332327"/>
                <a:gd name="connsiteX1" fmla="*/ 666164 w 1332327"/>
                <a:gd name="connsiteY1" fmla="*/ 0 h 1332327"/>
                <a:gd name="connsiteX2" fmla="*/ 1332328 w 1332327"/>
                <a:gd name="connsiteY2" fmla="*/ 666164 h 1332327"/>
                <a:gd name="connsiteX3" fmla="*/ 666164 w 1332327"/>
                <a:gd name="connsiteY3" fmla="*/ 1332328 h 1332327"/>
                <a:gd name="connsiteX4" fmla="*/ 0 w 1332327"/>
                <a:gd name="connsiteY4" fmla="*/ 666164 h 133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2327" h="1332327">
                  <a:moveTo>
                    <a:pt x="0" y="666164"/>
                  </a:moveTo>
                  <a:cubicBezTo>
                    <a:pt x="0" y="298252"/>
                    <a:pt x="298252" y="0"/>
                    <a:pt x="666164" y="0"/>
                  </a:cubicBezTo>
                  <a:cubicBezTo>
                    <a:pt x="1034076" y="0"/>
                    <a:pt x="1332328" y="298252"/>
                    <a:pt x="1332328" y="666164"/>
                  </a:cubicBezTo>
                  <a:cubicBezTo>
                    <a:pt x="1332328" y="1034076"/>
                    <a:pt x="1034076" y="1332328"/>
                    <a:pt x="666164" y="1332328"/>
                  </a:cubicBezTo>
                  <a:cubicBezTo>
                    <a:pt x="298252" y="1332328"/>
                    <a:pt x="0" y="1034076"/>
                    <a:pt x="0" y="666164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alpha val="50000"/>
                <a:hueOff val="-1455363"/>
                <a:satOff val="-83928"/>
                <a:lumOff val="8628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35755" tIns="235755" rIns="235755" bIns="23575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健康校园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6" name="矩形 55"/>
          <p:cNvSpPr>
            <a:spLocks noChangeArrowheads="1"/>
          </p:cNvSpPr>
          <p:nvPr/>
        </p:nvSpPr>
        <p:spPr bwMode="auto">
          <a:xfrm>
            <a:off x="13525833" y="7733922"/>
            <a:ext cx="954107" cy="553998"/>
          </a:xfrm>
          <a:prstGeom prst="rect">
            <a:avLst/>
          </a:prstGeom>
          <a:solidFill>
            <a:srgbClr val="08AEF8"/>
          </a:solidFill>
          <a:ln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主题</a:t>
            </a:r>
          </a:p>
        </p:txBody>
      </p:sp>
      <p:graphicFrame>
        <p:nvGraphicFramePr>
          <p:cNvPr id="53" name="图示 52"/>
          <p:cNvGraphicFramePr/>
          <p:nvPr>
            <p:extLst>
              <p:ext uri="{D42A27DB-BD31-4B8C-83A1-F6EECF244321}">
                <p14:modId xmlns:p14="http://schemas.microsoft.com/office/powerpoint/2010/main" val="2513158013"/>
              </p:ext>
            </p:extLst>
          </p:nvPr>
        </p:nvGraphicFramePr>
        <p:xfrm>
          <a:off x="726860" y="1387689"/>
          <a:ext cx="5244725" cy="469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 4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3304" y="735171"/>
            <a:ext cx="5133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整体设计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“1+6+N”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197874" y="2127114"/>
            <a:ext cx="4613171" cy="4836622"/>
            <a:chOff x="5380754" y="2213664"/>
            <a:chExt cx="4613171" cy="4836622"/>
          </a:xfrm>
        </p:grpSpPr>
        <p:sp>
          <p:nvSpPr>
            <p:cNvPr id="45" name="任意多边形 44"/>
            <p:cNvSpPr/>
            <p:nvPr/>
          </p:nvSpPr>
          <p:spPr>
            <a:xfrm>
              <a:off x="6695508" y="3773958"/>
              <a:ext cx="1983202" cy="1715550"/>
            </a:xfrm>
            <a:custGeom>
              <a:avLst/>
              <a:gdLst>
                <a:gd name="connsiteX0" fmla="*/ 0 w 1983202"/>
                <a:gd name="connsiteY0" fmla="*/ 857775 h 1715550"/>
                <a:gd name="connsiteX1" fmla="*/ 490133 w 1983202"/>
                <a:gd name="connsiteY1" fmla="*/ 0 h 1715550"/>
                <a:gd name="connsiteX2" fmla="*/ 1493069 w 1983202"/>
                <a:gd name="connsiteY2" fmla="*/ 0 h 1715550"/>
                <a:gd name="connsiteX3" fmla="*/ 1983202 w 1983202"/>
                <a:gd name="connsiteY3" fmla="*/ 857775 h 1715550"/>
                <a:gd name="connsiteX4" fmla="*/ 1493069 w 1983202"/>
                <a:gd name="connsiteY4" fmla="*/ 1715550 h 1715550"/>
                <a:gd name="connsiteX5" fmla="*/ 490133 w 1983202"/>
                <a:gd name="connsiteY5" fmla="*/ 1715550 h 1715550"/>
                <a:gd name="connsiteX6" fmla="*/ 0 w 1983202"/>
                <a:gd name="connsiteY6" fmla="*/ 857775 h 171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3202" h="1715550">
                  <a:moveTo>
                    <a:pt x="0" y="857775"/>
                  </a:moveTo>
                  <a:lnTo>
                    <a:pt x="490133" y="0"/>
                  </a:lnTo>
                  <a:lnTo>
                    <a:pt x="1493069" y="0"/>
                  </a:lnTo>
                  <a:lnTo>
                    <a:pt x="1983202" y="857775"/>
                  </a:lnTo>
                  <a:lnTo>
                    <a:pt x="1493069" y="1715550"/>
                  </a:lnTo>
                  <a:lnTo>
                    <a:pt x="490133" y="1715550"/>
                  </a:lnTo>
                  <a:lnTo>
                    <a:pt x="0" y="85777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9284" tIns="324931" rIns="369284" bIns="324931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en-US" altLang="zh-CN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”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六边形 45"/>
            <p:cNvSpPr/>
            <p:nvPr/>
          </p:nvSpPr>
          <p:spPr>
            <a:xfrm>
              <a:off x="8186611" y="3102475"/>
              <a:ext cx="748256" cy="644721"/>
            </a:xfrm>
            <a:prstGeom prst="hexagon">
              <a:avLst>
                <a:gd name="adj" fmla="val 28900"/>
                <a:gd name="vf" fmla="val 115470"/>
              </a:avLst>
            </a:prstGeom>
            <a:blipFill rotWithShape="0">
              <a:blip r:embed="rId8"/>
              <a:stretch>
                <a:fillRect/>
              </a:stretch>
            </a:blipFill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任意多边形 46"/>
            <p:cNvSpPr/>
            <p:nvPr/>
          </p:nvSpPr>
          <p:spPr>
            <a:xfrm>
              <a:off x="6878190" y="2213664"/>
              <a:ext cx="1625220" cy="1406006"/>
            </a:xfrm>
            <a:custGeom>
              <a:avLst/>
              <a:gdLst>
                <a:gd name="connsiteX0" fmla="*/ 0 w 1625220"/>
                <a:gd name="connsiteY0" fmla="*/ 703003 h 1406006"/>
                <a:gd name="connsiteX1" fmla="*/ 401696 w 1625220"/>
                <a:gd name="connsiteY1" fmla="*/ 0 h 1406006"/>
                <a:gd name="connsiteX2" fmla="*/ 1223524 w 1625220"/>
                <a:gd name="connsiteY2" fmla="*/ 0 h 1406006"/>
                <a:gd name="connsiteX3" fmla="*/ 1625220 w 1625220"/>
                <a:gd name="connsiteY3" fmla="*/ 703003 h 1406006"/>
                <a:gd name="connsiteX4" fmla="*/ 1223524 w 1625220"/>
                <a:gd name="connsiteY4" fmla="*/ 1406006 h 1406006"/>
                <a:gd name="connsiteX5" fmla="*/ 401696 w 1625220"/>
                <a:gd name="connsiteY5" fmla="*/ 1406006 h 1406006"/>
                <a:gd name="connsiteX6" fmla="*/ 0 w 1625220"/>
                <a:gd name="connsiteY6" fmla="*/ 703003 h 140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220" h="1406006">
                  <a:moveTo>
                    <a:pt x="0" y="703003"/>
                  </a:moveTo>
                  <a:lnTo>
                    <a:pt x="401696" y="0"/>
                  </a:lnTo>
                  <a:lnTo>
                    <a:pt x="1223524" y="0"/>
                  </a:lnTo>
                  <a:lnTo>
                    <a:pt x="1625220" y="703003"/>
                  </a:lnTo>
                  <a:lnTo>
                    <a:pt x="1223524" y="1406006"/>
                  </a:lnTo>
                  <a:lnTo>
                    <a:pt x="401696" y="1406006"/>
                  </a:lnTo>
                  <a:lnTo>
                    <a:pt x="0" y="703003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04894" tIns="268565" rIns="304894" bIns="268565" numCol="1" spcCol="1270" anchor="ctr" anchorCtr="0">
              <a:noAutofit/>
            </a:bodyPr>
            <a:lstStyle/>
            <a:p>
              <a:pPr lvl="0" algn="ctr" defTabSz="12446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易教学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六边形 48"/>
            <p:cNvSpPr/>
            <p:nvPr/>
          </p:nvSpPr>
          <p:spPr>
            <a:xfrm>
              <a:off x="8752695" y="4184381"/>
              <a:ext cx="748256" cy="644721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任意多边形 49"/>
            <p:cNvSpPr/>
            <p:nvPr/>
          </p:nvSpPr>
          <p:spPr>
            <a:xfrm>
              <a:off x="8368705" y="3078452"/>
              <a:ext cx="1625220" cy="1406006"/>
            </a:xfrm>
            <a:custGeom>
              <a:avLst/>
              <a:gdLst>
                <a:gd name="connsiteX0" fmla="*/ 0 w 1625220"/>
                <a:gd name="connsiteY0" fmla="*/ 703003 h 1406006"/>
                <a:gd name="connsiteX1" fmla="*/ 401696 w 1625220"/>
                <a:gd name="connsiteY1" fmla="*/ 0 h 1406006"/>
                <a:gd name="connsiteX2" fmla="*/ 1223524 w 1625220"/>
                <a:gd name="connsiteY2" fmla="*/ 0 h 1406006"/>
                <a:gd name="connsiteX3" fmla="*/ 1625220 w 1625220"/>
                <a:gd name="connsiteY3" fmla="*/ 703003 h 1406006"/>
                <a:gd name="connsiteX4" fmla="*/ 1223524 w 1625220"/>
                <a:gd name="connsiteY4" fmla="*/ 1406006 h 1406006"/>
                <a:gd name="connsiteX5" fmla="*/ 401696 w 1625220"/>
                <a:gd name="connsiteY5" fmla="*/ 1406006 h 1406006"/>
                <a:gd name="connsiteX6" fmla="*/ 0 w 1625220"/>
                <a:gd name="connsiteY6" fmla="*/ 703003 h 140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220" h="1406006">
                  <a:moveTo>
                    <a:pt x="0" y="703003"/>
                  </a:moveTo>
                  <a:lnTo>
                    <a:pt x="401696" y="0"/>
                  </a:lnTo>
                  <a:lnTo>
                    <a:pt x="1223524" y="0"/>
                  </a:lnTo>
                  <a:lnTo>
                    <a:pt x="1625220" y="703003"/>
                  </a:lnTo>
                  <a:lnTo>
                    <a:pt x="1223524" y="1406006"/>
                  </a:lnTo>
                  <a:lnTo>
                    <a:pt x="401696" y="1406006"/>
                  </a:lnTo>
                  <a:lnTo>
                    <a:pt x="0" y="703003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07434" tIns="271105" rIns="307434" bIns="271105" numCol="1" spcCol="1270" anchor="ctr" anchorCtr="0">
              <a:noAutofit/>
            </a:bodyPr>
            <a:lstStyle/>
            <a:p>
              <a:pPr lvl="0" algn="ctr" defTabSz="13335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易管理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六边形 50"/>
            <p:cNvSpPr/>
            <p:nvPr/>
          </p:nvSpPr>
          <p:spPr>
            <a:xfrm>
              <a:off x="8204015" y="5519012"/>
              <a:ext cx="748256" cy="644721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任意多边形 51"/>
            <p:cNvSpPr/>
            <p:nvPr/>
          </p:nvSpPr>
          <p:spPr>
            <a:xfrm>
              <a:off x="8368705" y="4778525"/>
              <a:ext cx="1625220" cy="1406006"/>
            </a:xfrm>
            <a:custGeom>
              <a:avLst/>
              <a:gdLst>
                <a:gd name="connsiteX0" fmla="*/ 0 w 1625220"/>
                <a:gd name="connsiteY0" fmla="*/ 703003 h 1406006"/>
                <a:gd name="connsiteX1" fmla="*/ 401696 w 1625220"/>
                <a:gd name="connsiteY1" fmla="*/ 0 h 1406006"/>
                <a:gd name="connsiteX2" fmla="*/ 1223524 w 1625220"/>
                <a:gd name="connsiteY2" fmla="*/ 0 h 1406006"/>
                <a:gd name="connsiteX3" fmla="*/ 1625220 w 1625220"/>
                <a:gd name="connsiteY3" fmla="*/ 703003 h 1406006"/>
                <a:gd name="connsiteX4" fmla="*/ 1223524 w 1625220"/>
                <a:gd name="connsiteY4" fmla="*/ 1406006 h 1406006"/>
                <a:gd name="connsiteX5" fmla="*/ 401696 w 1625220"/>
                <a:gd name="connsiteY5" fmla="*/ 1406006 h 1406006"/>
                <a:gd name="connsiteX6" fmla="*/ 0 w 1625220"/>
                <a:gd name="connsiteY6" fmla="*/ 703003 h 140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220" h="1406006">
                  <a:moveTo>
                    <a:pt x="0" y="703003"/>
                  </a:moveTo>
                  <a:lnTo>
                    <a:pt x="401696" y="0"/>
                  </a:lnTo>
                  <a:lnTo>
                    <a:pt x="1223524" y="0"/>
                  </a:lnTo>
                  <a:lnTo>
                    <a:pt x="1625220" y="703003"/>
                  </a:lnTo>
                  <a:lnTo>
                    <a:pt x="1223524" y="1406006"/>
                  </a:lnTo>
                  <a:lnTo>
                    <a:pt x="401696" y="1406006"/>
                  </a:lnTo>
                  <a:lnTo>
                    <a:pt x="0" y="703003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09974" tIns="273645" rIns="309974" bIns="27364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易科研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7" name="六边形 56"/>
            <p:cNvSpPr/>
            <p:nvPr/>
          </p:nvSpPr>
          <p:spPr>
            <a:xfrm>
              <a:off x="6699199" y="5660241"/>
              <a:ext cx="748256" cy="644721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8" name="任意多边形 57"/>
            <p:cNvSpPr/>
            <p:nvPr/>
          </p:nvSpPr>
          <p:spPr>
            <a:xfrm>
              <a:off x="6878190" y="5644280"/>
              <a:ext cx="1625220" cy="1406006"/>
            </a:xfrm>
            <a:custGeom>
              <a:avLst/>
              <a:gdLst>
                <a:gd name="connsiteX0" fmla="*/ 0 w 1625220"/>
                <a:gd name="connsiteY0" fmla="*/ 703003 h 1406006"/>
                <a:gd name="connsiteX1" fmla="*/ 401696 w 1625220"/>
                <a:gd name="connsiteY1" fmla="*/ 0 h 1406006"/>
                <a:gd name="connsiteX2" fmla="*/ 1223524 w 1625220"/>
                <a:gd name="connsiteY2" fmla="*/ 0 h 1406006"/>
                <a:gd name="connsiteX3" fmla="*/ 1625220 w 1625220"/>
                <a:gd name="connsiteY3" fmla="*/ 703003 h 1406006"/>
                <a:gd name="connsiteX4" fmla="*/ 1223524 w 1625220"/>
                <a:gd name="connsiteY4" fmla="*/ 1406006 h 1406006"/>
                <a:gd name="connsiteX5" fmla="*/ 401696 w 1625220"/>
                <a:gd name="connsiteY5" fmla="*/ 1406006 h 1406006"/>
                <a:gd name="connsiteX6" fmla="*/ 0 w 1625220"/>
                <a:gd name="connsiteY6" fmla="*/ 703003 h 140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220" h="1406006">
                  <a:moveTo>
                    <a:pt x="0" y="703003"/>
                  </a:moveTo>
                  <a:lnTo>
                    <a:pt x="401696" y="0"/>
                  </a:lnTo>
                  <a:lnTo>
                    <a:pt x="1223524" y="0"/>
                  </a:lnTo>
                  <a:lnTo>
                    <a:pt x="1625220" y="703003"/>
                  </a:lnTo>
                  <a:lnTo>
                    <a:pt x="1223524" y="1406006"/>
                  </a:lnTo>
                  <a:lnTo>
                    <a:pt x="401696" y="1406006"/>
                  </a:lnTo>
                  <a:lnTo>
                    <a:pt x="0" y="703003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09974" tIns="273645" rIns="309974" bIns="27364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易生活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六边形 61"/>
            <p:cNvSpPr/>
            <p:nvPr/>
          </p:nvSpPr>
          <p:spPr>
            <a:xfrm>
              <a:off x="5811625" y="4455438"/>
              <a:ext cx="748256" cy="644721"/>
            </a:xfrm>
            <a:prstGeom prst="hexagon">
              <a:avLst>
                <a:gd name="adj" fmla="val 28900"/>
                <a:gd name="vf" fmla="val 11547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任意多边形 62"/>
            <p:cNvSpPr/>
            <p:nvPr/>
          </p:nvSpPr>
          <p:spPr>
            <a:xfrm>
              <a:off x="5380754" y="4779492"/>
              <a:ext cx="1625220" cy="1406006"/>
            </a:xfrm>
            <a:custGeom>
              <a:avLst/>
              <a:gdLst>
                <a:gd name="connsiteX0" fmla="*/ 0 w 1625220"/>
                <a:gd name="connsiteY0" fmla="*/ 703003 h 1406006"/>
                <a:gd name="connsiteX1" fmla="*/ 401696 w 1625220"/>
                <a:gd name="connsiteY1" fmla="*/ 0 h 1406006"/>
                <a:gd name="connsiteX2" fmla="*/ 1223524 w 1625220"/>
                <a:gd name="connsiteY2" fmla="*/ 0 h 1406006"/>
                <a:gd name="connsiteX3" fmla="*/ 1625220 w 1625220"/>
                <a:gd name="connsiteY3" fmla="*/ 703003 h 1406006"/>
                <a:gd name="connsiteX4" fmla="*/ 1223524 w 1625220"/>
                <a:gd name="connsiteY4" fmla="*/ 1406006 h 1406006"/>
                <a:gd name="connsiteX5" fmla="*/ 401696 w 1625220"/>
                <a:gd name="connsiteY5" fmla="*/ 1406006 h 1406006"/>
                <a:gd name="connsiteX6" fmla="*/ 0 w 1625220"/>
                <a:gd name="connsiteY6" fmla="*/ 703003 h 140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220" h="1406006">
                  <a:moveTo>
                    <a:pt x="0" y="703003"/>
                  </a:moveTo>
                  <a:lnTo>
                    <a:pt x="401696" y="0"/>
                  </a:lnTo>
                  <a:lnTo>
                    <a:pt x="1223524" y="0"/>
                  </a:lnTo>
                  <a:lnTo>
                    <a:pt x="1625220" y="703003"/>
                  </a:lnTo>
                  <a:lnTo>
                    <a:pt x="1223524" y="1406006"/>
                  </a:lnTo>
                  <a:lnTo>
                    <a:pt x="401696" y="1406006"/>
                  </a:lnTo>
                  <a:lnTo>
                    <a:pt x="0" y="703003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09974" tIns="273645" rIns="309974" bIns="27364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易服务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5380754" y="3076517"/>
              <a:ext cx="1625220" cy="1406006"/>
            </a:xfrm>
            <a:custGeom>
              <a:avLst/>
              <a:gdLst>
                <a:gd name="connsiteX0" fmla="*/ 0 w 1625220"/>
                <a:gd name="connsiteY0" fmla="*/ 703003 h 1406006"/>
                <a:gd name="connsiteX1" fmla="*/ 401696 w 1625220"/>
                <a:gd name="connsiteY1" fmla="*/ 0 h 1406006"/>
                <a:gd name="connsiteX2" fmla="*/ 1223524 w 1625220"/>
                <a:gd name="connsiteY2" fmla="*/ 0 h 1406006"/>
                <a:gd name="connsiteX3" fmla="*/ 1625220 w 1625220"/>
                <a:gd name="connsiteY3" fmla="*/ 703003 h 1406006"/>
                <a:gd name="connsiteX4" fmla="*/ 1223524 w 1625220"/>
                <a:gd name="connsiteY4" fmla="*/ 1406006 h 1406006"/>
                <a:gd name="connsiteX5" fmla="*/ 401696 w 1625220"/>
                <a:gd name="connsiteY5" fmla="*/ 1406006 h 1406006"/>
                <a:gd name="connsiteX6" fmla="*/ 0 w 1625220"/>
                <a:gd name="connsiteY6" fmla="*/ 703003 h 1406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25220" h="1406006">
                  <a:moveTo>
                    <a:pt x="0" y="703003"/>
                  </a:moveTo>
                  <a:lnTo>
                    <a:pt x="401696" y="0"/>
                  </a:lnTo>
                  <a:lnTo>
                    <a:pt x="1223524" y="0"/>
                  </a:lnTo>
                  <a:lnTo>
                    <a:pt x="1625220" y="703003"/>
                  </a:lnTo>
                  <a:lnTo>
                    <a:pt x="1223524" y="1406006"/>
                  </a:lnTo>
                  <a:lnTo>
                    <a:pt x="401696" y="1406006"/>
                  </a:lnTo>
                  <a:lnTo>
                    <a:pt x="0" y="703003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309974" tIns="273645" rIns="309974" bIns="273645" numCol="1" spcCol="1270" anchor="ctr" anchorCtr="0">
              <a:noAutofit/>
            </a:bodyPr>
            <a:lstStyle/>
            <a:p>
              <a:pPr lvl="0" algn="ctr" defTabSz="1422400">
                <a:lnSpc>
                  <a:spcPts val="36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6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易文化</a:t>
              </a:r>
              <a:endParaRPr lang="zh-CN" altLang="en-US" sz="2600" b="1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4" name="矩形 53"/>
          <p:cNvSpPr>
            <a:spLocks noChangeArrowheads="1"/>
          </p:cNvSpPr>
          <p:nvPr/>
        </p:nvSpPr>
        <p:spPr bwMode="auto">
          <a:xfrm>
            <a:off x="2088853" y="7733922"/>
            <a:ext cx="954107" cy="553998"/>
          </a:xfrm>
          <a:prstGeom prst="rect">
            <a:avLst/>
          </a:prstGeom>
          <a:solidFill>
            <a:srgbClr val="08AEF8"/>
          </a:solidFill>
          <a:ln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平台</a:t>
            </a:r>
          </a:p>
        </p:txBody>
      </p:sp>
      <p:sp>
        <p:nvSpPr>
          <p:cNvPr id="55" name="矩形 54"/>
          <p:cNvSpPr>
            <a:spLocks noChangeArrowheads="1"/>
          </p:cNvSpPr>
          <p:nvPr/>
        </p:nvSpPr>
        <p:spPr bwMode="auto">
          <a:xfrm>
            <a:off x="7124050" y="7733922"/>
            <a:ext cx="954107" cy="553998"/>
          </a:xfrm>
          <a:prstGeom prst="rect">
            <a:avLst/>
          </a:prstGeom>
          <a:solidFill>
            <a:srgbClr val="08AEF8"/>
          </a:solidFill>
          <a:ln>
            <a:noFill/>
          </a:ln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模块</a:t>
            </a:r>
          </a:p>
        </p:txBody>
      </p:sp>
      <p:sp>
        <p:nvSpPr>
          <p:cNvPr id="60" name="KSO_Shape"/>
          <p:cNvSpPr/>
          <p:nvPr/>
        </p:nvSpPr>
        <p:spPr>
          <a:xfrm>
            <a:off x="10283236" y="4048491"/>
            <a:ext cx="628650" cy="593725"/>
          </a:xfrm>
          <a:prstGeom prst="mathPlus">
            <a:avLst>
              <a:gd name="adj1" fmla="val 9220"/>
            </a:avLst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9" name="KSO_Shape"/>
          <p:cNvSpPr/>
          <p:nvPr/>
        </p:nvSpPr>
        <p:spPr>
          <a:xfrm>
            <a:off x="4041506" y="4048491"/>
            <a:ext cx="628650" cy="593725"/>
          </a:xfrm>
          <a:prstGeom prst="mathPlus">
            <a:avLst>
              <a:gd name="adj1" fmla="val 9220"/>
            </a:avLst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7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3950" y="1847850"/>
            <a:ext cx="15804524" cy="5638800"/>
          </a:xfrm>
          <a:prstGeom prst="rect">
            <a:avLst/>
          </a:prstGeom>
          <a:solidFill>
            <a:srgbClr val="129AEE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23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6" y="-2870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矩形 114"/>
          <p:cNvSpPr/>
          <p:nvPr/>
        </p:nvSpPr>
        <p:spPr>
          <a:xfrm>
            <a:off x="-4558" y="5562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33304" y="735171"/>
            <a:ext cx="699668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整体设计      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国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泰安主题式智慧校园系列（系统构架图）    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1205513" y="1493040"/>
            <a:ext cx="15694935" cy="8011744"/>
            <a:chOff x="1685674" y="1493040"/>
            <a:chExt cx="15962900" cy="8256084"/>
          </a:xfrm>
        </p:grpSpPr>
        <p:sp>
          <p:nvSpPr>
            <p:cNvPr id="22" name="TextBox 21"/>
            <p:cNvSpPr txBox="1"/>
            <p:nvPr/>
          </p:nvSpPr>
          <p:spPr>
            <a:xfrm>
              <a:off x="15639950" y="2105582"/>
              <a:ext cx="1737267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8895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……N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276248" y="2840079"/>
              <a:ext cx="13461439" cy="504000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276248" y="7897221"/>
              <a:ext cx="13461439" cy="90036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276248" y="1764346"/>
              <a:ext cx="13461439" cy="1078272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291900" y="1750899"/>
              <a:ext cx="992180" cy="1075734"/>
            </a:xfrm>
            <a:prstGeom prst="rect">
              <a:avLst/>
            </a:prstGeom>
            <a:solidFill>
              <a:srgbClr val="129AEE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2291899" y="2829169"/>
              <a:ext cx="992179" cy="5068849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3" name="TextBox 89"/>
            <p:cNvSpPr txBox="1">
              <a:spLocks noChangeArrowheads="1"/>
            </p:cNvSpPr>
            <p:nvPr/>
          </p:nvSpPr>
          <p:spPr bwMode="auto">
            <a:xfrm>
              <a:off x="2411650" y="5129994"/>
              <a:ext cx="994110" cy="47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融合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54" name="TextBox 90"/>
            <p:cNvSpPr txBox="1">
              <a:spLocks noChangeArrowheads="1"/>
            </p:cNvSpPr>
            <p:nvPr/>
          </p:nvSpPr>
          <p:spPr bwMode="auto">
            <a:xfrm>
              <a:off x="2352513" y="2077500"/>
              <a:ext cx="9237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接地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726370" y="1493040"/>
              <a:ext cx="749883" cy="749883"/>
            </a:xfrm>
            <a:prstGeom prst="ellipse">
              <a:avLst/>
            </a:prstGeom>
            <a:solidFill>
              <a:srgbClr val="08AEF8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</a:rPr>
                <a:t>N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1685674" y="2620344"/>
              <a:ext cx="749883" cy="74988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</a:rPr>
                <a:t>6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3778950" y="1827184"/>
              <a:ext cx="729737" cy="41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教师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700727" y="1827184"/>
              <a:ext cx="729737" cy="41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学生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8192124" y="1827184"/>
              <a:ext cx="729737" cy="41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家长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10518631" y="1827184"/>
              <a:ext cx="729737" cy="41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企业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12770188" y="1827184"/>
              <a:ext cx="1270526" cy="41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管理人员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5367662" y="1827184"/>
              <a:ext cx="759627" cy="412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校友</a:t>
              </a:r>
              <a:endPara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630946" y="2382548"/>
              <a:ext cx="63026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云展示与应用群（</a:t>
              </a: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浏览器、移动</a:t>
              </a: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APP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PC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客户端）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" name="直接连接符 3"/>
            <p:cNvCxnSpPr>
              <a:stCxn id="47" idx="3"/>
            </p:cNvCxnSpPr>
            <p:nvPr/>
          </p:nvCxnSpPr>
          <p:spPr>
            <a:xfrm>
              <a:off x="3284080" y="2288766"/>
              <a:ext cx="13453606" cy="14716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4906726" y="1803813"/>
              <a:ext cx="0" cy="48495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7315848" y="1803813"/>
              <a:ext cx="0" cy="48495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9724970" y="1803813"/>
              <a:ext cx="0" cy="48495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2134092" y="1803813"/>
              <a:ext cx="0" cy="48495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4543212" y="1803813"/>
              <a:ext cx="0" cy="484953"/>
            </a:xfrm>
            <a:prstGeom prst="line">
              <a:avLst/>
            </a:prstGeom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合 118"/>
            <p:cNvGrpSpPr/>
            <p:nvPr/>
          </p:nvGrpSpPr>
          <p:grpSpPr>
            <a:xfrm>
              <a:off x="4235437" y="4207256"/>
              <a:ext cx="3106311" cy="1621885"/>
              <a:chOff x="5493984" y="4209290"/>
              <a:chExt cx="3106311" cy="1621885"/>
            </a:xfrm>
          </p:grpSpPr>
          <p:sp>
            <p:nvSpPr>
              <p:cNvPr id="99" name="TextBox 98"/>
              <p:cNvSpPr txBox="1"/>
              <p:nvPr/>
            </p:nvSpPr>
            <p:spPr bwMode="auto">
              <a:xfrm>
                <a:off x="5493984" y="4209290"/>
                <a:ext cx="3106311" cy="338554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易管理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0" name="文本框 13"/>
              <p:cNvSpPr txBox="1"/>
              <p:nvPr/>
            </p:nvSpPr>
            <p:spPr bwMode="auto">
              <a:xfrm>
                <a:off x="5499931" y="4563175"/>
                <a:ext cx="518325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学生管理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01" name="文本框 49"/>
              <p:cNvSpPr txBox="1"/>
              <p:nvPr/>
            </p:nvSpPr>
            <p:spPr bwMode="auto">
              <a:xfrm>
                <a:off x="6018178" y="4563175"/>
                <a:ext cx="523015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教务管理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02" name="文本框 49"/>
              <p:cNvSpPr txBox="1"/>
              <p:nvPr/>
            </p:nvSpPr>
            <p:spPr bwMode="auto">
              <a:xfrm>
                <a:off x="6539315" y="4563175"/>
                <a:ext cx="523015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行政管理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03" name="文本框 49"/>
              <p:cNvSpPr txBox="1"/>
              <p:nvPr/>
            </p:nvSpPr>
            <p:spPr bwMode="auto">
              <a:xfrm>
                <a:off x="7063244" y="4563175"/>
                <a:ext cx="525361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资产管理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17" name="文本框 49"/>
              <p:cNvSpPr txBox="1"/>
              <p:nvPr/>
            </p:nvSpPr>
            <p:spPr bwMode="auto">
              <a:xfrm>
                <a:off x="7551005" y="4563175"/>
                <a:ext cx="523015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迎新系统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18" name="文本框 49"/>
              <p:cNvSpPr txBox="1"/>
              <p:nvPr/>
            </p:nvSpPr>
            <p:spPr bwMode="auto">
              <a:xfrm>
                <a:off x="8074934" y="4563175"/>
                <a:ext cx="525361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en-US" altLang="zh-CN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……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8303299" y="4207256"/>
              <a:ext cx="3106311" cy="1621885"/>
              <a:chOff x="5493984" y="4209290"/>
              <a:chExt cx="3106311" cy="1621885"/>
            </a:xfrm>
          </p:grpSpPr>
          <p:sp>
            <p:nvSpPr>
              <p:cNvPr id="121" name="TextBox 120"/>
              <p:cNvSpPr txBox="1"/>
              <p:nvPr/>
            </p:nvSpPr>
            <p:spPr bwMode="auto">
              <a:xfrm>
                <a:off x="5493984" y="4209290"/>
                <a:ext cx="3106311" cy="348879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易教学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2" name="文本框 13"/>
              <p:cNvSpPr txBox="1"/>
              <p:nvPr/>
            </p:nvSpPr>
            <p:spPr bwMode="auto">
              <a:xfrm>
                <a:off x="5499931" y="4563174"/>
                <a:ext cx="518325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理论教学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23" name="文本框 49"/>
              <p:cNvSpPr txBox="1"/>
              <p:nvPr/>
            </p:nvSpPr>
            <p:spPr bwMode="auto">
              <a:xfrm>
                <a:off x="6018178" y="4563174"/>
                <a:ext cx="523015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实践教学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24" name="文本框 49"/>
              <p:cNvSpPr txBox="1"/>
              <p:nvPr/>
            </p:nvSpPr>
            <p:spPr bwMode="auto">
              <a:xfrm>
                <a:off x="6539315" y="4563174"/>
                <a:ext cx="523015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开放教学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25" name="文本框 49"/>
              <p:cNvSpPr txBox="1"/>
              <p:nvPr/>
            </p:nvSpPr>
            <p:spPr bwMode="auto">
              <a:xfrm>
                <a:off x="7063244" y="4563174"/>
                <a:ext cx="525361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教学管理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26" name="文本框 49"/>
              <p:cNvSpPr txBox="1"/>
              <p:nvPr/>
            </p:nvSpPr>
            <p:spPr bwMode="auto">
              <a:xfrm>
                <a:off x="7551005" y="4563174"/>
                <a:ext cx="523015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教学应用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27" name="文本框 49"/>
              <p:cNvSpPr txBox="1"/>
              <p:nvPr/>
            </p:nvSpPr>
            <p:spPr bwMode="auto">
              <a:xfrm>
                <a:off x="8074934" y="4563174"/>
                <a:ext cx="525361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en-US" altLang="zh-CN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……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12338295" y="4189310"/>
              <a:ext cx="3106311" cy="1639831"/>
              <a:chOff x="5493984" y="4209290"/>
              <a:chExt cx="3106311" cy="1639831"/>
            </a:xfrm>
          </p:grpSpPr>
          <p:sp>
            <p:nvSpPr>
              <p:cNvPr id="129" name="TextBox 128"/>
              <p:cNvSpPr txBox="1"/>
              <p:nvPr/>
            </p:nvSpPr>
            <p:spPr bwMode="auto">
              <a:xfrm>
                <a:off x="5493984" y="4209290"/>
                <a:ext cx="3106311" cy="348879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易科研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30" name="文本框 13"/>
              <p:cNvSpPr txBox="1"/>
              <p:nvPr/>
            </p:nvSpPr>
            <p:spPr bwMode="auto">
              <a:xfrm>
                <a:off x="5499931" y="4563174"/>
                <a:ext cx="518325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申报管理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31" name="文本框 49"/>
              <p:cNvSpPr txBox="1"/>
              <p:nvPr/>
            </p:nvSpPr>
            <p:spPr bwMode="auto">
              <a:xfrm>
                <a:off x="6018178" y="4563174"/>
                <a:ext cx="523015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项目管理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32" name="文本框 49"/>
              <p:cNvSpPr txBox="1"/>
              <p:nvPr/>
            </p:nvSpPr>
            <p:spPr bwMode="auto">
              <a:xfrm>
                <a:off x="6539315" y="4563174"/>
                <a:ext cx="523015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专家管理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33" name="文本框 49"/>
              <p:cNvSpPr txBox="1"/>
              <p:nvPr/>
            </p:nvSpPr>
            <p:spPr bwMode="auto">
              <a:xfrm>
                <a:off x="7063244" y="4563174"/>
                <a:ext cx="525361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成果管理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34" name="文本框 49"/>
              <p:cNvSpPr txBox="1"/>
              <p:nvPr/>
            </p:nvSpPr>
            <p:spPr bwMode="auto">
              <a:xfrm>
                <a:off x="7551005" y="4563174"/>
                <a:ext cx="523015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协同科研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35" name="文本框 49"/>
              <p:cNvSpPr txBox="1"/>
              <p:nvPr/>
            </p:nvSpPr>
            <p:spPr bwMode="auto">
              <a:xfrm>
                <a:off x="8074934" y="4563174"/>
                <a:ext cx="525361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en-US" altLang="zh-CN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……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4235437" y="6118649"/>
              <a:ext cx="3106311" cy="1621885"/>
              <a:chOff x="5493984" y="4209290"/>
              <a:chExt cx="3106311" cy="1621885"/>
            </a:xfrm>
          </p:grpSpPr>
          <p:sp>
            <p:nvSpPr>
              <p:cNvPr id="137" name="TextBox 136"/>
              <p:cNvSpPr txBox="1"/>
              <p:nvPr/>
            </p:nvSpPr>
            <p:spPr bwMode="auto">
              <a:xfrm>
                <a:off x="5493984" y="4209290"/>
                <a:ext cx="3106311" cy="338554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易</a:t>
                </a: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生活</a:t>
                </a:r>
              </a:p>
            </p:txBody>
          </p:sp>
          <p:sp>
            <p:nvSpPr>
              <p:cNvPr id="138" name="文本框 13"/>
              <p:cNvSpPr txBox="1"/>
              <p:nvPr/>
            </p:nvSpPr>
            <p:spPr bwMode="auto">
              <a:xfrm>
                <a:off x="5499931" y="4563175"/>
                <a:ext cx="518325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平安校园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39" name="文本框 49"/>
              <p:cNvSpPr txBox="1"/>
              <p:nvPr/>
            </p:nvSpPr>
            <p:spPr bwMode="auto">
              <a:xfrm>
                <a:off x="6018178" y="4563175"/>
                <a:ext cx="523015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感知校园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0" name="文本框 49"/>
              <p:cNvSpPr txBox="1"/>
              <p:nvPr/>
            </p:nvSpPr>
            <p:spPr bwMode="auto">
              <a:xfrm>
                <a:off x="6539315" y="4563175"/>
                <a:ext cx="523015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绿色校园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1" name="文本框 49"/>
              <p:cNvSpPr txBox="1"/>
              <p:nvPr/>
            </p:nvSpPr>
            <p:spPr bwMode="auto">
              <a:xfrm>
                <a:off x="7063244" y="4563175"/>
                <a:ext cx="525361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健康校园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2" name="文本框 49"/>
              <p:cNvSpPr txBox="1"/>
              <p:nvPr/>
            </p:nvSpPr>
            <p:spPr bwMode="auto">
              <a:xfrm>
                <a:off x="7551005" y="4563175"/>
                <a:ext cx="523015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一卡通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3" name="文本框 49"/>
              <p:cNvSpPr txBox="1"/>
              <p:nvPr/>
            </p:nvSpPr>
            <p:spPr bwMode="auto">
              <a:xfrm>
                <a:off x="8074934" y="4563175"/>
                <a:ext cx="525361" cy="1268000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en-US" altLang="zh-CN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……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grpSp>
          <p:nvGrpSpPr>
            <p:cNvPr id="144" name="组合 143"/>
            <p:cNvGrpSpPr/>
            <p:nvPr/>
          </p:nvGrpSpPr>
          <p:grpSpPr>
            <a:xfrm>
              <a:off x="8303299" y="6118649"/>
              <a:ext cx="3106311" cy="1621885"/>
              <a:chOff x="5493984" y="4209290"/>
              <a:chExt cx="3106311" cy="1621885"/>
            </a:xfrm>
          </p:grpSpPr>
          <p:sp>
            <p:nvSpPr>
              <p:cNvPr id="145" name="TextBox 144"/>
              <p:cNvSpPr txBox="1"/>
              <p:nvPr/>
            </p:nvSpPr>
            <p:spPr bwMode="auto">
              <a:xfrm>
                <a:off x="5493984" y="4209290"/>
                <a:ext cx="3106311" cy="338554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易文化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6" name="文本框 13"/>
              <p:cNvSpPr txBox="1"/>
              <p:nvPr/>
            </p:nvSpPr>
            <p:spPr bwMode="auto">
              <a:xfrm>
                <a:off x="5499931" y="4563174"/>
                <a:ext cx="518325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思想文化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7" name="文本框 49"/>
              <p:cNvSpPr txBox="1"/>
              <p:nvPr/>
            </p:nvSpPr>
            <p:spPr bwMode="auto">
              <a:xfrm>
                <a:off x="6018178" y="4563174"/>
                <a:ext cx="523015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学科文化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8" name="文本框 49"/>
              <p:cNvSpPr txBox="1"/>
              <p:nvPr/>
            </p:nvSpPr>
            <p:spPr bwMode="auto">
              <a:xfrm>
                <a:off x="6539315" y="4563174"/>
                <a:ext cx="523015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校友文化 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9" name="文本框 49"/>
              <p:cNvSpPr txBox="1"/>
              <p:nvPr/>
            </p:nvSpPr>
            <p:spPr bwMode="auto">
              <a:xfrm>
                <a:off x="7063244" y="4563174"/>
                <a:ext cx="525361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党团文化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0" name="文本框 49"/>
              <p:cNvSpPr txBox="1"/>
              <p:nvPr/>
            </p:nvSpPr>
            <p:spPr bwMode="auto">
              <a:xfrm>
                <a:off x="7551005" y="4563174"/>
                <a:ext cx="523015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虚拟文化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1" name="文本框 49"/>
              <p:cNvSpPr txBox="1"/>
              <p:nvPr/>
            </p:nvSpPr>
            <p:spPr bwMode="auto">
              <a:xfrm>
                <a:off x="8074934" y="4563174"/>
                <a:ext cx="525361" cy="1268001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en-US" altLang="zh-CN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……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2338295" y="6100703"/>
              <a:ext cx="3106311" cy="1639831"/>
              <a:chOff x="5493984" y="4209290"/>
              <a:chExt cx="3106311" cy="1639831"/>
            </a:xfrm>
          </p:grpSpPr>
          <p:sp>
            <p:nvSpPr>
              <p:cNvPr id="153" name="TextBox 152"/>
              <p:cNvSpPr txBox="1"/>
              <p:nvPr/>
            </p:nvSpPr>
            <p:spPr bwMode="auto">
              <a:xfrm>
                <a:off x="5493984" y="4209290"/>
                <a:ext cx="3106311" cy="338554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易服务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4" name="文本框 13"/>
              <p:cNvSpPr txBox="1"/>
              <p:nvPr/>
            </p:nvSpPr>
            <p:spPr bwMode="auto">
              <a:xfrm>
                <a:off x="5499931" y="4563174"/>
                <a:ext cx="518325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培训服务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5" name="文本框 49"/>
              <p:cNvSpPr txBox="1"/>
              <p:nvPr/>
            </p:nvSpPr>
            <p:spPr bwMode="auto">
              <a:xfrm>
                <a:off x="6018178" y="4563174"/>
                <a:ext cx="523015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数据服务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6" name="文本框 49"/>
              <p:cNvSpPr txBox="1"/>
              <p:nvPr/>
            </p:nvSpPr>
            <p:spPr bwMode="auto">
              <a:xfrm>
                <a:off x="6539315" y="4563174"/>
                <a:ext cx="523015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资源服务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7" name="文本框 49"/>
              <p:cNvSpPr txBox="1"/>
              <p:nvPr/>
            </p:nvSpPr>
            <p:spPr bwMode="auto">
              <a:xfrm>
                <a:off x="7063244" y="4563174"/>
                <a:ext cx="525361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咨询服务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8" name="文本框 49"/>
              <p:cNvSpPr txBox="1"/>
              <p:nvPr/>
            </p:nvSpPr>
            <p:spPr bwMode="auto">
              <a:xfrm>
                <a:off x="7551005" y="4563174"/>
                <a:ext cx="523015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校企合作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9" name="文本框 49"/>
              <p:cNvSpPr txBox="1"/>
              <p:nvPr/>
            </p:nvSpPr>
            <p:spPr bwMode="auto">
              <a:xfrm>
                <a:off x="8074934" y="4563174"/>
                <a:ext cx="525361" cy="1285947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en-US" altLang="zh-CN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……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sp>
          <p:nvSpPr>
            <p:cNvPr id="160" name="矩形 159"/>
            <p:cNvSpPr/>
            <p:nvPr/>
          </p:nvSpPr>
          <p:spPr>
            <a:xfrm>
              <a:off x="2304992" y="8780454"/>
              <a:ext cx="971255" cy="953680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1" name="矩形 160"/>
            <p:cNvSpPr/>
            <p:nvPr/>
          </p:nvSpPr>
          <p:spPr>
            <a:xfrm>
              <a:off x="3284080" y="8775331"/>
              <a:ext cx="13453607" cy="97379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5139965" y="8130246"/>
              <a:ext cx="87514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数据中心引擎、智慧教育云管理平台（统一门户、统一认证、统一数据</a:t>
              </a: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3" name="TextBox 162"/>
            <p:cNvSpPr txBox="1"/>
            <p:nvPr/>
          </p:nvSpPr>
          <p:spPr>
            <a:xfrm>
              <a:off x="4906726" y="9104674"/>
              <a:ext cx="96253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硬件设施（网络基础设施、物联网基础设施、实验室、智慧教室、录直播系统</a:t>
              </a:r>
              <a:r>
                <a:rPr lang="en-US" altLang="zh-CN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r>
                <a:rPr lang="zh-CN" altLang="en-US" sz="20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4" name="TextBox 87"/>
            <p:cNvSpPr txBox="1">
              <a:spLocks noChangeArrowheads="1"/>
            </p:cNvSpPr>
            <p:nvPr/>
          </p:nvSpPr>
          <p:spPr bwMode="auto">
            <a:xfrm>
              <a:off x="2436893" y="8831340"/>
              <a:ext cx="1034840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布</a:t>
              </a:r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云兴雾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3" name="KSO_Shape"/>
            <p:cNvSpPr>
              <a:spLocks/>
            </p:cNvSpPr>
            <p:nvPr/>
          </p:nvSpPr>
          <p:spPr bwMode="auto">
            <a:xfrm>
              <a:off x="14666993" y="8330301"/>
              <a:ext cx="1634477" cy="591995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rgbClr val="129AE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hangingPunct="1">
                <a:defRPr/>
              </a:pPr>
              <a:r>
                <a:rPr lang="en-US" altLang="zh-CN" sz="1800" b="1" dirty="0" smtClean="0">
                  <a:solidFill>
                    <a:srgbClr val="0070C0"/>
                  </a:solidFill>
                </a:rPr>
                <a:t>E-Cloud</a:t>
              </a:r>
              <a:endParaRPr lang="zh-CN" altLang="en-US" sz="1800" b="1" dirty="0">
                <a:solidFill>
                  <a:srgbClr val="0070C0"/>
                </a:solidFill>
              </a:endParaRPr>
            </a:p>
          </p:txBody>
        </p:sp>
        <p:sp>
          <p:nvSpPr>
            <p:cNvPr id="165" name="矩形 164"/>
            <p:cNvSpPr/>
            <p:nvPr/>
          </p:nvSpPr>
          <p:spPr>
            <a:xfrm>
              <a:off x="16656395" y="1764346"/>
              <a:ext cx="992179" cy="7969788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66" name="TextBox 87"/>
            <p:cNvSpPr txBox="1">
              <a:spLocks noChangeArrowheads="1"/>
            </p:cNvSpPr>
            <p:nvPr/>
          </p:nvSpPr>
          <p:spPr bwMode="auto">
            <a:xfrm>
              <a:off x="16898107" y="3643813"/>
              <a:ext cx="639530" cy="4524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国</a:t>
              </a:r>
              <a:endPara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家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信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息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化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标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准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和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安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全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标</a:t>
              </a:r>
              <a:endPara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40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准</a:t>
              </a:r>
              <a:endPara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178" name="矩形 177"/>
            <p:cNvSpPr/>
            <p:nvPr/>
          </p:nvSpPr>
          <p:spPr>
            <a:xfrm>
              <a:off x="4241384" y="3202839"/>
              <a:ext cx="1178822" cy="635611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移动校园</a:t>
              </a:r>
              <a:endPara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矩形 178"/>
            <p:cNvSpPr/>
            <p:nvPr/>
          </p:nvSpPr>
          <p:spPr>
            <a:xfrm>
              <a:off x="5665474" y="3202839"/>
              <a:ext cx="1178822" cy="6356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科技校园</a:t>
              </a:r>
              <a:endPara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179"/>
            <p:cNvSpPr/>
            <p:nvPr/>
          </p:nvSpPr>
          <p:spPr>
            <a:xfrm>
              <a:off x="7089564" y="3202839"/>
              <a:ext cx="1178822" cy="635611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平安校园</a:t>
              </a:r>
              <a:endPara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181"/>
            <p:cNvSpPr/>
            <p:nvPr/>
          </p:nvSpPr>
          <p:spPr>
            <a:xfrm>
              <a:off x="9937744" y="3202839"/>
              <a:ext cx="1178822" cy="635611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绿色校园</a:t>
              </a:r>
              <a:endPara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矩形 186"/>
            <p:cNvSpPr/>
            <p:nvPr/>
          </p:nvSpPr>
          <p:spPr>
            <a:xfrm>
              <a:off x="8540577" y="3202839"/>
              <a:ext cx="1178822" cy="6356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感知</a:t>
              </a:r>
              <a:r>
                <a:rPr lang="zh-CN" altLang="en-US" sz="1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</a:t>
              </a:r>
              <a:endPara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矩形 187"/>
            <p:cNvSpPr/>
            <p:nvPr/>
          </p:nvSpPr>
          <p:spPr>
            <a:xfrm>
              <a:off x="12762642" y="3202839"/>
              <a:ext cx="1178822" cy="635611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开放校园</a:t>
              </a:r>
              <a:endPara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矩形 188"/>
            <p:cNvSpPr/>
            <p:nvPr/>
          </p:nvSpPr>
          <p:spPr>
            <a:xfrm>
              <a:off x="11365475" y="3202839"/>
              <a:ext cx="1178822" cy="6356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虚拟校园</a:t>
              </a:r>
              <a:endPara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矩形 189"/>
            <p:cNvSpPr/>
            <p:nvPr/>
          </p:nvSpPr>
          <p:spPr>
            <a:xfrm>
              <a:off x="14265784" y="3202839"/>
              <a:ext cx="1178822" cy="63561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1800" b="1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……N</a:t>
              </a:r>
              <a:endParaRPr lang="zh-CN" altLang="en-US" sz="1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矩形 191"/>
            <p:cNvSpPr/>
            <p:nvPr/>
          </p:nvSpPr>
          <p:spPr>
            <a:xfrm>
              <a:off x="2304231" y="7899573"/>
              <a:ext cx="971255" cy="880881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1" name="TextBox 87"/>
            <p:cNvSpPr txBox="1">
              <a:spLocks noChangeArrowheads="1"/>
            </p:cNvSpPr>
            <p:nvPr/>
          </p:nvSpPr>
          <p:spPr bwMode="auto">
            <a:xfrm>
              <a:off x="2436893" y="7918680"/>
              <a:ext cx="1034840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造海</a:t>
              </a:r>
              <a:endPara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搭台</a:t>
              </a:r>
            </a:p>
          </p:txBody>
        </p:sp>
        <p:sp>
          <p:nvSpPr>
            <p:cNvPr id="68" name="椭圆 67"/>
            <p:cNvSpPr/>
            <p:nvPr/>
          </p:nvSpPr>
          <p:spPr>
            <a:xfrm>
              <a:off x="1694374" y="7365592"/>
              <a:ext cx="749883" cy="749883"/>
            </a:xfrm>
            <a:prstGeom prst="ellipse">
              <a:avLst/>
            </a:prstGeom>
            <a:solidFill>
              <a:srgbClr val="129AEE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>
                      <a:lumMod val="95000"/>
                    </a:schemeClr>
                  </a:solidFill>
                </a:rPr>
                <a:t>1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06" name="椭圆 205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2" name="椭圆 211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4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93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8288000" cy="10288588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/>
        </p:spPr>
      </p:pic>
    </p:spTree>
    <p:extLst>
      <p:ext uri="{BB962C8B-B14F-4D97-AF65-F5344CB8AC3E}">
        <p14:creationId xmlns:p14="http://schemas.microsoft.com/office/powerpoint/2010/main" val="24368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wenyu.li\Desktop\横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6" y="-1054"/>
            <a:ext cx="18379930" cy="10320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727578" y="5163933"/>
            <a:ext cx="5122409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</a:t>
            </a:r>
            <a:endParaRPr lang="en-US" altLang="zh-CN" sz="6000" b="1" i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r>
              <a:rPr lang="en-US" altLang="zh-CN" sz="28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Calibri" pitchFamily="34" charset="0"/>
              </a:rPr>
              <a:t>CONTENTS</a:t>
            </a:r>
          </a:p>
          <a:p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  <a:p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  <a:p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76580" y="3064929"/>
            <a:ext cx="53659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0" i="1" dirty="0" smtClean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05</a:t>
            </a:r>
            <a:r>
              <a:rPr lang="en-US" altLang="zh-CN" sz="28000" dirty="0" smtClean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 </a:t>
            </a:r>
            <a:endParaRPr lang="zh-CN" altLang="en-US" sz="28000" dirty="0">
              <a:solidFill>
                <a:srgbClr val="00B0F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997789" y="7297271"/>
            <a:ext cx="1007831" cy="309844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29"/>
          <p:cNvSpPr/>
          <p:nvPr/>
        </p:nvSpPr>
        <p:spPr>
          <a:xfrm rot="10800000">
            <a:off x="-2" y="-2"/>
            <a:ext cx="2743202" cy="5486402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9"/>
          <p:cNvSpPr/>
          <p:nvPr/>
        </p:nvSpPr>
        <p:spPr>
          <a:xfrm rot="10800000">
            <a:off x="-3925" y="-31534"/>
            <a:ext cx="2368228" cy="469396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3"/>
          <p:cNvSpPr/>
          <p:nvPr/>
        </p:nvSpPr>
        <p:spPr>
          <a:xfrm>
            <a:off x="14748934" y="0"/>
            <a:ext cx="1523999" cy="278787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9434"/>
              <a:gd name="connsiteX1" fmla="*/ 2150533 w 2150533"/>
              <a:gd name="connsiteY1" fmla="*/ 0 h 3399434"/>
              <a:gd name="connsiteX2" fmla="*/ 856002 w 2150533"/>
              <a:gd name="connsiteY2" fmla="*/ 3399434 h 3399434"/>
              <a:gd name="connsiteX3" fmla="*/ 0 w 2150533"/>
              <a:gd name="connsiteY3" fmla="*/ 3386667 h 3399434"/>
              <a:gd name="connsiteX4" fmla="*/ 1253066 w 2150533"/>
              <a:gd name="connsiteY4" fmla="*/ 0 h 339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9434">
                <a:moveTo>
                  <a:pt x="1253066" y="0"/>
                </a:moveTo>
                <a:lnTo>
                  <a:pt x="2150533" y="0"/>
                </a:lnTo>
                <a:lnTo>
                  <a:pt x="856002" y="3399434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/>
          <p:cNvSpPr/>
          <p:nvPr/>
        </p:nvSpPr>
        <p:spPr>
          <a:xfrm>
            <a:off x="13309602" y="0"/>
            <a:ext cx="846666" cy="138853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3"/>
          <p:cNvSpPr/>
          <p:nvPr/>
        </p:nvSpPr>
        <p:spPr>
          <a:xfrm>
            <a:off x="7103381" y="7807992"/>
            <a:ext cx="1473199" cy="2804055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矩形 63"/>
          <p:cNvSpPr/>
          <p:nvPr/>
        </p:nvSpPr>
        <p:spPr>
          <a:xfrm>
            <a:off x="-31468" y="57322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2" name="图片占位符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18" b="19318"/>
          <a:stretch>
            <a:fillRect/>
          </a:stretch>
        </p:blipFill>
        <p:spPr>
          <a:xfrm>
            <a:off x="6077" y="-2342"/>
            <a:ext cx="18281923" cy="5001657"/>
          </a:xfrm>
          <a:prstGeom prst="rect">
            <a:avLst/>
          </a:prstGeom>
        </p:spPr>
      </p:pic>
      <p:sp>
        <p:nvSpPr>
          <p:cNvPr id="4103" name="矩形 4102"/>
          <p:cNvSpPr/>
          <p:nvPr/>
        </p:nvSpPr>
        <p:spPr>
          <a:xfrm>
            <a:off x="-19050" y="-31532"/>
            <a:ext cx="18288000" cy="5028044"/>
          </a:xfrm>
          <a:prstGeom prst="rect">
            <a:avLst/>
          </a:prstGeom>
          <a:solidFill>
            <a:srgbClr val="129AEE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835322" y="-75075"/>
            <a:ext cx="7583308" cy="5074390"/>
          </a:xfrm>
          <a:custGeom>
            <a:avLst/>
            <a:gdLst>
              <a:gd name="connsiteX0" fmla="*/ 0 w 6401209"/>
              <a:gd name="connsiteY0" fmla="*/ 0 h 5030847"/>
              <a:gd name="connsiteX1" fmla="*/ 6401209 w 6401209"/>
              <a:gd name="connsiteY1" fmla="*/ 0 h 5030847"/>
              <a:gd name="connsiteX2" fmla="*/ 6401209 w 6401209"/>
              <a:gd name="connsiteY2" fmla="*/ 5030847 h 5030847"/>
              <a:gd name="connsiteX3" fmla="*/ 0 w 6401209"/>
              <a:gd name="connsiteY3" fmla="*/ 5030847 h 5030847"/>
              <a:gd name="connsiteX4" fmla="*/ 0 w 6401209"/>
              <a:gd name="connsiteY4" fmla="*/ 0 h 5030847"/>
              <a:gd name="connsiteX0" fmla="*/ 2496457 w 6401209"/>
              <a:gd name="connsiteY0" fmla="*/ 0 h 5074390"/>
              <a:gd name="connsiteX1" fmla="*/ 6401209 w 6401209"/>
              <a:gd name="connsiteY1" fmla="*/ 43543 h 5074390"/>
              <a:gd name="connsiteX2" fmla="*/ 6401209 w 6401209"/>
              <a:gd name="connsiteY2" fmla="*/ 5074390 h 5074390"/>
              <a:gd name="connsiteX3" fmla="*/ 0 w 6401209"/>
              <a:gd name="connsiteY3" fmla="*/ 5074390 h 5074390"/>
              <a:gd name="connsiteX4" fmla="*/ 2496457 w 6401209"/>
              <a:gd name="connsiteY4" fmla="*/ 0 h 507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1209" h="5074390">
                <a:moveTo>
                  <a:pt x="2496457" y="0"/>
                </a:moveTo>
                <a:lnTo>
                  <a:pt x="6401209" y="43543"/>
                </a:lnTo>
                <a:lnTo>
                  <a:pt x="6401209" y="5074390"/>
                </a:lnTo>
                <a:lnTo>
                  <a:pt x="0" y="5074390"/>
                </a:lnTo>
                <a:lnTo>
                  <a:pt x="2496457" y="0"/>
                </a:lnTo>
                <a:close/>
              </a:path>
            </a:pathLst>
          </a:custGeom>
          <a:solidFill>
            <a:schemeClr val="accent1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654167" y="-132971"/>
            <a:ext cx="3664607" cy="5132286"/>
          </a:xfrm>
          <a:custGeom>
            <a:avLst/>
            <a:gdLst>
              <a:gd name="connsiteX0" fmla="*/ 0 w 790778"/>
              <a:gd name="connsiteY0" fmla="*/ 0 h 5001657"/>
              <a:gd name="connsiteX1" fmla="*/ 790778 w 790778"/>
              <a:gd name="connsiteY1" fmla="*/ 0 h 5001657"/>
              <a:gd name="connsiteX2" fmla="*/ 790778 w 790778"/>
              <a:gd name="connsiteY2" fmla="*/ 5001657 h 5001657"/>
              <a:gd name="connsiteX3" fmla="*/ 0 w 790778"/>
              <a:gd name="connsiteY3" fmla="*/ 5001657 h 5001657"/>
              <a:gd name="connsiteX4" fmla="*/ 0 w 790778"/>
              <a:gd name="connsiteY4" fmla="*/ 0 h 5001657"/>
              <a:gd name="connsiteX0" fmla="*/ 0 w 3664607"/>
              <a:gd name="connsiteY0" fmla="*/ 116114 h 5117771"/>
              <a:gd name="connsiteX1" fmla="*/ 3664607 w 3664607"/>
              <a:gd name="connsiteY1" fmla="*/ 0 h 5117771"/>
              <a:gd name="connsiteX2" fmla="*/ 790778 w 3664607"/>
              <a:gd name="connsiteY2" fmla="*/ 5117771 h 5117771"/>
              <a:gd name="connsiteX3" fmla="*/ 0 w 3664607"/>
              <a:gd name="connsiteY3" fmla="*/ 5117771 h 5117771"/>
              <a:gd name="connsiteX4" fmla="*/ 0 w 3664607"/>
              <a:gd name="connsiteY4" fmla="*/ 116114 h 5117771"/>
              <a:gd name="connsiteX0" fmla="*/ 2946400 w 3664607"/>
              <a:gd name="connsiteY0" fmla="*/ 0 h 5132286"/>
              <a:gd name="connsiteX1" fmla="*/ 3664607 w 3664607"/>
              <a:gd name="connsiteY1" fmla="*/ 14515 h 5132286"/>
              <a:gd name="connsiteX2" fmla="*/ 790778 w 3664607"/>
              <a:gd name="connsiteY2" fmla="*/ 5132286 h 5132286"/>
              <a:gd name="connsiteX3" fmla="*/ 0 w 3664607"/>
              <a:gd name="connsiteY3" fmla="*/ 5132286 h 5132286"/>
              <a:gd name="connsiteX4" fmla="*/ 2946400 w 3664607"/>
              <a:gd name="connsiteY4" fmla="*/ 0 h 513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4607" h="5132286">
                <a:moveTo>
                  <a:pt x="2946400" y="0"/>
                </a:moveTo>
                <a:lnTo>
                  <a:pt x="3664607" y="14515"/>
                </a:lnTo>
                <a:lnTo>
                  <a:pt x="790778" y="5132286"/>
                </a:lnTo>
                <a:lnTo>
                  <a:pt x="0" y="5132286"/>
                </a:lnTo>
                <a:lnTo>
                  <a:pt x="2946400" y="0"/>
                </a:lnTo>
                <a:close/>
              </a:path>
            </a:pathLst>
          </a:custGeom>
          <a:solidFill>
            <a:schemeClr val="accent1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" name="矩形 1"/>
          <p:cNvSpPr/>
          <p:nvPr/>
        </p:nvSpPr>
        <p:spPr>
          <a:xfrm rot="10800000">
            <a:off x="-409380" y="-132971"/>
            <a:ext cx="3087007" cy="5225143"/>
          </a:xfrm>
          <a:custGeom>
            <a:avLst/>
            <a:gdLst>
              <a:gd name="connsiteX0" fmla="*/ 0 w 6401209"/>
              <a:gd name="connsiteY0" fmla="*/ 0 h 5030847"/>
              <a:gd name="connsiteX1" fmla="*/ 6401209 w 6401209"/>
              <a:gd name="connsiteY1" fmla="*/ 0 h 5030847"/>
              <a:gd name="connsiteX2" fmla="*/ 6401209 w 6401209"/>
              <a:gd name="connsiteY2" fmla="*/ 5030847 h 5030847"/>
              <a:gd name="connsiteX3" fmla="*/ 0 w 6401209"/>
              <a:gd name="connsiteY3" fmla="*/ 5030847 h 5030847"/>
              <a:gd name="connsiteX4" fmla="*/ 0 w 6401209"/>
              <a:gd name="connsiteY4" fmla="*/ 0 h 5030847"/>
              <a:gd name="connsiteX0" fmla="*/ 2496457 w 6401209"/>
              <a:gd name="connsiteY0" fmla="*/ 0 h 5074390"/>
              <a:gd name="connsiteX1" fmla="*/ 6401209 w 6401209"/>
              <a:gd name="connsiteY1" fmla="*/ 43543 h 5074390"/>
              <a:gd name="connsiteX2" fmla="*/ 6401209 w 6401209"/>
              <a:gd name="connsiteY2" fmla="*/ 5074390 h 5074390"/>
              <a:gd name="connsiteX3" fmla="*/ 0 w 6401209"/>
              <a:gd name="connsiteY3" fmla="*/ 5074390 h 5074390"/>
              <a:gd name="connsiteX4" fmla="*/ 2496457 w 6401209"/>
              <a:gd name="connsiteY4" fmla="*/ 0 h 5074390"/>
              <a:gd name="connsiteX0" fmla="*/ 5029577 w 6401209"/>
              <a:gd name="connsiteY0" fmla="*/ 0 h 10037255"/>
              <a:gd name="connsiteX1" fmla="*/ 6401209 w 6401209"/>
              <a:gd name="connsiteY1" fmla="*/ 5006408 h 10037255"/>
              <a:gd name="connsiteX2" fmla="*/ 6401209 w 6401209"/>
              <a:gd name="connsiteY2" fmla="*/ 10037255 h 10037255"/>
              <a:gd name="connsiteX3" fmla="*/ 0 w 6401209"/>
              <a:gd name="connsiteY3" fmla="*/ 10037255 h 10037255"/>
              <a:gd name="connsiteX4" fmla="*/ 5029577 w 6401209"/>
              <a:gd name="connsiteY4" fmla="*/ 0 h 10037255"/>
              <a:gd name="connsiteX0" fmla="*/ 5029577 w 6651395"/>
              <a:gd name="connsiteY0" fmla="*/ 0 h 10037255"/>
              <a:gd name="connsiteX1" fmla="*/ 6651395 w 6651395"/>
              <a:gd name="connsiteY1" fmla="*/ 99306 h 10037255"/>
              <a:gd name="connsiteX2" fmla="*/ 6401209 w 6651395"/>
              <a:gd name="connsiteY2" fmla="*/ 10037255 h 10037255"/>
              <a:gd name="connsiteX3" fmla="*/ 0 w 6651395"/>
              <a:gd name="connsiteY3" fmla="*/ 10037255 h 10037255"/>
              <a:gd name="connsiteX4" fmla="*/ 5029577 w 6651395"/>
              <a:gd name="connsiteY4" fmla="*/ 0 h 10037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51395" h="10037255">
                <a:moveTo>
                  <a:pt x="5029577" y="0"/>
                </a:moveTo>
                <a:lnTo>
                  <a:pt x="6651395" y="99306"/>
                </a:lnTo>
                <a:lnTo>
                  <a:pt x="6401209" y="10037255"/>
                </a:lnTo>
                <a:lnTo>
                  <a:pt x="0" y="10037255"/>
                </a:lnTo>
                <a:lnTo>
                  <a:pt x="5029577" y="0"/>
                </a:lnTo>
                <a:close/>
              </a:path>
            </a:pathLst>
          </a:custGeom>
          <a:solidFill>
            <a:schemeClr val="accent1">
              <a:lumMod val="50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连接符 43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2133304" y="735171"/>
            <a:ext cx="195350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765933" y="6362016"/>
            <a:ext cx="4175062" cy="3313511"/>
          </a:xfrm>
          <a:prstGeom prst="triangle">
            <a:avLst/>
          </a:prstGeom>
          <a:solidFill>
            <a:srgbClr val="1D3C7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>
            <a:off x="1195662" y="5117415"/>
            <a:ext cx="3315603" cy="2631407"/>
          </a:xfrm>
          <a:prstGeom prst="triangle">
            <a:avLst/>
          </a:prstGeom>
          <a:solidFill>
            <a:srgbClr val="097AF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>
            <a:off x="1664486" y="4338411"/>
            <a:ext cx="2377955" cy="1887249"/>
          </a:xfrm>
          <a:prstGeom prst="triangle">
            <a:avLst/>
          </a:prstGeom>
          <a:solidFill>
            <a:srgbClr val="24BDD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465652" y="5396313"/>
            <a:ext cx="1057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  <a:cs typeface="Arial" charset="0"/>
              </a:rPr>
              <a:t>SaaS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Britannic Bold" panose="020B0903060703020204" pitchFamily="34" charset="0"/>
              <a:cs typeface="Arial" charset="0"/>
            </a:endParaRPr>
          </a:p>
          <a:p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465652" y="8326969"/>
            <a:ext cx="1057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  <a:cs typeface="Arial" charset="0"/>
              </a:rPr>
              <a:t>IaaS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Britannic Bold" panose="020B0903060703020204" pitchFamily="34" charset="0"/>
              <a:cs typeface="Arial" charset="0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3886200" y="5636622"/>
            <a:ext cx="1579452" cy="8585"/>
          </a:xfrm>
          <a:prstGeom prst="straightConnector1">
            <a:avLst/>
          </a:prstGeom>
          <a:ln w="28575">
            <a:solidFill>
              <a:srgbClr val="08AEF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286250" y="7004966"/>
            <a:ext cx="1158735" cy="1"/>
          </a:xfrm>
          <a:prstGeom prst="straightConnector1">
            <a:avLst/>
          </a:prstGeom>
          <a:ln w="28575">
            <a:solidFill>
              <a:srgbClr val="097AF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4466931" y="8557801"/>
            <a:ext cx="1019287" cy="1"/>
          </a:xfrm>
          <a:prstGeom prst="straightConnector1">
            <a:avLst/>
          </a:prstGeom>
          <a:ln w="28575">
            <a:solidFill>
              <a:srgbClr val="1D3C7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4510017" y="6984000"/>
            <a:ext cx="2992616" cy="180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  <a:buFont typeface="Arial" pitchFamily="34" charset="0"/>
              <a:buNone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管理体系、教学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体系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algn="ctr">
              <a:lnSpc>
                <a:spcPts val="3500"/>
              </a:lnSpc>
              <a:buFont typeface="Arial" pitchFamily="34" charset="0"/>
              <a:buNone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科研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体系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、生活体系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algn="ctr">
              <a:lnSpc>
                <a:spcPts val="3500"/>
              </a:lnSpc>
              <a:buFont typeface="Arial" pitchFamily="34" charset="0"/>
              <a:buNone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文化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体系、服务体系</a:t>
            </a:r>
          </a:p>
          <a:p>
            <a:pPr algn="ctr">
              <a:lnSpc>
                <a:spcPts val="3000"/>
              </a:lnSpc>
            </a:pP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564994" y="7001346"/>
            <a:ext cx="3026352" cy="139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智慧教育云应用管理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平台（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统一认证、统一门户、统一数据）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221354" y="6984000"/>
            <a:ext cx="2385410" cy="216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300"/>
              </a:lnSpc>
              <a:buFont typeface="Arial" pitchFamily="34" charset="0"/>
              <a:buNone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网络基础设施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algn="ctr">
              <a:lnSpc>
                <a:spcPts val="3300"/>
              </a:lnSpc>
              <a:buFont typeface="Arial" pitchFamily="34" charset="0"/>
              <a:buNone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物联网基础设施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algn="ctr">
              <a:lnSpc>
                <a:spcPts val="3300"/>
              </a:lnSpc>
              <a:buFont typeface="Arial" pitchFamily="34" charset="0"/>
              <a:buNone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云计算基础设施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algn="ctr">
              <a:lnSpc>
                <a:spcPts val="3300"/>
              </a:lnSpc>
              <a:buFont typeface="Arial" pitchFamily="34" charset="0"/>
              <a:buNone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大数据基础设施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algn="ctr">
              <a:lnSpc>
                <a:spcPts val="3300"/>
              </a:lnSpc>
              <a:buFont typeface="Arial" pitchFamily="34" charset="0"/>
              <a:buNone/>
            </a:pP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……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4824800" y="4348800"/>
            <a:ext cx="1821058" cy="1297099"/>
            <a:chOff x="7474857" y="4348108"/>
            <a:chExt cx="1821058" cy="1297099"/>
          </a:xfrm>
        </p:grpSpPr>
        <p:sp>
          <p:nvSpPr>
            <p:cNvPr id="4107" name="矩形标注 4106"/>
            <p:cNvSpPr/>
            <p:nvPr/>
          </p:nvSpPr>
          <p:spPr>
            <a:xfrm>
              <a:off x="7474857" y="4348108"/>
              <a:ext cx="1821058" cy="1297099"/>
            </a:xfrm>
            <a:prstGeom prst="wedgeRectCallout">
              <a:avLst/>
            </a:prstGeom>
            <a:solidFill>
              <a:srgbClr val="129AEE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4" name="KSO_Shape"/>
            <p:cNvSpPr>
              <a:spLocks/>
            </p:cNvSpPr>
            <p:nvPr/>
          </p:nvSpPr>
          <p:spPr bwMode="auto">
            <a:xfrm>
              <a:off x="7789574" y="4534050"/>
              <a:ext cx="1158789" cy="948276"/>
            </a:xfrm>
            <a:custGeom>
              <a:avLst/>
              <a:gdLst>
                <a:gd name="T0" fmla="*/ 1694102 w 2301875"/>
                <a:gd name="T1" fmla="*/ 968197 h 1882775"/>
                <a:gd name="T2" fmla="*/ 1754058 w 2301875"/>
                <a:gd name="T3" fmla="*/ 1095119 h 1882775"/>
                <a:gd name="T4" fmla="*/ 1709617 w 2301875"/>
                <a:gd name="T5" fmla="*/ 1224669 h 1882775"/>
                <a:gd name="T6" fmla="*/ 1660442 w 2301875"/>
                <a:gd name="T7" fmla="*/ 1309022 h 1882775"/>
                <a:gd name="T8" fmla="*/ 1681743 w 2301875"/>
                <a:gd name="T9" fmla="*/ 1378133 h 1882775"/>
                <a:gd name="T10" fmla="*/ 1824796 w 2301875"/>
                <a:gd name="T11" fmla="*/ 1390221 h 1882775"/>
                <a:gd name="T12" fmla="*/ 1886855 w 2301875"/>
                <a:gd name="T13" fmla="*/ 1432529 h 1882775"/>
                <a:gd name="T14" fmla="*/ 1905000 w 2301875"/>
                <a:gd name="T15" fmla="*/ 1558925 h 1882775"/>
                <a:gd name="T16" fmla="*/ 1251007 w 2301875"/>
                <a:gd name="T17" fmla="*/ 1442251 h 1882775"/>
                <a:gd name="T18" fmla="*/ 1315433 w 2301875"/>
                <a:gd name="T19" fmla="*/ 1394951 h 1882775"/>
                <a:gd name="T20" fmla="*/ 1462167 w 2301875"/>
                <a:gd name="T21" fmla="*/ 1375768 h 1882775"/>
                <a:gd name="T22" fmla="*/ 1478208 w 2301875"/>
                <a:gd name="T23" fmla="*/ 1303503 h 1882775"/>
                <a:gd name="T24" fmla="*/ 1424826 w 2301875"/>
                <a:gd name="T25" fmla="*/ 1218100 h 1882775"/>
                <a:gd name="T26" fmla="*/ 1386434 w 2301875"/>
                <a:gd name="T27" fmla="*/ 1085659 h 1882775"/>
                <a:gd name="T28" fmla="*/ 1452700 w 2301875"/>
                <a:gd name="T29" fmla="*/ 962152 h 1882775"/>
                <a:gd name="T30" fmla="*/ 344612 w 2301875"/>
                <a:gd name="T31" fmla="*/ 920371 h 1882775"/>
                <a:gd name="T32" fmla="*/ 471574 w 2301875"/>
                <a:gd name="T33" fmla="*/ 980547 h 1882775"/>
                <a:gd name="T34" fmla="*/ 519678 w 2301875"/>
                <a:gd name="T35" fmla="*/ 1113776 h 1882775"/>
                <a:gd name="T36" fmla="*/ 469208 w 2301875"/>
                <a:gd name="T37" fmla="*/ 1231239 h 1882775"/>
                <a:gd name="T38" fmla="*/ 423733 w 2301875"/>
                <a:gd name="T39" fmla="*/ 1320321 h 1882775"/>
                <a:gd name="T40" fmla="*/ 456065 w 2301875"/>
                <a:gd name="T41" fmla="*/ 1381549 h 1882775"/>
                <a:gd name="T42" fmla="*/ 612731 w 2301875"/>
                <a:gd name="T43" fmla="*/ 1402571 h 1882775"/>
                <a:gd name="T44" fmla="*/ 660046 w 2301875"/>
                <a:gd name="T45" fmla="*/ 1456178 h 1882775"/>
                <a:gd name="T46" fmla="*/ 789 w 2301875"/>
                <a:gd name="T47" fmla="*/ 1510837 h 1882775"/>
                <a:gd name="T48" fmla="*/ 25760 w 2301875"/>
                <a:gd name="T49" fmla="*/ 1420966 h 1882775"/>
                <a:gd name="T50" fmla="*/ 105670 w 2301875"/>
                <a:gd name="T51" fmla="*/ 1387068 h 1882775"/>
                <a:gd name="T52" fmla="*/ 234473 w 2301875"/>
                <a:gd name="T53" fmla="*/ 1370249 h 1882775"/>
                <a:gd name="T54" fmla="*/ 239730 w 2301875"/>
                <a:gd name="T55" fmla="*/ 1291679 h 1882775"/>
                <a:gd name="T56" fmla="*/ 180586 w 2301875"/>
                <a:gd name="T57" fmla="*/ 1204173 h 1882775"/>
                <a:gd name="T58" fmla="*/ 154562 w 2301875"/>
                <a:gd name="T59" fmla="*/ 1067527 h 1882775"/>
                <a:gd name="T60" fmla="*/ 232106 w 2301875"/>
                <a:gd name="T61" fmla="*/ 951642 h 1882775"/>
                <a:gd name="T62" fmla="*/ 920046 w 2301875"/>
                <a:gd name="T63" fmla="*/ 176098 h 1882775"/>
                <a:gd name="T64" fmla="*/ 822805 w 2301875"/>
                <a:gd name="T65" fmla="*/ 241281 h 1882775"/>
                <a:gd name="T66" fmla="*/ 799415 w 2301875"/>
                <a:gd name="T67" fmla="*/ 357980 h 1882775"/>
                <a:gd name="T68" fmla="*/ 849612 w 2301875"/>
                <a:gd name="T69" fmla="*/ 447080 h 1882775"/>
                <a:gd name="T70" fmla="*/ 877470 w 2301875"/>
                <a:gd name="T71" fmla="*/ 522776 h 1882775"/>
                <a:gd name="T72" fmla="*/ 840151 w 2301875"/>
                <a:gd name="T73" fmla="*/ 562990 h 1882775"/>
                <a:gd name="T74" fmla="*/ 706380 w 2301875"/>
                <a:gd name="T75" fmla="*/ 579811 h 1882775"/>
                <a:gd name="T76" fmla="*/ 670899 w 2301875"/>
                <a:gd name="T77" fmla="*/ 656559 h 1882775"/>
                <a:gd name="T78" fmla="*/ 1213607 w 2301875"/>
                <a:gd name="T79" fmla="*/ 602152 h 1882775"/>
                <a:gd name="T80" fmla="*/ 1099284 w 2301875"/>
                <a:gd name="T81" fmla="*/ 566144 h 1882775"/>
                <a:gd name="T82" fmla="*/ 1027010 w 2301875"/>
                <a:gd name="T83" fmla="*/ 535130 h 1882775"/>
                <a:gd name="T84" fmla="*/ 1043305 w 2301875"/>
                <a:gd name="T85" fmla="*/ 460748 h 1882775"/>
                <a:gd name="T86" fmla="*/ 1097444 w 2301875"/>
                <a:gd name="T87" fmla="*/ 379269 h 1882775"/>
                <a:gd name="T88" fmla="*/ 1091137 w 2301875"/>
                <a:gd name="T89" fmla="*/ 260731 h 1882775"/>
                <a:gd name="T90" fmla="*/ 1004408 w 2301875"/>
                <a:gd name="T91" fmla="*/ 182144 h 1882775"/>
                <a:gd name="T92" fmla="*/ 1023593 w 2301875"/>
                <a:gd name="T93" fmla="*/ 3154 h 1882775"/>
                <a:gd name="T94" fmla="*/ 1212030 w 2301875"/>
                <a:gd name="T95" fmla="*/ 88312 h 1882775"/>
                <a:gd name="T96" fmla="*/ 1331609 w 2301875"/>
                <a:gd name="T97" fmla="*/ 291745 h 1882775"/>
                <a:gd name="T98" fmla="*/ 1493502 w 2301875"/>
                <a:gd name="T99" fmla="*/ 375327 h 1882775"/>
                <a:gd name="T100" fmla="*/ 1581807 w 2301875"/>
                <a:gd name="T101" fmla="*/ 549322 h 1882775"/>
                <a:gd name="T102" fmla="*/ 1528193 w 2301875"/>
                <a:gd name="T103" fmla="*/ 738300 h 1882775"/>
                <a:gd name="T104" fmla="*/ 1364987 w 2301875"/>
                <a:gd name="T105" fmla="*/ 839491 h 1882775"/>
                <a:gd name="T106" fmla="*/ 508481 w 2301875"/>
                <a:gd name="T107" fmla="*/ 838703 h 1882775"/>
                <a:gd name="T108" fmla="*/ 340019 w 2301875"/>
                <a:gd name="T109" fmla="*/ 725946 h 1882775"/>
                <a:gd name="T110" fmla="*/ 299809 w 2301875"/>
                <a:gd name="T111" fmla="*/ 521725 h 1882775"/>
                <a:gd name="T112" fmla="*/ 412555 w 2301875"/>
                <a:gd name="T113" fmla="*/ 352986 h 1882775"/>
                <a:gd name="T114" fmla="*/ 611241 w 2301875"/>
                <a:gd name="T115" fmla="*/ 311458 h 1882775"/>
                <a:gd name="T116" fmla="*/ 689297 w 2301875"/>
                <a:gd name="T117" fmla="*/ 135360 h 1882775"/>
                <a:gd name="T118" fmla="*/ 873790 w 2301875"/>
                <a:gd name="T119" fmla="*/ 13667 h 188277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301875" h="1882775">
                  <a:moveTo>
                    <a:pt x="1897062" y="1111250"/>
                  </a:moveTo>
                  <a:lnTo>
                    <a:pt x="1908501" y="1111568"/>
                  </a:lnTo>
                  <a:lnTo>
                    <a:pt x="1919940" y="1112520"/>
                  </a:lnTo>
                  <a:lnTo>
                    <a:pt x="1931062" y="1113789"/>
                  </a:lnTo>
                  <a:lnTo>
                    <a:pt x="1942183" y="1115693"/>
                  </a:lnTo>
                  <a:lnTo>
                    <a:pt x="1952669" y="1118232"/>
                  </a:lnTo>
                  <a:lnTo>
                    <a:pt x="1963472" y="1121406"/>
                  </a:lnTo>
                  <a:lnTo>
                    <a:pt x="1973958" y="1124897"/>
                  </a:lnTo>
                  <a:lnTo>
                    <a:pt x="1983808" y="1129023"/>
                  </a:lnTo>
                  <a:lnTo>
                    <a:pt x="1993658" y="1133466"/>
                  </a:lnTo>
                  <a:lnTo>
                    <a:pt x="2003508" y="1138227"/>
                  </a:lnTo>
                  <a:lnTo>
                    <a:pt x="2012723" y="1143622"/>
                  </a:lnTo>
                  <a:lnTo>
                    <a:pt x="2021938" y="1149335"/>
                  </a:lnTo>
                  <a:lnTo>
                    <a:pt x="2030199" y="1155682"/>
                  </a:lnTo>
                  <a:lnTo>
                    <a:pt x="2038779" y="1162029"/>
                  </a:lnTo>
                  <a:lnTo>
                    <a:pt x="2047040" y="1169329"/>
                  </a:lnTo>
                  <a:lnTo>
                    <a:pt x="2054666" y="1176628"/>
                  </a:lnTo>
                  <a:lnTo>
                    <a:pt x="2061974" y="1184245"/>
                  </a:lnTo>
                  <a:lnTo>
                    <a:pt x="2068965" y="1192497"/>
                  </a:lnTo>
                  <a:lnTo>
                    <a:pt x="2075638" y="1200748"/>
                  </a:lnTo>
                  <a:lnTo>
                    <a:pt x="2081993" y="1209635"/>
                  </a:lnTo>
                  <a:lnTo>
                    <a:pt x="2087712" y="1218521"/>
                  </a:lnTo>
                  <a:lnTo>
                    <a:pt x="2093114" y="1227725"/>
                  </a:lnTo>
                  <a:lnTo>
                    <a:pt x="2097880" y="1237246"/>
                  </a:lnTo>
                  <a:lnTo>
                    <a:pt x="2102646" y="1247402"/>
                  </a:lnTo>
                  <a:lnTo>
                    <a:pt x="2106142" y="1257558"/>
                  </a:lnTo>
                  <a:lnTo>
                    <a:pt x="2109954" y="1268031"/>
                  </a:lnTo>
                  <a:lnTo>
                    <a:pt x="2112814" y="1278187"/>
                  </a:lnTo>
                  <a:lnTo>
                    <a:pt x="2115674" y="1289294"/>
                  </a:lnTo>
                  <a:lnTo>
                    <a:pt x="2117263" y="1300085"/>
                  </a:lnTo>
                  <a:lnTo>
                    <a:pt x="2118851" y="1311193"/>
                  </a:lnTo>
                  <a:lnTo>
                    <a:pt x="2119487" y="1322618"/>
                  </a:lnTo>
                  <a:lnTo>
                    <a:pt x="2119805" y="1334044"/>
                  </a:lnTo>
                  <a:lnTo>
                    <a:pt x="2119487" y="1345151"/>
                  </a:lnTo>
                  <a:lnTo>
                    <a:pt x="2118851" y="1355942"/>
                  </a:lnTo>
                  <a:lnTo>
                    <a:pt x="2117263" y="1366733"/>
                  </a:lnTo>
                  <a:lnTo>
                    <a:pt x="2115992" y="1377523"/>
                  </a:lnTo>
                  <a:lnTo>
                    <a:pt x="2113450" y="1387679"/>
                  </a:lnTo>
                  <a:lnTo>
                    <a:pt x="2110590" y="1397835"/>
                  </a:lnTo>
                  <a:lnTo>
                    <a:pt x="2107412" y="1407673"/>
                  </a:lnTo>
                  <a:lnTo>
                    <a:pt x="2103600" y="1417512"/>
                  </a:lnTo>
                  <a:lnTo>
                    <a:pt x="2099151" y="1427350"/>
                  </a:lnTo>
                  <a:lnTo>
                    <a:pt x="2094702" y="1436554"/>
                  </a:lnTo>
                  <a:lnTo>
                    <a:pt x="2089618" y="1445758"/>
                  </a:lnTo>
                  <a:lnTo>
                    <a:pt x="2084217" y="1454327"/>
                  </a:lnTo>
                  <a:lnTo>
                    <a:pt x="2078497" y="1462896"/>
                  </a:lnTo>
                  <a:lnTo>
                    <a:pt x="2072460" y="1471147"/>
                  </a:lnTo>
                  <a:lnTo>
                    <a:pt x="2065787" y="1479081"/>
                  </a:lnTo>
                  <a:lnTo>
                    <a:pt x="2058797" y="1486381"/>
                  </a:lnTo>
                  <a:lnTo>
                    <a:pt x="2059432" y="1487016"/>
                  </a:lnTo>
                  <a:lnTo>
                    <a:pt x="2053395" y="1492728"/>
                  </a:lnTo>
                  <a:lnTo>
                    <a:pt x="2048311" y="1498758"/>
                  </a:lnTo>
                  <a:lnTo>
                    <a:pt x="2043227" y="1505106"/>
                  </a:lnTo>
                  <a:lnTo>
                    <a:pt x="2038143" y="1511453"/>
                  </a:lnTo>
                  <a:lnTo>
                    <a:pt x="2033695" y="1518118"/>
                  </a:lnTo>
                  <a:lnTo>
                    <a:pt x="2029246" y="1525100"/>
                  </a:lnTo>
                  <a:lnTo>
                    <a:pt x="2025433" y="1531765"/>
                  </a:lnTo>
                  <a:lnTo>
                    <a:pt x="2021938" y="1538747"/>
                  </a:lnTo>
                  <a:lnTo>
                    <a:pt x="2018125" y="1545729"/>
                  </a:lnTo>
                  <a:lnTo>
                    <a:pt x="2015265" y="1553028"/>
                  </a:lnTo>
                  <a:lnTo>
                    <a:pt x="2012723" y="1560011"/>
                  </a:lnTo>
                  <a:lnTo>
                    <a:pt x="2009863" y="1567310"/>
                  </a:lnTo>
                  <a:lnTo>
                    <a:pt x="2008275" y="1574292"/>
                  </a:lnTo>
                  <a:lnTo>
                    <a:pt x="2006368" y="1580957"/>
                  </a:lnTo>
                  <a:lnTo>
                    <a:pt x="2004779" y="1587939"/>
                  </a:lnTo>
                  <a:lnTo>
                    <a:pt x="2003826" y="1594604"/>
                  </a:lnTo>
                  <a:lnTo>
                    <a:pt x="2003508" y="1601269"/>
                  </a:lnTo>
                  <a:lnTo>
                    <a:pt x="2002873" y="1607933"/>
                  </a:lnTo>
                  <a:lnTo>
                    <a:pt x="2002873" y="1613963"/>
                  </a:lnTo>
                  <a:lnTo>
                    <a:pt x="2003826" y="1619993"/>
                  </a:lnTo>
                  <a:lnTo>
                    <a:pt x="2004462" y="1626023"/>
                  </a:lnTo>
                  <a:lnTo>
                    <a:pt x="2006050" y="1631419"/>
                  </a:lnTo>
                  <a:lnTo>
                    <a:pt x="2007639" y="1636814"/>
                  </a:lnTo>
                  <a:lnTo>
                    <a:pt x="2009863" y="1642209"/>
                  </a:lnTo>
                  <a:lnTo>
                    <a:pt x="2012723" y="1646652"/>
                  </a:lnTo>
                  <a:lnTo>
                    <a:pt x="2015583" y="1650778"/>
                  </a:lnTo>
                  <a:lnTo>
                    <a:pt x="2018760" y="1654904"/>
                  </a:lnTo>
                  <a:lnTo>
                    <a:pt x="2022891" y="1658712"/>
                  </a:lnTo>
                  <a:lnTo>
                    <a:pt x="2027340" y="1661569"/>
                  </a:lnTo>
                  <a:lnTo>
                    <a:pt x="2032106" y="1664425"/>
                  </a:lnTo>
                  <a:lnTo>
                    <a:pt x="2037508" y="1666647"/>
                  </a:lnTo>
                  <a:lnTo>
                    <a:pt x="2043227" y="1668551"/>
                  </a:lnTo>
                  <a:lnTo>
                    <a:pt x="2047040" y="1669820"/>
                  </a:lnTo>
                  <a:lnTo>
                    <a:pt x="2056890" y="1671725"/>
                  </a:lnTo>
                  <a:lnTo>
                    <a:pt x="2067058" y="1672994"/>
                  </a:lnTo>
                  <a:lnTo>
                    <a:pt x="2077862" y="1673629"/>
                  </a:lnTo>
                  <a:lnTo>
                    <a:pt x="2088665" y="1674581"/>
                  </a:lnTo>
                  <a:lnTo>
                    <a:pt x="2099151" y="1674898"/>
                  </a:lnTo>
                  <a:lnTo>
                    <a:pt x="2109954" y="1674898"/>
                  </a:lnTo>
                  <a:lnTo>
                    <a:pt x="2131879" y="1674898"/>
                  </a:lnTo>
                  <a:lnTo>
                    <a:pt x="2153168" y="1674898"/>
                  </a:lnTo>
                  <a:lnTo>
                    <a:pt x="2163972" y="1674898"/>
                  </a:lnTo>
                  <a:lnTo>
                    <a:pt x="2174458" y="1675216"/>
                  </a:lnTo>
                  <a:lnTo>
                    <a:pt x="2184943" y="1675850"/>
                  </a:lnTo>
                  <a:lnTo>
                    <a:pt x="2194794" y="1677120"/>
                  </a:lnTo>
                  <a:lnTo>
                    <a:pt x="2204962" y="1679024"/>
                  </a:lnTo>
                  <a:lnTo>
                    <a:pt x="2214494" y="1680928"/>
                  </a:lnTo>
                  <a:lnTo>
                    <a:pt x="2223709" y="1683785"/>
                  </a:lnTo>
                  <a:lnTo>
                    <a:pt x="2232606" y="1686958"/>
                  </a:lnTo>
                  <a:lnTo>
                    <a:pt x="2237054" y="1688863"/>
                  </a:lnTo>
                  <a:lnTo>
                    <a:pt x="2241503" y="1691084"/>
                  </a:lnTo>
                  <a:lnTo>
                    <a:pt x="2245316" y="1693306"/>
                  </a:lnTo>
                  <a:lnTo>
                    <a:pt x="2249446" y="1695845"/>
                  </a:lnTo>
                  <a:lnTo>
                    <a:pt x="2253259" y="1698701"/>
                  </a:lnTo>
                  <a:lnTo>
                    <a:pt x="2257072" y="1701875"/>
                  </a:lnTo>
                  <a:lnTo>
                    <a:pt x="2260885" y="1705048"/>
                  </a:lnTo>
                  <a:lnTo>
                    <a:pt x="2264381" y="1708539"/>
                  </a:lnTo>
                  <a:lnTo>
                    <a:pt x="2267558" y="1712030"/>
                  </a:lnTo>
                  <a:lnTo>
                    <a:pt x="2270736" y="1716156"/>
                  </a:lnTo>
                  <a:lnTo>
                    <a:pt x="2274231" y="1720599"/>
                  </a:lnTo>
                  <a:lnTo>
                    <a:pt x="2277091" y="1725360"/>
                  </a:lnTo>
                  <a:lnTo>
                    <a:pt x="2279950" y="1730121"/>
                  </a:lnTo>
                  <a:lnTo>
                    <a:pt x="2282810" y="1735198"/>
                  </a:lnTo>
                  <a:lnTo>
                    <a:pt x="2285352" y="1740911"/>
                  </a:lnTo>
                  <a:lnTo>
                    <a:pt x="2287576" y="1746624"/>
                  </a:lnTo>
                  <a:lnTo>
                    <a:pt x="2289800" y="1752654"/>
                  </a:lnTo>
                  <a:lnTo>
                    <a:pt x="2292025" y="1759319"/>
                  </a:lnTo>
                  <a:lnTo>
                    <a:pt x="2293614" y="1766301"/>
                  </a:lnTo>
                  <a:lnTo>
                    <a:pt x="2295202" y="1773283"/>
                  </a:lnTo>
                  <a:lnTo>
                    <a:pt x="2296791" y="1780900"/>
                  </a:lnTo>
                  <a:lnTo>
                    <a:pt x="2298062" y="1788834"/>
                  </a:lnTo>
                  <a:lnTo>
                    <a:pt x="2299333" y="1797403"/>
                  </a:lnTo>
                  <a:lnTo>
                    <a:pt x="2300286" y="1805972"/>
                  </a:lnTo>
                  <a:lnTo>
                    <a:pt x="2301240" y="1814858"/>
                  </a:lnTo>
                  <a:lnTo>
                    <a:pt x="2301557" y="1824697"/>
                  </a:lnTo>
                  <a:lnTo>
                    <a:pt x="2301875" y="1834535"/>
                  </a:lnTo>
                  <a:lnTo>
                    <a:pt x="2301875" y="1844691"/>
                  </a:lnTo>
                  <a:lnTo>
                    <a:pt x="2301875" y="1882775"/>
                  </a:lnTo>
                  <a:lnTo>
                    <a:pt x="1492250" y="1882775"/>
                  </a:lnTo>
                  <a:lnTo>
                    <a:pt x="1492250" y="1844691"/>
                  </a:lnTo>
                  <a:lnTo>
                    <a:pt x="1492250" y="1835170"/>
                  </a:lnTo>
                  <a:lnTo>
                    <a:pt x="1492568" y="1825966"/>
                  </a:lnTo>
                  <a:lnTo>
                    <a:pt x="1492885" y="1817080"/>
                  </a:lnTo>
                  <a:lnTo>
                    <a:pt x="1493839" y="1808828"/>
                  </a:lnTo>
                  <a:lnTo>
                    <a:pt x="1494792" y="1800577"/>
                  </a:lnTo>
                  <a:lnTo>
                    <a:pt x="1496063" y="1792960"/>
                  </a:lnTo>
                  <a:lnTo>
                    <a:pt x="1497334" y="1785343"/>
                  </a:lnTo>
                  <a:lnTo>
                    <a:pt x="1498923" y="1778043"/>
                  </a:lnTo>
                  <a:lnTo>
                    <a:pt x="1500511" y="1771379"/>
                  </a:lnTo>
                  <a:lnTo>
                    <a:pt x="1502100" y="1764714"/>
                  </a:lnTo>
                  <a:lnTo>
                    <a:pt x="1504324" y="1758684"/>
                  </a:lnTo>
                  <a:lnTo>
                    <a:pt x="1506549" y="1752971"/>
                  </a:lnTo>
                  <a:lnTo>
                    <a:pt x="1508773" y="1747258"/>
                  </a:lnTo>
                  <a:lnTo>
                    <a:pt x="1511633" y="1741863"/>
                  </a:lnTo>
                  <a:lnTo>
                    <a:pt x="1514175" y="1737103"/>
                  </a:lnTo>
                  <a:lnTo>
                    <a:pt x="1517034" y="1732342"/>
                  </a:lnTo>
                  <a:lnTo>
                    <a:pt x="1519894" y="1727899"/>
                  </a:lnTo>
                  <a:lnTo>
                    <a:pt x="1523389" y="1723456"/>
                  </a:lnTo>
                  <a:lnTo>
                    <a:pt x="1526567" y="1719965"/>
                  </a:lnTo>
                  <a:lnTo>
                    <a:pt x="1530062" y="1715839"/>
                  </a:lnTo>
                  <a:lnTo>
                    <a:pt x="1533557" y="1712348"/>
                  </a:lnTo>
                  <a:lnTo>
                    <a:pt x="1537053" y="1709174"/>
                  </a:lnTo>
                  <a:lnTo>
                    <a:pt x="1540866" y="1706318"/>
                  </a:lnTo>
                  <a:lnTo>
                    <a:pt x="1544679" y="1703144"/>
                  </a:lnTo>
                  <a:lnTo>
                    <a:pt x="1548809" y="1700605"/>
                  </a:lnTo>
                  <a:lnTo>
                    <a:pt x="1552940" y="1698066"/>
                  </a:lnTo>
                  <a:lnTo>
                    <a:pt x="1561519" y="1693940"/>
                  </a:lnTo>
                  <a:lnTo>
                    <a:pt x="1570416" y="1690449"/>
                  </a:lnTo>
                  <a:lnTo>
                    <a:pt x="1579631" y="1686958"/>
                  </a:lnTo>
                  <a:lnTo>
                    <a:pt x="1589481" y="1684737"/>
                  </a:lnTo>
                  <a:lnTo>
                    <a:pt x="1599331" y="1682515"/>
                  </a:lnTo>
                  <a:lnTo>
                    <a:pt x="1609182" y="1681246"/>
                  </a:lnTo>
                  <a:lnTo>
                    <a:pt x="1619667" y="1679659"/>
                  </a:lnTo>
                  <a:lnTo>
                    <a:pt x="1630153" y="1679024"/>
                  </a:lnTo>
                  <a:lnTo>
                    <a:pt x="1640957" y="1678072"/>
                  </a:lnTo>
                  <a:lnTo>
                    <a:pt x="1662246" y="1677120"/>
                  </a:lnTo>
                  <a:lnTo>
                    <a:pt x="1684171" y="1676485"/>
                  </a:lnTo>
                  <a:lnTo>
                    <a:pt x="1705460" y="1675216"/>
                  </a:lnTo>
                  <a:lnTo>
                    <a:pt x="1716263" y="1674264"/>
                  </a:lnTo>
                  <a:lnTo>
                    <a:pt x="1727067" y="1672994"/>
                  </a:lnTo>
                  <a:lnTo>
                    <a:pt x="1737235" y="1671725"/>
                  </a:lnTo>
                  <a:lnTo>
                    <a:pt x="1747403" y="1669820"/>
                  </a:lnTo>
                  <a:lnTo>
                    <a:pt x="1750580" y="1668551"/>
                  </a:lnTo>
                  <a:lnTo>
                    <a:pt x="1756617" y="1666647"/>
                  </a:lnTo>
                  <a:lnTo>
                    <a:pt x="1762019" y="1664425"/>
                  </a:lnTo>
                  <a:lnTo>
                    <a:pt x="1766785" y="1661569"/>
                  </a:lnTo>
                  <a:lnTo>
                    <a:pt x="1771234" y="1658712"/>
                  </a:lnTo>
                  <a:lnTo>
                    <a:pt x="1775047" y="1654904"/>
                  </a:lnTo>
                  <a:lnTo>
                    <a:pt x="1778542" y="1650778"/>
                  </a:lnTo>
                  <a:lnTo>
                    <a:pt x="1781720" y="1646652"/>
                  </a:lnTo>
                  <a:lnTo>
                    <a:pt x="1784262" y="1642209"/>
                  </a:lnTo>
                  <a:lnTo>
                    <a:pt x="1786486" y="1636814"/>
                  </a:lnTo>
                  <a:lnTo>
                    <a:pt x="1788075" y="1631419"/>
                  </a:lnTo>
                  <a:lnTo>
                    <a:pt x="1789346" y="1626023"/>
                  </a:lnTo>
                  <a:lnTo>
                    <a:pt x="1790299" y="1619993"/>
                  </a:lnTo>
                  <a:lnTo>
                    <a:pt x="1790934" y="1613963"/>
                  </a:lnTo>
                  <a:lnTo>
                    <a:pt x="1791252" y="1607933"/>
                  </a:lnTo>
                  <a:lnTo>
                    <a:pt x="1790934" y="1601269"/>
                  </a:lnTo>
                  <a:lnTo>
                    <a:pt x="1789981" y="1594604"/>
                  </a:lnTo>
                  <a:lnTo>
                    <a:pt x="1789346" y="1587939"/>
                  </a:lnTo>
                  <a:lnTo>
                    <a:pt x="1787757" y="1580957"/>
                  </a:lnTo>
                  <a:lnTo>
                    <a:pt x="1786168" y="1574292"/>
                  </a:lnTo>
                  <a:lnTo>
                    <a:pt x="1784262" y="1567310"/>
                  </a:lnTo>
                  <a:lnTo>
                    <a:pt x="1781720" y="1560011"/>
                  </a:lnTo>
                  <a:lnTo>
                    <a:pt x="1778860" y="1553028"/>
                  </a:lnTo>
                  <a:lnTo>
                    <a:pt x="1776000" y="1545729"/>
                  </a:lnTo>
                  <a:lnTo>
                    <a:pt x="1772823" y="1538747"/>
                  </a:lnTo>
                  <a:lnTo>
                    <a:pt x="1769010" y="1531765"/>
                  </a:lnTo>
                  <a:lnTo>
                    <a:pt x="1764879" y="1525100"/>
                  </a:lnTo>
                  <a:lnTo>
                    <a:pt x="1760430" y="1518118"/>
                  </a:lnTo>
                  <a:lnTo>
                    <a:pt x="1755982" y="1511453"/>
                  </a:lnTo>
                  <a:lnTo>
                    <a:pt x="1751216" y="1505106"/>
                  </a:lnTo>
                  <a:lnTo>
                    <a:pt x="1746132" y="1498758"/>
                  </a:lnTo>
                  <a:lnTo>
                    <a:pt x="1740730" y="1492728"/>
                  </a:lnTo>
                  <a:lnTo>
                    <a:pt x="1735010" y="1487016"/>
                  </a:lnTo>
                  <a:lnTo>
                    <a:pt x="1735328" y="1486381"/>
                  </a:lnTo>
                  <a:lnTo>
                    <a:pt x="1728338" y="1479081"/>
                  </a:lnTo>
                  <a:lnTo>
                    <a:pt x="1721665" y="1471147"/>
                  </a:lnTo>
                  <a:lnTo>
                    <a:pt x="1715628" y="1462896"/>
                  </a:lnTo>
                  <a:lnTo>
                    <a:pt x="1709908" y="1454327"/>
                  </a:lnTo>
                  <a:lnTo>
                    <a:pt x="1704506" y="1445758"/>
                  </a:lnTo>
                  <a:lnTo>
                    <a:pt x="1699422" y="1436554"/>
                  </a:lnTo>
                  <a:lnTo>
                    <a:pt x="1694974" y="1427350"/>
                  </a:lnTo>
                  <a:lnTo>
                    <a:pt x="1690526" y="1417512"/>
                  </a:lnTo>
                  <a:lnTo>
                    <a:pt x="1686713" y="1407673"/>
                  </a:lnTo>
                  <a:lnTo>
                    <a:pt x="1683535" y="1397835"/>
                  </a:lnTo>
                  <a:lnTo>
                    <a:pt x="1680993" y="1387679"/>
                  </a:lnTo>
                  <a:lnTo>
                    <a:pt x="1678133" y="1377523"/>
                  </a:lnTo>
                  <a:lnTo>
                    <a:pt x="1676545" y="1366733"/>
                  </a:lnTo>
                  <a:lnTo>
                    <a:pt x="1675274" y="1355942"/>
                  </a:lnTo>
                  <a:lnTo>
                    <a:pt x="1674320" y="1345151"/>
                  </a:lnTo>
                  <a:lnTo>
                    <a:pt x="1674320" y="1334044"/>
                  </a:lnTo>
                  <a:lnTo>
                    <a:pt x="1674320" y="1322618"/>
                  </a:lnTo>
                  <a:lnTo>
                    <a:pt x="1675274" y="1311193"/>
                  </a:lnTo>
                  <a:lnTo>
                    <a:pt x="1676862" y="1300085"/>
                  </a:lnTo>
                  <a:lnTo>
                    <a:pt x="1678769" y="1289294"/>
                  </a:lnTo>
                  <a:lnTo>
                    <a:pt x="1681311" y="1278187"/>
                  </a:lnTo>
                  <a:lnTo>
                    <a:pt x="1684171" y="1268031"/>
                  </a:lnTo>
                  <a:lnTo>
                    <a:pt x="1687348" y="1257558"/>
                  </a:lnTo>
                  <a:lnTo>
                    <a:pt x="1691479" y="1247402"/>
                  </a:lnTo>
                  <a:lnTo>
                    <a:pt x="1695927" y="1237246"/>
                  </a:lnTo>
                  <a:lnTo>
                    <a:pt x="1701011" y="1227725"/>
                  </a:lnTo>
                  <a:lnTo>
                    <a:pt x="1706413" y="1218521"/>
                  </a:lnTo>
                  <a:lnTo>
                    <a:pt x="1712132" y="1209635"/>
                  </a:lnTo>
                  <a:lnTo>
                    <a:pt x="1718487" y="1200748"/>
                  </a:lnTo>
                  <a:lnTo>
                    <a:pt x="1725160" y="1192497"/>
                  </a:lnTo>
                  <a:lnTo>
                    <a:pt x="1732151" y="1184245"/>
                  </a:lnTo>
                  <a:lnTo>
                    <a:pt x="1739459" y="1176628"/>
                  </a:lnTo>
                  <a:lnTo>
                    <a:pt x="1747403" y="1169329"/>
                  </a:lnTo>
                  <a:lnTo>
                    <a:pt x="1755346" y="1162029"/>
                  </a:lnTo>
                  <a:lnTo>
                    <a:pt x="1763608" y="1155682"/>
                  </a:lnTo>
                  <a:lnTo>
                    <a:pt x="1772505" y="1149335"/>
                  </a:lnTo>
                  <a:lnTo>
                    <a:pt x="1781720" y="1143622"/>
                  </a:lnTo>
                  <a:lnTo>
                    <a:pt x="1790934" y="1138227"/>
                  </a:lnTo>
                  <a:lnTo>
                    <a:pt x="1800467" y="1133466"/>
                  </a:lnTo>
                  <a:lnTo>
                    <a:pt x="1810317" y="1129023"/>
                  </a:lnTo>
                  <a:lnTo>
                    <a:pt x="1820485" y="1124897"/>
                  </a:lnTo>
                  <a:lnTo>
                    <a:pt x="1830653" y="1121406"/>
                  </a:lnTo>
                  <a:lnTo>
                    <a:pt x="1841456" y="1118232"/>
                  </a:lnTo>
                  <a:lnTo>
                    <a:pt x="1851942" y="1115693"/>
                  </a:lnTo>
                  <a:lnTo>
                    <a:pt x="1863063" y="1113789"/>
                  </a:lnTo>
                  <a:lnTo>
                    <a:pt x="1874185" y="1112520"/>
                  </a:lnTo>
                  <a:lnTo>
                    <a:pt x="1885624" y="1111568"/>
                  </a:lnTo>
                  <a:lnTo>
                    <a:pt x="1897062" y="1111250"/>
                  </a:lnTo>
                  <a:close/>
                  <a:moveTo>
                    <a:pt x="404971" y="1111250"/>
                  </a:moveTo>
                  <a:lnTo>
                    <a:pt x="416406" y="1111568"/>
                  </a:lnTo>
                  <a:lnTo>
                    <a:pt x="427840" y="1112520"/>
                  </a:lnTo>
                  <a:lnTo>
                    <a:pt x="438957" y="1113789"/>
                  </a:lnTo>
                  <a:lnTo>
                    <a:pt x="450074" y="1115693"/>
                  </a:lnTo>
                  <a:lnTo>
                    <a:pt x="460873" y="1118232"/>
                  </a:lnTo>
                  <a:lnTo>
                    <a:pt x="471355" y="1121406"/>
                  </a:lnTo>
                  <a:lnTo>
                    <a:pt x="481836" y="1124897"/>
                  </a:lnTo>
                  <a:lnTo>
                    <a:pt x="491683" y="1129023"/>
                  </a:lnTo>
                  <a:lnTo>
                    <a:pt x="501847" y="1133466"/>
                  </a:lnTo>
                  <a:lnTo>
                    <a:pt x="511376" y="1138227"/>
                  </a:lnTo>
                  <a:lnTo>
                    <a:pt x="520587" y="1143622"/>
                  </a:lnTo>
                  <a:lnTo>
                    <a:pt x="529798" y="1149335"/>
                  </a:lnTo>
                  <a:lnTo>
                    <a:pt x="538691" y="1155682"/>
                  </a:lnTo>
                  <a:lnTo>
                    <a:pt x="546950" y="1162029"/>
                  </a:lnTo>
                  <a:lnTo>
                    <a:pt x="554890" y="1169329"/>
                  </a:lnTo>
                  <a:lnTo>
                    <a:pt x="562513" y="1176628"/>
                  </a:lnTo>
                  <a:lnTo>
                    <a:pt x="569818" y="1184245"/>
                  </a:lnTo>
                  <a:lnTo>
                    <a:pt x="577124" y="1192497"/>
                  </a:lnTo>
                  <a:lnTo>
                    <a:pt x="583476" y="1200748"/>
                  </a:lnTo>
                  <a:lnTo>
                    <a:pt x="589829" y="1209635"/>
                  </a:lnTo>
                  <a:lnTo>
                    <a:pt x="595864" y="1218521"/>
                  </a:lnTo>
                  <a:lnTo>
                    <a:pt x="600946" y="1227725"/>
                  </a:lnTo>
                  <a:lnTo>
                    <a:pt x="606028" y="1237246"/>
                  </a:lnTo>
                  <a:lnTo>
                    <a:pt x="610474" y="1247402"/>
                  </a:lnTo>
                  <a:lnTo>
                    <a:pt x="614604" y="1257558"/>
                  </a:lnTo>
                  <a:lnTo>
                    <a:pt x="617780" y="1268031"/>
                  </a:lnTo>
                  <a:lnTo>
                    <a:pt x="620956" y="1278187"/>
                  </a:lnTo>
                  <a:lnTo>
                    <a:pt x="623497" y="1289294"/>
                  </a:lnTo>
                  <a:lnTo>
                    <a:pt x="625403" y="1300085"/>
                  </a:lnTo>
                  <a:lnTo>
                    <a:pt x="626673" y="1311193"/>
                  </a:lnTo>
                  <a:lnTo>
                    <a:pt x="627944" y="1322618"/>
                  </a:lnTo>
                  <a:lnTo>
                    <a:pt x="627944" y="1334044"/>
                  </a:lnTo>
                  <a:lnTo>
                    <a:pt x="627944" y="1345151"/>
                  </a:lnTo>
                  <a:lnTo>
                    <a:pt x="626673" y="1355942"/>
                  </a:lnTo>
                  <a:lnTo>
                    <a:pt x="625720" y="1366733"/>
                  </a:lnTo>
                  <a:lnTo>
                    <a:pt x="623815" y="1377523"/>
                  </a:lnTo>
                  <a:lnTo>
                    <a:pt x="621274" y="1387679"/>
                  </a:lnTo>
                  <a:lnTo>
                    <a:pt x="618733" y="1397835"/>
                  </a:lnTo>
                  <a:lnTo>
                    <a:pt x="615239" y="1407673"/>
                  </a:lnTo>
                  <a:lnTo>
                    <a:pt x="611745" y="1417512"/>
                  </a:lnTo>
                  <a:lnTo>
                    <a:pt x="607298" y="1427350"/>
                  </a:lnTo>
                  <a:lnTo>
                    <a:pt x="602851" y="1436554"/>
                  </a:lnTo>
                  <a:lnTo>
                    <a:pt x="597769" y="1445758"/>
                  </a:lnTo>
                  <a:lnTo>
                    <a:pt x="592052" y="1454327"/>
                  </a:lnTo>
                  <a:lnTo>
                    <a:pt x="586653" y="1462896"/>
                  </a:lnTo>
                  <a:lnTo>
                    <a:pt x="580300" y="1471147"/>
                  </a:lnTo>
                  <a:lnTo>
                    <a:pt x="573630" y="1479081"/>
                  </a:lnTo>
                  <a:lnTo>
                    <a:pt x="566642" y="1486381"/>
                  </a:lnTo>
                  <a:lnTo>
                    <a:pt x="566960" y="1487016"/>
                  </a:lnTo>
                  <a:lnTo>
                    <a:pt x="561560" y="1492728"/>
                  </a:lnTo>
                  <a:lnTo>
                    <a:pt x="555843" y="1498758"/>
                  </a:lnTo>
                  <a:lnTo>
                    <a:pt x="550761" y="1505106"/>
                  </a:lnTo>
                  <a:lnTo>
                    <a:pt x="545997" y="1511453"/>
                  </a:lnTo>
                  <a:lnTo>
                    <a:pt x="541550" y="1518118"/>
                  </a:lnTo>
                  <a:lnTo>
                    <a:pt x="537103" y="1525100"/>
                  </a:lnTo>
                  <a:lnTo>
                    <a:pt x="532974" y="1531765"/>
                  </a:lnTo>
                  <a:lnTo>
                    <a:pt x="529480" y="1538747"/>
                  </a:lnTo>
                  <a:lnTo>
                    <a:pt x="525986" y="1545729"/>
                  </a:lnTo>
                  <a:lnTo>
                    <a:pt x="523128" y="1553028"/>
                  </a:lnTo>
                  <a:lnTo>
                    <a:pt x="520587" y="1560011"/>
                  </a:lnTo>
                  <a:lnTo>
                    <a:pt x="518046" y="1567310"/>
                  </a:lnTo>
                  <a:lnTo>
                    <a:pt x="516140" y="1574292"/>
                  </a:lnTo>
                  <a:lnTo>
                    <a:pt x="514234" y="1580957"/>
                  </a:lnTo>
                  <a:lnTo>
                    <a:pt x="512646" y="1587939"/>
                  </a:lnTo>
                  <a:lnTo>
                    <a:pt x="512011" y="1594604"/>
                  </a:lnTo>
                  <a:lnTo>
                    <a:pt x="511376" y="1601269"/>
                  </a:lnTo>
                  <a:lnTo>
                    <a:pt x="511058" y="1607933"/>
                  </a:lnTo>
                  <a:lnTo>
                    <a:pt x="511376" y="1613963"/>
                  </a:lnTo>
                  <a:lnTo>
                    <a:pt x="511693" y="1619993"/>
                  </a:lnTo>
                  <a:lnTo>
                    <a:pt x="512646" y="1626023"/>
                  </a:lnTo>
                  <a:lnTo>
                    <a:pt x="513917" y="1631419"/>
                  </a:lnTo>
                  <a:lnTo>
                    <a:pt x="515822" y="1636814"/>
                  </a:lnTo>
                  <a:lnTo>
                    <a:pt x="518046" y="1642209"/>
                  </a:lnTo>
                  <a:lnTo>
                    <a:pt x="520587" y="1646652"/>
                  </a:lnTo>
                  <a:lnTo>
                    <a:pt x="523445" y="1650778"/>
                  </a:lnTo>
                  <a:lnTo>
                    <a:pt x="527257" y="1654904"/>
                  </a:lnTo>
                  <a:lnTo>
                    <a:pt x="530751" y="1658712"/>
                  </a:lnTo>
                  <a:lnTo>
                    <a:pt x="535197" y="1661569"/>
                  </a:lnTo>
                  <a:lnTo>
                    <a:pt x="539962" y="1664425"/>
                  </a:lnTo>
                  <a:lnTo>
                    <a:pt x="545679" y="1666647"/>
                  </a:lnTo>
                  <a:lnTo>
                    <a:pt x="551079" y="1668551"/>
                  </a:lnTo>
                  <a:lnTo>
                    <a:pt x="554890" y="1669820"/>
                  </a:lnTo>
                  <a:lnTo>
                    <a:pt x="564736" y="1671725"/>
                  </a:lnTo>
                  <a:lnTo>
                    <a:pt x="575218" y="1672994"/>
                  </a:lnTo>
                  <a:lnTo>
                    <a:pt x="585700" y="1674264"/>
                  </a:lnTo>
                  <a:lnTo>
                    <a:pt x="596499" y="1675216"/>
                  </a:lnTo>
                  <a:lnTo>
                    <a:pt x="617780" y="1676485"/>
                  </a:lnTo>
                  <a:lnTo>
                    <a:pt x="639696" y="1677120"/>
                  </a:lnTo>
                  <a:lnTo>
                    <a:pt x="660977" y="1678072"/>
                  </a:lnTo>
                  <a:lnTo>
                    <a:pt x="671776" y="1679024"/>
                  </a:lnTo>
                  <a:lnTo>
                    <a:pt x="682575" y="1679659"/>
                  </a:lnTo>
                  <a:lnTo>
                    <a:pt x="692739" y="1681246"/>
                  </a:lnTo>
                  <a:lnTo>
                    <a:pt x="702903" y="1682515"/>
                  </a:lnTo>
                  <a:lnTo>
                    <a:pt x="712750" y="1684737"/>
                  </a:lnTo>
                  <a:lnTo>
                    <a:pt x="722278" y="1686958"/>
                  </a:lnTo>
                  <a:lnTo>
                    <a:pt x="731489" y="1690449"/>
                  </a:lnTo>
                  <a:lnTo>
                    <a:pt x="740383" y="1693940"/>
                  </a:lnTo>
                  <a:lnTo>
                    <a:pt x="749276" y="1698066"/>
                  </a:lnTo>
                  <a:lnTo>
                    <a:pt x="753405" y="1700605"/>
                  </a:lnTo>
                  <a:lnTo>
                    <a:pt x="757217" y="1703144"/>
                  </a:lnTo>
                  <a:lnTo>
                    <a:pt x="761028" y="1706318"/>
                  </a:lnTo>
                  <a:lnTo>
                    <a:pt x="765158" y="1709174"/>
                  </a:lnTo>
                  <a:lnTo>
                    <a:pt x="768651" y="1712348"/>
                  </a:lnTo>
                  <a:lnTo>
                    <a:pt x="772145" y="1715839"/>
                  </a:lnTo>
                  <a:lnTo>
                    <a:pt x="775322" y="1719965"/>
                  </a:lnTo>
                  <a:lnTo>
                    <a:pt x="778815" y="1723456"/>
                  </a:lnTo>
                  <a:lnTo>
                    <a:pt x="781992" y="1727899"/>
                  </a:lnTo>
                  <a:lnTo>
                    <a:pt x="784850" y="1732342"/>
                  </a:lnTo>
                  <a:lnTo>
                    <a:pt x="788026" y="1737103"/>
                  </a:lnTo>
                  <a:lnTo>
                    <a:pt x="790568" y="1741863"/>
                  </a:lnTo>
                  <a:lnTo>
                    <a:pt x="793108" y="1747258"/>
                  </a:lnTo>
                  <a:lnTo>
                    <a:pt x="795332" y="1752971"/>
                  </a:lnTo>
                  <a:lnTo>
                    <a:pt x="797555" y="1758684"/>
                  </a:lnTo>
                  <a:lnTo>
                    <a:pt x="799779" y="1764714"/>
                  </a:lnTo>
                  <a:lnTo>
                    <a:pt x="801684" y="1771379"/>
                  </a:lnTo>
                  <a:lnTo>
                    <a:pt x="802955" y="1778043"/>
                  </a:lnTo>
                  <a:lnTo>
                    <a:pt x="804543" y="1785343"/>
                  </a:lnTo>
                  <a:lnTo>
                    <a:pt x="806131" y="1792960"/>
                  </a:lnTo>
                  <a:lnTo>
                    <a:pt x="807084" y="1800577"/>
                  </a:lnTo>
                  <a:lnTo>
                    <a:pt x="808354" y="1808828"/>
                  </a:lnTo>
                  <a:lnTo>
                    <a:pt x="808990" y="1817080"/>
                  </a:lnTo>
                  <a:lnTo>
                    <a:pt x="809307" y="1825966"/>
                  </a:lnTo>
                  <a:lnTo>
                    <a:pt x="809625" y="1835170"/>
                  </a:lnTo>
                  <a:lnTo>
                    <a:pt x="809625" y="1844691"/>
                  </a:lnTo>
                  <a:lnTo>
                    <a:pt x="809625" y="1882775"/>
                  </a:lnTo>
                  <a:lnTo>
                    <a:pt x="0" y="1882775"/>
                  </a:lnTo>
                  <a:lnTo>
                    <a:pt x="0" y="1844691"/>
                  </a:lnTo>
                  <a:lnTo>
                    <a:pt x="318" y="1834535"/>
                  </a:lnTo>
                  <a:lnTo>
                    <a:pt x="953" y="1824697"/>
                  </a:lnTo>
                  <a:lnTo>
                    <a:pt x="1270" y="1814858"/>
                  </a:lnTo>
                  <a:lnTo>
                    <a:pt x="1906" y="1805972"/>
                  </a:lnTo>
                  <a:lnTo>
                    <a:pt x="3176" y="1797403"/>
                  </a:lnTo>
                  <a:lnTo>
                    <a:pt x="4129" y="1788834"/>
                  </a:lnTo>
                  <a:lnTo>
                    <a:pt x="5400" y="1780900"/>
                  </a:lnTo>
                  <a:lnTo>
                    <a:pt x="6670" y="1773283"/>
                  </a:lnTo>
                  <a:lnTo>
                    <a:pt x="8576" y="1766301"/>
                  </a:lnTo>
                  <a:lnTo>
                    <a:pt x="10482" y="1759319"/>
                  </a:lnTo>
                  <a:lnTo>
                    <a:pt x="12705" y="1752654"/>
                  </a:lnTo>
                  <a:lnTo>
                    <a:pt x="14611" y="1746624"/>
                  </a:lnTo>
                  <a:lnTo>
                    <a:pt x="17152" y="1740911"/>
                  </a:lnTo>
                  <a:lnTo>
                    <a:pt x="19693" y="1735198"/>
                  </a:lnTo>
                  <a:lnTo>
                    <a:pt x="22234" y="1730121"/>
                  </a:lnTo>
                  <a:lnTo>
                    <a:pt x="25092" y="1725360"/>
                  </a:lnTo>
                  <a:lnTo>
                    <a:pt x="28269" y="1720599"/>
                  </a:lnTo>
                  <a:lnTo>
                    <a:pt x="31127" y="1716156"/>
                  </a:lnTo>
                  <a:lnTo>
                    <a:pt x="34303" y="1712030"/>
                  </a:lnTo>
                  <a:lnTo>
                    <a:pt x="38115" y="1708539"/>
                  </a:lnTo>
                  <a:lnTo>
                    <a:pt x="41291" y="1705048"/>
                  </a:lnTo>
                  <a:lnTo>
                    <a:pt x="45103" y="1701875"/>
                  </a:lnTo>
                  <a:lnTo>
                    <a:pt x="48914" y="1698701"/>
                  </a:lnTo>
                  <a:lnTo>
                    <a:pt x="52726" y="1695845"/>
                  </a:lnTo>
                  <a:lnTo>
                    <a:pt x="56855" y="1693306"/>
                  </a:lnTo>
                  <a:lnTo>
                    <a:pt x="60984" y="1691084"/>
                  </a:lnTo>
                  <a:lnTo>
                    <a:pt x="65431" y="1688863"/>
                  </a:lnTo>
                  <a:lnTo>
                    <a:pt x="69560" y="1686958"/>
                  </a:lnTo>
                  <a:lnTo>
                    <a:pt x="78771" y="1683785"/>
                  </a:lnTo>
                  <a:lnTo>
                    <a:pt x="87982" y="1680928"/>
                  </a:lnTo>
                  <a:lnTo>
                    <a:pt x="97511" y="1679024"/>
                  </a:lnTo>
                  <a:lnTo>
                    <a:pt x="107357" y="1677120"/>
                  </a:lnTo>
                  <a:lnTo>
                    <a:pt x="117521" y="1675850"/>
                  </a:lnTo>
                  <a:lnTo>
                    <a:pt x="127685" y="1675216"/>
                  </a:lnTo>
                  <a:lnTo>
                    <a:pt x="138484" y="1674898"/>
                  </a:lnTo>
                  <a:lnTo>
                    <a:pt x="148966" y="1674898"/>
                  </a:lnTo>
                  <a:lnTo>
                    <a:pt x="170564" y="1674898"/>
                  </a:lnTo>
                  <a:lnTo>
                    <a:pt x="192163" y="1674898"/>
                  </a:lnTo>
                  <a:lnTo>
                    <a:pt x="202962" y="1674898"/>
                  </a:lnTo>
                  <a:lnTo>
                    <a:pt x="213761" y="1674581"/>
                  </a:lnTo>
                  <a:lnTo>
                    <a:pt x="224243" y="1673629"/>
                  </a:lnTo>
                  <a:lnTo>
                    <a:pt x="235042" y="1672994"/>
                  </a:lnTo>
                  <a:lnTo>
                    <a:pt x="245524" y="1671725"/>
                  </a:lnTo>
                  <a:lnTo>
                    <a:pt x="255370" y="1669820"/>
                  </a:lnTo>
                  <a:lnTo>
                    <a:pt x="258864" y="1668551"/>
                  </a:lnTo>
                  <a:lnTo>
                    <a:pt x="264581" y="1666647"/>
                  </a:lnTo>
                  <a:lnTo>
                    <a:pt x="269981" y="1664425"/>
                  </a:lnTo>
                  <a:lnTo>
                    <a:pt x="274745" y="1661569"/>
                  </a:lnTo>
                  <a:lnTo>
                    <a:pt x="279192" y="1658712"/>
                  </a:lnTo>
                  <a:lnTo>
                    <a:pt x="283321" y="1654904"/>
                  </a:lnTo>
                  <a:lnTo>
                    <a:pt x="286815" y="1650778"/>
                  </a:lnTo>
                  <a:lnTo>
                    <a:pt x="289674" y="1646652"/>
                  </a:lnTo>
                  <a:lnTo>
                    <a:pt x="292215" y="1642209"/>
                  </a:lnTo>
                  <a:lnTo>
                    <a:pt x="294438" y="1636814"/>
                  </a:lnTo>
                  <a:lnTo>
                    <a:pt x="296344" y="1631419"/>
                  </a:lnTo>
                  <a:lnTo>
                    <a:pt x="297614" y="1626023"/>
                  </a:lnTo>
                  <a:lnTo>
                    <a:pt x="298567" y="1619993"/>
                  </a:lnTo>
                  <a:lnTo>
                    <a:pt x="299202" y="1613963"/>
                  </a:lnTo>
                  <a:lnTo>
                    <a:pt x="299202" y="1607933"/>
                  </a:lnTo>
                  <a:lnTo>
                    <a:pt x="298885" y="1601269"/>
                  </a:lnTo>
                  <a:lnTo>
                    <a:pt x="298567" y="1594604"/>
                  </a:lnTo>
                  <a:lnTo>
                    <a:pt x="297297" y="1587939"/>
                  </a:lnTo>
                  <a:lnTo>
                    <a:pt x="296026" y="1580957"/>
                  </a:lnTo>
                  <a:lnTo>
                    <a:pt x="294438" y="1574292"/>
                  </a:lnTo>
                  <a:lnTo>
                    <a:pt x="292215" y="1567310"/>
                  </a:lnTo>
                  <a:lnTo>
                    <a:pt x="289674" y="1560011"/>
                  </a:lnTo>
                  <a:lnTo>
                    <a:pt x="287133" y="1553028"/>
                  </a:lnTo>
                  <a:lnTo>
                    <a:pt x="283956" y="1545729"/>
                  </a:lnTo>
                  <a:lnTo>
                    <a:pt x="280462" y="1538747"/>
                  </a:lnTo>
                  <a:lnTo>
                    <a:pt x="276651" y="1531765"/>
                  </a:lnTo>
                  <a:lnTo>
                    <a:pt x="273157" y="1525100"/>
                  </a:lnTo>
                  <a:lnTo>
                    <a:pt x="268710" y="1518118"/>
                  </a:lnTo>
                  <a:lnTo>
                    <a:pt x="264264" y="1511453"/>
                  </a:lnTo>
                  <a:lnTo>
                    <a:pt x="258864" y="1505106"/>
                  </a:lnTo>
                  <a:lnTo>
                    <a:pt x="253782" y="1498758"/>
                  </a:lnTo>
                  <a:lnTo>
                    <a:pt x="248700" y="1492728"/>
                  </a:lnTo>
                  <a:lnTo>
                    <a:pt x="242665" y="1487016"/>
                  </a:lnTo>
                  <a:lnTo>
                    <a:pt x="243618" y="1486381"/>
                  </a:lnTo>
                  <a:lnTo>
                    <a:pt x="236630" y="1479081"/>
                  </a:lnTo>
                  <a:lnTo>
                    <a:pt x="229960" y="1471147"/>
                  </a:lnTo>
                  <a:lnTo>
                    <a:pt x="223608" y="1462896"/>
                  </a:lnTo>
                  <a:lnTo>
                    <a:pt x="218208" y="1454327"/>
                  </a:lnTo>
                  <a:lnTo>
                    <a:pt x="212491" y="1445758"/>
                  </a:lnTo>
                  <a:lnTo>
                    <a:pt x="207409" y="1436554"/>
                  </a:lnTo>
                  <a:lnTo>
                    <a:pt x="202962" y="1427350"/>
                  </a:lnTo>
                  <a:lnTo>
                    <a:pt x="198833" y="1417512"/>
                  </a:lnTo>
                  <a:lnTo>
                    <a:pt x="194704" y="1407673"/>
                  </a:lnTo>
                  <a:lnTo>
                    <a:pt x="191528" y="1397835"/>
                  </a:lnTo>
                  <a:lnTo>
                    <a:pt x="188987" y="1387679"/>
                  </a:lnTo>
                  <a:lnTo>
                    <a:pt x="186763" y="1377523"/>
                  </a:lnTo>
                  <a:lnTo>
                    <a:pt x="184858" y="1366733"/>
                  </a:lnTo>
                  <a:lnTo>
                    <a:pt x="183269" y="1355942"/>
                  </a:lnTo>
                  <a:lnTo>
                    <a:pt x="182634" y="1345151"/>
                  </a:lnTo>
                  <a:lnTo>
                    <a:pt x="182316" y="1334044"/>
                  </a:lnTo>
                  <a:lnTo>
                    <a:pt x="182634" y="1322618"/>
                  </a:lnTo>
                  <a:lnTo>
                    <a:pt x="183269" y="1311193"/>
                  </a:lnTo>
                  <a:lnTo>
                    <a:pt x="184858" y="1300085"/>
                  </a:lnTo>
                  <a:lnTo>
                    <a:pt x="186763" y="1289294"/>
                  </a:lnTo>
                  <a:lnTo>
                    <a:pt x="189304" y="1278187"/>
                  </a:lnTo>
                  <a:lnTo>
                    <a:pt x="192163" y="1268031"/>
                  </a:lnTo>
                  <a:lnTo>
                    <a:pt x="195974" y="1257558"/>
                  </a:lnTo>
                  <a:lnTo>
                    <a:pt x="199786" y="1247402"/>
                  </a:lnTo>
                  <a:lnTo>
                    <a:pt x="204550" y="1237246"/>
                  </a:lnTo>
                  <a:lnTo>
                    <a:pt x="209315" y="1227725"/>
                  </a:lnTo>
                  <a:lnTo>
                    <a:pt x="214397" y="1218521"/>
                  </a:lnTo>
                  <a:lnTo>
                    <a:pt x="220431" y="1209635"/>
                  </a:lnTo>
                  <a:lnTo>
                    <a:pt x="226466" y="1200748"/>
                  </a:lnTo>
                  <a:lnTo>
                    <a:pt x="233136" y="1192497"/>
                  </a:lnTo>
                  <a:lnTo>
                    <a:pt x="240124" y="1184245"/>
                  </a:lnTo>
                  <a:lnTo>
                    <a:pt x="247430" y="1176628"/>
                  </a:lnTo>
                  <a:lnTo>
                    <a:pt x="255370" y="1169329"/>
                  </a:lnTo>
                  <a:lnTo>
                    <a:pt x="263311" y="1162029"/>
                  </a:lnTo>
                  <a:lnTo>
                    <a:pt x="271887" y="1155682"/>
                  </a:lnTo>
                  <a:lnTo>
                    <a:pt x="280462" y="1149335"/>
                  </a:lnTo>
                  <a:lnTo>
                    <a:pt x="289674" y="1143622"/>
                  </a:lnTo>
                  <a:lnTo>
                    <a:pt x="298885" y="1138227"/>
                  </a:lnTo>
                  <a:lnTo>
                    <a:pt x="308413" y="1133466"/>
                  </a:lnTo>
                  <a:lnTo>
                    <a:pt x="318260" y="1129023"/>
                  </a:lnTo>
                  <a:lnTo>
                    <a:pt x="328424" y="1124897"/>
                  </a:lnTo>
                  <a:lnTo>
                    <a:pt x="338588" y="1121406"/>
                  </a:lnTo>
                  <a:lnTo>
                    <a:pt x="349387" y="1118232"/>
                  </a:lnTo>
                  <a:lnTo>
                    <a:pt x="360186" y="1115693"/>
                  </a:lnTo>
                  <a:lnTo>
                    <a:pt x="371303" y="1113789"/>
                  </a:lnTo>
                  <a:lnTo>
                    <a:pt x="382102" y="1112520"/>
                  </a:lnTo>
                  <a:lnTo>
                    <a:pt x="393537" y="1111568"/>
                  </a:lnTo>
                  <a:lnTo>
                    <a:pt x="404971" y="1111250"/>
                  </a:lnTo>
                  <a:close/>
                  <a:moveTo>
                    <a:pt x="1139985" y="208872"/>
                  </a:moveTo>
                  <a:lnTo>
                    <a:pt x="1130458" y="209824"/>
                  </a:lnTo>
                  <a:lnTo>
                    <a:pt x="1120931" y="210776"/>
                  </a:lnTo>
                  <a:lnTo>
                    <a:pt x="1111722" y="212681"/>
                  </a:lnTo>
                  <a:lnTo>
                    <a:pt x="1102830" y="214903"/>
                  </a:lnTo>
                  <a:lnTo>
                    <a:pt x="1093938" y="217125"/>
                  </a:lnTo>
                  <a:lnTo>
                    <a:pt x="1085046" y="219982"/>
                  </a:lnTo>
                  <a:lnTo>
                    <a:pt x="1076472" y="223791"/>
                  </a:lnTo>
                  <a:lnTo>
                    <a:pt x="1068533" y="227283"/>
                  </a:lnTo>
                  <a:lnTo>
                    <a:pt x="1060276" y="231410"/>
                  </a:lnTo>
                  <a:lnTo>
                    <a:pt x="1052337" y="235854"/>
                  </a:lnTo>
                  <a:lnTo>
                    <a:pt x="1044716" y="240615"/>
                  </a:lnTo>
                  <a:lnTo>
                    <a:pt x="1037412" y="246012"/>
                  </a:lnTo>
                  <a:lnTo>
                    <a:pt x="1030425" y="251725"/>
                  </a:lnTo>
                  <a:lnTo>
                    <a:pt x="1023439" y="257439"/>
                  </a:lnTo>
                  <a:lnTo>
                    <a:pt x="1017088" y="263471"/>
                  </a:lnTo>
                  <a:lnTo>
                    <a:pt x="1011054" y="270137"/>
                  </a:lnTo>
                  <a:lnTo>
                    <a:pt x="1005020" y="276803"/>
                  </a:lnTo>
                  <a:lnTo>
                    <a:pt x="999622" y="284104"/>
                  </a:lnTo>
                  <a:lnTo>
                    <a:pt x="994223" y="291405"/>
                  </a:lnTo>
                  <a:lnTo>
                    <a:pt x="989142" y="299023"/>
                  </a:lnTo>
                  <a:lnTo>
                    <a:pt x="984696" y="306642"/>
                  </a:lnTo>
                  <a:lnTo>
                    <a:pt x="980568" y="314895"/>
                  </a:lnTo>
                  <a:lnTo>
                    <a:pt x="977074" y="323148"/>
                  </a:lnTo>
                  <a:lnTo>
                    <a:pt x="973581" y="331719"/>
                  </a:lnTo>
                  <a:lnTo>
                    <a:pt x="970723" y="340290"/>
                  </a:lnTo>
                  <a:lnTo>
                    <a:pt x="968183" y="349495"/>
                  </a:lnTo>
                  <a:lnTo>
                    <a:pt x="965960" y="358384"/>
                  </a:lnTo>
                  <a:lnTo>
                    <a:pt x="964372" y="367589"/>
                  </a:lnTo>
                  <a:lnTo>
                    <a:pt x="963419" y="377112"/>
                  </a:lnTo>
                  <a:lnTo>
                    <a:pt x="962466" y="386318"/>
                  </a:lnTo>
                  <a:lnTo>
                    <a:pt x="962149" y="395841"/>
                  </a:lnTo>
                  <a:lnTo>
                    <a:pt x="962466" y="405364"/>
                  </a:lnTo>
                  <a:lnTo>
                    <a:pt x="963102" y="414252"/>
                  </a:lnTo>
                  <a:lnTo>
                    <a:pt x="964372" y="423458"/>
                  </a:lnTo>
                  <a:lnTo>
                    <a:pt x="965960" y="432346"/>
                  </a:lnTo>
                  <a:lnTo>
                    <a:pt x="967865" y="441234"/>
                  </a:lnTo>
                  <a:lnTo>
                    <a:pt x="970088" y="449805"/>
                  </a:lnTo>
                  <a:lnTo>
                    <a:pt x="972946" y="458058"/>
                  </a:lnTo>
                  <a:lnTo>
                    <a:pt x="975804" y="466311"/>
                  </a:lnTo>
                  <a:lnTo>
                    <a:pt x="979615" y="474247"/>
                  </a:lnTo>
                  <a:lnTo>
                    <a:pt x="983108" y="482183"/>
                  </a:lnTo>
                  <a:lnTo>
                    <a:pt x="987554" y="489802"/>
                  </a:lnTo>
                  <a:lnTo>
                    <a:pt x="992000" y="497103"/>
                  </a:lnTo>
                  <a:lnTo>
                    <a:pt x="997399" y="504086"/>
                  </a:lnTo>
                  <a:lnTo>
                    <a:pt x="1002480" y="511387"/>
                  </a:lnTo>
                  <a:lnTo>
                    <a:pt x="1007878" y="517736"/>
                  </a:lnTo>
                  <a:lnTo>
                    <a:pt x="1013594" y="524402"/>
                  </a:lnTo>
                  <a:lnTo>
                    <a:pt x="1012959" y="524402"/>
                  </a:lnTo>
                  <a:lnTo>
                    <a:pt x="1018040" y="529163"/>
                  </a:lnTo>
                  <a:lnTo>
                    <a:pt x="1022804" y="534560"/>
                  </a:lnTo>
                  <a:lnTo>
                    <a:pt x="1026614" y="539956"/>
                  </a:lnTo>
                  <a:lnTo>
                    <a:pt x="1030743" y="545670"/>
                  </a:lnTo>
                  <a:lnTo>
                    <a:pt x="1034871" y="551066"/>
                  </a:lnTo>
                  <a:lnTo>
                    <a:pt x="1038682" y="556463"/>
                  </a:lnTo>
                  <a:lnTo>
                    <a:pt x="1041858" y="562494"/>
                  </a:lnTo>
                  <a:lnTo>
                    <a:pt x="1044716" y="568525"/>
                  </a:lnTo>
                  <a:lnTo>
                    <a:pt x="1047891" y="574239"/>
                  </a:lnTo>
                  <a:lnTo>
                    <a:pt x="1050432" y="580270"/>
                  </a:lnTo>
                  <a:lnTo>
                    <a:pt x="1052655" y="585984"/>
                  </a:lnTo>
                  <a:lnTo>
                    <a:pt x="1054560" y="592016"/>
                  </a:lnTo>
                  <a:lnTo>
                    <a:pt x="1056148" y="597729"/>
                  </a:lnTo>
                  <a:lnTo>
                    <a:pt x="1057736" y="603761"/>
                  </a:lnTo>
                  <a:lnTo>
                    <a:pt x="1058689" y="609792"/>
                  </a:lnTo>
                  <a:lnTo>
                    <a:pt x="1059641" y="615188"/>
                  </a:lnTo>
                  <a:lnTo>
                    <a:pt x="1060276" y="620585"/>
                  </a:lnTo>
                  <a:lnTo>
                    <a:pt x="1060276" y="626298"/>
                  </a:lnTo>
                  <a:lnTo>
                    <a:pt x="1060276" y="631377"/>
                  </a:lnTo>
                  <a:lnTo>
                    <a:pt x="1059959" y="636456"/>
                  </a:lnTo>
                  <a:lnTo>
                    <a:pt x="1059324" y="641535"/>
                  </a:lnTo>
                  <a:lnTo>
                    <a:pt x="1058053" y="646297"/>
                  </a:lnTo>
                  <a:lnTo>
                    <a:pt x="1056466" y="650741"/>
                  </a:lnTo>
                  <a:lnTo>
                    <a:pt x="1054878" y="654868"/>
                  </a:lnTo>
                  <a:lnTo>
                    <a:pt x="1052655" y="658677"/>
                  </a:lnTo>
                  <a:lnTo>
                    <a:pt x="1050114" y="662486"/>
                  </a:lnTo>
                  <a:lnTo>
                    <a:pt x="1046939" y="665978"/>
                  </a:lnTo>
                  <a:lnTo>
                    <a:pt x="1043763" y="669152"/>
                  </a:lnTo>
                  <a:lnTo>
                    <a:pt x="1039952" y="671692"/>
                  </a:lnTo>
                  <a:lnTo>
                    <a:pt x="1035824" y="673914"/>
                  </a:lnTo>
                  <a:lnTo>
                    <a:pt x="1031696" y="675818"/>
                  </a:lnTo>
                  <a:lnTo>
                    <a:pt x="1026614" y="677405"/>
                  </a:lnTo>
                  <a:lnTo>
                    <a:pt x="1025027" y="678040"/>
                  </a:lnTo>
                  <a:lnTo>
                    <a:pt x="1023756" y="678358"/>
                  </a:lnTo>
                  <a:lnTo>
                    <a:pt x="1015182" y="679945"/>
                  </a:lnTo>
                  <a:lnTo>
                    <a:pt x="1006608" y="681215"/>
                  </a:lnTo>
                  <a:lnTo>
                    <a:pt x="997716" y="681850"/>
                  </a:lnTo>
                  <a:lnTo>
                    <a:pt x="988824" y="682167"/>
                  </a:lnTo>
                  <a:lnTo>
                    <a:pt x="970723" y="682802"/>
                  </a:lnTo>
                  <a:lnTo>
                    <a:pt x="952304" y="682802"/>
                  </a:lnTo>
                  <a:lnTo>
                    <a:pt x="934203" y="682802"/>
                  </a:lnTo>
                  <a:lnTo>
                    <a:pt x="925311" y="682802"/>
                  </a:lnTo>
                  <a:lnTo>
                    <a:pt x="916420" y="683119"/>
                  </a:lnTo>
                  <a:lnTo>
                    <a:pt x="907528" y="683754"/>
                  </a:lnTo>
                  <a:lnTo>
                    <a:pt x="899271" y="684389"/>
                  </a:lnTo>
                  <a:lnTo>
                    <a:pt x="891014" y="685976"/>
                  </a:lnTo>
                  <a:lnTo>
                    <a:pt x="883075" y="687563"/>
                  </a:lnTo>
                  <a:lnTo>
                    <a:pt x="875136" y="690103"/>
                  </a:lnTo>
                  <a:lnTo>
                    <a:pt x="867515" y="692642"/>
                  </a:lnTo>
                  <a:lnTo>
                    <a:pt x="860528" y="696452"/>
                  </a:lnTo>
                  <a:lnTo>
                    <a:pt x="853542" y="700261"/>
                  </a:lnTo>
                  <a:lnTo>
                    <a:pt x="847190" y="705022"/>
                  </a:lnTo>
                  <a:lnTo>
                    <a:pt x="843697" y="708197"/>
                  </a:lnTo>
                  <a:lnTo>
                    <a:pt x="840839" y="711054"/>
                  </a:lnTo>
                  <a:lnTo>
                    <a:pt x="838299" y="713910"/>
                  </a:lnTo>
                  <a:lnTo>
                    <a:pt x="835440" y="717402"/>
                  </a:lnTo>
                  <a:lnTo>
                    <a:pt x="832900" y="720894"/>
                  </a:lnTo>
                  <a:lnTo>
                    <a:pt x="830042" y="725021"/>
                  </a:lnTo>
                  <a:lnTo>
                    <a:pt x="828136" y="729147"/>
                  </a:lnTo>
                  <a:lnTo>
                    <a:pt x="825278" y="733591"/>
                  </a:lnTo>
                  <a:lnTo>
                    <a:pt x="823691" y="738036"/>
                  </a:lnTo>
                  <a:lnTo>
                    <a:pt x="821468" y="743114"/>
                  </a:lnTo>
                  <a:lnTo>
                    <a:pt x="819562" y="748193"/>
                  </a:lnTo>
                  <a:lnTo>
                    <a:pt x="817974" y="753590"/>
                  </a:lnTo>
                  <a:lnTo>
                    <a:pt x="815116" y="765335"/>
                  </a:lnTo>
                  <a:lnTo>
                    <a:pt x="812576" y="778667"/>
                  </a:lnTo>
                  <a:lnTo>
                    <a:pt x="810670" y="792952"/>
                  </a:lnTo>
                  <a:lnTo>
                    <a:pt x="809400" y="808506"/>
                  </a:lnTo>
                  <a:lnTo>
                    <a:pt x="809400" y="825647"/>
                  </a:lnTo>
                  <a:lnTo>
                    <a:pt x="809400" y="857391"/>
                  </a:lnTo>
                  <a:lnTo>
                    <a:pt x="1489624" y="857391"/>
                  </a:lnTo>
                  <a:lnTo>
                    <a:pt x="1489624" y="825647"/>
                  </a:lnTo>
                  <a:lnTo>
                    <a:pt x="1489306" y="809776"/>
                  </a:lnTo>
                  <a:lnTo>
                    <a:pt x="1488036" y="795174"/>
                  </a:lnTo>
                  <a:lnTo>
                    <a:pt x="1486766" y="781841"/>
                  </a:lnTo>
                  <a:lnTo>
                    <a:pt x="1483908" y="769462"/>
                  </a:lnTo>
                  <a:lnTo>
                    <a:pt x="1481050" y="758351"/>
                  </a:lnTo>
                  <a:lnTo>
                    <a:pt x="1477557" y="748193"/>
                  </a:lnTo>
                  <a:lnTo>
                    <a:pt x="1475651" y="743432"/>
                  </a:lnTo>
                  <a:lnTo>
                    <a:pt x="1473428" y="738988"/>
                  </a:lnTo>
                  <a:lnTo>
                    <a:pt x="1471205" y="735179"/>
                  </a:lnTo>
                  <a:lnTo>
                    <a:pt x="1468982" y="731052"/>
                  </a:lnTo>
                  <a:lnTo>
                    <a:pt x="1466442" y="727243"/>
                  </a:lnTo>
                  <a:lnTo>
                    <a:pt x="1463901" y="723751"/>
                  </a:lnTo>
                  <a:lnTo>
                    <a:pt x="1457868" y="717402"/>
                  </a:lnTo>
                  <a:lnTo>
                    <a:pt x="1451834" y="711371"/>
                  </a:lnTo>
                  <a:lnTo>
                    <a:pt x="1445165" y="706609"/>
                  </a:lnTo>
                  <a:lnTo>
                    <a:pt x="1438814" y="702165"/>
                  </a:lnTo>
                  <a:lnTo>
                    <a:pt x="1431192" y="698674"/>
                  </a:lnTo>
                  <a:lnTo>
                    <a:pt x="1423888" y="695499"/>
                  </a:lnTo>
                  <a:lnTo>
                    <a:pt x="1416267" y="692960"/>
                  </a:lnTo>
                  <a:lnTo>
                    <a:pt x="1408010" y="690738"/>
                  </a:lnTo>
                  <a:lnTo>
                    <a:pt x="1399436" y="689468"/>
                  </a:lnTo>
                  <a:lnTo>
                    <a:pt x="1391179" y="687881"/>
                  </a:lnTo>
                  <a:lnTo>
                    <a:pt x="1382605" y="686611"/>
                  </a:lnTo>
                  <a:lnTo>
                    <a:pt x="1373713" y="685976"/>
                  </a:lnTo>
                  <a:lnTo>
                    <a:pt x="1364504" y="685341"/>
                  </a:lnTo>
                  <a:lnTo>
                    <a:pt x="1346402" y="684389"/>
                  </a:lnTo>
                  <a:lnTo>
                    <a:pt x="1328301" y="683754"/>
                  </a:lnTo>
                  <a:lnTo>
                    <a:pt x="1310200" y="683119"/>
                  </a:lnTo>
                  <a:lnTo>
                    <a:pt x="1300991" y="682167"/>
                  </a:lnTo>
                  <a:lnTo>
                    <a:pt x="1292416" y="681215"/>
                  </a:lnTo>
                  <a:lnTo>
                    <a:pt x="1283842" y="679945"/>
                  </a:lnTo>
                  <a:lnTo>
                    <a:pt x="1275268" y="678358"/>
                  </a:lnTo>
                  <a:lnTo>
                    <a:pt x="1272410" y="677405"/>
                  </a:lnTo>
                  <a:lnTo>
                    <a:pt x="1267646" y="675818"/>
                  </a:lnTo>
                  <a:lnTo>
                    <a:pt x="1263200" y="673914"/>
                  </a:lnTo>
                  <a:lnTo>
                    <a:pt x="1259072" y="671692"/>
                  </a:lnTo>
                  <a:lnTo>
                    <a:pt x="1255261" y="669152"/>
                  </a:lnTo>
                  <a:lnTo>
                    <a:pt x="1252086" y="665978"/>
                  </a:lnTo>
                  <a:lnTo>
                    <a:pt x="1249228" y="662486"/>
                  </a:lnTo>
                  <a:lnTo>
                    <a:pt x="1246687" y="658677"/>
                  </a:lnTo>
                  <a:lnTo>
                    <a:pt x="1244464" y="654868"/>
                  </a:lnTo>
                  <a:lnTo>
                    <a:pt x="1242559" y="650741"/>
                  </a:lnTo>
                  <a:lnTo>
                    <a:pt x="1240971" y="646297"/>
                  </a:lnTo>
                  <a:lnTo>
                    <a:pt x="1240018" y="641535"/>
                  </a:lnTo>
                  <a:lnTo>
                    <a:pt x="1239065" y="636456"/>
                  </a:lnTo>
                  <a:lnTo>
                    <a:pt x="1238430" y="631377"/>
                  </a:lnTo>
                  <a:lnTo>
                    <a:pt x="1238430" y="626298"/>
                  </a:lnTo>
                  <a:lnTo>
                    <a:pt x="1238748" y="620585"/>
                  </a:lnTo>
                  <a:lnTo>
                    <a:pt x="1239065" y="615188"/>
                  </a:lnTo>
                  <a:lnTo>
                    <a:pt x="1240018" y="609792"/>
                  </a:lnTo>
                  <a:lnTo>
                    <a:pt x="1240971" y="603761"/>
                  </a:lnTo>
                  <a:lnTo>
                    <a:pt x="1242559" y="597729"/>
                  </a:lnTo>
                  <a:lnTo>
                    <a:pt x="1244464" y="592016"/>
                  </a:lnTo>
                  <a:lnTo>
                    <a:pt x="1246052" y="585984"/>
                  </a:lnTo>
                  <a:lnTo>
                    <a:pt x="1248910" y="580270"/>
                  </a:lnTo>
                  <a:lnTo>
                    <a:pt x="1251450" y="574239"/>
                  </a:lnTo>
                  <a:lnTo>
                    <a:pt x="1253991" y="568525"/>
                  </a:lnTo>
                  <a:lnTo>
                    <a:pt x="1257167" y="562494"/>
                  </a:lnTo>
                  <a:lnTo>
                    <a:pt x="1260660" y="556463"/>
                  </a:lnTo>
                  <a:lnTo>
                    <a:pt x="1264153" y="551066"/>
                  </a:lnTo>
                  <a:lnTo>
                    <a:pt x="1267964" y="545670"/>
                  </a:lnTo>
                  <a:lnTo>
                    <a:pt x="1272092" y="539956"/>
                  </a:lnTo>
                  <a:lnTo>
                    <a:pt x="1276538" y="534560"/>
                  </a:lnTo>
                  <a:lnTo>
                    <a:pt x="1280984" y="529163"/>
                  </a:lnTo>
                  <a:lnTo>
                    <a:pt x="1285747" y="524402"/>
                  </a:lnTo>
                  <a:lnTo>
                    <a:pt x="1285112" y="524402"/>
                  </a:lnTo>
                  <a:lnTo>
                    <a:pt x="1291146" y="517736"/>
                  </a:lnTo>
                  <a:lnTo>
                    <a:pt x="1296545" y="511387"/>
                  </a:lnTo>
                  <a:lnTo>
                    <a:pt x="1301943" y="504086"/>
                  </a:lnTo>
                  <a:lnTo>
                    <a:pt x="1306707" y="497103"/>
                  </a:lnTo>
                  <a:lnTo>
                    <a:pt x="1311470" y="489802"/>
                  </a:lnTo>
                  <a:lnTo>
                    <a:pt x="1315598" y="482183"/>
                  </a:lnTo>
                  <a:lnTo>
                    <a:pt x="1319409" y="474247"/>
                  </a:lnTo>
                  <a:lnTo>
                    <a:pt x="1322902" y="466311"/>
                  </a:lnTo>
                  <a:lnTo>
                    <a:pt x="1326078" y="458058"/>
                  </a:lnTo>
                  <a:lnTo>
                    <a:pt x="1328936" y="449805"/>
                  </a:lnTo>
                  <a:lnTo>
                    <a:pt x="1331477" y="441234"/>
                  </a:lnTo>
                  <a:lnTo>
                    <a:pt x="1333065" y="432346"/>
                  </a:lnTo>
                  <a:lnTo>
                    <a:pt x="1334652" y="423458"/>
                  </a:lnTo>
                  <a:lnTo>
                    <a:pt x="1335923" y="414252"/>
                  </a:lnTo>
                  <a:lnTo>
                    <a:pt x="1336558" y="405364"/>
                  </a:lnTo>
                  <a:lnTo>
                    <a:pt x="1336875" y="395841"/>
                  </a:lnTo>
                  <a:lnTo>
                    <a:pt x="1336558" y="386318"/>
                  </a:lnTo>
                  <a:lnTo>
                    <a:pt x="1335923" y="377112"/>
                  </a:lnTo>
                  <a:lnTo>
                    <a:pt x="1334652" y="367589"/>
                  </a:lnTo>
                  <a:lnTo>
                    <a:pt x="1332747" y="358384"/>
                  </a:lnTo>
                  <a:lnTo>
                    <a:pt x="1330842" y="349495"/>
                  </a:lnTo>
                  <a:lnTo>
                    <a:pt x="1328301" y="340290"/>
                  </a:lnTo>
                  <a:lnTo>
                    <a:pt x="1325443" y="331719"/>
                  </a:lnTo>
                  <a:lnTo>
                    <a:pt x="1322267" y="323148"/>
                  </a:lnTo>
                  <a:lnTo>
                    <a:pt x="1318457" y="314895"/>
                  </a:lnTo>
                  <a:lnTo>
                    <a:pt x="1314011" y="306642"/>
                  </a:lnTo>
                  <a:lnTo>
                    <a:pt x="1309565" y="299023"/>
                  </a:lnTo>
                  <a:lnTo>
                    <a:pt x="1304801" y="291405"/>
                  </a:lnTo>
                  <a:lnTo>
                    <a:pt x="1299720" y="284104"/>
                  </a:lnTo>
                  <a:lnTo>
                    <a:pt x="1294004" y="276803"/>
                  </a:lnTo>
                  <a:lnTo>
                    <a:pt x="1288288" y="270137"/>
                  </a:lnTo>
                  <a:lnTo>
                    <a:pt x="1281937" y="263471"/>
                  </a:lnTo>
                  <a:lnTo>
                    <a:pt x="1275268" y="257439"/>
                  </a:lnTo>
                  <a:lnTo>
                    <a:pt x="1268599" y="251725"/>
                  </a:lnTo>
                  <a:lnTo>
                    <a:pt x="1261612" y="246012"/>
                  </a:lnTo>
                  <a:lnTo>
                    <a:pt x="1254308" y="240615"/>
                  </a:lnTo>
                  <a:lnTo>
                    <a:pt x="1246687" y="235854"/>
                  </a:lnTo>
                  <a:lnTo>
                    <a:pt x="1238748" y="231410"/>
                  </a:lnTo>
                  <a:lnTo>
                    <a:pt x="1230809" y="227283"/>
                  </a:lnTo>
                  <a:lnTo>
                    <a:pt x="1222552" y="223791"/>
                  </a:lnTo>
                  <a:lnTo>
                    <a:pt x="1213660" y="219982"/>
                  </a:lnTo>
                  <a:lnTo>
                    <a:pt x="1205086" y="217125"/>
                  </a:lnTo>
                  <a:lnTo>
                    <a:pt x="1196512" y="214903"/>
                  </a:lnTo>
                  <a:lnTo>
                    <a:pt x="1187302" y="212681"/>
                  </a:lnTo>
                  <a:lnTo>
                    <a:pt x="1178093" y="210776"/>
                  </a:lnTo>
                  <a:lnTo>
                    <a:pt x="1168884" y="209824"/>
                  </a:lnTo>
                  <a:lnTo>
                    <a:pt x="1159039" y="208872"/>
                  </a:lnTo>
                  <a:lnTo>
                    <a:pt x="1149512" y="208872"/>
                  </a:lnTo>
                  <a:lnTo>
                    <a:pt x="1139985" y="208872"/>
                  </a:lnTo>
                  <a:close/>
                  <a:moveTo>
                    <a:pt x="1165708" y="0"/>
                  </a:moveTo>
                  <a:lnTo>
                    <a:pt x="1176188" y="0"/>
                  </a:lnTo>
                  <a:lnTo>
                    <a:pt x="1186350" y="0"/>
                  </a:lnTo>
                  <a:lnTo>
                    <a:pt x="1196829" y="317"/>
                  </a:lnTo>
                  <a:lnTo>
                    <a:pt x="1206674" y="952"/>
                  </a:lnTo>
                  <a:lnTo>
                    <a:pt x="1217153" y="1587"/>
                  </a:lnTo>
                  <a:lnTo>
                    <a:pt x="1226998" y="2857"/>
                  </a:lnTo>
                  <a:lnTo>
                    <a:pt x="1236842" y="3809"/>
                  </a:lnTo>
                  <a:lnTo>
                    <a:pt x="1247004" y="5396"/>
                  </a:lnTo>
                  <a:lnTo>
                    <a:pt x="1256849" y="7301"/>
                  </a:lnTo>
                  <a:lnTo>
                    <a:pt x="1266376" y="9205"/>
                  </a:lnTo>
                  <a:lnTo>
                    <a:pt x="1276538" y="11427"/>
                  </a:lnTo>
                  <a:lnTo>
                    <a:pt x="1286065" y="13649"/>
                  </a:lnTo>
                  <a:lnTo>
                    <a:pt x="1295274" y="16189"/>
                  </a:lnTo>
                  <a:lnTo>
                    <a:pt x="1314011" y="21903"/>
                  </a:lnTo>
                  <a:lnTo>
                    <a:pt x="1332429" y="28251"/>
                  </a:lnTo>
                  <a:lnTo>
                    <a:pt x="1350531" y="35552"/>
                  </a:lnTo>
                  <a:lnTo>
                    <a:pt x="1368314" y="43806"/>
                  </a:lnTo>
                  <a:lnTo>
                    <a:pt x="1385463" y="52694"/>
                  </a:lnTo>
                  <a:lnTo>
                    <a:pt x="1402294" y="62217"/>
                  </a:lnTo>
                  <a:lnTo>
                    <a:pt x="1418490" y="72057"/>
                  </a:lnTo>
                  <a:lnTo>
                    <a:pt x="1434368" y="83168"/>
                  </a:lnTo>
                  <a:lnTo>
                    <a:pt x="1449611" y="94595"/>
                  </a:lnTo>
                  <a:lnTo>
                    <a:pt x="1464536" y="106658"/>
                  </a:lnTo>
                  <a:lnTo>
                    <a:pt x="1478509" y="119673"/>
                  </a:lnTo>
                  <a:lnTo>
                    <a:pt x="1492165" y="133005"/>
                  </a:lnTo>
                  <a:lnTo>
                    <a:pt x="1505502" y="146972"/>
                  </a:lnTo>
                  <a:lnTo>
                    <a:pt x="1517887" y="161891"/>
                  </a:lnTo>
                  <a:lnTo>
                    <a:pt x="1529637" y="176811"/>
                  </a:lnTo>
                  <a:lnTo>
                    <a:pt x="1540752" y="192365"/>
                  </a:lnTo>
                  <a:lnTo>
                    <a:pt x="1551549" y="208554"/>
                  </a:lnTo>
                  <a:lnTo>
                    <a:pt x="1561076" y="225061"/>
                  </a:lnTo>
                  <a:lnTo>
                    <a:pt x="1570286" y="242202"/>
                  </a:lnTo>
                  <a:lnTo>
                    <a:pt x="1578860" y="259344"/>
                  </a:lnTo>
                  <a:lnTo>
                    <a:pt x="1586481" y="277438"/>
                  </a:lnTo>
                  <a:lnTo>
                    <a:pt x="1593150" y="295531"/>
                  </a:lnTo>
                  <a:lnTo>
                    <a:pt x="1599502" y="314260"/>
                  </a:lnTo>
                  <a:lnTo>
                    <a:pt x="1604582" y="333306"/>
                  </a:lnTo>
                  <a:lnTo>
                    <a:pt x="1606806" y="342829"/>
                  </a:lnTo>
                  <a:lnTo>
                    <a:pt x="1609028" y="352352"/>
                  </a:lnTo>
                  <a:lnTo>
                    <a:pt x="1610934" y="362193"/>
                  </a:lnTo>
                  <a:lnTo>
                    <a:pt x="1612839" y="372351"/>
                  </a:lnTo>
                  <a:lnTo>
                    <a:pt x="1628082" y="373620"/>
                  </a:lnTo>
                  <a:lnTo>
                    <a:pt x="1643643" y="375842"/>
                  </a:lnTo>
                  <a:lnTo>
                    <a:pt x="1658886" y="379017"/>
                  </a:lnTo>
                  <a:lnTo>
                    <a:pt x="1673812" y="382509"/>
                  </a:lnTo>
                  <a:lnTo>
                    <a:pt x="1688420" y="386953"/>
                  </a:lnTo>
                  <a:lnTo>
                    <a:pt x="1702710" y="391714"/>
                  </a:lnTo>
                  <a:lnTo>
                    <a:pt x="1716683" y="397745"/>
                  </a:lnTo>
                  <a:lnTo>
                    <a:pt x="1730338" y="404094"/>
                  </a:lnTo>
                  <a:lnTo>
                    <a:pt x="1743676" y="410443"/>
                  </a:lnTo>
                  <a:lnTo>
                    <a:pt x="1756696" y="418379"/>
                  </a:lnTo>
                  <a:lnTo>
                    <a:pt x="1769399" y="425997"/>
                  </a:lnTo>
                  <a:lnTo>
                    <a:pt x="1781784" y="434885"/>
                  </a:lnTo>
                  <a:lnTo>
                    <a:pt x="1793216" y="443774"/>
                  </a:lnTo>
                  <a:lnTo>
                    <a:pt x="1804648" y="453297"/>
                  </a:lnTo>
                  <a:lnTo>
                    <a:pt x="1815446" y="463772"/>
                  </a:lnTo>
                  <a:lnTo>
                    <a:pt x="1825925" y="474247"/>
                  </a:lnTo>
                  <a:lnTo>
                    <a:pt x="1835770" y="485357"/>
                  </a:lnTo>
                  <a:lnTo>
                    <a:pt x="1844979" y="496785"/>
                  </a:lnTo>
                  <a:lnTo>
                    <a:pt x="1853871" y="508530"/>
                  </a:lnTo>
                  <a:lnTo>
                    <a:pt x="1862445" y="521228"/>
                  </a:lnTo>
                  <a:lnTo>
                    <a:pt x="1870067" y="534242"/>
                  </a:lnTo>
                  <a:lnTo>
                    <a:pt x="1877053" y="546940"/>
                  </a:lnTo>
                  <a:lnTo>
                    <a:pt x="1883722" y="560589"/>
                  </a:lnTo>
                  <a:lnTo>
                    <a:pt x="1889756" y="574239"/>
                  </a:lnTo>
                  <a:lnTo>
                    <a:pt x="1894837" y="588524"/>
                  </a:lnTo>
                  <a:lnTo>
                    <a:pt x="1899600" y="603126"/>
                  </a:lnTo>
                  <a:lnTo>
                    <a:pt x="1903729" y="617728"/>
                  </a:lnTo>
                  <a:lnTo>
                    <a:pt x="1906904" y="632965"/>
                  </a:lnTo>
                  <a:lnTo>
                    <a:pt x="1909762" y="647884"/>
                  </a:lnTo>
                  <a:lnTo>
                    <a:pt x="1911350" y="663438"/>
                  </a:lnTo>
                  <a:lnTo>
                    <a:pt x="1912620" y="679310"/>
                  </a:lnTo>
                  <a:lnTo>
                    <a:pt x="1912938" y="695182"/>
                  </a:lnTo>
                  <a:lnTo>
                    <a:pt x="1912620" y="711054"/>
                  </a:lnTo>
                  <a:lnTo>
                    <a:pt x="1911350" y="726608"/>
                  </a:lnTo>
                  <a:lnTo>
                    <a:pt x="1909762" y="742162"/>
                  </a:lnTo>
                  <a:lnTo>
                    <a:pt x="1906904" y="757082"/>
                  </a:lnTo>
                  <a:lnTo>
                    <a:pt x="1904046" y="772001"/>
                  </a:lnTo>
                  <a:lnTo>
                    <a:pt x="1899918" y="786286"/>
                  </a:lnTo>
                  <a:lnTo>
                    <a:pt x="1895472" y="800570"/>
                  </a:lnTo>
                  <a:lnTo>
                    <a:pt x="1890073" y="814537"/>
                  </a:lnTo>
                  <a:lnTo>
                    <a:pt x="1884675" y="828822"/>
                  </a:lnTo>
                  <a:lnTo>
                    <a:pt x="1878006" y="841837"/>
                  </a:lnTo>
                  <a:lnTo>
                    <a:pt x="1871020" y="854851"/>
                  </a:lnTo>
                  <a:lnTo>
                    <a:pt x="1863398" y="867866"/>
                  </a:lnTo>
                  <a:lnTo>
                    <a:pt x="1855459" y="879929"/>
                  </a:lnTo>
                  <a:lnTo>
                    <a:pt x="1846567" y="891674"/>
                  </a:lnTo>
                  <a:lnTo>
                    <a:pt x="1837358" y="903102"/>
                  </a:lnTo>
                  <a:lnTo>
                    <a:pt x="1827831" y="914212"/>
                  </a:lnTo>
                  <a:lnTo>
                    <a:pt x="1817668" y="925005"/>
                  </a:lnTo>
                  <a:lnTo>
                    <a:pt x="1807189" y="934845"/>
                  </a:lnTo>
                  <a:lnTo>
                    <a:pt x="1796074" y="944368"/>
                  </a:lnTo>
                  <a:lnTo>
                    <a:pt x="1784642" y="953574"/>
                  </a:lnTo>
                  <a:lnTo>
                    <a:pt x="1772574" y="962462"/>
                  </a:lnTo>
                  <a:lnTo>
                    <a:pt x="1760189" y="970715"/>
                  </a:lnTo>
                  <a:lnTo>
                    <a:pt x="1747487" y="978016"/>
                  </a:lnTo>
                  <a:lnTo>
                    <a:pt x="1734466" y="985000"/>
                  </a:lnTo>
                  <a:lnTo>
                    <a:pt x="1721129" y="991348"/>
                  </a:lnTo>
                  <a:lnTo>
                    <a:pt x="1707156" y="997062"/>
                  </a:lnTo>
                  <a:lnTo>
                    <a:pt x="1693183" y="1002459"/>
                  </a:lnTo>
                  <a:lnTo>
                    <a:pt x="1678893" y="1006585"/>
                  </a:lnTo>
                  <a:lnTo>
                    <a:pt x="1664285" y="1010394"/>
                  </a:lnTo>
                  <a:lnTo>
                    <a:pt x="1649359" y="1013886"/>
                  </a:lnTo>
                  <a:lnTo>
                    <a:pt x="1634116" y="1016426"/>
                  </a:lnTo>
                  <a:lnTo>
                    <a:pt x="1618873" y="1018013"/>
                  </a:lnTo>
                  <a:lnTo>
                    <a:pt x="1618873" y="1019600"/>
                  </a:lnTo>
                  <a:lnTo>
                    <a:pt x="1213343" y="1019600"/>
                  </a:lnTo>
                  <a:lnTo>
                    <a:pt x="1213343" y="1413854"/>
                  </a:lnTo>
                  <a:lnTo>
                    <a:pt x="1489624" y="1413854"/>
                  </a:lnTo>
                  <a:lnTo>
                    <a:pt x="1489624" y="1541463"/>
                  </a:lnTo>
                  <a:lnTo>
                    <a:pt x="809083" y="1541463"/>
                  </a:lnTo>
                  <a:lnTo>
                    <a:pt x="809083" y="1413854"/>
                  </a:lnTo>
                  <a:lnTo>
                    <a:pt x="1085682" y="1413854"/>
                  </a:lnTo>
                  <a:lnTo>
                    <a:pt x="1085682" y="1019600"/>
                  </a:lnTo>
                  <a:lnTo>
                    <a:pt x="680151" y="1019600"/>
                  </a:lnTo>
                  <a:lnTo>
                    <a:pt x="663003" y="1019283"/>
                  </a:lnTo>
                  <a:lnTo>
                    <a:pt x="646807" y="1017695"/>
                  </a:lnTo>
                  <a:lnTo>
                    <a:pt x="630611" y="1016108"/>
                  </a:lnTo>
                  <a:lnTo>
                    <a:pt x="614415" y="1012934"/>
                  </a:lnTo>
                  <a:lnTo>
                    <a:pt x="598855" y="1009442"/>
                  </a:lnTo>
                  <a:lnTo>
                    <a:pt x="583612" y="1004998"/>
                  </a:lnTo>
                  <a:lnTo>
                    <a:pt x="568368" y="999602"/>
                  </a:lnTo>
                  <a:lnTo>
                    <a:pt x="553760" y="994205"/>
                  </a:lnTo>
                  <a:lnTo>
                    <a:pt x="539152" y="987539"/>
                  </a:lnTo>
                  <a:lnTo>
                    <a:pt x="525180" y="980556"/>
                  </a:lnTo>
                  <a:lnTo>
                    <a:pt x="511842" y="972302"/>
                  </a:lnTo>
                  <a:lnTo>
                    <a:pt x="498504" y="964366"/>
                  </a:lnTo>
                  <a:lnTo>
                    <a:pt x="485802" y="955161"/>
                  </a:lnTo>
                  <a:lnTo>
                    <a:pt x="473734" y="945638"/>
                  </a:lnTo>
                  <a:lnTo>
                    <a:pt x="461667" y="935162"/>
                  </a:lnTo>
                  <a:lnTo>
                    <a:pt x="450869" y="924370"/>
                  </a:lnTo>
                  <a:lnTo>
                    <a:pt x="440072" y="913577"/>
                  </a:lnTo>
                  <a:lnTo>
                    <a:pt x="429593" y="901514"/>
                  </a:lnTo>
                  <a:lnTo>
                    <a:pt x="420066" y="889134"/>
                  </a:lnTo>
                  <a:lnTo>
                    <a:pt x="410856" y="876754"/>
                  </a:lnTo>
                  <a:lnTo>
                    <a:pt x="402282" y="863422"/>
                  </a:lnTo>
                  <a:lnTo>
                    <a:pt x="394660" y="849773"/>
                  </a:lnTo>
                  <a:lnTo>
                    <a:pt x="387674" y="835805"/>
                  </a:lnTo>
                  <a:lnTo>
                    <a:pt x="381005" y="821203"/>
                  </a:lnTo>
                  <a:lnTo>
                    <a:pt x="374971" y="806919"/>
                  </a:lnTo>
                  <a:lnTo>
                    <a:pt x="369890" y="791682"/>
                  </a:lnTo>
                  <a:lnTo>
                    <a:pt x="365762" y="776445"/>
                  </a:lnTo>
                  <a:lnTo>
                    <a:pt x="362269" y="760573"/>
                  </a:lnTo>
                  <a:lnTo>
                    <a:pt x="359411" y="744702"/>
                  </a:lnTo>
                  <a:lnTo>
                    <a:pt x="357188" y="728512"/>
                  </a:lnTo>
                  <a:lnTo>
                    <a:pt x="355918" y="711688"/>
                  </a:lnTo>
                  <a:lnTo>
                    <a:pt x="355600" y="695182"/>
                  </a:lnTo>
                  <a:lnTo>
                    <a:pt x="355918" y="678675"/>
                  </a:lnTo>
                  <a:lnTo>
                    <a:pt x="357188" y="662169"/>
                  </a:lnTo>
                  <a:lnTo>
                    <a:pt x="359411" y="645662"/>
                  </a:lnTo>
                  <a:lnTo>
                    <a:pt x="362269" y="630108"/>
                  </a:lnTo>
                  <a:lnTo>
                    <a:pt x="365762" y="614236"/>
                  </a:lnTo>
                  <a:lnTo>
                    <a:pt x="369890" y="598999"/>
                  </a:lnTo>
                  <a:lnTo>
                    <a:pt x="374971" y="583762"/>
                  </a:lnTo>
                  <a:lnTo>
                    <a:pt x="381005" y="569160"/>
                  </a:lnTo>
                  <a:lnTo>
                    <a:pt x="387674" y="554876"/>
                  </a:lnTo>
                  <a:lnTo>
                    <a:pt x="394660" y="540591"/>
                  </a:lnTo>
                  <a:lnTo>
                    <a:pt x="402282" y="526941"/>
                  </a:lnTo>
                  <a:lnTo>
                    <a:pt x="410856" y="513927"/>
                  </a:lnTo>
                  <a:lnTo>
                    <a:pt x="420066" y="501229"/>
                  </a:lnTo>
                  <a:lnTo>
                    <a:pt x="429593" y="489167"/>
                  </a:lnTo>
                  <a:lnTo>
                    <a:pt x="440072" y="477422"/>
                  </a:lnTo>
                  <a:lnTo>
                    <a:pt x="450869" y="465994"/>
                  </a:lnTo>
                  <a:lnTo>
                    <a:pt x="461667" y="455201"/>
                  </a:lnTo>
                  <a:lnTo>
                    <a:pt x="473734" y="444726"/>
                  </a:lnTo>
                  <a:lnTo>
                    <a:pt x="485802" y="435203"/>
                  </a:lnTo>
                  <a:lnTo>
                    <a:pt x="498504" y="426315"/>
                  </a:lnTo>
                  <a:lnTo>
                    <a:pt x="511842" y="418061"/>
                  </a:lnTo>
                  <a:lnTo>
                    <a:pt x="525180" y="410125"/>
                  </a:lnTo>
                  <a:lnTo>
                    <a:pt x="539152" y="402824"/>
                  </a:lnTo>
                  <a:lnTo>
                    <a:pt x="553760" y="396476"/>
                  </a:lnTo>
                  <a:lnTo>
                    <a:pt x="568368" y="390762"/>
                  </a:lnTo>
                  <a:lnTo>
                    <a:pt x="583612" y="385683"/>
                  </a:lnTo>
                  <a:lnTo>
                    <a:pt x="598855" y="381239"/>
                  </a:lnTo>
                  <a:lnTo>
                    <a:pt x="614415" y="377430"/>
                  </a:lnTo>
                  <a:lnTo>
                    <a:pt x="630611" y="374890"/>
                  </a:lnTo>
                  <a:lnTo>
                    <a:pt x="646807" y="372668"/>
                  </a:lnTo>
                  <a:lnTo>
                    <a:pt x="663003" y="371398"/>
                  </a:lnTo>
                  <a:lnTo>
                    <a:pt x="680151" y="371081"/>
                  </a:lnTo>
                  <a:lnTo>
                    <a:pt x="694759" y="371398"/>
                  </a:lnTo>
                  <a:lnTo>
                    <a:pt x="709685" y="372351"/>
                  </a:lnTo>
                  <a:lnTo>
                    <a:pt x="724293" y="373938"/>
                  </a:lnTo>
                  <a:lnTo>
                    <a:pt x="738583" y="376160"/>
                  </a:lnTo>
                  <a:lnTo>
                    <a:pt x="740171" y="366637"/>
                  </a:lnTo>
                  <a:lnTo>
                    <a:pt x="742076" y="356796"/>
                  </a:lnTo>
                  <a:lnTo>
                    <a:pt x="744299" y="346956"/>
                  </a:lnTo>
                  <a:lnTo>
                    <a:pt x="746522" y="337115"/>
                  </a:lnTo>
                  <a:lnTo>
                    <a:pt x="749063" y="327592"/>
                  </a:lnTo>
                  <a:lnTo>
                    <a:pt x="751603" y="318069"/>
                  </a:lnTo>
                  <a:lnTo>
                    <a:pt x="754461" y="308546"/>
                  </a:lnTo>
                  <a:lnTo>
                    <a:pt x="757637" y="299341"/>
                  </a:lnTo>
                  <a:lnTo>
                    <a:pt x="764624" y="280929"/>
                  </a:lnTo>
                  <a:lnTo>
                    <a:pt x="771928" y="262836"/>
                  </a:lnTo>
                  <a:lnTo>
                    <a:pt x="780502" y="245059"/>
                  </a:lnTo>
                  <a:lnTo>
                    <a:pt x="789394" y="227600"/>
                  </a:lnTo>
                  <a:lnTo>
                    <a:pt x="799238" y="211094"/>
                  </a:lnTo>
                  <a:lnTo>
                    <a:pt x="809400" y="194905"/>
                  </a:lnTo>
                  <a:lnTo>
                    <a:pt x="820515" y="179033"/>
                  </a:lnTo>
                  <a:lnTo>
                    <a:pt x="832900" y="163479"/>
                  </a:lnTo>
                  <a:lnTo>
                    <a:pt x="844967" y="148877"/>
                  </a:lnTo>
                  <a:lnTo>
                    <a:pt x="858305" y="134910"/>
                  </a:lnTo>
                  <a:lnTo>
                    <a:pt x="871960" y="121260"/>
                  </a:lnTo>
                  <a:lnTo>
                    <a:pt x="886251" y="108245"/>
                  </a:lnTo>
                  <a:lnTo>
                    <a:pt x="900859" y="96182"/>
                  </a:lnTo>
                  <a:lnTo>
                    <a:pt x="916102" y="84437"/>
                  </a:lnTo>
                  <a:lnTo>
                    <a:pt x="932298" y="73327"/>
                  </a:lnTo>
                  <a:lnTo>
                    <a:pt x="948494" y="62852"/>
                  </a:lnTo>
                  <a:lnTo>
                    <a:pt x="965642" y="53329"/>
                  </a:lnTo>
                  <a:lnTo>
                    <a:pt x="982473" y="44123"/>
                  </a:lnTo>
                  <a:lnTo>
                    <a:pt x="1000574" y="35870"/>
                  </a:lnTo>
                  <a:lnTo>
                    <a:pt x="1018675" y="28569"/>
                  </a:lnTo>
                  <a:lnTo>
                    <a:pt x="1027885" y="25395"/>
                  </a:lnTo>
                  <a:lnTo>
                    <a:pt x="1037094" y="21903"/>
                  </a:lnTo>
                  <a:lnTo>
                    <a:pt x="1046621" y="19046"/>
                  </a:lnTo>
                  <a:lnTo>
                    <a:pt x="1055830" y="16506"/>
                  </a:lnTo>
                  <a:lnTo>
                    <a:pt x="1065357" y="13967"/>
                  </a:lnTo>
                  <a:lnTo>
                    <a:pt x="1075520" y="11427"/>
                  </a:lnTo>
                  <a:lnTo>
                    <a:pt x="1085046" y="9205"/>
                  </a:lnTo>
                  <a:lnTo>
                    <a:pt x="1094891" y="7301"/>
                  </a:lnTo>
                  <a:lnTo>
                    <a:pt x="1105053" y="5396"/>
                  </a:lnTo>
                  <a:lnTo>
                    <a:pt x="1114898" y="3809"/>
                  </a:lnTo>
                  <a:lnTo>
                    <a:pt x="1124742" y="2857"/>
                  </a:lnTo>
                  <a:lnTo>
                    <a:pt x="1134904" y="1587"/>
                  </a:lnTo>
                  <a:lnTo>
                    <a:pt x="1145066" y="952"/>
                  </a:lnTo>
                  <a:lnTo>
                    <a:pt x="1155546" y="317"/>
                  </a:lnTo>
                  <a:lnTo>
                    <a:pt x="116570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151420" y="4348108"/>
            <a:ext cx="1821058" cy="1297099"/>
            <a:chOff x="11151420" y="4348108"/>
            <a:chExt cx="1821058" cy="1297099"/>
          </a:xfrm>
        </p:grpSpPr>
        <p:sp>
          <p:nvSpPr>
            <p:cNvPr id="83" name="矩形标注 82"/>
            <p:cNvSpPr/>
            <p:nvPr/>
          </p:nvSpPr>
          <p:spPr>
            <a:xfrm>
              <a:off x="11151420" y="4348108"/>
              <a:ext cx="1821058" cy="1297099"/>
            </a:xfrm>
            <a:prstGeom prst="wedgeRectCallou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5" name="KSO_Shape"/>
            <p:cNvSpPr>
              <a:spLocks/>
            </p:cNvSpPr>
            <p:nvPr/>
          </p:nvSpPr>
          <p:spPr bwMode="auto">
            <a:xfrm>
              <a:off x="11499253" y="4519535"/>
              <a:ext cx="1158789" cy="1002353"/>
            </a:xfrm>
            <a:custGeom>
              <a:avLst/>
              <a:gdLst>
                <a:gd name="T0" fmla="*/ 560552 w 2209800"/>
                <a:gd name="T1" fmla="*/ 1213314 h 1909762"/>
                <a:gd name="T2" fmla="*/ 598050 w 2209800"/>
                <a:gd name="T3" fmla="*/ 1325500 h 1909762"/>
                <a:gd name="T4" fmla="*/ 728061 w 2209800"/>
                <a:gd name="T5" fmla="*/ 1513203 h 1909762"/>
                <a:gd name="T6" fmla="*/ 713281 w 2209800"/>
                <a:gd name="T7" fmla="*/ 1632503 h 1909762"/>
                <a:gd name="T8" fmla="*/ 275897 w 2209800"/>
                <a:gd name="T9" fmla="*/ 1619642 h 1909762"/>
                <a:gd name="T10" fmla="*/ 306552 w 2209800"/>
                <a:gd name="T11" fmla="*/ 1501711 h 1909762"/>
                <a:gd name="T12" fmla="*/ 420141 w 2209800"/>
                <a:gd name="T13" fmla="*/ 1293760 h 1909762"/>
                <a:gd name="T14" fmla="*/ 479534 w 2209800"/>
                <a:gd name="T15" fmla="*/ 1201822 h 1909762"/>
                <a:gd name="T16" fmla="*/ 1461048 w 2209800"/>
                <a:gd name="T17" fmla="*/ 1225623 h 1909762"/>
                <a:gd name="T18" fmla="*/ 1472270 w 2209800"/>
                <a:gd name="T19" fmla="*/ 1355593 h 1909762"/>
                <a:gd name="T20" fmla="*/ 1624725 w 2209800"/>
                <a:gd name="T21" fmla="*/ 1534815 h 1909762"/>
                <a:gd name="T22" fmla="*/ 1512778 w 2209800"/>
                <a:gd name="T23" fmla="*/ 1640980 h 1909762"/>
                <a:gd name="T24" fmla="*/ 1153675 w 2209800"/>
                <a:gd name="T25" fmla="*/ 1606778 h 1909762"/>
                <a:gd name="T26" fmla="*/ 1340617 w 2209800"/>
                <a:gd name="T27" fmla="*/ 1434123 h 1909762"/>
                <a:gd name="T28" fmla="*/ 1309688 w 2209800"/>
                <a:gd name="T29" fmla="*/ 1259826 h 1909762"/>
                <a:gd name="T30" fmla="*/ 1389884 w 2209800"/>
                <a:gd name="T31" fmla="*/ 1191968 h 1909762"/>
                <a:gd name="T32" fmla="*/ 1161961 w 2209800"/>
                <a:gd name="T33" fmla="*/ 1129330 h 1909762"/>
                <a:gd name="T34" fmla="*/ 968402 w 2209800"/>
                <a:gd name="T35" fmla="*/ 1116438 h 1909762"/>
                <a:gd name="T36" fmla="*/ 743039 w 2209800"/>
                <a:gd name="T37" fmla="*/ 1129330 h 1909762"/>
                <a:gd name="T38" fmla="*/ 1141673 w 2209800"/>
                <a:gd name="T39" fmla="*/ 962010 h 1909762"/>
                <a:gd name="T40" fmla="*/ 1232147 w 2209800"/>
                <a:gd name="T41" fmla="*/ 970512 h 1909762"/>
                <a:gd name="T42" fmla="*/ 936598 w 2209800"/>
                <a:gd name="T43" fmla="*/ 1084620 h 1909762"/>
                <a:gd name="T44" fmla="*/ 769359 w 2209800"/>
                <a:gd name="T45" fmla="*/ 1025920 h 1909762"/>
                <a:gd name="T46" fmla="*/ 1219809 w 2209800"/>
                <a:gd name="T47" fmla="*/ 856131 h 1909762"/>
                <a:gd name="T48" fmla="*/ 803903 w 2209800"/>
                <a:gd name="T49" fmla="*/ 848725 h 1909762"/>
                <a:gd name="T50" fmla="*/ 672578 w 2209800"/>
                <a:gd name="T51" fmla="*/ 921963 h 1909762"/>
                <a:gd name="T52" fmla="*/ 1080809 w 2209800"/>
                <a:gd name="T53" fmla="*/ 704446 h 1909762"/>
                <a:gd name="T54" fmla="*/ 837900 w 2209800"/>
                <a:gd name="T55" fmla="*/ 685794 h 1909762"/>
                <a:gd name="T56" fmla="*/ 831046 w 2209800"/>
                <a:gd name="T57" fmla="*/ 695119 h 1909762"/>
                <a:gd name="T58" fmla="*/ 923165 w 2209800"/>
                <a:gd name="T59" fmla="*/ 663027 h 1909762"/>
                <a:gd name="T60" fmla="*/ 977723 w 2209800"/>
                <a:gd name="T61" fmla="*/ 614751 h 1909762"/>
                <a:gd name="T62" fmla="*/ 1241195 w 2209800"/>
                <a:gd name="T63" fmla="*/ 785911 h 1909762"/>
                <a:gd name="T64" fmla="*/ 1272449 w 2209800"/>
                <a:gd name="T65" fmla="*/ 1016320 h 1909762"/>
                <a:gd name="T66" fmla="*/ 1026798 w 2209800"/>
                <a:gd name="T67" fmla="*/ 1262637 h 1909762"/>
                <a:gd name="T68" fmla="*/ 796227 w 2209800"/>
                <a:gd name="T69" fmla="*/ 1231368 h 1909762"/>
                <a:gd name="T70" fmla="*/ 625148 w 2209800"/>
                <a:gd name="T71" fmla="*/ 967769 h 1909762"/>
                <a:gd name="T72" fmla="*/ 720558 w 2209800"/>
                <a:gd name="T73" fmla="*/ 709932 h 1909762"/>
                <a:gd name="T74" fmla="*/ 925129 w 2209800"/>
                <a:gd name="T75" fmla="*/ 582149 h 1909762"/>
                <a:gd name="T76" fmla="*/ 320145 w 2209800"/>
                <a:gd name="T77" fmla="*/ 498386 h 1909762"/>
                <a:gd name="T78" fmla="*/ 302618 w 2209800"/>
                <a:gd name="T79" fmla="*/ 639642 h 1909762"/>
                <a:gd name="T80" fmla="*/ 480081 w 2209800"/>
                <a:gd name="T81" fmla="*/ 830544 h 1909762"/>
                <a:gd name="T82" fmla="*/ 187048 w 2209800"/>
                <a:gd name="T83" fmla="*/ 897195 h 1909762"/>
                <a:gd name="T84" fmla="*/ 4108 w 2209800"/>
                <a:gd name="T85" fmla="*/ 813813 h 1909762"/>
                <a:gd name="T86" fmla="*/ 171985 w 2209800"/>
                <a:gd name="T87" fmla="*/ 627573 h 1909762"/>
                <a:gd name="T88" fmla="*/ 165960 w 2209800"/>
                <a:gd name="T89" fmla="*/ 489883 h 1909762"/>
                <a:gd name="T90" fmla="*/ 1673171 w 2209800"/>
                <a:gd name="T91" fmla="*/ 441337 h 1909762"/>
                <a:gd name="T92" fmla="*/ 1750356 w 2209800"/>
                <a:gd name="T93" fmla="*/ 513574 h 1909762"/>
                <a:gd name="T94" fmla="*/ 1738039 w 2209800"/>
                <a:gd name="T95" fmla="*/ 692248 h 1909762"/>
                <a:gd name="T96" fmla="*/ 1904727 w 2209800"/>
                <a:gd name="T97" fmla="*/ 857515 h 1909762"/>
                <a:gd name="T98" fmla="*/ 1535770 w 2209800"/>
                <a:gd name="T99" fmla="*/ 889528 h 1909762"/>
                <a:gd name="T100" fmla="*/ 1433951 w 2209800"/>
                <a:gd name="T101" fmla="*/ 784185 h 1909762"/>
                <a:gd name="T102" fmla="*/ 1586405 w 2209800"/>
                <a:gd name="T103" fmla="*/ 604689 h 1909762"/>
                <a:gd name="T104" fmla="*/ 1597353 w 2209800"/>
                <a:gd name="T105" fmla="*/ 474993 h 1909762"/>
                <a:gd name="T106" fmla="*/ 983275 w 2209800"/>
                <a:gd name="T107" fmla="*/ 6294 h 1909762"/>
                <a:gd name="T108" fmla="*/ 1042362 w 2209800"/>
                <a:gd name="T109" fmla="*/ 98230 h 1909762"/>
                <a:gd name="T110" fmla="*/ 1155885 w 2209800"/>
                <a:gd name="T111" fmla="*/ 305908 h 1909762"/>
                <a:gd name="T112" fmla="*/ 1186797 w 2209800"/>
                <a:gd name="T113" fmla="*/ 424386 h 1909762"/>
                <a:gd name="T114" fmla="*/ 739541 w 2209800"/>
                <a:gd name="T115" fmla="*/ 434236 h 1909762"/>
                <a:gd name="T116" fmla="*/ 737625 w 2209800"/>
                <a:gd name="T117" fmla="*/ 314664 h 1909762"/>
                <a:gd name="T118" fmla="*/ 864006 w 2209800"/>
                <a:gd name="T119" fmla="*/ 123129 h 1909762"/>
                <a:gd name="T120" fmla="*/ 905586 w 2209800"/>
                <a:gd name="T121" fmla="*/ 15049 h 19097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209800" h="1909762">
                  <a:moveTo>
                    <a:pt x="815082" y="1457325"/>
                  </a:moveTo>
                  <a:lnTo>
                    <a:pt x="868363" y="1495938"/>
                  </a:lnTo>
                  <a:lnTo>
                    <a:pt x="803848" y="1582738"/>
                  </a:lnTo>
                  <a:lnTo>
                    <a:pt x="750888" y="1543487"/>
                  </a:lnTo>
                  <a:lnTo>
                    <a:pt x="815082" y="1457325"/>
                  </a:lnTo>
                  <a:close/>
                  <a:moveTo>
                    <a:pt x="1395270" y="1454150"/>
                  </a:moveTo>
                  <a:lnTo>
                    <a:pt x="1458913" y="1539438"/>
                  </a:lnTo>
                  <a:lnTo>
                    <a:pt x="1406669" y="1577975"/>
                  </a:lnTo>
                  <a:lnTo>
                    <a:pt x="1343025" y="1492688"/>
                  </a:lnTo>
                  <a:lnTo>
                    <a:pt x="1395270" y="1454150"/>
                  </a:lnTo>
                  <a:close/>
                  <a:moveTo>
                    <a:pt x="586740" y="1385887"/>
                  </a:moveTo>
                  <a:lnTo>
                    <a:pt x="592138" y="1385887"/>
                  </a:lnTo>
                  <a:lnTo>
                    <a:pt x="597535" y="1385887"/>
                  </a:lnTo>
                  <a:lnTo>
                    <a:pt x="602615" y="1386521"/>
                  </a:lnTo>
                  <a:lnTo>
                    <a:pt x="608013" y="1386838"/>
                  </a:lnTo>
                  <a:lnTo>
                    <a:pt x="613410" y="1388107"/>
                  </a:lnTo>
                  <a:lnTo>
                    <a:pt x="618173" y="1389692"/>
                  </a:lnTo>
                  <a:lnTo>
                    <a:pt x="623253" y="1391278"/>
                  </a:lnTo>
                  <a:lnTo>
                    <a:pt x="628015" y="1392863"/>
                  </a:lnTo>
                  <a:lnTo>
                    <a:pt x="632778" y="1395083"/>
                  </a:lnTo>
                  <a:lnTo>
                    <a:pt x="637540" y="1397620"/>
                  </a:lnTo>
                  <a:lnTo>
                    <a:pt x="641985" y="1400157"/>
                  </a:lnTo>
                  <a:lnTo>
                    <a:pt x="646430" y="1403011"/>
                  </a:lnTo>
                  <a:lnTo>
                    <a:pt x="650240" y="1406182"/>
                  </a:lnTo>
                  <a:lnTo>
                    <a:pt x="654685" y="1409671"/>
                  </a:lnTo>
                  <a:lnTo>
                    <a:pt x="658813" y="1413159"/>
                  </a:lnTo>
                  <a:lnTo>
                    <a:pt x="662623" y="1416964"/>
                  </a:lnTo>
                  <a:lnTo>
                    <a:pt x="666115" y="1420770"/>
                  </a:lnTo>
                  <a:lnTo>
                    <a:pt x="669608" y="1425209"/>
                  </a:lnTo>
                  <a:lnTo>
                    <a:pt x="672783" y="1429332"/>
                  </a:lnTo>
                  <a:lnTo>
                    <a:pt x="675958" y="1433771"/>
                  </a:lnTo>
                  <a:lnTo>
                    <a:pt x="678815" y="1438528"/>
                  </a:lnTo>
                  <a:lnTo>
                    <a:pt x="681355" y="1443602"/>
                  </a:lnTo>
                  <a:lnTo>
                    <a:pt x="684213" y="1448676"/>
                  </a:lnTo>
                  <a:lnTo>
                    <a:pt x="686118" y="1453749"/>
                  </a:lnTo>
                  <a:lnTo>
                    <a:pt x="688658" y="1458824"/>
                  </a:lnTo>
                  <a:lnTo>
                    <a:pt x="690245" y="1464532"/>
                  </a:lnTo>
                  <a:lnTo>
                    <a:pt x="692150" y="1469923"/>
                  </a:lnTo>
                  <a:lnTo>
                    <a:pt x="693420" y="1475631"/>
                  </a:lnTo>
                  <a:lnTo>
                    <a:pt x="694373" y="1481339"/>
                  </a:lnTo>
                  <a:lnTo>
                    <a:pt x="695643" y="1487047"/>
                  </a:lnTo>
                  <a:lnTo>
                    <a:pt x="695960" y="1493389"/>
                  </a:lnTo>
                  <a:lnTo>
                    <a:pt x="696595" y="1499415"/>
                  </a:lnTo>
                  <a:lnTo>
                    <a:pt x="696913" y="1505757"/>
                  </a:lnTo>
                  <a:lnTo>
                    <a:pt x="696595" y="1513051"/>
                  </a:lnTo>
                  <a:lnTo>
                    <a:pt x="695960" y="1520661"/>
                  </a:lnTo>
                  <a:lnTo>
                    <a:pt x="695008" y="1528589"/>
                  </a:lnTo>
                  <a:lnTo>
                    <a:pt x="693738" y="1536200"/>
                  </a:lnTo>
                  <a:lnTo>
                    <a:pt x="692150" y="1544128"/>
                  </a:lnTo>
                  <a:lnTo>
                    <a:pt x="690245" y="1552056"/>
                  </a:lnTo>
                  <a:lnTo>
                    <a:pt x="687705" y="1559984"/>
                  </a:lnTo>
                  <a:lnTo>
                    <a:pt x="685165" y="1567912"/>
                  </a:lnTo>
                  <a:lnTo>
                    <a:pt x="682308" y="1575522"/>
                  </a:lnTo>
                  <a:lnTo>
                    <a:pt x="679133" y="1583133"/>
                  </a:lnTo>
                  <a:lnTo>
                    <a:pt x="675640" y="1590744"/>
                  </a:lnTo>
                  <a:lnTo>
                    <a:pt x="672148" y="1598038"/>
                  </a:lnTo>
                  <a:lnTo>
                    <a:pt x="667703" y="1605014"/>
                  </a:lnTo>
                  <a:lnTo>
                    <a:pt x="663893" y="1611674"/>
                  </a:lnTo>
                  <a:lnTo>
                    <a:pt x="659130" y="1618650"/>
                  </a:lnTo>
                  <a:lnTo>
                    <a:pt x="654368" y="1624675"/>
                  </a:lnTo>
                  <a:lnTo>
                    <a:pt x="654368" y="1666535"/>
                  </a:lnTo>
                  <a:lnTo>
                    <a:pt x="677545" y="1676999"/>
                  </a:lnTo>
                  <a:lnTo>
                    <a:pt x="701675" y="1687147"/>
                  </a:lnTo>
                  <a:lnTo>
                    <a:pt x="749618" y="1706808"/>
                  </a:lnTo>
                  <a:lnTo>
                    <a:pt x="793116" y="1724567"/>
                  </a:lnTo>
                  <a:lnTo>
                    <a:pt x="812166" y="1732812"/>
                  </a:lnTo>
                  <a:lnTo>
                    <a:pt x="828358" y="1740422"/>
                  </a:lnTo>
                  <a:lnTo>
                    <a:pt x="831851" y="1742325"/>
                  </a:lnTo>
                  <a:lnTo>
                    <a:pt x="835343" y="1744545"/>
                  </a:lnTo>
                  <a:lnTo>
                    <a:pt x="838518" y="1747399"/>
                  </a:lnTo>
                  <a:lnTo>
                    <a:pt x="841376" y="1750253"/>
                  </a:lnTo>
                  <a:lnTo>
                    <a:pt x="844551" y="1753741"/>
                  </a:lnTo>
                  <a:lnTo>
                    <a:pt x="846773" y="1757230"/>
                  </a:lnTo>
                  <a:lnTo>
                    <a:pt x="849313" y="1761352"/>
                  </a:lnTo>
                  <a:lnTo>
                    <a:pt x="851536" y="1765158"/>
                  </a:lnTo>
                  <a:lnTo>
                    <a:pt x="855981" y="1774037"/>
                  </a:lnTo>
                  <a:lnTo>
                    <a:pt x="859156" y="1783550"/>
                  </a:lnTo>
                  <a:lnTo>
                    <a:pt x="862013" y="1793381"/>
                  </a:lnTo>
                  <a:lnTo>
                    <a:pt x="864553" y="1803211"/>
                  </a:lnTo>
                  <a:lnTo>
                    <a:pt x="866458" y="1813359"/>
                  </a:lnTo>
                  <a:lnTo>
                    <a:pt x="868046" y="1823190"/>
                  </a:lnTo>
                  <a:lnTo>
                    <a:pt x="869316" y="1832703"/>
                  </a:lnTo>
                  <a:lnTo>
                    <a:pt x="870268" y="1841899"/>
                  </a:lnTo>
                  <a:lnTo>
                    <a:pt x="871221" y="1856804"/>
                  </a:lnTo>
                  <a:lnTo>
                    <a:pt x="871538" y="1866952"/>
                  </a:lnTo>
                  <a:lnTo>
                    <a:pt x="871221" y="1868537"/>
                  </a:lnTo>
                  <a:lnTo>
                    <a:pt x="870268" y="1870440"/>
                  </a:lnTo>
                  <a:lnTo>
                    <a:pt x="869633" y="1872025"/>
                  </a:lnTo>
                  <a:lnTo>
                    <a:pt x="868046" y="1873928"/>
                  </a:lnTo>
                  <a:lnTo>
                    <a:pt x="866141" y="1876148"/>
                  </a:lnTo>
                  <a:lnTo>
                    <a:pt x="863283" y="1878051"/>
                  </a:lnTo>
                  <a:lnTo>
                    <a:pt x="860426" y="1879636"/>
                  </a:lnTo>
                  <a:lnTo>
                    <a:pt x="856933" y="1881539"/>
                  </a:lnTo>
                  <a:lnTo>
                    <a:pt x="849313" y="1885027"/>
                  </a:lnTo>
                  <a:lnTo>
                    <a:pt x="839471" y="1888515"/>
                  </a:lnTo>
                  <a:lnTo>
                    <a:pt x="827406" y="1892004"/>
                  </a:lnTo>
                  <a:lnTo>
                    <a:pt x="814071" y="1895175"/>
                  </a:lnTo>
                  <a:lnTo>
                    <a:pt x="798513" y="1898346"/>
                  </a:lnTo>
                  <a:lnTo>
                    <a:pt x="781051" y="1901200"/>
                  </a:lnTo>
                  <a:lnTo>
                    <a:pt x="762318" y="1903420"/>
                  </a:lnTo>
                  <a:lnTo>
                    <a:pt x="741045" y="1905640"/>
                  </a:lnTo>
                  <a:lnTo>
                    <a:pt x="717550" y="1907542"/>
                  </a:lnTo>
                  <a:lnTo>
                    <a:pt x="692785" y="1908494"/>
                  </a:lnTo>
                  <a:lnTo>
                    <a:pt x="666115" y="1909445"/>
                  </a:lnTo>
                  <a:lnTo>
                    <a:pt x="637540" y="1909762"/>
                  </a:lnTo>
                  <a:lnTo>
                    <a:pt x="529908" y="1909762"/>
                  </a:lnTo>
                  <a:lnTo>
                    <a:pt x="529590" y="1909445"/>
                  </a:lnTo>
                  <a:lnTo>
                    <a:pt x="503238" y="1909128"/>
                  </a:lnTo>
                  <a:lnTo>
                    <a:pt x="477838" y="1907860"/>
                  </a:lnTo>
                  <a:lnTo>
                    <a:pt x="455295" y="1906591"/>
                  </a:lnTo>
                  <a:lnTo>
                    <a:pt x="434023" y="1904688"/>
                  </a:lnTo>
                  <a:lnTo>
                    <a:pt x="414338" y="1902469"/>
                  </a:lnTo>
                  <a:lnTo>
                    <a:pt x="396558" y="1899932"/>
                  </a:lnTo>
                  <a:lnTo>
                    <a:pt x="380365" y="1897395"/>
                  </a:lnTo>
                  <a:lnTo>
                    <a:pt x="366078" y="1894541"/>
                  </a:lnTo>
                  <a:lnTo>
                    <a:pt x="353695" y="1891370"/>
                  </a:lnTo>
                  <a:lnTo>
                    <a:pt x="342583" y="1887881"/>
                  </a:lnTo>
                  <a:lnTo>
                    <a:pt x="333693" y="1884393"/>
                  </a:lnTo>
                  <a:lnTo>
                    <a:pt x="326073" y="1880588"/>
                  </a:lnTo>
                  <a:lnTo>
                    <a:pt x="320040" y="1877099"/>
                  </a:lnTo>
                  <a:lnTo>
                    <a:pt x="317818" y="1875514"/>
                  </a:lnTo>
                  <a:lnTo>
                    <a:pt x="315913" y="1873611"/>
                  </a:lnTo>
                  <a:lnTo>
                    <a:pt x="314643" y="1872025"/>
                  </a:lnTo>
                  <a:lnTo>
                    <a:pt x="313373" y="1870123"/>
                  </a:lnTo>
                  <a:lnTo>
                    <a:pt x="313055" y="1868537"/>
                  </a:lnTo>
                  <a:lnTo>
                    <a:pt x="312738" y="1866952"/>
                  </a:lnTo>
                  <a:lnTo>
                    <a:pt x="313055" y="1856804"/>
                  </a:lnTo>
                  <a:lnTo>
                    <a:pt x="314008" y="1841899"/>
                  </a:lnTo>
                  <a:lnTo>
                    <a:pt x="314960" y="1832703"/>
                  </a:lnTo>
                  <a:lnTo>
                    <a:pt x="316230" y="1823190"/>
                  </a:lnTo>
                  <a:lnTo>
                    <a:pt x="317818" y="1813359"/>
                  </a:lnTo>
                  <a:lnTo>
                    <a:pt x="319723" y="1803211"/>
                  </a:lnTo>
                  <a:lnTo>
                    <a:pt x="322263" y="1793381"/>
                  </a:lnTo>
                  <a:lnTo>
                    <a:pt x="324803" y="1783550"/>
                  </a:lnTo>
                  <a:lnTo>
                    <a:pt x="328295" y="1774037"/>
                  </a:lnTo>
                  <a:lnTo>
                    <a:pt x="332740" y="1765158"/>
                  </a:lnTo>
                  <a:lnTo>
                    <a:pt x="334645" y="1761352"/>
                  </a:lnTo>
                  <a:lnTo>
                    <a:pt x="337503" y="1757230"/>
                  </a:lnTo>
                  <a:lnTo>
                    <a:pt x="339725" y="1753741"/>
                  </a:lnTo>
                  <a:lnTo>
                    <a:pt x="342583" y="1750253"/>
                  </a:lnTo>
                  <a:lnTo>
                    <a:pt x="345758" y="1747399"/>
                  </a:lnTo>
                  <a:lnTo>
                    <a:pt x="348933" y="1744545"/>
                  </a:lnTo>
                  <a:lnTo>
                    <a:pt x="352108" y="1742325"/>
                  </a:lnTo>
                  <a:lnTo>
                    <a:pt x="355600" y="1740422"/>
                  </a:lnTo>
                  <a:lnTo>
                    <a:pt x="371793" y="1732812"/>
                  </a:lnTo>
                  <a:lnTo>
                    <a:pt x="391160" y="1724567"/>
                  </a:lnTo>
                  <a:lnTo>
                    <a:pt x="434658" y="1706808"/>
                  </a:lnTo>
                  <a:lnTo>
                    <a:pt x="482283" y="1687147"/>
                  </a:lnTo>
                  <a:lnTo>
                    <a:pt x="506413" y="1676999"/>
                  </a:lnTo>
                  <a:lnTo>
                    <a:pt x="529908" y="1666535"/>
                  </a:lnTo>
                  <a:lnTo>
                    <a:pt x="529908" y="1624675"/>
                  </a:lnTo>
                  <a:lnTo>
                    <a:pt x="525145" y="1618650"/>
                  </a:lnTo>
                  <a:lnTo>
                    <a:pt x="520383" y="1611674"/>
                  </a:lnTo>
                  <a:lnTo>
                    <a:pt x="516255" y="1605014"/>
                  </a:lnTo>
                  <a:lnTo>
                    <a:pt x="512128" y="1598038"/>
                  </a:lnTo>
                  <a:lnTo>
                    <a:pt x="508635" y="1590744"/>
                  </a:lnTo>
                  <a:lnTo>
                    <a:pt x="505143" y="1583133"/>
                  </a:lnTo>
                  <a:lnTo>
                    <a:pt x="501968" y="1575522"/>
                  </a:lnTo>
                  <a:lnTo>
                    <a:pt x="498793" y="1567912"/>
                  </a:lnTo>
                  <a:lnTo>
                    <a:pt x="496570" y="1559984"/>
                  </a:lnTo>
                  <a:lnTo>
                    <a:pt x="494030" y="1552056"/>
                  </a:lnTo>
                  <a:lnTo>
                    <a:pt x="492125" y="1544128"/>
                  </a:lnTo>
                  <a:lnTo>
                    <a:pt x="490538" y="1536200"/>
                  </a:lnTo>
                  <a:lnTo>
                    <a:pt x="488950" y="1528589"/>
                  </a:lnTo>
                  <a:lnTo>
                    <a:pt x="488315" y="1520661"/>
                  </a:lnTo>
                  <a:lnTo>
                    <a:pt x="487680" y="1513051"/>
                  </a:lnTo>
                  <a:lnTo>
                    <a:pt x="487363" y="1505757"/>
                  </a:lnTo>
                  <a:lnTo>
                    <a:pt x="487363" y="1499415"/>
                  </a:lnTo>
                  <a:lnTo>
                    <a:pt x="487680" y="1493389"/>
                  </a:lnTo>
                  <a:lnTo>
                    <a:pt x="488633" y="1487047"/>
                  </a:lnTo>
                  <a:lnTo>
                    <a:pt x="489903" y="1481339"/>
                  </a:lnTo>
                  <a:lnTo>
                    <a:pt x="490538" y="1475631"/>
                  </a:lnTo>
                  <a:lnTo>
                    <a:pt x="492125" y="1469923"/>
                  </a:lnTo>
                  <a:lnTo>
                    <a:pt x="493713" y="1464532"/>
                  </a:lnTo>
                  <a:lnTo>
                    <a:pt x="495618" y="1458824"/>
                  </a:lnTo>
                  <a:lnTo>
                    <a:pt x="497523" y="1453749"/>
                  </a:lnTo>
                  <a:lnTo>
                    <a:pt x="500063" y="1448676"/>
                  </a:lnTo>
                  <a:lnTo>
                    <a:pt x="502920" y="1443602"/>
                  </a:lnTo>
                  <a:lnTo>
                    <a:pt x="505460" y="1438528"/>
                  </a:lnTo>
                  <a:lnTo>
                    <a:pt x="508318" y="1433771"/>
                  </a:lnTo>
                  <a:lnTo>
                    <a:pt x="511493" y="1429332"/>
                  </a:lnTo>
                  <a:lnTo>
                    <a:pt x="514668" y="1425209"/>
                  </a:lnTo>
                  <a:lnTo>
                    <a:pt x="518160" y="1420770"/>
                  </a:lnTo>
                  <a:lnTo>
                    <a:pt x="521653" y="1416964"/>
                  </a:lnTo>
                  <a:lnTo>
                    <a:pt x="525463" y="1413159"/>
                  </a:lnTo>
                  <a:lnTo>
                    <a:pt x="529590" y="1409671"/>
                  </a:lnTo>
                  <a:lnTo>
                    <a:pt x="533400" y="1406182"/>
                  </a:lnTo>
                  <a:lnTo>
                    <a:pt x="537845" y="1403011"/>
                  </a:lnTo>
                  <a:lnTo>
                    <a:pt x="542290" y="1400157"/>
                  </a:lnTo>
                  <a:lnTo>
                    <a:pt x="546735" y="1397620"/>
                  </a:lnTo>
                  <a:lnTo>
                    <a:pt x="551498" y="1395083"/>
                  </a:lnTo>
                  <a:lnTo>
                    <a:pt x="556260" y="1392863"/>
                  </a:lnTo>
                  <a:lnTo>
                    <a:pt x="561023" y="1391278"/>
                  </a:lnTo>
                  <a:lnTo>
                    <a:pt x="566103" y="1389692"/>
                  </a:lnTo>
                  <a:lnTo>
                    <a:pt x="570865" y="1388107"/>
                  </a:lnTo>
                  <a:lnTo>
                    <a:pt x="576263" y="1386838"/>
                  </a:lnTo>
                  <a:lnTo>
                    <a:pt x="581660" y="1386521"/>
                  </a:lnTo>
                  <a:lnTo>
                    <a:pt x="586740" y="1385887"/>
                  </a:lnTo>
                  <a:close/>
                  <a:moveTo>
                    <a:pt x="1617663" y="1381125"/>
                  </a:moveTo>
                  <a:lnTo>
                    <a:pt x="1623378" y="1381442"/>
                  </a:lnTo>
                  <a:lnTo>
                    <a:pt x="1628458" y="1381759"/>
                  </a:lnTo>
                  <a:lnTo>
                    <a:pt x="1633538" y="1382710"/>
                  </a:lnTo>
                  <a:lnTo>
                    <a:pt x="1638618" y="1383662"/>
                  </a:lnTo>
                  <a:lnTo>
                    <a:pt x="1643698" y="1384930"/>
                  </a:lnTo>
                  <a:lnTo>
                    <a:pt x="1648778" y="1386516"/>
                  </a:lnTo>
                  <a:lnTo>
                    <a:pt x="1653541" y="1388419"/>
                  </a:lnTo>
                  <a:lnTo>
                    <a:pt x="1658303" y="1390321"/>
                  </a:lnTo>
                  <a:lnTo>
                    <a:pt x="1663066" y="1392858"/>
                  </a:lnTo>
                  <a:lnTo>
                    <a:pt x="1667193" y="1395712"/>
                  </a:lnTo>
                  <a:lnTo>
                    <a:pt x="1671956" y="1398883"/>
                  </a:lnTo>
                  <a:lnTo>
                    <a:pt x="1676083" y="1401420"/>
                  </a:lnTo>
                  <a:lnTo>
                    <a:pt x="1680211" y="1404909"/>
                  </a:lnTo>
                  <a:lnTo>
                    <a:pt x="1684338" y="1408714"/>
                  </a:lnTo>
                  <a:lnTo>
                    <a:pt x="1687831" y="1412519"/>
                  </a:lnTo>
                  <a:lnTo>
                    <a:pt x="1691641" y="1416325"/>
                  </a:lnTo>
                  <a:lnTo>
                    <a:pt x="1694816" y="1420447"/>
                  </a:lnTo>
                  <a:lnTo>
                    <a:pt x="1698308" y="1424570"/>
                  </a:lnTo>
                  <a:lnTo>
                    <a:pt x="1701483" y="1429326"/>
                  </a:lnTo>
                  <a:lnTo>
                    <a:pt x="1704341" y="1434083"/>
                  </a:lnTo>
                  <a:lnTo>
                    <a:pt x="1707198" y="1438840"/>
                  </a:lnTo>
                  <a:lnTo>
                    <a:pt x="1709421" y="1443914"/>
                  </a:lnTo>
                  <a:lnTo>
                    <a:pt x="1711643" y="1448988"/>
                  </a:lnTo>
                  <a:lnTo>
                    <a:pt x="1714183" y="1454696"/>
                  </a:lnTo>
                  <a:lnTo>
                    <a:pt x="1715771" y="1460087"/>
                  </a:lnTo>
                  <a:lnTo>
                    <a:pt x="1717358" y="1465478"/>
                  </a:lnTo>
                  <a:lnTo>
                    <a:pt x="1718946" y="1471186"/>
                  </a:lnTo>
                  <a:lnTo>
                    <a:pt x="1719898" y="1476894"/>
                  </a:lnTo>
                  <a:lnTo>
                    <a:pt x="1720851" y="1482919"/>
                  </a:lnTo>
                  <a:lnTo>
                    <a:pt x="1721486" y="1488627"/>
                  </a:lnTo>
                  <a:lnTo>
                    <a:pt x="1722121" y="1494970"/>
                  </a:lnTo>
                  <a:lnTo>
                    <a:pt x="1722121" y="1500995"/>
                  </a:lnTo>
                  <a:lnTo>
                    <a:pt x="1722121" y="1508289"/>
                  </a:lnTo>
                  <a:lnTo>
                    <a:pt x="1721168" y="1516216"/>
                  </a:lnTo>
                  <a:lnTo>
                    <a:pt x="1720533" y="1523827"/>
                  </a:lnTo>
                  <a:lnTo>
                    <a:pt x="1719263" y="1531755"/>
                  </a:lnTo>
                  <a:lnTo>
                    <a:pt x="1717676" y="1539366"/>
                  </a:lnTo>
                  <a:lnTo>
                    <a:pt x="1715771" y="1547611"/>
                  </a:lnTo>
                  <a:lnTo>
                    <a:pt x="1713231" y="1555539"/>
                  </a:lnTo>
                  <a:lnTo>
                    <a:pt x="1710691" y="1563467"/>
                  </a:lnTo>
                  <a:lnTo>
                    <a:pt x="1707833" y="1571077"/>
                  </a:lnTo>
                  <a:lnTo>
                    <a:pt x="1704658" y="1578688"/>
                  </a:lnTo>
                  <a:lnTo>
                    <a:pt x="1701166" y="1586299"/>
                  </a:lnTo>
                  <a:lnTo>
                    <a:pt x="1697356" y="1593593"/>
                  </a:lnTo>
                  <a:lnTo>
                    <a:pt x="1693228" y="1600886"/>
                  </a:lnTo>
                  <a:lnTo>
                    <a:pt x="1689418" y="1607546"/>
                  </a:lnTo>
                  <a:lnTo>
                    <a:pt x="1684656" y="1614205"/>
                  </a:lnTo>
                  <a:lnTo>
                    <a:pt x="1679893" y="1619913"/>
                  </a:lnTo>
                  <a:lnTo>
                    <a:pt x="1679893" y="1662090"/>
                  </a:lnTo>
                  <a:lnTo>
                    <a:pt x="1703071" y="1672872"/>
                  </a:lnTo>
                  <a:lnTo>
                    <a:pt x="1727201" y="1683019"/>
                  </a:lnTo>
                  <a:lnTo>
                    <a:pt x="1775143" y="1702363"/>
                  </a:lnTo>
                  <a:lnTo>
                    <a:pt x="1818958" y="1720439"/>
                  </a:lnTo>
                  <a:lnTo>
                    <a:pt x="1837691" y="1728050"/>
                  </a:lnTo>
                  <a:lnTo>
                    <a:pt x="1853883" y="1735660"/>
                  </a:lnTo>
                  <a:lnTo>
                    <a:pt x="1857376" y="1737563"/>
                  </a:lnTo>
                  <a:lnTo>
                    <a:pt x="1860868" y="1740100"/>
                  </a:lnTo>
                  <a:lnTo>
                    <a:pt x="1864043" y="1742637"/>
                  </a:lnTo>
                  <a:lnTo>
                    <a:pt x="1866901" y="1745808"/>
                  </a:lnTo>
                  <a:lnTo>
                    <a:pt x="1869758" y="1748979"/>
                  </a:lnTo>
                  <a:lnTo>
                    <a:pt x="1872298" y="1753102"/>
                  </a:lnTo>
                  <a:lnTo>
                    <a:pt x="1874838" y="1756907"/>
                  </a:lnTo>
                  <a:lnTo>
                    <a:pt x="1877061" y="1760713"/>
                  </a:lnTo>
                  <a:lnTo>
                    <a:pt x="1881188" y="1769592"/>
                  </a:lnTo>
                  <a:lnTo>
                    <a:pt x="1884681" y="1778788"/>
                  </a:lnTo>
                  <a:lnTo>
                    <a:pt x="1887856" y="1788619"/>
                  </a:lnTo>
                  <a:lnTo>
                    <a:pt x="1890078" y="1799084"/>
                  </a:lnTo>
                  <a:lnTo>
                    <a:pt x="1891983" y="1809231"/>
                  </a:lnTo>
                  <a:lnTo>
                    <a:pt x="1893571" y="1819062"/>
                  </a:lnTo>
                  <a:lnTo>
                    <a:pt x="1894841" y="1828575"/>
                  </a:lnTo>
                  <a:lnTo>
                    <a:pt x="1895476" y="1837137"/>
                  </a:lnTo>
                  <a:lnTo>
                    <a:pt x="1896746" y="1852042"/>
                  </a:lnTo>
                  <a:lnTo>
                    <a:pt x="1897063" y="1862190"/>
                  </a:lnTo>
                  <a:lnTo>
                    <a:pt x="1896746" y="1863775"/>
                  </a:lnTo>
                  <a:lnTo>
                    <a:pt x="1896111" y="1865678"/>
                  </a:lnTo>
                  <a:lnTo>
                    <a:pt x="1895158" y="1867263"/>
                  </a:lnTo>
                  <a:lnTo>
                    <a:pt x="1893571" y="1869166"/>
                  </a:lnTo>
                  <a:lnTo>
                    <a:pt x="1891666" y="1870752"/>
                  </a:lnTo>
                  <a:lnTo>
                    <a:pt x="1889761" y="1872972"/>
                  </a:lnTo>
                  <a:lnTo>
                    <a:pt x="1883728" y="1876460"/>
                  </a:lnTo>
                  <a:lnTo>
                    <a:pt x="1876426" y="1879948"/>
                  </a:lnTo>
                  <a:lnTo>
                    <a:pt x="1867218" y="1883436"/>
                  </a:lnTo>
                  <a:lnTo>
                    <a:pt x="1856106" y="1886608"/>
                  </a:lnTo>
                  <a:lnTo>
                    <a:pt x="1843723" y="1889779"/>
                  </a:lnTo>
                  <a:lnTo>
                    <a:pt x="1829436" y="1892950"/>
                  </a:lnTo>
                  <a:lnTo>
                    <a:pt x="1813243" y="1895804"/>
                  </a:lnTo>
                  <a:lnTo>
                    <a:pt x="1795463" y="1898024"/>
                  </a:lnTo>
                  <a:lnTo>
                    <a:pt x="1776096" y="1899926"/>
                  </a:lnTo>
                  <a:lnTo>
                    <a:pt x="1754823" y="1901829"/>
                  </a:lnTo>
                  <a:lnTo>
                    <a:pt x="1731328" y="1903415"/>
                  </a:lnTo>
                  <a:lnTo>
                    <a:pt x="1706563" y="1904366"/>
                  </a:lnTo>
                  <a:lnTo>
                    <a:pt x="1679893" y="1905000"/>
                  </a:lnTo>
                  <a:lnTo>
                    <a:pt x="1572578" y="1905000"/>
                  </a:lnTo>
                  <a:lnTo>
                    <a:pt x="1543686" y="1905000"/>
                  </a:lnTo>
                  <a:lnTo>
                    <a:pt x="1516698" y="1904366"/>
                  </a:lnTo>
                  <a:lnTo>
                    <a:pt x="1491616" y="1902780"/>
                  </a:lnTo>
                  <a:lnTo>
                    <a:pt x="1469073" y="1901195"/>
                  </a:lnTo>
                  <a:lnTo>
                    <a:pt x="1447801" y="1899292"/>
                  </a:lnTo>
                  <a:lnTo>
                    <a:pt x="1428433" y="1896438"/>
                  </a:lnTo>
                  <a:lnTo>
                    <a:pt x="1410971" y="1893584"/>
                  </a:lnTo>
                  <a:lnTo>
                    <a:pt x="1395731" y="1891047"/>
                  </a:lnTo>
                  <a:lnTo>
                    <a:pt x="1382396" y="1887559"/>
                  </a:lnTo>
                  <a:lnTo>
                    <a:pt x="1370648" y="1884388"/>
                  </a:lnTo>
                  <a:lnTo>
                    <a:pt x="1360806" y="1880582"/>
                  </a:lnTo>
                  <a:lnTo>
                    <a:pt x="1352551" y="1876777"/>
                  </a:lnTo>
                  <a:lnTo>
                    <a:pt x="1349376" y="1875191"/>
                  </a:lnTo>
                  <a:lnTo>
                    <a:pt x="1346201" y="1873289"/>
                  </a:lnTo>
                  <a:lnTo>
                    <a:pt x="1343661" y="1871386"/>
                  </a:lnTo>
                  <a:lnTo>
                    <a:pt x="1341756" y="1869800"/>
                  </a:lnTo>
                  <a:lnTo>
                    <a:pt x="1340168" y="1867898"/>
                  </a:lnTo>
                  <a:lnTo>
                    <a:pt x="1338898" y="1865678"/>
                  </a:lnTo>
                  <a:lnTo>
                    <a:pt x="1338263" y="1864092"/>
                  </a:lnTo>
                  <a:lnTo>
                    <a:pt x="1338263" y="1862190"/>
                  </a:lnTo>
                  <a:lnTo>
                    <a:pt x="1338581" y="1852042"/>
                  </a:lnTo>
                  <a:lnTo>
                    <a:pt x="1339533" y="1837137"/>
                  </a:lnTo>
                  <a:lnTo>
                    <a:pt x="1340168" y="1828575"/>
                  </a:lnTo>
                  <a:lnTo>
                    <a:pt x="1341438" y="1819062"/>
                  </a:lnTo>
                  <a:lnTo>
                    <a:pt x="1343343" y="1809231"/>
                  </a:lnTo>
                  <a:lnTo>
                    <a:pt x="1345248" y="1799084"/>
                  </a:lnTo>
                  <a:lnTo>
                    <a:pt x="1347788" y="1788619"/>
                  </a:lnTo>
                  <a:lnTo>
                    <a:pt x="1350328" y="1778788"/>
                  </a:lnTo>
                  <a:lnTo>
                    <a:pt x="1354138" y="1769592"/>
                  </a:lnTo>
                  <a:lnTo>
                    <a:pt x="1358266" y="1760713"/>
                  </a:lnTo>
                  <a:lnTo>
                    <a:pt x="1360171" y="1756907"/>
                  </a:lnTo>
                  <a:lnTo>
                    <a:pt x="1363028" y="1753102"/>
                  </a:lnTo>
                  <a:lnTo>
                    <a:pt x="1365568" y="1748979"/>
                  </a:lnTo>
                  <a:lnTo>
                    <a:pt x="1368108" y="1745808"/>
                  </a:lnTo>
                  <a:lnTo>
                    <a:pt x="1371283" y="1742637"/>
                  </a:lnTo>
                  <a:lnTo>
                    <a:pt x="1374458" y="1740100"/>
                  </a:lnTo>
                  <a:lnTo>
                    <a:pt x="1377633" y="1737563"/>
                  </a:lnTo>
                  <a:lnTo>
                    <a:pt x="1381126" y="1735660"/>
                  </a:lnTo>
                  <a:lnTo>
                    <a:pt x="1397636" y="1728050"/>
                  </a:lnTo>
                  <a:lnTo>
                    <a:pt x="1416686" y="1720439"/>
                  </a:lnTo>
                  <a:lnTo>
                    <a:pt x="1460183" y="1702363"/>
                  </a:lnTo>
                  <a:lnTo>
                    <a:pt x="1507808" y="1683019"/>
                  </a:lnTo>
                  <a:lnTo>
                    <a:pt x="1531938" y="1672872"/>
                  </a:lnTo>
                  <a:lnTo>
                    <a:pt x="1555116" y="1662090"/>
                  </a:lnTo>
                  <a:lnTo>
                    <a:pt x="1555116" y="1619913"/>
                  </a:lnTo>
                  <a:lnTo>
                    <a:pt x="1550353" y="1614205"/>
                  </a:lnTo>
                  <a:lnTo>
                    <a:pt x="1546226" y="1607546"/>
                  </a:lnTo>
                  <a:lnTo>
                    <a:pt x="1541781" y="1600886"/>
                  </a:lnTo>
                  <a:lnTo>
                    <a:pt x="1537653" y="1593593"/>
                  </a:lnTo>
                  <a:lnTo>
                    <a:pt x="1534161" y="1586299"/>
                  </a:lnTo>
                  <a:lnTo>
                    <a:pt x="1530668" y="1578688"/>
                  </a:lnTo>
                  <a:lnTo>
                    <a:pt x="1527493" y="1571077"/>
                  </a:lnTo>
                  <a:lnTo>
                    <a:pt x="1524318" y="1563467"/>
                  </a:lnTo>
                  <a:lnTo>
                    <a:pt x="1522096" y="1555539"/>
                  </a:lnTo>
                  <a:lnTo>
                    <a:pt x="1519556" y="1547611"/>
                  </a:lnTo>
                  <a:lnTo>
                    <a:pt x="1517651" y="1539366"/>
                  </a:lnTo>
                  <a:lnTo>
                    <a:pt x="1516063" y="1531755"/>
                  </a:lnTo>
                  <a:lnTo>
                    <a:pt x="1515111" y="1523827"/>
                  </a:lnTo>
                  <a:lnTo>
                    <a:pt x="1513841" y="1516216"/>
                  </a:lnTo>
                  <a:lnTo>
                    <a:pt x="1513523" y="1508289"/>
                  </a:lnTo>
                  <a:lnTo>
                    <a:pt x="1512888" y="1500995"/>
                  </a:lnTo>
                  <a:lnTo>
                    <a:pt x="1513523" y="1494970"/>
                  </a:lnTo>
                  <a:lnTo>
                    <a:pt x="1513841" y="1488627"/>
                  </a:lnTo>
                  <a:lnTo>
                    <a:pt x="1514158" y="1482919"/>
                  </a:lnTo>
                  <a:lnTo>
                    <a:pt x="1515428" y="1476894"/>
                  </a:lnTo>
                  <a:lnTo>
                    <a:pt x="1516698" y="1471186"/>
                  </a:lnTo>
                  <a:lnTo>
                    <a:pt x="1517651" y="1465478"/>
                  </a:lnTo>
                  <a:lnTo>
                    <a:pt x="1519238" y="1460087"/>
                  </a:lnTo>
                  <a:lnTo>
                    <a:pt x="1521143" y="1454696"/>
                  </a:lnTo>
                  <a:lnTo>
                    <a:pt x="1523366" y="1448988"/>
                  </a:lnTo>
                  <a:lnTo>
                    <a:pt x="1525588" y="1443914"/>
                  </a:lnTo>
                  <a:lnTo>
                    <a:pt x="1528446" y="1438840"/>
                  </a:lnTo>
                  <a:lnTo>
                    <a:pt x="1530986" y="1434083"/>
                  </a:lnTo>
                  <a:lnTo>
                    <a:pt x="1533843" y="1429326"/>
                  </a:lnTo>
                  <a:lnTo>
                    <a:pt x="1537018" y="1424570"/>
                  </a:lnTo>
                  <a:lnTo>
                    <a:pt x="1540193" y="1420447"/>
                  </a:lnTo>
                  <a:lnTo>
                    <a:pt x="1543686" y="1416325"/>
                  </a:lnTo>
                  <a:lnTo>
                    <a:pt x="1547178" y="1412519"/>
                  </a:lnTo>
                  <a:lnTo>
                    <a:pt x="1551306" y="1408714"/>
                  </a:lnTo>
                  <a:lnTo>
                    <a:pt x="1555116" y="1404909"/>
                  </a:lnTo>
                  <a:lnTo>
                    <a:pt x="1558926" y="1401420"/>
                  </a:lnTo>
                  <a:lnTo>
                    <a:pt x="1563371" y="1398883"/>
                  </a:lnTo>
                  <a:lnTo>
                    <a:pt x="1567816" y="1395712"/>
                  </a:lnTo>
                  <a:lnTo>
                    <a:pt x="1572578" y="1392858"/>
                  </a:lnTo>
                  <a:lnTo>
                    <a:pt x="1576706" y="1390321"/>
                  </a:lnTo>
                  <a:lnTo>
                    <a:pt x="1581468" y="1388419"/>
                  </a:lnTo>
                  <a:lnTo>
                    <a:pt x="1586548" y="1386516"/>
                  </a:lnTo>
                  <a:lnTo>
                    <a:pt x="1591311" y="1384930"/>
                  </a:lnTo>
                  <a:lnTo>
                    <a:pt x="1596391" y="1383662"/>
                  </a:lnTo>
                  <a:lnTo>
                    <a:pt x="1601471" y="1382710"/>
                  </a:lnTo>
                  <a:lnTo>
                    <a:pt x="1607186" y="1381759"/>
                  </a:lnTo>
                  <a:lnTo>
                    <a:pt x="1612266" y="1381442"/>
                  </a:lnTo>
                  <a:lnTo>
                    <a:pt x="1617663" y="1381125"/>
                  </a:lnTo>
                  <a:close/>
                  <a:moveTo>
                    <a:pt x="1290312" y="1293906"/>
                  </a:moveTo>
                  <a:lnTo>
                    <a:pt x="1285223" y="1307575"/>
                  </a:lnTo>
                  <a:lnTo>
                    <a:pt x="1279499" y="1320609"/>
                  </a:lnTo>
                  <a:lnTo>
                    <a:pt x="1273456" y="1333325"/>
                  </a:lnTo>
                  <a:lnTo>
                    <a:pt x="1266777" y="1345405"/>
                  </a:lnTo>
                  <a:lnTo>
                    <a:pt x="1260099" y="1357167"/>
                  </a:lnTo>
                  <a:lnTo>
                    <a:pt x="1253420" y="1368612"/>
                  </a:lnTo>
                  <a:lnTo>
                    <a:pt x="1245787" y="1379420"/>
                  </a:lnTo>
                  <a:lnTo>
                    <a:pt x="1238473" y="1389275"/>
                  </a:lnTo>
                  <a:lnTo>
                    <a:pt x="1247060" y="1385142"/>
                  </a:lnTo>
                  <a:lnTo>
                    <a:pt x="1255964" y="1380374"/>
                  </a:lnTo>
                  <a:lnTo>
                    <a:pt x="1264869" y="1375923"/>
                  </a:lnTo>
                  <a:lnTo>
                    <a:pt x="1273138" y="1371155"/>
                  </a:lnTo>
                  <a:lnTo>
                    <a:pt x="1281407" y="1366068"/>
                  </a:lnTo>
                  <a:lnTo>
                    <a:pt x="1289676" y="1360346"/>
                  </a:lnTo>
                  <a:lnTo>
                    <a:pt x="1297626" y="1354624"/>
                  </a:lnTo>
                  <a:lnTo>
                    <a:pt x="1305259" y="1348902"/>
                  </a:lnTo>
                  <a:lnTo>
                    <a:pt x="1312892" y="1342544"/>
                  </a:lnTo>
                  <a:lnTo>
                    <a:pt x="1320207" y="1336504"/>
                  </a:lnTo>
                  <a:lnTo>
                    <a:pt x="1327839" y="1329828"/>
                  </a:lnTo>
                  <a:lnTo>
                    <a:pt x="1334518" y="1322834"/>
                  </a:lnTo>
                  <a:lnTo>
                    <a:pt x="1341515" y="1315841"/>
                  </a:lnTo>
                  <a:lnTo>
                    <a:pt x="1347875" y="1308847"/>
                  </a:lnTo>
                  <a:lnTo>
                    <a:pt x="1354554" y="1301217"/>
                  </a:lnTo>
                  <a:lnTo>
                    <a:pt x="1360596" y="1293906"/>
                  </a:lnTo>
                  <a:lnTo>
                    <a:pt x="1290312" y="1293906"/>
                  </a:lnTo>
                  <a:close/>
                  <a:moveTo>
                    <a:pt x="1123346" y="1293906"/>
                  </a:moveTo>
                  <a:lnTo>
                    <a:pt x="1123346" y="1417250"/>
                  </a:lnTo>
                  <a:lnTo>
                    <a:pt x="1138929" y="1415978"/>
                  </a:lnTo>
                  <a:lnTo>
                    <a:pt x="1154831" y="1414071"/>
                  </a:lnTo>
                  <a:lnTo>
                    <a:pt x="1161828" y="1409620"/>
                  </a:lnTo>
                  <a:lnTo>
                    <a:pt x="1168506" y="1405488"/>
                  </a:lnTo>
                  <a:lnTo>
                    <a:pt x="1175503" y="1400083"/>
                  </a:lnTo>
                  <a:lnTo>
                    <a:pt x="1182499" y="1394679"/>
                  </a:lnTo>
                  <a:lnTo>
                    <a:pt x="1188542" y="1388321"/>
                  </a:lnTo>
                  <a:lnTo>
                    <a:pt x="1195221" y="1381963"/>
                  </a:lnTo>
                  <a:lnTo>
                    <a:pt x="1201263" y="1374970"/>
                  </a:lnTo>
                  <a:lnTo>
                    <a:pt x="1207624" y="1367658"/>
                  </a:lnTo>
                  <a:lnTo>
                    <a:pt x="1213348" y="1359710"/>
                  </a:lnTo>
                  <a:lnTo>
                    <a:pt x="1219391" y="1351445"/>
                  </a:lnTo>
                  <a:lnTo>
                    <a:pt x="1224797" y="1342544"/>
                  </a:lnTo>
                  <a:lnTo>
                    <a:pt x="1230522" y="1333643"/>
                  </a:lnTo>
                  <a:lnTo>
                    <a:pt x="1235610" y="1324106"/>
                  </a:lnTo>
                  <a:lnTo>
                    <a:pt x="1240699" y="1314251"/>
                  </a:lnTo>
                  <a:lnTo>
                    <a:pt x="1245469" y="1304396"/>
                  </a:lnTo>
                  <a:lnTo>
                    <a:pt x="1249922" y="1293906"/>
                  </a:lnTo>
                  <a:lnTo>
                    <a:pt x="1123346" y="1293906"/>
                  </a:lnTo>
                  <a:close/>
                  <a:moveTo>
                    <a:pt x="959878" y="1293906"/>
                  </a:moveTo>
                  <a:lnTo>
                    <a:pt x="964649" y="1304396"/>
                  </a:lnTo>
                  <a:lnTo>
                    <a:pt x="969419" y="1314251"/>
                  </a:lnTo>
                  <a:lnTo>
                    <a:pt x="974508" y="1324106"/>
                  </a:lnTo>
                  <a:lnTo>
                    <a:pt x="979596" y="1333643"/>
                  </a:lnTo>
                  <a:lnTo>
                    <a:pt x="985321" y="1342544"/>
                  </a:lnTo>
                  <a:lnTo>
                    <a:pt x="990727" y="1351445"/>
                  </a:lnTo>
                  <a:lnTo>
                    <a:pt x="996770" y="1359710"/>
                  </a:lnTo>
                  <a:lnTo>
                    <a:pt x="1002494" y="1367658"/>
                  </a:lnTo>
                  <a:lnTo>
                    <a:pt x="1008537" y="1374970"/>
                  </a:lnTo>
                  <a:lnTo>
                    <a:pt x="1014898" y="1381963"/>
                  </a:lnTo>
                  <a:lnTo>
                    <a:pt x="1021258" y="1388321"/>
                  </a:lnTo>
                  <a:lnTo>
                    <a:pt x="1027937" y="1394679"/>
                  </a:lnTo>
                  <a:lnTo>
                    <a:pt x="1034615" y="1400083"/>
                  </a:lnTo>
                  <a:lnTo>
                    <a:pt x="1041294" y="1405488"/>
                  </a:lnTo>
                  <a:lnTo>
                    <a:pt x="1048291" y="1409620"/>
                  </a:lnTo>
                  <a:lnTo>
                    <a:pt x="1055287" y="1414071"/>
                  </a:lnTo>
                  <a:lnTo>
                    <a:pt x="1070871" y="1415978"/>
                  </a:lnTo>
                  <a:lnTo>
                    <a:pt x="1086454" y="1417250"/>
                  </a:lnTo>
                  <a:lnTo>
                    <a:pt x="1086454" y="1293906"/>
                  </a:lnTo>
                  <a:lnTo>
                    <a:pt x="959878" y="1293906"/>
                  </a:lnTo>
                  <a:close/>
                  <a:moveTo>
                    <a:pt x="849522" y="1293906"/>
                  </a:moveTo>
                  <a:lnTo>
                    <a:pt x="855565" y="1301217"/>
                  </a:lnTo>
                  <a:lnTo>
                    <a:pt x="861925" y="1308847"/>
                  </a:lnTo>
                  <a:lnTo>
                    <a:pt x="868604" y="1315841"/>
                  </a:lnTo>
                  <a:lnTo>
                    <a:pt x="875282" y="1322834"/>
                  </a:lnTo>
                  <a:lnTo>
                    <a:pt x="882279" y="1329828"/>
                  </a:lnTo>
                  <a:lnTo>
                    <a:pt x="889912" y="1336504"/>
                  </a:lnTo>
                  <a:lnTo>
                    <a:pt x="896908" y="1342544"/>
                  </a:lnTo>
                  <a:lnTo>
                    <a:pt x="904859" y="1348902"/>
                  </a:lnTo>
                  <a:lnTo>
                    <a:pt x="912174" y="1354624"/>
                  </a:lnTo>
                  <a:lnTo>
                    <a:pt x="920443" y="1360346"/>
                  </a:lnTo>
                  <a:lnTo>
                    <a:pt x="928393" y="1366068"/>
                  </a:lnTo>
                  <a:lnTo>
                    <a:pt x="936662" y="1371155"/>
                  </a:lnTo>
                  <a:lnTo>
                    <a:pt x="945249" y="1375923"/>
                  </a:lnTo>
                  <a:lnTo>
                    <a:pt x="954154" y="1380374"/>
                  </a:lnTo>
                  <a:lnTo>
                    <a:pt x="962741" y="1385142"/>
                  </a:lnTo>
                  <a:lnTo>
                    <a:pt x="971964" y="1389275"/>
                  </a:lnTo>
                  <a:lnTo>
                    <a:pt x="964331" y="1379420"/>
                  </a:lnTo>
                  <a:lnTo>
                    <a:pt x="956698" y="1368612"/>
                  </a:lnTo>
                  <a:lnTo>
                    <a:pt x="949701" y="1357167"/>
                  </a:lnTo>
                  <a:lnTo>
                    <a:pt x="943023" y="1345405"/>
                  </a:lnTo>
                  <a:lnTo>
                    <a:pt x="936662" y="1333325"/>
                  </a:lnTo>
                  <a:lnTo>
                    <a:pt x="930938" y="1320609"/>
                  </a:lnTo>
                  <a:lnTo>
                    <a:pt x="924895" y="1307575"/>
                  </a:lnTo>
                  <a:lnTo>
                    <a:pt x="919489" y="1293906"/>
                  </a:lnTo>
                  <a:lnTo>
                    <a:pt x="849522" y="1293906"/>
                  </a:lnTo>
                  <a:close/>
                  <a:moveTo>
                    <a:pt x="1324341" y="1114930"/>
                  </a:moveTo>
                  <a:lnTo>
                    <a:pt x="1323069" y="1133685"/>
                  </a:lnTo>
                  <a:lnTo>
                    <a:pt x="1321797" y="1152759"/>
                  </a:lnTo>
                  <a:lnTo>
                    <a:pt x="1319888" y="1171197"/>
                  </a:lnTo>
                  <a:lnTo>
                    <a:pt x="1317344" y="1189000"/>
                  </a:lnTo>
                  <a:lnTo>
                    <a:pt x="1314482" y="1206802"/>
                  </a:lnTo>
                  <a:lnTo>
                    <a:pt x="1310984" y="1223968"/>
                  </a:lnTo>
                  <a:lnTo>
                    <a:pt x="1306849" y="1240499"/>
                  </a:lnTo>
                  <a:lnTo>
                    <a:pt x="1302715" y="1257030"/>
                  </a:lnTo>
                  <a:lnTo>
                    <a:pt x="1385721" y="1257030"/>
                  </a:lnTo>
                  <a:lnTo>
                    <a:pt x="1390173" y="1249400"/>
                  </a:lnTo>
                  <a:lnTo>
                    <a:pt x="1394626" y="1241135"/>
                  </a:lnTo>
                  <a:lnTo>
                    <a:pt x="1398760" y="1232869"/>
                  </a:lnTo>
                  <a:lnTo>
                    <a:pt x="1402894" y="1224604"/>
                  </a:lnTo>
                  <a:lnTo>
                    <a:pt x="1406393" y="1215703"/>
                  </a:lnTo>
                  <a:lnTo>
                    <a:pt x="1409891" y="1207120"/>
                  </a:lnTo>
                  <a:lnTo>
                    <a:pt x="1413071" y="1198537"/>
                  </a:lnTo>
                  <a:lnTo>
                    <a:pt x="1415616" y="1189635"/>
                  </a:lnTo>
                  <a:lnTo>
                    <a:pt x="1418478" y="1180734"/>
                  </a:lnTo>
                  <a:lnTo>
                    <a:pt x="1421022" y="1171515"/>
                  </a:lnTo>
                  <a:lnTo>
                    <a:pt x="1423248" y="1162296"/>
                  </a:lnTo>
                  <a:lnTo>
                    <a:pt x="1424838" y="1153077"/>
                  </a:lnTo>
                  <a:lnTo>
                    <a:pt x="1426429" y="1143540"/>
                  </a:lnTo>
                  <a:lnTo>
                    <a:pt x="1428019" y="1134321"/>
                  </a:lnTo>
                  <a:lnTo>
                    <a:pt x="1429291" y="1124784"/>
                  </a:lnTo>
                  <a:lnTo>
                    <a:pt x="1429927" y="1114930"/>
                  </a:lnTo>
                  <a:lnTo>
                    <a:pt x="1324341" y="1114930"/>
                  </a:lnTo>
                  <a:close/>
                  <a:moveTo>
                    <a:pt x="1123346" y="1114930"/>
                  </a:moveTo>
                  <a:lnTo>
                    <a:pt x="1123346" y="1257030"/>
                  </a:lnTo>
                  <a:lnTo>
                    <a:pt x="1263597" y="1257030"/>
                  </a:lnTo>
                  <a:lnTo>
                    <a:pt x="1268368" y="1241135"/>
                  </a:lnTo>
                  <a:lnTo>
                    <a:pt x="1272502" y="1223968"/>
                  </a:lnTo>
                  <a:lnTo>
                    <a:pt x="1276636" y="1206802"/>
                  </a:lnTo>
                  <a:lnTo>
                    <a:pt x="1279817" y="1189318"/>
                  </a:lnTo>
                  <a:lnTo>
                    <a:pt x="1282361" y="1171197"/>
                  </a:lnTo>
                  <a:lnTo>
                    <a:pt x="1284905" y="1152759"/>
                  </a:lnTo>
                  <a:lnTo>
                    <a:pt x="1286495" y="1133685"/>
                  </a:lnTo>
                  <a:lnTo>
                    <a:pt x="1287767" y="1114930"/>
                  </a:lnTo>
                  <a:lnTo>
                    <a:pt x="1123346" y="1114930"/>
                  </a:lnTo>
                  <a:close/>
                  <a:moveTo>
                    <a:pt x="922669" y="1114930"/>
                  </a:moveTo>
                  <a:lnTo>
                    <a:pt x="923623" y="1133685"/>
                  </a:lnTo>
                  <a:lnTo>
                    <a:pt x="925213" y="1152759"/>
                  </a:lnTo>
                  <a:lnTo>
                    <a:pt x="927121" y="1171197"/>
                  </a:lnTo>
                  <a:lnTo>
                    <a:pt x="929984" y="1189318"/>
                  </a:lnTo>
                  <a:lnTo>
                    <a:pt x="933482" y="1206802"/>
                  </a:lnTo>
                  <a:lnTo>
                    <a:pt x="937616" y="1223968"/>
                  </a:lnTo>
                  <a:lnTo>
                    <a:pt x="941751" y="1241135"/>
                  </a:lnTo>
                  <a:lnTo>
                    <a:pt x="946521" y="1257030"/>
                  </a:lnTo>
                  <a:lnTo>
                    <a:pt x="1086454" y="1257030"/>
                  </a:lnTo>
                  <a:lnTo>
                    <a:pt x="1086454" y="1114930"/>
                  </a:lnTo>
                  <a:lnTo>
                    <a:pt x="922669" y="1114930"/>
                  </a:lnTo>
                  <a:close/>
                  <a:moveTo>
                    <a:pt x="780191" y="1114930"/>
                  </a:moveTo>
                  <a:lnTo>
                    <a:pt x="781146" y="1124784"/>
                  </a:lnTo>
                  <a:lnTo>
                    <a:pt x="782100" y="1134321"/>
                  </a:lnTo>
                  <a:lnTo>
                    <a:pt x="783372" y="1143540"/>
                  </a:lnTo>
                  <a:lnTo>
                    <a:pt x="784962" y="1153077"/>
                  </a:lnTo>
                  <a:lnTo>
                    <a:pt x="786870" y="1162296"/>
                  </a:lnTo>
                  <a:lnTo>
                    <a:pt x="789414" y="1171515"/>
                  </a:lnTo>
                  <a:lnTo>
                    <a:pt x="791641" y="1180734"/>
                  </a:lnTo>
                  <a:lnTo>
                    <a:pt x="794503" y="1189635"/>
                  </a:lnTo>
                  <a:lnTo>
                    <a:pt x="797047" y="1198537"/>
                  </a:lnTo>
                  <a:lnTo>
                    <a:pt x="800227" y="1207120"/>
                  </a:lnTo>
                  <a:lnTo>
                    <a:pt x="803726" y="1215703"/>
                  </a:lnTo>
                  <a:lnTo>
                    <a:pt x="807542" y="1224604"/>
                  </a:lnTo>
                  <a:lnTo>
                    <a:pt x="811358" y="1232869"/>
                  </a:lnTo>
                  <a:lnTo>
                    <a:pt x="815175" y="1241135"/>
                  </a:lnTo>
                  <a:lnTo>
                    <a:pt x="819627" y="1249400"/>
                  </a:lnTo>
                  <a:lnTo>
                    <a:pt x="824398" y="1257030"/>
                  </a:lnTo>
                  <a:lnTo>
                    <a:pt x="907403" y="1257030"/>
                  </a:lnTo>
                  <a:lnTo>
                    <a:pt x="903269" y="1240499"/>
                  </a:lnTo>
                  <a:lnTo>
                    <a:pt x="899135" y="1223968"/>
                  </a:lnTo>
                  <a:lnTo>
                    <a:pt x="895636" y="1206802"/>
                  </a:lnTo>
                  <a:lnTo>
                    <a:pt x="892456" y="1189000"/>
                  </a:lnTo>
                  <a:lnTo>
                    <a:pt x="890230" y="1171197"/>
                  </a:lnTo>
                  <a:lnTo>
                    <a:pt x="888322" y="1152759"/>
                  </a:lnTo>
                  <a:lnTo>
                    <a:pt x="886732" y="1133685"/>
                  </a:lnTo>
                  <a:lnTo>
                    <a:pt x="885777" y="1114930"/>
                  </a:lnTo>
                  <a:lnTo>
                    <a:pt x="780191" y="1114930"/>
                  </a:lnTo>
                  <a:close/>
                  <a:moveTo>
                    <a:pt x="1303669" y="931503"/>
                  </a:moveTo>
                  <a:lnTo>
                    <a:pt x="1308121" y="948669"/>
                  </a:lnTo>
                  <a:lnTo>
                    <a:pt x="1311938" y="965836"/>
                  </a:lnTo>
                  <a:lnTo>
                    <a:pt x="1315754" y="983638"/>
                  </a:lnTo>
                  <a:lnTo>
                    <a:pt x="1318298" y="1001758"/>
                  </a:lnTo>
                  <a:lnTo>
                    <a:pt x="1320843" y="1020196"/>
                  </a:lnTo>
                  <a:lnTo>
                    <a:pt x="1322751" y="1039270"/>
                  </a:lnTo>
                  <a:lnTo>
                    <a:pt x="1324023" y="1058662"/>
                  </a:lnTo>
                  <a:lnTo>
                    <a:pt x="1324659" y="1078371"/>
                  </a:lnTo>
                  <a:lnTo>
                    <a:pt x="1430245" y="1078371"/>
                  </a:lnTo>
                  <a:lnTo>
                    <a:pt x="1429927" y="1068517"/>
                  </a:lnTo>
                  <a:lnTo>
                    <a:pt x="1428655" y="1058662"/>
                  </a:lnTo>
                  <a:lnTo>
                    <a:pt x="1428019" y="1048807"/>
                  </a:lnTo>
                  <a:lnTo>
                    <a:pt x="1426429" y="1039270"/>
                  </a:lnTo>
                  <a:lnTo>
                    <a:pt x="1424838" y="1029415"/>
                  </a:lnTo>
                  <a:lnTo>
                    <a:pt x="1422930" y="1019878"/>
                  </a:lnTo>
                  <a:lnTo>
                    <a:pt x="1420386" y="1010341"/>
                  </a:lnTo>
                  <a:lnTo>
                    <a:pt x="1417842" y="1001440"/>
                  </a:lnTo>
                  <a:lnTo>
                    <a:pt x="1414979" y="992221"/>
                  </a:lnTo>
                  <a:lnTo>
                    <a:pt x="1412117" y="983320"/>
                  </a:lnTo>
                  <a:lnTo>
                    <a:pt x="1408619" y="974101"/>
                  </a:lnTo>
                  <a:lnTo>
                    <a:pt x="1405121" y="965518"/>
                  </a:lnTo>
                  <a:lnTo>
                    <a:pt x="1401622" y="956935"/>
                  </a:lnTo>
                  <a:lnTo>
                    <a:pt x="1397170" y="948033"/>
                  </a:lnTo>
                  <a:lnTo>
                    <a:pt x="1393035" y="939768"/>
                  </a:lnTo>
                  <a:lnTo>
                    <a:pt x="1388583" y="931503"/>
                  </a:lnTo>
                  <a:lnTo>
                    <a:pt x="1303669" y="931503"/>
                  </a:lnTo>
                  <a:close/>
                  <a:moveTo>
                    <a:pt x="1123346" y="931503"/>
                  </a:moveTo>
                  <a:lnTo>
                    <a:pt x="1123346" y="1078371"/>
                  </a:lnTo>
                  <a:lnTo>
                    <a:pt x="1288085" y="1078371"/>
                  </a:lnTo>
                  <a:lnTo>
                    <a:pt x="1287131" y="1058662"/>
                  </a:lnTo>
                  <a:lnTo>
                    <a:pt x="1285541" y="1039270"/>
                  </a:lnTo>
                  <a:lnTo>
                    <a:pt x="1283633" y="1020196"/>
                  </a:lnTo>
                  <a:lnTo>
                    <a:pt x="1280771" y="1001758"/>
                  </a:lnTo>
                  <a:lnTo>
                    <a:pt x="1277909" y="983638"/>
                  </a:lnTo>
                  <a:lnTo>
                    <a:pt x="1274092" y="965836"/>
                  </a:lnTo>
                  <a:lnTo>
                    <a:pt x="1269958" y="948669"/>
                  </a:lnTo>
                  <a:lnTo>
                    <a:pt x="1264869" y="931503"/>
                  </a:lnTo>
                  <a:lnTo>
                    <a:pt x="1123346" y="931503"/>
                  </a:lnTo>
                  <a:close/>
                  <a:moveTo>
                    <a:pt x="944931" y="931503"/>
                  </a:moveTo>
                  <a:lnTo>
                    <a:pt x="940161" y="948669"/>
                  </a:lnTo>
                  <a:lnTo>
                    <a:pt x="936026" y="965836"/>
                  </a:lnTo>
                  <a:lnTo>
                    <a:pt x="932528" y="983638"/>
                  </a:lnTo>
                  <a:lnTo>
                    <a:pt x="928711" y="1001758"/>
                  </a:lnTo>
                  <a:lnTo>
                    <a:pt x="926485" y="1020196"/>
                  </a:lnTo>
                  <a:lnTo>
                    <a:pt x="924577" y="1039270"/>
                  </a:lnTo>
                  <a:lnTo>
                    <a:pt x="922987" y="1058662"/>
                  </a:lnTo>
                  <a:lnTo>
                    <a:pt x="922033" y="1078371"/>
                  </a:lnTo>
                  <a:lnTo>
                    <a:pt x="1086454" y="1078371"/>
                  </a:lnTo>
                  <a:lnTo>
                    <a:pt x="1086454" y="931503"/>
                  </a:lnTo>
                  <a:lnTo>
                    <a:pt x="944931" y="931503"/>
                  </a:lnTo>
                  <a:close/>
                  <a:moveTo>
                    <a:pt x="821535" y="931503"/>
                  </a:moveTo>
                  <a:lnTo>
                    <a:pt x="817401" y="939768"/>
                  </a:lnTo>
                  <a:lnTo>
                    <a:pt x="812949" y="948033"/>
                  </a:lnTo>
                  <a:lnTo>
                    <a:pt x="808496" y="956935"/>
                  </a:lnTo>
                  <a:lnTo>
                    <a:pt x="804998" y="965518"/>
                  </a:lnTo>
                  <a:lnTo>
                    <a:pt x="801499" y="974101"/>
                  </a:lnTo>
                  <a:lnTo>
                    <a:pt x="798001" y="983320"/>
                  </a:lnTo>
                  <a:lnTo>
                    <a:pt x="795139" y="992221"/>
                  </a:lnTo>
                  <a:lnTo>
                    <a:pt x="791959" y="1001440"/>
                  </a:lnTo>
                  <a:lnTo>
                    <a:pt x="789732" y="1010341"/>
                  </a:lnTo>
                  <a:lnTo>
                    <a:pt x="787188" y="1019878"/>
                  </a:lnTo>
                  <a:lnTo>
                    <a:pt x="785280" y="1029415"/>
                  </a:lnTo>
                  <a:lnTo>
                    <a:pt x="783690" y="1039270"/>
                  </a:lnTo>
                  <a:lnTo>
                    <a:pt x="782100" y="1048807"/>
                  </a:lnTo>
                  <a:lnTo>
                    <a:pt x="781146" y="1058662"/>
                  </a:lnTo>
                  <a:lnTo>
                    <a:pt x="780191" y="1068517"/>
                  </a:lnTo>
                  <a:lnTo>
                    <a:pt x="779873" y="1078371"/>
                  </a:lnTo>
                  <a:lnTo>
                    <a:pt x="885459" y="1078371"/>
                  </a:lnTo>
                  <a:lnTo>
                    <a:pt x="886413" y="1058662"/>
                  </a:lnTo>
                  <a:lnTo>
                    <a:pt x="887368" y="1039270"/>
                  </a:lnTo>
                  <a:lnTo>
                    <a:pt x="889276" y="1020196"/>
                  </a:lnTo>
                  <a:lnTo>
                    <a:pt x="891820" y="1001758"/>
                  </a:lnTo>
                  <a:lnTo>
                    <a:pt x="894682" y="983638"/>
                  </a:lnTo>
                  <a:lnTo>
                    <a:pt x="898181" y="965836"/>
                  </a:lnTo>
                  <a:lnTo>
                    <a:pt x="901997" y="948669"/>
                  </a:lnTo>
                  <a:lnTo>
                    <a:pt x="906449" y="931503"/>
                  </a:lnTo>
                  <a:lnTo>
                    <a:pt x="821535" y="931503"/>
                  </a:lnTo>
                  <a:close/>
                  <a:moveTo>
                    <a:pt x="600980" y="915987"/>
                  </a:moveTo>
                  <a:lnTo>
                    <a:pt x="703263" y="946155"/>
                  </a:lnTo>
                  <a:lnTo>
                    <a:pt x="684896" y="1008062"/>
                  </a:lnTo>
                  <a:lnTo>
                    <a:pt x="582613" y="977894"/>
                  </a:lnTo>
                  <a:lnTo>
                    <a:pt x="600980" y="915987"/>
                  </a:lnTo>
                  <a:close/>
                  <a:moveTo>
                    <a:pt x="1608505" y="911225"/>
                  </a:moveTo>
                  <a:lnTo>
                    <a:pt x="1627188" y="973241"/>
                  </a:lnTo>
                  <a:lnTo>
                    <a:pt x="1524588" y="1003300"/>
                  </a:lnTo>
                  <a:lnTo>
                    <a:pt x="1506538" y="940967"/>
                  </a:lnTo>
                  <a:lnTo>
                    <a:pt x="1608505" y="911225"/>
                  </a:lnTo>
                  <a:close/>
                  <a:moveTo>
                    <a:pt x="1238473" y="794807"/>
                  </a:moveTo>
                  <a:lnTo>
                    <a:pt x="1246105" y="805615"/>
                  </a:lnTo>
                  <a:lnTo>
                    <a:pt x="1253738" y="816424"/>
                  </a:lnTo>
                  <a:lnTo>
                    <a:pt x="1260735" y="828504"/>
                  </a:lnTo>
                  <a:lnTo>
                    <a:pt x="1268050" y="840584"/>
                  </a:lnTo>
                  <a:lnTo>
                    <a:pt x="1274728" y="853618"/>
                  </a:lnTo>
                  <a:lnTo>
                    <a:pt x="1280771" y="866970"/>
                  </a:lnTo>
                  <a:lnTo>
                    <a:pt x="1286495" y="880639"/>
                  </a:lnTo>
                  <a:lnTo>
                    <a:pt x="1291902" y="894945"/>
                  </a:lnTo>
                  <a:lnTo>
                    <a:pt x="1364095" y="894945"/>
                  </a:lnTo>
                  <a:lnTo>
                    <a:pt x="1357734" y="886997"/>
                  </a:lnTo>
                  <a:lnTo>
                    <a:pt x="1351055" y="879368"/>
                  </a:lnTo>
                  <a:lnTo>
                    <a:pt x="1344377" y="871738"/>
                  </a:lnTo>
                  <a:lnTo>
                    <a:pt x="1337698" y="864109"/>
                  </a:lnTo>
                  <a:lnTo>
                    <a:pt x="1330065" y="857115"/>
                  </a:lnTo>
                  <a:lnTo>
                    <a:pt x="1323069" y="850439"/>
                  </a:lnTo>
                  <a:lnTo>
                    <a:pt x="1315118" y="843763"/>
                  </a:lnTo>
                  <a:lnTo>
                    <a:pt x="1307485" y="837405"/>
                  </a:lnTo>
                  <a:lnTo>
                    <a:pt x="1299535" y="831047"/>
                  </a:lnTo>
                  <a:lnTo>
                    <a:pt x="1291266" y="825325"/>
                  </a:lnTo>
                  <a:lnTo>
                    <a:pt x="1282997" y="819285"/>
                  </a:lnTo>
                  <a:lnTo>
                    <a:pt x="1274092" y="814199"/>
                  </a:lnTo>
                  <a:lnTo>
                    <a:pt x="1265505" y="808794"/>
                  </a:lnTo>
                  <a:lnTo>
                    <a:pt x="1256600" y="804026"/>
                  </a:lnTo>
                  <a:lnTo>
                    <a:pt x="1247378" y="799257"/>
                  </a:lnTo>
                  <a:lnTo>
                    <a:pt x="1238473" y="794807"/>
                  </a:lnTo>
                  <a:close/>
                  <a:moveTo>
                    <a:pt x="971964" y="794807"/>
                  </a:moveTo>
                  <a:lnTo>
                    <a:pt x="962423" y="799257"/>
                  </a:lnTo>
                  <a:lnTo>
                    <a:pt x="953200" y="804026"/>
                  </a:lnTo>
                  <a:lnTo>
                    <a:pt x="944613" y="808794"/>
                  </a:lnTo>
                  <a:lnTo>
                    <a:pt x="935708" y="814199"/>
                  </a:lnTo>
                  <a:lnTo>
                    <a:pt x="927121" y="819285"/>
                  </a:lnTo>
                  <a:lnTo>
                    <a:pt x="918535" y="825325"/>
                  </a:lnTo>
                  <a:lnTo>
                    <a:pt x="910266" y="831047"/>
                  </a:lnTo>
                  <a:lnTo>
                    <a:pt x="902315" y="837405"/>
                  </a:lnTo>
                  <a:lnTo>
                    <a:pt x="894682" y="843763"/>
                  </a:lnTo>
                  <a:lnTo>
                    <a:pt x="887050" y="850439"/>
                  </a:lnTo>
                  <a:lnTo>
                    <a:pt x="879417" y="857115"/>
                  </a:lnTo>
                  <a:lnTo>
                    <a:pt x="872420" y="864109"/>
                  </a:lnTo>
                  <a:lnTo>
                    <a:pt x="865424" y="871738"/>
                  </a:lnTo>
                  <a:lnTo>
                    <a:pt x="858745" y="879368"/>
                  </a:lnTo>
                  <a:lnTo>
                    <a:pt x="852384" y="886997"/>
                  </a:lnTo>
                  <a:lnTo>
                    <a:pt x="846024" y="894945"/>
                  </a:lnTo>
                  <a:lnTo>
                    <a:pt x="917898" y="894945"/>
                  </a:lnTo>
                  <a:lnTo>
                    <a:pt x="923305" y="880639"/>
                  </a:lnTo>
                  <a:lnTo>
                    <a:pt x="929348" y="866970"/>
                  </a:lnTo>
                  <a:lnTo>
                    <a:pt x="935708" y="853618"/>
                  </a:lnTo>
                  <a:lnTo>
                    <a:pt x="942387" y="840584"/>
                  </a:lnTo>
                  <a:lnTo>
                    <a:pt x="949065" y="828504"/>
                  </a:lnTo>
                  <a:lnTo>
                    <a:pt x="956380" y="816424"/>
                  </a:lnTo>
                  <a:lnTo>
                    <a:pt x="964013" y="805615"/>
                  </a:lnTo>
                  <a:lnTo>
                    <a:pt x="971964" y="794807"/>
                  </a:lnTo>
                  <a:close/>
                  <a:moveTo>
                    <a:pt x="1123346" y="767150"/>
                  </a:moveTo>
                  <a:lnTo>
                    <a:pt x="1123346" y="894945"/>
                  </a:lnTo>
                  <a:lnTo>
                    <a:pt x="1251830" y="894945"/>
                  </a:lnTo>
                  <a:lnTo>
                    <a:pt x="1247060" y="883818"/>
                  </a:lnTo>
                  <a:lnTo>
                    <a:pt x="1242289" y="873645"/>
                  </a:lnTo>
                  <a:lnTo>
                    <a:pt x="1237201" y="863473"/>
                  </a:lnTo>
                  <a:lnTo>
                    <a:pt x="1232112" y="853618"/>
                  </a:lnTo>
                  <a:lnTo>
                    <a:pt x="1226388" y="844081"/>
                  </a:lnTo>
                  <a:lnTo>
                    <a:pt x="1220663" y="835180"/>
                  </a:lnTo>
                  <a:lnTo>
                    <a:pt x="1214939" y="826279"/>
                  </a:lnTo>
                  <a:lnTo>
                    <a:pt x="1208896" y="818649"/>
                  </a:lnTo>
                  <a:lnTo>
                    <a:pt x="1202535" y="810702"/>
                  </a:lnTo>
                  <a:lnTo>
                    <a:pt x="1196175" y="803708"/>
                  </a:lnTo>
                  <a:lnTo>
                    <a:pt x="1189496" y="796714"/>
                  </a:lnTo>
                  <a:lnTo>
                    <a:pt x="1182818" y="790674"/>
                  </a:lnTo>
                  <a:lnTo>
                    <a:pt x="1176139" y="784634"/>
                  </a:lnTo>
                  <a:lnTo>
                    <a:pt x="1168824" y="779548"/>
                  </a:lnTo>
                  <a:lnTo>
                    <a:pt x="1161828" y="774461"/>
                  </a:lnTo>
                  <a:lnTo>
                    <a:pt x="1154831" y="770329"/>
                  </a:lnTo>
                  <a:lnTo>
                    <a:pt x="1138929" y="768421"/>
                  </a:lnTo>
                  <a:lnTo>
                    <a:pt x="1123346" y="767150"/>
                  </a:lnTo>
                  <a:close/>
                  <a:moveTo>
                    <a:pt x="1086454" y="767150"/>
                  </a:moveTo>
                  <a:lnTo>
                    <a:pt x="1070871" y="768421"/>
                  </a:lnTo>
                  <a:lnTo>
                    <a:pt x="1055287" y="770329"/>
                  </a:lnTo>
                  <a:lnTo>
                    <a:pt x="1047973" y="774461"/>
                  </a:lnTo>
                  <a:lnTo>
                    <a:pt x="1040976" y="779548"/>
                  </a:lnTo>
                  <a:lnTo>
                    <a:pt x="1033979" y="784634"/>
                  </a:lnTo>
                  <a:lnTo>
                    <a:pt x="1026983" y="790674"/>
                  </a:lnTo>
                  <a:lnTo>
                    <a:pt x="1020304" y="796714"/>
                  </a:lnTo>
                  <a:lnTo>
                    <a:pt x="1013944" y="803708"/>
                  </a:lnTo>
                  <a:lnTo>
                    <a:pt x="1007265" y="810702"/>
                  </a:lnTo>
                  <a:lnTo>
                    <a:pt x="1000904" y="818649"/>
                  </a:lnTo>
                  <a:lnTo>
                    <a:pt x="995180" y="826279"/>
                  </a:lnTo>
                  <a:lnTo>
                    <a:pt x="989137" y="835180"/>
                  </a:lnTo>
                  <a:lnTo>
                    <a:pt x="983731" y="844081"/>
                  </a:lnTo>
                  <a:lnTo>
                    <a:pt x="978006" y="853618"/>
                  </a:lnTo>
                  <a:lnTo>
                    <a:pt x="972918" y="863473"/>
                  </a:lnTo>
                  <a:lnTo>
                    <a:pt x="967829" y="873645"/>
                  </a:lnTo>
                  <a:lnTo>
                    <a:pt x="962741" y="883818"/>
                  </a:lnTo>
                  <a:lnTo>
                    <a:pt x="958288" y="894945"/>
                  </a:lnTo>
                  <a:lnTo>
                    <a:pt x="1086454" y="894945"/>
                  </a:lnTo>
                  <a:lnTo>
                    <a:pt x="1086454" y="767150"/>
                  </a:lnTo>
                  <a:close/>
                  <a:moveTo>
                    <a:pt x="1095359" y="711200"/>
                  </a:moveTo>
                  <a:lnTo>
                    <a:pt x="1105218" y="711200"/>
                  </a:lnTo>
                  <a:lnTo>
                    <a:pt x="1115077" y="711200"/>
                  </a:lnTo>
                  <a:lnTo>
                    <a:pt x="1124300" y="711836"/>
                  </a:lnTo>
                  <a:lnTo>
                    <a:pt x="1134159" y="712471"/>
                  </a:lnTo>
                  <a:lnTo>
                    <a:pt x="1143700" y="713425"/>
                  </a:lnTo>
                  <a:lnTo>
                    <a:pt x="1153559" y="714379"/>
                  </a:lnTo>
                  <a:lnTo>
                    <a:pt x="1163100" y="715650"/>
                  </a:lnTo>
                  <a:lnTo>
                    <a:pt x="1172641" y="717240"/>
                  </a:lnTo>
                  <a:lnTo>
                    <a:pt x="1181545" y="718829"/>
                  </a:lnTo>
                  <a:lnTo>
                    <a:pt x="1191086" y="721055"/>
                  </a:lnTo>
                  <a:lnTo>
                    <a:pt x="1199991" y="723280"/>
                  </a:lnTo>
                  <a:lnTo>
                    <a:pt x="1218119" y="728366"/>
                  </a:lnTo>
                  <a:lnTo>
                    <a:pt x="1235929" y="734724"/>
                  </a:lnTo>
                  <a:lnTo>
                    <a:pt x="1253420" y="741400"/>
                  </a:lnTo>
                  <a:lnTo>
                    <a:pt x="1269958" y="748712"/>
                  </a:lnTo>
                  <a:lnTo>
                    <a:pt x="1286495" y="757295"/>
                  </a:lnTo>
                  <a:lnTo>
                    <a:pt x="1302715" y="766514"/>
                  </a:lnTo>
                  <a:lnTo>
                    <a:pt x="1317980" y="776369"/>
                  </a:lnTo>
                  <a:lnTo>
                    <a:pt x="1332928" y="786859"/>
                  </a:lnTo>
                  <a:lnTo>
                    <a:pt x="1347239" y="798304"/>
                  </a:lnTo>
                  <a:lnTo>
                    <a:pt x="1360914" y="810384"/>
                  </a:lnTo>
                  <a:lnTo>
                    <a:pt x="1374272" y="822782"/>
                  </a:lnTo>
                  <a:lnTo>
                    <a:pt x="1386993" y="836134"/>
                  </a:lnTo>
                  <a:lnTo>
                    <a:pt x="1398760" y="850121"/>
                  </a:lnTo>
                  <a:lnTo>
                    <a:pt x="1410209" y="864109"/>
                  </a:lnTo>
                  <a:lnTo>
                    <a:pt x="1421022" y="879368"/>
                  </a:lnTo>
                  <a:lnTo>
                    <a:pt x="1430881" y="894945"/>
                  </a:lnTo>
                  <a:lnTo>
                    <a:pt x="1439786" y="910839"/>
                  </a:lnTo>
                  <a:lnTo>
                    <a:pt x="1448373" y="927370"/>
                  </a:lnTo>
                  <a:lnTo>
                    <a:pt x="1456005" y="943901"/>
                  </a:lnTo>
                  <a:lnTo>
                    <a:pt x="1463002" y="961067"/>
                  </a:lnTo>
                  <a:lnTo>
                    <a:pt x="1469045" y="978869"/>
                  </a:lnTo>
                  <a:lnTo>
                    <a:pt x="1474133" y="996990"/>
                  </a:lnTo>
                  <a:lnTo>
                    <a:pt x="1476041" y="1006209"/>
                  </a:lnTo>
                  <a:lnTo>
                    <a:pt x="1478585" y="1015428"/>
                  </a:lnTo>
                  <a:lnTo>
                    <a:pt x="1480176" y="1024647"/>
                  </a:lnTo>
                  <a:lnTo>
                    <a:pt x="1481448" y="1034184"/>
                  </a:lnTo>
                  <a:lnTo>
                    <a:pt x="1482720" y="1043721"/>
                  </a:lnTo>
                  <a:lnTo>
                    <a:pt x="1483992" y="1053257"/>
                  </a:lnTo>
                  <a:lnTo>
                    <a:pt x="1484628" y="1062794"/>
                  </a:lnTo>
                  <a:lnTo>
                    <a:pt x="1485582" y="1072649"/>
                  </a:lnTo>
                  <a:lnTo>
                    <a:pt x="1485900" y="1082186"/>
                  </a:lnTo>
                  <a:lnTo>
                    <a:pt x="1485900" y="1092041"/>
                  </a:lnTo>
                  <a:lnTo>
                    <a:pt x="1485900" y="1101896"/>
                  </a:lnTo>
                  <a:lnTo>
                    <a:pt x="1485582" y="1111751"/>
                  </a:lnTo>
                  <a:lnTo>
                    <a:pt x="1484628" y="1121605"/>
                  </a:lnTo>
                  <a:lnTo>
                    <a:pt x="1483992" y="1131142"/>
                  </a:lnTo>
                  <a:lnTo>
                    <a:pt x="1482720" y="1140361"/>
                  </a:lnTo>
                  <a:lnTo>
                    <a:pt x="1481448" y="1149898"/>
                  </a:lnTo>
                  <a:lnTo>
                    <a:pt x="1480176" y="1159435"/>
                  </a:lnTo>
                  <a:lnTo>
                    <a:pt x="1478585" y="1168972"/>
                  </a:lnTo>
                  <a:lnTo>
                    <a:pt x="1476041" y="1177873"/>
                  </a:lnTo>
                  <a:lnTo>
                    <a:pt x="1474133" y="1187410"/>
                  </a:lnTo>
                  <a:lnTo>
                    <a:pt x="1469045" y="1205212"/>
                  </a:lnTo>
                  <a:lnTo>
                    <a:pt x="1463002" y="1223015"/>
                  </a:lnTo>
                  <a:lnTo>
                    <a:pt x="1456005" y="1240181"/>
                  </a:lnTo>
                  <a:lnTo>
                    <a:pt x="1448373" y="1257030"/>
                  </a:lnTo>
                  <a:lnTo>
                    <a:pt x="1439786" y="1273878"/>
                  </a:lnTo>
                  <a:lnTo>
                    <a:pt x="1430881" y="1289455"/>
                  </a:lnTo>
                  <a:lnTo>
                    <a:pt x="1421022" y="1304714"/>
                  </a:lnTo>
                  <a:lnTo>
                    <a:pt x="1410209" y="1319973"/>
                  </a:lnTo>
                  <a:lnTo>
                    <a:pt x="1398760" y="1334279"/>
                  </a:lnTo>
                  <a:lnTo>
                    <a:pt x="1386993" y="1348266"/>
                  </a:lnTo>
                  <a:lnTo>
                    <a:pt x="1374272" y="1361300"/>
                  </a:lnTo>
                  <a:lnTo>
                    <a:pt x="1360914" y="1373698"/>
                  </a:lnTo>
                  <a:lnTo>
                    <a:pt x="1347239" y="1386096"/>
                  </a:lnTo>
                  <a:lnTo>
                    <a:pt x="1332928" y="1397540"/>
                  </a:lnTo>
                  <a:lnTo>
                    <a:pt x="1317980" y="1407713"/>
                  </a:lnTo>
                  <a:lnTo>
                    <a:pt x="1302715" y="1417886"/>
                  </a:lnTo>
                  <a:lnTo>
                    <a:pt x="1286495" y="1427105"/>
                  </a:lnTo>
                  <a:lnTo>
                    <a:pt x="1269958" y="1435370"/>
                  </a:lnTo>
                  <a:lnTo>
                    <a:pt x="1253420" y="1443317"/>
                  </a:lnTo>
                  <a:lnTo>
                    <a:pt x="1235929" y="1449993"/>
                  </a:lnTo>
                  <a:lnTo>
                    <a:pt x="1218119" y="1455715"/>
                  </a:lnTo>
                  <a:lnTo>
                    <a:pt x="1199991" y="1460802"/>
                  </a:lnTo>
                  <a:lnTo>
                    <a:pt x="1191086" y="1463345"/>
                  </a:lnTo>
                  <a:lnTo>
                    <a:pt x="1181545" y="1465253"/>
                  </a:lnTo>
                  <a:lnTo>
                    <a:pt x="1172641" y="1467160"/>
                  </a:lnTo>
                  <a:lnTo>
                    <a:pt x="1163100" y="1468750"/>
                  </a:lnTo>
                  <a:lnTo>
                    <a:pt x="1153559" y="1470021"/>
                  </a:lnTo>
                  <a:lnTo>
                    <a:pt x="1143700" y="1471293"/>
                  </a:lnTo>
                  <a:lnTo>
                    <a:pt x="1134159" y="1471929"/>
                  </a:lnTo>
                  <a:lnTo>
                    <a:pt x="1124300" y="1472247"/>
                  </a:lnTo>
                  <a:lnTo>
                    <a:pt x="1115077" y="1472882"/>
                  </a:lnTo>
                  <a:lnTo>
                    <a:pt x="1105218" y="1473200"/>
                  </a:lnTo>
                  <a:lnTo>
                    <a:pt x="1095359" y="1472882"/>
                  </a:lnTo>
                  <a:lnTo>
                    <a:pt x="1085500" y="1472247"/>
                  </a:lnTo>
                  <a:lnTo>
                    <a:pt x="1075959" y="1471929"/>
                  </a:lnTo>
                  <a:lnTo>
                    <a:pt x="1066100" y="1471293"/>
                  </a:lnTo>
                  <a:lnTo>
                    <a:pt x="1056560" y="1470021"/>
                  </a:lnTo>
                  <a:lnTo>
                    <a:pt x="1047019" y="1468750"/>
                  </a:lnTo>
                  <a:lnTo>
                    <a:pt x="1037796" y="1467160"/>
                  </a:lnTo>
                  <a:lnTo>
                    <a:pt x="1028255" y="1465253"/>
                  </a:lnTo>
                  <a:lnTo>
                    <a:pt x="1019032" y="1463345"/>
                  </a:lnTo>
                  <a:lnTo>
                    <a:pt x="1010127" y="1460802"/>
                  </a:lnTo>
                  <a:lnTo>
                    <a:pt x="991999" y="1455715"/>
                  </a:lnTo>
                  <a:lnTo>
                    <a:pt x="974190" y="1449993"/>
                  </a:lnTo>
                  <a:lnTo>
                    <a:pt x="956698" y="1443317"/>
                  </a:lnTo>
                  <a:lnTo>
                    <a:pt x="939843" y="1435370"/>
                  </a:lnTo>
                  <a:lnTo>
                    <a:pt x="923623" y="1427105"/>
                  </a:lnTo>
                  <a:lnTo>
                    <a:pt x="907403" y="1417886"/>
                  </a:lnTo>
                  <a:lnTo>
                    <a:pt x="892138" y="1407713"/>
                  </a:lnTo>
                  <a:lnTo>
                    <a:pt x="877191" y="1397540"/>
                  </a:lnTo>
                  <a:lnTo>
                    <a:pt x="862561" y="1386096"/>
                  </a:lnTo>
                  <a:lnTo>
                    <a:pt x="848886" y="1373698"/>
                  </a:lnTo>
                  <a:lnTo>
                    <a:pt x="835847" y="1361300"/>
                  </a:lnTo>
                  <a:lnTo>
                    <a:pt x="823126" y="1348266"/>
                  </a:lnTo>
                  <a:lnTo>
                    <a:pt x="811040" y="1334279"/>
                  </a:lnTo>
                  <a:lnTo>
                    <a:pt x="799909" y="1319973"/>
                  </a:lnTo>
                  <a:lnTo>
                    <a:pt x="789414" y="1304714"/>
                  </a:lnTo>
                  <a:lnTo>
                    <a:pt x="778919" y="1289455"/>
                  </a:lnTo>
                  <a:lnTo>
                    <a:pt x="770014" y="1273878"/>
                  </a:lnTo>
                  <a:lnTo>
                    <a:pt x="761746" y="1257030"/>
                  </a:lnTo>
                  <a:lnTo>
                    <a:pt x="753795" y="1240181"/>
                  </a:lnTo>
                  <a:lnTo>
                    <a:pt x="747116" y="1223015"/>
                  </a:lnTo>
                  <a:lnTo>
                    <a:pt x="741073" y="1205212"/>
                  </a:lnTo>
                  <a:lnTo>
                    <a:pt x="735985" y="1187410"/>
                  </a:lnTo>
                  <a:lnTo>
                    <a:pt x="733759" y="1177873"/>
                  </a:lnTo>
                  <a:lnTo>
                    <a:pt x="731851" y="1168972"/>
                  </a:lnTo>
                  <a:lnTo>
                    <a:pt x="729624" y="1159435"/>
                  </a:lnTo>
                  <a:lnTo>
                    <a:pt x="728034" y="1149898"/>
                  </a:lnTo>
                  <a:lnTo>
                    <a:pt x="727080" y="1140361"/>
                  </a:lnTo>
                  <a:lnTo>
                    <a:pt x="725808" y="1131142"/>
                  </a:lnTo>
                  <a:lnTo>
                    <a:pt x="725172" y="1121605"/>
                  </a:lnTo>
                  <a:lnTo>
                    <a:pt x="724536" y="1111751"/>
                  </a:lnTo>
                  <a:lnTo>
                    <a:pt x="724218" y="1101896"/>
                  </a:lnTo>
                  <a:lnTo>
                    <a:pt x="723900" y="1092041"/>
                  </a:lnTo>
                  <a:lnTo>
                    <a:pt x="724218" y="1082186"/>
                  </a:lnTo>
                  <a:lnTo>
                    <a:pt x="724536" y="1072649"/>
                  </a:lnTo>
                  <a:lnTo>
                    <a:pt x="725172" y="1062794"/>
                  </a:lnTo>
                  <a:lnTo>
                    <a:pt x="725808" y="1053257"/>
                  </a:lnTo>
                  <a:lnTo>
                    <a:pt x="727080" y="1043721"/>
                  </a:lnTo>
                  <a:lnTo>
                    <a:pt x="728034" y="1034184"/>
                  </a:lnTo>
                  <a:lnTo>
                    <a:pt x="729624" y="1024647"/>
                  </a:lnTo>
                  <a:lnTo>
                    <a:pt x="731851" y="1015428"/>
                  </a:lnTo>
                  <a:lnTo>
                    <a:pt x="733759" y="1006209"/>
                  </a:lnTo>
                  <a:lnTo>
                    <a:pt x="735985" y="996990"/>
                  </a:lnTo>
                  <a:lnTo>
                    <a:pt x="741073" y="978869"/>
                  </a:lnTo>
                  <a:lnTo>
                    <a:pt x="747116" y="961067"/>
                  </a:lnTo>
                  <a:lnTo>
                    <a:pt x="753795" y="943901"/>
                  </a:lnTo>
                  <a:lnTo>
                    <a:pt x="761746" y="927370"/>
                  </a:lnTo>
                  <a:lnTo>
                    <a:pt x="770014" y="910839"/>
                  </a:lnTo>
                  <a:lnTo>
                    <a:pt x="778919" y="894945"/>
                  </a:lnTo>
                  <a:lnTo>
                    <a:pt x="789414" y="879368"/>
                  </a:lnTo>
                  <a:lnTo>
                    <a:pt x="799909" y="864109"/>
                  </a:lnTo>
                  <a:lnTo>
                    <a:pt x="811040" y="850121"/>
                  </a:lnTo>
                  <a:lnTo>
                    <a:pt x="823126" y="836134"/>
                  </a:lnTo>
                  <a:lnTo>
                    <a:pt x="835847" y="822782"/>
                  </a:lnTo>
                  <a:lnTo>
                    <a:pt x="848886" y="810384"/>
                  </a:lnTo>
                  <a:lnTo>
                    <a:pt x="862561" y="798304"/>
                  </a:lnTo>
                  <a:lnTo>
                    <a:pt x="877191" y="786859"/>
                  </a:lnTo>
                  <a:lnTo>
                    <a:pt x="892138" y="776369"/>
                  </a:lnTo>
                  <a:lnTo>
                    <a:pt x="907403" y="766514"/>
                  </a:lnTo>
                  <a:lnTo>
                    <a:pt x="923623" y="757295"/>
                  </a:lnTo>
                  <a:lnTo>
                    <a:pt x="939843" y="748712"/>
                  </a:lnTo>
                  <a:lnTo>
                    <a:pt x="956698" y="741400"/>
                  </a:lnTo>
                  <a:lnTo>
                    <a:pt x="974190" y="734724"/>
                  </a:lnTo>
                  <a:lnTo>
                    <a:pt x="991999" y="728366"/>
                  </a:lnTo>
                  <a:lnTo>
                    <a:pt x="1010127" y="723280"/>
                  </a:lnTo>
                  <a:lnTo>
                    <a:pt x="1019032" y="721055"/>
                  </a:lnTo>
                  <a:lnTo>
                    <a:pt x="1028255" y="718829"/>
                  </a:lnTo>
                  <a:lnTo>
                    <a:pt x="1037796" y="717240"/>
                  </a:lnTo>
                  <a:lnTo>
                    <a:pt x="1047019" y="715650"/>
                  </a:lnTo>
                  <a:lnTo>
                    <a:pt x="1056560" y="714379"/>
                  </a:lnTo>
                  <a:lnTo>
                    <a:pt x="1066100" y="713425"/>
                  </a:lnTo>
                  <a:lnTo>
                    <a:pt x="1075959" y="712471"/>
                  </a:lnTo>
                  <a:lnTo>
                    <a:pt x="1085500" y="711836"/>
                  </a:lnTo>
                  <a:lnTo>
                    <a:pt x="1095359" y="711200"/>
                  </a:lnTo>
                  <a:close/>
                  <a:moveTo>
                    <a:pt x="1073150" y="566737"/>
                  </a:moveTo>
                  <a:lnTo>
                    <a:pt x="1138238" y="566737"/>
                  </a:lnTo>
                  <a:lnTo>
                    <a:pt x="1138238" y="674687"/>
                  </a:lnTo>
                  <a:lnTo>
                    <a:pt x="1073150" y="674687"/>
                  </a:lnTo>
                  <a:lnTo>
                    <a:pt x="1073150" y="566737"/>
                  </a:lnTo>
                  <a:close/>
                  <a:moveTo>
                    <a:pt x="279559" y="514350"/>
                  </a:moveTo>
                  <a:lnTo>
                    <a:pt x="284642" y="514986"/>
                  </a:lnTo>
                  <a:lnTo>
                    <a:pt x="290360" y="515304"/>
                  </a:lnTo>
                  <a:lnTo>
                    <a:pt x="295443" y="515939"/>
                  </a:lnTo>
                  <a:lnTo>
                    <a:pt x="300526" y="517211"/>
                  </a:lnTo>
                  <a:lnTo>
                    <a:pt x="305609" y="518482"/>
                  </a:lnTo>
                  <a:lnTo>
                    <a:pt x="310691" y="520072"/>
                  </a:lnTo>
                  <a:lnTo>
                    <a:pt x="315457" y="521979"/>
                  </a:lnTo>
                  <a:lnTo>
                    <a:pt x="320222" y="523886"/>
                  </a:lnTo>
                  <a:lnTo>
                    <a:pt x="324987" y="526112"/>
                  </a:lnTo>
                  <a:lnTo>
                    <a:pt x="329117" y="528973"/>
                  </a:lnTo>
                  <a:lnTo>
                    <a:pt x="333564" y="531834"/>
                  </a:lnTo>
                  <a:lnTo>
                    <a:pt x="338012" y="535012"/>
                  </a:lnTo>
                  <a:lnTo>
                    <a:pt x="342142" y="538509"/>
                  </a:lnTo>
                  <a:lnTo>
                    <a:pt x="346272" y="542006"/>
                  </a:lnTo>
                  <a:lnTo>
                    <a:pt x="349766" y="545820"/>
                  </a:lnTo>
                  <a:lnTo>
                    <a:pt x="353261" y="549953"/>
                  </a:lnTo>
                  <a:lnTo>
                    <a:pt x="356755" y="553768"/>
                  </a:lnTo>
                  <a:lnTo>
                    <a:pt x="360250" y="558218"/>
                  </a:lnTo>
                  <a:lnTo>
                    <a:pt x="363109" y="562986"/>
                  </a:lnTo>
                  <a:lnTo>
                    <a:pt x="366285" y="567754"/>
                  </a:lnTo>
                  <a:lnTo>
                    <a:pt x="369145" y="572523"/>
                  </a:lnTo>
                  <a:lnTo>
                    <a:pt x="371368" y="577609"/>
                  </a:lnTo>
                  <a:lnTo>
                    <a:pt x="373592" y="582695"/>
                  </a:lnTo>
                  <a:lnTo>
                    <a:pt x="375816" y="587781"/>
                  </a:lnTo>
                  <a:lnTo>
                    <a:pt x="377722" y="593185"/>
                  </a:lnTo>
                  <a:lnTo>
                    <a:pt x="379310" y="598907"/>
                  </a:lnTo>
                  <a:lnTo>
                    <a:pt x="380899" y="604629"/>
                  </a:lnTo>
                  <a:lnTo>
                    <a:pt x="381852" y="610669"/>
                  </a:lnTo>
                  <a:lnTo>
                    <a:pt x="382805" y="616391"/>
                  </a:lnTo>
                  <a:lnTo>
                    <a:pt x="383440" y="622431"/>
                  </a:lnTo>
                  <a:lnTo>
                    <a:pt x="384076" y="628470"/>
                  </a:lnTo>
                  <a:lnTo>
                    <a:pt x="384076" y="634510"/>
                  </a:lnTo>
                  <a:lnTo>
                    <a:pt x="384076" y="642139"/>
                  </a:lnTo>
                  <a:lnTo>
                    <a:pt x="383123" y="649769"/>
                  </a:lnTo>
                  <a:lnTo>
                    <a:pt x="382487" y="657398"/>
                  </a:lnTo>
                  <a:lnTo>
                    <a:pt x="381216" y="665345"/>
                  </a:lnTo>
                  <a:lnTo>
                    <a:pt x="379310" y="673292"/>
                  </a:lnTo>
                  <a:lnTo>
                    <a:pt x="377404" y="681239"/>
                  </a:lnTo>
                  <a:lnTo>
                    <a:pt x="375181" y="688868"/>
                  </a:lnTo>
                  <a:lnTo>
                    <a:pt x="372639" y="696816"/>
                  </a:lnTo>
                  <a:lnTo>
                    <a:pt x="369780" y="704763"/>
                  </a:lnTo>
                  <a:lnTo>
                    <a:pt x="366603" y="712710"/>
                  </a:lnTo>
                  <a:lnTo>
                    <a:pt x="363109" y="720021"/>
                  </a:lnTo>
                  <a:lnTo>
                    <a:pt x="359297" y="727332"/>
                  </a:lnTo>
                  <a:lnTo>
                    <a:pt x="355167" y="734326"/>
                  </a:lnTo>
                  <a:lnTo>
                    <a:pt x="351037" y="741319"/>
                  </a:lnTo>
                  <a:lnTo>
                    <a:pt x="346589" y="747677"/>
                  </a:lnTo>
                  <a:lnTo>
                    <a:pt x="341824" y="754035"/>
                  </a:lnTo>
                  <a:lnTo>
                    <a:pt x="341824" y="796313"/>
                  </a:lnTo>
                  <a:lnTo>
                    <a:pt x="365015" y="806486"/>
                  </a:lnTo>
                  <a:lnTo>
                    <a:pt x="389158" y="816658"/>
                  </a:lnTo>
                  <a:lnTo>
                    <a:pt x="437128" y="836367"/>
                  </a:lnTo>
                  <a:lnTo>
                    <a:pt x="480968" y="854168"/>
                  </a:lnTo>
                  <a:lnTo>
                    <a:pt x="499711" y="862433"/>
                  </a:lnTo>
                  <a:lnTo>
                    <a:pt x="515913" y="870063"/>
                  </a:lnTo>
                  <a:lnTo>
                    <a:pt x="519407" y="871970"/>
                  </a:lnTo>
                  <a:lnTo>
                    <a:pt x="522902" y="874195"/>
                  </a:lnTo>
                  <a:lnTo>
                    <a:pt x="526079" y="877056"/>
                  </a:lnTo>
                  <a:lnTo>
                    <a:pt x="528938" y="880235"/>
                  </a:lnTo>
                  <a:lnTo>
                    <a:pt x="531797" y="883414"/>
                  </a:lnTo>
                  <a:lnTo>
                    <a:pt x="534338" y="886910"/>
                  </a:lnTo>
                  <a:lnTo>
                    <a:pt x="536880" y="890725"/>
                  </a:lnTo>
                  <a:lnTo>
                    <a:pt x="539104" y="895175"/>
                  </a:lnTo>
                  <a:lnTo>
                    <a:pt x="543233" y="903758"/>
                  </a:lnTo>
                  <a:lnTo>
                    <a:pt x="546728" y="913295"/>
                  </a:lnTo>
                  <a:lnTo>
                    <a:pt x="549905" y="923149"/>
                  </a:lnTo>
                  <a:lnTo>
                    <a:pt x="552129" y="933322"/>
                  </a:lnTo>
                  <a:lnTo>
                    <a:pt x="554035" y="943176"/>
                  </a:lnTo>
                  <a:lnTo>
                    <a:pt x="555623" y="953030"/>
                  </a:lnTo>
                  <a:lnTo>
                    <a:pt x="556894" y="962567"/>
                  </a:lnTo>
                  <a:lnTo>
                    <a:pt x="557529" y="971468"/>
                  </a:lnTo>
                  <a:lnTo>
                    <a:pt x="558800" y="986726"/>
                  </a:lnTo>
                  <a:lnTo>
                    <a:pt x="558800" y="996898"/>
                  </a:lnTo>
                  <a:lnTo>
                    <a:pt x="558800" y="998488"/>
                  </a:lnTo>
                  <a:lnTo>
                    <a:pt x="558164" y="1000395"/>
                  </a:lnTo>
                  <a:lnTo>
                    <a:pt x="556894" y="1002302"/>
                  </a:lnTo>
                  <a:lnTo>
                    <a:pt x="555305" y="1003892"/>
                  </a:lnTo>
                  <a:lnTo>
                    <a:pt x="553399" y="1005799"/>
                  </a:lnTo>
                  <a:lnTo>
                    <a:pt x="550858" y="1007707"/>
                  </a:lnTo>
                  <a:lnTo>
                    <a:pt x="548316" y="1009932"/>
                  </a:lnTo>
                  <a:lnTo>
                    <a:pt x="544504" y="1011521"/>
                  </a:lnTo>
                  <a:lnTo>
                    <a:pt x="536880" y="1015336"/>
                  </a:lnTo>
                  <a:lnTo>
                    <a:pt x="527032" y="1018832"/>
                  </a:lnTo>
                  <a:lnTo>
                    <a:pt x="515278" y="1022011"/>
                  </a:lnTo>
                  <a:lnTo>
                    <a:pt x="501300" y="1025190"/>
                  </a:lnTo>
                  <a:lnTo>
                    <a:pt x="486051" y="1028369"/>
                  </a:lnTo>
                  <a:lnTo>
                    <a:pt x="468579" y="1031230"/>
                  </a:lnTo>
                  <a:lnTo>
                    <a:pt x="449200" y="1033455"/>
                  </a:lnTo>
                  <a:lnTo>
                    <a:pt x="428551" y="1035680"/>
                  </a:lnTo>
                  <a:lnTo>
                    <a:pt x="405360" y="1037270"/>
                  </a:lnTo>
                  <a:lnTo>
                    <a:pt x="380581" y="1038541"/>
                  </a:lnTo>
                  <a:lnTo>
                    <a:pt x="353261" y="1039495"/>
                  </a:lnTo>
                  <a:lnTo>
                    <a:pt x="324352" y="1039813"/>
                  </a:lnTo>
                  <a:lnTo>
                    <a:pt x="216976" y="1039813"/>
                  </a:lnTo>
                  <a:lnTo>
                    <a:pt x="190290" y="1038859"/>
                  </a:lnTo>
                  <a:lnTo>
                    <a:pt x="165511" y="1038223"/>
                  </a:lnTo>
                  <a:lnTo>
                    <a:pt x="142638" y="1036634"/>
                  </a:lnTo>
                  <a:lnTo>
                    <a:pt x="121036" y="1034727"/>
                  </a:lnTo>
                  <a:lnTo>
                    <a:pt x="101658" y="1032819"/>
                  </a:lnTo>
                  <a:lnTo>
                    <a:pt x="83868" y="1029958"/>
                  </a:lnTo>
                  <a:lnTo>
                    <a:pt x="67666" y="1027415"/>
                  </a:lnTo>
                  <a:lnTo>
                    <a:pt x="53053" y="1024554"/>
                  </a:lnTo>
                  <a:lnTo>
                    <a:pt x="40663" y="1021376"/>
                  </a:lnTo>
                  <a:lnTo>
                    <a:pt x="29862" y="1018197"/>
                  </a:lnTo>
                  <a:lnTo>
                    <a:pt x="20331" y="1014700"/>
                  </a:lnTo>
                  <a:lnTo>
                    <a:pt x="13025" y="1010885"/>
                  </a:lnTo>
                  <a:lnTo>
                    <a:pt x="7624" y="1007389"/>
                  </a:lnTo>
                  <a:lnTo>
                    <a:pt x="5083" y="1005481"/>
                  </a:lnTo>
                  <a:lnTo>
                    <a:pt x="3177" y="1003892"/>
                  </a:lnTo>
                  <a:lnTo>
                    <a:pt x="1588" y="1001985"/>
                  </a:lnTo>
                  <a:lnTo>
                    <a:pt x="635" y="1000395"/>
                  </a:lnTo>
                  <a:lnTo>
                    <a:pt x="0" y="998488"/>
                  </a:lnTo>
                  <a:lnTo>
                    <a:pt x="0" y="996898"/>
                  </a:lnTo>
                  <a:lnTo>
                    <a:pt x="0" y="986726"/>
                  </a:lnTo>
                  <a:lnTo>
                    <a:pt x="1271" y="971468"/>
                  </a:lnTo>
                  <a:lnTo>
                    <a:pt x="1906" y="962567"/>
                  </a:lnTo>
                  <a:lnTo>
                    <a:pt x="3177" y="953030"/>
                  </a:lnTo>
                  <a:lnTo>
                    <a:pt x="4765" y="943176"/>
                  </a:lnTo>
                  <a:lnTo>
                    <a:pt x="6671" y="933322"/>
                  </a:lnTo>
                  <a:lnTo>
                    <a:pt x="9530" y="923149"/>
                  </a:lnTo>
                  <a:lnTo>
                    <a:pt x="12072" y="913295"/>
                  </a:lnTo>
                  <a:lnTo>
                    <a:pt x="15884" y="903758"/>
                  </a:lnTo>
                  <a:lnTo>
                    <a:pt x="19696" y="895175"/>
                  </a:lnTo>
                  <a:lnTo>
                    <a:pt x="21920" y="890725"/>
                  </a:lnTo>
                  <a:lnTo>
                    <a:pt x="24461" y="886910"/>
                  </a:lnTo>
                  <a:lnTo>
                    <a:pt x="27320" y="883414"/>
                  </a:lnTo>
                  <a:lnTo>
                    <a:pt x="29862" y="880235"/>
                  </a:lnTo>
                  <a:lnTo>
                    <a:pt x="33039" y="877056"/>
                  </a:lnTo>
                  <a:lnTo>
                    <a:pt x="36215" y="874195"/>
                  </a:lnTo>
                  <a:lnTo>
                    <a:pt x="39392" y="871970"/>
                  </a:lnTo>
                  <a:lnTo>
                    <a:pt x="42887" y="870063"/>
                  </a:lnTo>
                  <a:lnTo>
                    <a:pt x="59088" y="862433"/>
                  </a:lnTo>
                  <a:lnTo>
                    <a:pt x="77832" y="854168"/>
                  </a:lnTo>
                  <a:lnTo>
                    <a:pt x="121989" y="836367"/>
                  </a:lnTo>
                  <a:lnTo>
                    <a:pt x="169641" y="816658"/>
                  </a:lnTo>
                  <a:lnTo>
                    <a:pt x="193785" y="806486"/>
                  </a:lnTo>
                  <a:lnTo>
                    <a:pt x="216976" y="796313"/>
                  </a:lnTo>
                  <a:lnTo>
                    <a:pt x="216976" y="754035"/>
                  </a:lnTo>
                  <a:lnTo>
                    <a:pt x="212210" y="747677"/>
                  </a:lnTo>
                  <a:lnTo>
                    <a:pt x="208081" y="741319"/>
                  </a:lnTo>
                  <a:lnTo>
                    <a:pt x="203633" y="734326"/>
                  </a:lnTo>
                  <a:lnTo>
                    <a:pt x="199503" y="727332"/>
                  </a:lnTo>
                  <a:lnTo>
                    <a:pt x="195691" y="720021"/>
                  </a:lnTo>
                  <a:lnTo>
                    <a:pt x="192514" y="712710"/>
                  </a:lnTo>
                  <a:lnTo>
                    <a:pt x="189337" y="704763"/>
                  </a:lnTo>
                  <a:lnTo>
                    <a:pt x="186161" y="696816"/>
                  </a:lnTo>
                  <a:lnTo>
                    <a:pt x="183937" y="688868"/>
                  </a:lnTo>
                  <a:lnTo>
                    <a:pt x="181395" y="681239"/>
                  </a:lnTo>
                  <a:lnTo>
                    <a:pt x="179489" y="673292"/>
                  </a:lnTo>
                  <a:lnTo>
                    <a:pt x="177901" y="665345"/>
                  </a:lnTo>
                  <a:lnTo>
                    <a:pt x="176313" y="657398"/>
                  </a:lnTo>
                  <a:lnTo>
                    <a:pt x="175677" y="649769"/>
                  </a:lnTo>
                  <a:lnTo>
                    <a:pt x="175360" y="642139"/>
                  </a:lnTo>
                  <a:lnTo>
                    <a:pt x="174724" y="634510"/>
                  </a:lnTo>
                  <a:lnTo>
                    <a:pt x="174724" y="628470"/>
                  </a:lnTo>
                  <a:lnTo>
                    <a:pt x="175360" y="622431"/>
                  </a:lnTo>
                  <a:lnTo>
                    <a:pt x="175995" y="616391"/>
                  </a:lnTo>
                  <a:lnTo>
                    <a:pt x="176948" y="610669"/>
                  </a:lnTo>
                  <a:lnTo>
                    <a:pt x="177901" y="604629"/>
                  </a:lnTo>
                  <a:lnTo>
                    <a:pt x="179489" y="598907"/>
                  </a:lnTo>
                  <a:lnTo>
                    <a:pt x="181078" y="593185"/>
                  </a:lnTo>
                  <a:lnTo>
                    <a:pt x="182984" y="587781"/>
                  </a:lnTo>
                  <a:lnTo>
                    <a:pt x="185208" y="582695"/>
                  </a:lnTo>
                  <a:lnTo>
                    <a:pt x="187431" y="577609"/>
                  </a:lnTo>
                  <a:lnTo>
                    <a:pt x="189973" y="572523"/>
                  </a:lnTo>
                  <a:lnTo>
                    <a:pt x="192514" y="567754"/>
                  </a:lnTo>
                  <a:lnTo>
                    <a:pt x="195691" y="562986"/>
                  </a:lnTo>
                  <a:lnTo>
                    <a:pt x="198868" y="558218"/>
                  </a:lnTo>
                  <a:lnTo>
                    <a:pt x="202045" y="553768"/>
                  </a:lnTo>
                  <a:lnTo>
                    <a:pt x="205539" y="549953"/>
                  </a:lnTo>
                  <a:lnTo>
                    <a:pt x="209034" y="545820"/>
                  </a:lnTo>
                  <a:lnTo>
                    <a:pt x="213163" y="542006"/>
                  </a:lnTo>
                  <a:lnTo>
                    <a:pt x="216976" y="538509"/>
                  </a:lnTo>
                  <a:lnTo>
                    <a:pt x="220788" y="535012"/>
                  </a:lnTo>
                  <a:lnTo>
                    <a:pt x="225235" y="531834"/>
                  </a:lnTo>
                  <a:lnTo>
                    <a:pt x="229683" y="528973"/>
                  </a:lnTo>
                  <a:lnTo>
                    <a:pt x="233813" y="526112"/>
                  </a:lnTo>
                  <a:lnTo>
                    <a:pt x="238578" y="523886"/>
                  </a:lnTo>
                  <a:lnTo>
                    <a:pt x="243343" y="521979"/>
                  </a:lnTo>
                  <a:lnTo>
                    <a:pt x="248426" y="520072"/>
                  </a:lnTo>
                  <a:lnTo>
                    <a:pt x="253191" y="518482"/>
                  </a:lnTo>
                  <a:lnTo>
                    <a:pt x="258274" y="517211"/>
                  </a:lnTo>
                  <a:lnTo>
                    <a:pt x="263357" y="515939"/>
                  </a:lnTo>
                  <a:lnTo>
                    <a:pt x="268440" y="515304"/>
                  </a:lnTo>
                  <a:lnTo>
                    <a:pt x="274158" y="514986"/>
                  </a:lnTo>
                  <a:lnTo>
                    <a:pt x="279559" y="514350"/>
                  </a:lnTo>
                  <a:close/>
                  <a:moveTo>
                    <a:pt x="1925320" y="511175"/>
                  </a:moveTo>
                  <a:lnTo>
                    <a:pt x="1930400" y="511175"/>
                  </a:lnTo>
                  <a:lnTo>
                    <a:pt x="1935798" y="511175"/>
                  </a:lnTo>
                  <a:lnTo>
                    <a:pt x="1940878" y="511492"/>
                  </a:lnTo>
                  <a:lnTo>
                    <a:pt x="1946593" y="512126"/>
                  </a:lnTo>
                  <a:lnTo>
                    <a:pt x="1951673" y="513395"/>
                  </a:lnTo>
                  <a:lnTo>
                    <a:pt x="1956753" y="514663"/>
                  </a:lnTo>
                  <a:lnTo>
                    <a:pt x="1961515" y="516249"/>
                  </a:lnTo>
                  <a:lnTo>
                    <a:pt x="1966278" y="518151"/>
                  </a:lnTo>
                  <a:lnTo>
                    <a:pt x="1971358" y="520371"/>
                  </a:lnTo>
                  <a:lnTo>
                    <a:pt x="1975803" y="522908"/>
                  </a:lnTo>
                  <a:lnTo>
                    <a:pt x="1980248" y="525762"/>
                  </a:lnTo>
                  <a:lnTo>
                    <a:pt x="1984693" y="528299"/>
                  </a:lnTo>
                  <a:lnTo>
                    <a:pt x="1989138" y="531470"/>
                  </a:lnTo>
                  <a:lnTo>
                    <a:pt x="1992948" y="534641"/>
                  </a:lnTo>
                  <a:lnTo>
                    <a:pt x="1997075" y="538130"/>
                  </a:lnTo>
                  <a:lnTo>
                    <a:pt x="2000885" y="542252"/>
                  </a:lnTo>
                  <a:lnTo>
                    <a:pt x="2004378" y="546058"/>
                  </a:lnTo>
                  <a:lnTo>
                    <a:pt x="2007870" y="550497"/>
                  </a:lnTo>
                  <a:lnTo>
                    <a:pt x="2011045" y="554620"/>
                  </a:lnTo>
                  <a:lnTo>
                    <a:pt x="2014220" y="559059"/>
                  </a:lnTo>
                  <a:lnTo>
                    <a:pt x="2017078" y="563816"/>
                  </a:lnTo>
                  <a:lnTo>
                    <a:pt x="2019618" y="568890"/>
                  </a:lnTo>
                  <a:lnTo>
                    <a:pt x="2022475" y="573647"/>
                  </a:lnTo>
                  <a:lnTo>
                    <a:pt x="2025015" y="579038"/>
                  </a:lnTo>
                  <a:lnTo>
                    <a:pt x="2026920" y="584111"/>
                  </a:lnTo>
                  <a:lnTo>
                    <a:pt x="2028825" y="589820"/>
                  </a:lnTo>
                  <a:lnTo>
                    <a:pt x="2030413" y="595211"/>
                  </a:lnTo>
                  <a:lnTo>
                    <a:pt x="2031683" y="601236"/>
                  </a:lnTo>
                  <a:lnTo>
                    <a:pt x="2032635" y="606627"/>
                  </a:lnTo>
                  <a:lnTo>
                    <a:pt x="2033905" y="612652"/>
                  </a:lnTo>
                  <a:lnTo>
                    <a:pt x="2034223" y="618677"/>
                  </a:lnTo>
                  <a:lnTo>
                    <a:pt x="2034858" y="624702"/>
                  </a:lnTo>
                  <a:lnTo>
                    <a:pt x="2035175" y="631045"/>
                  </a:lnTo>
                  <a:lnTo>
                    <a:pt x="2034858" y="638338"/>
                  </a:lnTo>
                  <a:lnTo>
                    <a:pt x="2034223" y="645949"/>
                  </a:lnTo>
                  <a:lnTo>
                    <a:pt x="2033270" y="653877"/>
                  </a:lnTo>
                  <a:lnTo>
                    <a:pt x="2032000" y="661488"/>
                  </a:lnTo>
                  <a:lnTo>
                    <a:pt x="2030413" y="669416"/>
                  </a:lnTo>
                  <a:lnTo>
                    <a:pt x="2028508" y="677343"/>
                  </a:lnTo>
                  <a:lnTo>
                    <a:pt x="2025968" y="685271"/>
                  </a:lnTo>
                  <a:lnTo>
                    <a:pt x="2023745" y="693199"/>
                  </a:lnTo>
                  <a:lnTo>
                    <a:pt x="2020570" y="700810"/>
                  </a:lnTo>
                  <a:lnTo>
                    <a:pt x="2017395" y="708421"/>
                  </a:lnTo>
                  <a:lnTo>
                    <a:pt x="2013903" y="716032"/>
                  </a:lnTo>
                  <a:lnTo>
                    <a:pt x="2010410" y="723325"/>
                  </a:lnTo>
                  <a:lnTo>
                    <a:pt x="2006283" y="730302"/>
                  </a:lnTo>
                  <a:lnTo>
                    <a:pt x="2002155" y="737278"/>
                  </a:lnTo>
                  <a:lnTo>
                    <a:pt x="1997710" y="743938"/>
                  </a:lnTo>
                  <a:lnTo>
                    <a:pt x="1992948" y="749963"/>
                  </a:lnTo>
                  <a:lnTo>
                    <a:pt x="1992948" y="791822"/>
                  </a:lnTo>
                  <a:lnTo>
                    <a:pt x="2016125" y="802287"/>
                  </a:lnTo>
                  <a:lnTo>
                    <a:pt x="2040255" y="812752"/>
                  </a:lnTo>
                  <a:lnTo>
                    <a:pt x="2087880" y="832413"/>
                  </a:lnTo>
                  <a:lnTo>
                    <a:pt x="2131378" y="849854"/>
                  </a:lnTo>
                  <a:lnTo>
                    <a:pt x="2150428" y="857782"/>
                  </a:lnTo>
                  <a:lnTo>
                    <a:pt x="2166938" y="865393"/>
                  </a:lnTo>
                  <a:lnTo>
                    <a:pt x="2170430" y="867296"/>
                  </a:lnTo>
                  <a:lnTo>
                    <a:pt x="2173605" y="869516"/>
                  </a:lnTo>
                  <a:lnTo>
                    <a:pt x="2176780" y="872370"/>
                  </a:lnTo>
                  <a:lnTo>
                    <a:pt x="2179955" y="875541"/>
                  </a:lnTo>
                  <a:lnTo>
                    <a:pt x="2182813" y="879029"/>
                  </a:lnTo>
                  <a:lnTo>
                    <a:pt x="2185035" y="882517"/>
                  </a:lnTo>
                  <a:lnTo>
                    <a:pt x="2187893" y="886640"/>
                  </a:lnTo>
                  <a:lnTo>
                    <a:pt x="2189798" y="890445"/>
                  </a:lnTo>
                  <a:lnTo>
                    <a:pt x="2194243" y="899641"/>
                  </a:lnTo>
                  <a:lnTo>
                    <a:pt x="2197735" y="908838"/>
                  </a:lnTo>
                  <a:lnTo>
                    <a:pt x="2200275" y="918668"/>
                  </a:lnTo>
                  <a:lnTo>
                    <a:pt x="2202815" y="928499"/>
                  </a:lnTo>
                  <a:lnTo>
                    <a:pt x="2204720" y="938647"/>
                  </a:lnTo>
                  <a:lnTo>
                    <a:pt x="2206308" y="948477"/>
                  </a:lnTo>
                  <a:lnTo>
                    <a:pt x="2207578" y="957991"/>
                  </a:lnTo>
                  <a:lnTo>
                    <a:pt x="2208530" y="966870"/>
                  </a:lnTo>
                  <a:lnTo>
                    <a:pt x="2209483" y="982092"/>
                  </a:lnTo>
                  <a:lnTo>
                    <a:pt x="2209800" y="991922"/>
                  </a:lnTo>
                  <a:lnTo>
                    <a:pt x="2209483" y="993825"/>
                  </a:lnTo>
                  <a:lnTo>
                    <a:pt x="2209165" y="995410"/>
                  </a:lnTo>
                  <a:lnTo>
                    <a:pt x="2207895" y="997313"/>
                  </a:lnTo>
                  <a:lnTo>
                    <a:pt x="2206625" y="998899"/>
                  </a:lnTo>
                  <a:lnTo>
                    <a:pt x="2204720" y="1000801"/>
                  </a:lnTo>
                  <a:lnTo>
                    <a:pt x="2202498" y="1002387"/>
                  </a:lnTo>
                  <a:lnTo>
                    <a:pt x="2196465" y="1005875"/>
                  </a:lnTo>
                  <a:lnTo>
                    <a:pt x="2188845" y="1009681"/>
                  </a:lnTo>
                  <a:lnTo>
                    <a:pt x="2179955" y="1013169"/>
                  </a:lnTo>
                  <a:lnTo>
                    <a:pt x="2168843" y="1016340"/>
                  </a:lnTo>
                  <a:lnTo>
                    <a:pt x="2156460" y="1019828"/>
                  </a:lnTo>
                  <a:lnTo>
                    <a:pt x="2142173" y="1022682"/>
                  </a:lnTo>
                  <a:lnTo>
                    <a:pt x="2125980" y="1025219"/>
                  </a:lnTo>
                  <a:lnTo>
                    <a:pt x="2108200" y="1027756"/>
                  </a:lnTo>
                  <a:lnTo>
                    <a:pt x="2088515" y="1029976"/>
                  </a:lnTo>
                  <a:lnTo>
                    <a:pt x="2067243" y="1031562"/>
                  </a:lnTo>
                  <a:lnTo>
                    <a:pt x="2044700" y="1033147"/>
                  </a:lnTo>
                  <a:lnTo>
                    <a:pt x="2019300" y="1034416"/>
                  </a:lnTo>
                  <a:lnTo>
                    <a:pt x="1992948" y="1034733"/>
                  </a:lnTo>
                  <a:lnTo>
                    <a:pt x="1992948" y="1035050"/>
                  </a:lnTo>
                  <a:lnTo>
                    <a:pt x="1884998" y="1035050"/>
                  </a:lnTo>
                  <a:lnTo>
                    <a:pt x="1856423" y="1034733"/>
                  </a:lnTo>
                  <a:lnTo>
                    <a:pt x="1829753" y="1034099"/>
                  </a:lnTo>
                  <a:lnTo>
                    <a:pt x="1804353" y="1032830"/>
                  </a:lnTo>
                  <a:lnTo>
                    <a:pt x="1781493" y="1030927"/>
                  </a:lnTo>
                  <a:lnTo>
                    <a:pt x="1760220" y="1028708"/>
                  </a:lnTo>
                  <a:lnTo>
                    <a:pt x="1741488" y="1026488"/>
                  </a:lnTo>
                  <a:lnTo>
                    <a:pt x="1724025" y="1023634"/>
                  </a:lnTo>
                  <a:lnTo>
                    <a:pt x="1708468" y="1020463"/>
                  </a:lnTo>
                  <a:lnTo>
                    <a:pt x="1695133" y="1017291"/>
                  </a:lnTo>
                  <a:lnTo>
                    <a:pt x="1683068" y="1013803"/>
                  </a:lnTo>
                  <a:lnTo>
                    <a:pt x="1673225" y="1010315"/>
                  </a:lnTo>
                  <a:lnTo>
                    <a:pt x="1664970" y="1006827"/>
                  </a:lnTo>
                  <a:lnTo>
                    <a:pt x="1662113" y="1004924"/>
                  </a:lnTo>
                  <a:lnTo>
                    <a:pt x="1659255" y="1003021"/>
                  </a:lnTo>
                  <a:lnTo>
                    <a:pt x="1656398" y="1001436"/>
                  </a:lnTo>
                  <a:lnTo>
                    <a:pt x="1654493" y="999216"/>
                  </a:lnTo>
                  <a:lnTo>
                    <a:pt x="1652905" y="997313"/>
                  </a:lnTo>
                  <a:lnTo>
                    <a:pt x="1651635" y="995410"/>
                  </a:lnTo>
                  <a:lnTo>
                    <a:pt x="1651318" y="993825"/>
                  </a:lnTo>
                  <a:lnTo>
                    <a:pt x="1651000" y="991922"/>
                  </a:lnTo>
                  <a:lnTo>
                    <a:pt x="1651318" y="982092"/>
                  </a:lnTo>
                  <a:lnTo>
                    <a:pt x="1652270" y="966870"/>
                  </a:lnTo>
                  <a:lnTo>
                    <a:pt x="1653223" y="957991"/>
                  </a:lnTo>
                  <a:lnTo>
                    <a:pt x="1654493" y="948477"/>
                  </a:lnTo>
                  <a:lnTo>
                    <a:pt x="1656080" y="938647"/>
                  </a:lnTo>
                  <a:lnTo>
                    <a:pt x="1657985" y="928499"/>
                  </a:lnTo>
                  <a:lnTo>
                    <a:pt x="1660525" y="918668"/>
                  </a:lnTo>
                  <a:lnTo>
                    <a:pt x="1663383" y="908838"/>
                  </a:lnTo>
                  <a:lnTo>
                    <a:pt x="1666558" y="899641"/>
                  </a:lnTo>
                  <a:lnTo>
                    <a:pt x="1671003" y="890445"/>
                  </a:lnTo>
                  <a:lnTo>
                    <a:pt x="1673225" y="886640"/>
                  </a:lnTo>
                  <a:lnTo>
                    <a:pt x="1675765" y="882517"/>
                  </a:lnTo>
                  <a:lnTo>
                    <a:pt x="1677988" y="879029"/>
                  </a:lnTo>
                  <a:lnTo>
                    <a:pt x="1681163" y="875541"/>
                  </a:lnTo>
                  <a:lnTo>
                    <a:pt x="1684020" y="872370"/>
                  </a:lnTo>
                  <a:lnTo>
                    <a:pt x="1687195" y="869516"/>
                  </a:lnTo>
                  <a:lnTo>
                    <a:pt x="1690688" y="867296"/>
                  </a:lnTo>
                  <a:lnTo>
                    <a:pt x="1694180" y="865393"/>
                  </a:lnTo>
                  <a:lnTo>
                    <a:pt x="1710373" y="857782"/>
                  </a:lnTo>
                  <a:lnTo>
                    <a:pt x="1729423" y="849854"/>
                  </a:lnTo>
                  <a:lnTo>
                    <a:pt x="1772920" y="832413"/>
                  </a:lnTo>
                  <a:lnTo>
                    <a:pt x="1820863" y="812752"/>
                  </a:lnTo>
                  <a:lnTo>
                    <a:pt x="1844675" y="802287"/>
                  </a:lnTo>
                  <a:lnTo>
                    <a:pt x="1867853" y="791822"/>
                  </a:lnTo>
                  <a:lnTo>
                    <a:pt x="1867853" y="749963"/>
                  </a:lnTo>
                  <a:lnTo>
                    <a:pt x="1863408" y="743938"/>
                  </a:lnTo>
                  <a:lnTo>
                    <a:pt x="1858645" y="737278"/>
                  </a:lnTo>
                  <a:lnTo>
                    <a:pt x="1854518" y="730302"/>
                  </a:lnTo>
                  <a:lnTo>
                    <a:pt x="1850390" y="723325"/>
                  </a:lnTo>
                  <a:lnTo>
                    <a:pt x="1846898" y="716032"/>
                  </a:lnTo>
                  <a:lnTo>
                    <a:pt x="1843405" y="708421"/>
                  </a:lnTo>
                  <a:lnTo>
                    <a:pt x="1840230" y="700810"/>
                  </a:lnTo>
                  <a:lnTo>
                    <a:pt x="1837373" y="693199"/>
                  </a:lnTo>
                  <a:lnTo>
                    <a:pt x="1834833" y="685271"/>
                  </a:lnTo>
                  <a:lnTo>
                    <a:pt x="1832293" y="677343"/>
                  </a:lnTo>
                  <a:lnTo>
                    <a:pt x="1830388" y="669416"/>
                  </a:lnTo>
                  <a:lnTo>
                    <a:pt x="1828800" y="661488"/>
                  </a:lnTo>
                  <a:lnTo>
                    <a:pt x="1827530" y="653877"/>
                  </a:lnTo>
                  <a:lnTo>
                    <a:pt x="1826578" y="645949"/>
                  </a:lnTo>
                  <a:lnTo>
                    <a:pt x="1825943" y="638338"/>
                  </a:lnTo>
                  <a:lnTo>
                    <a:pt x="1825625" y="631045"/>
                  </a:lnTo>
                  <a:lnTo>
                    <a:pt x="1825943" y="624702"/>
                  </a:lnTo>
                  <a:lnTo>
                    <a:pt x="1826578" y="618677"/>
                  </a:lnTo>
                  <a:lnTo>
                    <a:pt x="1826895" y="612652"/>
                  </a:lnTo>
                  <a:lnTo>
                    <a:pt x="1828165" y="606627"/>
                  </a:lnTo>
                  <a:lnTo>
                    <a:pt x="1829118" y="601236"/>
                  </a:lnTo>
                  <a:lnTo>
                    <a:pt x="1830388" y="595211"/>
                  </a:lnTo>
                  <a:lnTo>
                    <a:pt x="1831975" y="589820"/>
                  </a:lnTo>
                  <a:lnTo>
                    <a:pt x="1833880" y="584111"/>
                  </a:lnTo>
                  <a:lnTo>
                    <a:pt x="1836420" y="579038"/>
                  </a:lnTo>
                  <a:lnTo>
                    <a:pt x="1838325" y="573647"/>
                  </a:lnTo>
                  <a:lnTo>
                    <a:pt x="1841183" y="568890"/>
                  </a:lnTo>
                  <a:lnTo>
                    <a:pt x="1843723" y="563816"/>
                  </a:lnTo>
                  <a:lnTo>
                    <a:pt x="1846580" y="559059"/>
                  </a:lnTo>
                  <a:lnTo>
                    <a:pt x="1849755" y="554620"/>
                  </a:lnTo>
                  <a:lnTo>
                    <a:pt x="1852930" y="550497"/>
                  </a:lnTo>
                  <a:lnTo>
                    <a:pt x="1856423" y="546058"/>
                  </a:lnTo>
                  <a:lnTo>
                    <a:pt x="1859915" y="542252"/>
                  </a:lnTo>
                  <a:lnTo>
                    <a:pt x="1863725" y="538130"/>
                  </a:lnTo>
                  <a:lnTo>
                    <a:pt x="1867853" y="534641"/>
                  </a:lnTo>
                  <a:lnTo>
                    <a:pt x="1872298" y="531470"/>
                  </a:lnTo>
                  <a:lnTo>
                    <a:pt x="1876108" y="528299"/>
                  </a:lnTo>
                  <a:lnTo>
                    <a:pt x="1880553" y="525762"/>
                  </a:lnTo>
                  <a:lnTo>
                    <a:pt x="1884998" y="522908"/>
                  </a:lnTo>
                  <a:lnTo>
                    <a:pt x="1889760" y="520371"/>
                  </a:lnTo>
                  <a:lnTo>
                    <a:pt x="1894523" y="518151"/>
                  </a:lnTo>
                  <a:lnTo>
                    <a:pt x="1899285" y="516249"/>
                  </a:lnTo>
                  <a:lnTo>
                    <a:pt x="1904365" y="514663"/>
                  </a:lnTo>
                  <a:lnTo>
                    <a:pt x="1909445" y="513395"/>
                  </a:lnTo>
                  <a:lnTo>
                    <a:pt x="1914525" y="512126"/>
                  </a:lnTo>
                  <a:lnTo>
                    <a:pt x="1919923" y="511492"/>
                  </a:lnTo>
                  <a:lnTo>
                    <a:pt x="1925320" y="511175"/>
                  </a:lnTo>
                  <a:close/>
                  <a:moveTo>
                    <a:pt x="1105059" y="0"/>
                  </a:moveTo>
                  <a:lnTo>
                    <a:pt x="1110136" y="317"/>
                  </a:lnTo>
                  <a:lnTo>
                    <a:pt x="1115530" y="634"/>
                  </a:lnTo>
                  <a:lnTo>
                    <a:pt x="1120607" y="1585"/>
                  </a:lnTo>
                  <a:lnTo>
                    <a:pt x="1125685" y="2537"/>
                  </a:lnTo>
                  <a:lnTo>
                    <a:pt x="1130762" y="3805"/>
                  </a:lnTo>
                  <a:lnTo>
                    <a:pt x="1136156" y="5391"/>
                  </a:lnTo>
                  <a:lnTo>
                    <a:pt x="1140599" y="7294"/>
                  </a:lnTo>
                  <a:lnTo>
                    <a:pt x="1145358" y="9196"/>
                  </a:lnTo>
                  <a:lnTo>
                    <a:pt x="1150118" y="12050"/>
                  </a:lnTo>
                  <a:lnTo>
                    <a:pt x="1154561" y="14587"/>
                  </a:lnTo>
                  <a:lnTo>
                    <a:pt x="1159320" y="17441"/>
                  </a:lnTo>
                  <a:lnTo>
                    <a:pt x="1163128" y="20612"/>
                  </a:lnTo>
                  <a:lnTo>
                    <a:pt x="1167571" y="23784"/>
                  </a:lnTo>
                  <a:lnTo>
                    <a:pt x="1171379" y="27272"/>
                  </a:lnTo>
                  <a:lnTo>
                    <a:pt x="1174869" y="31394"/>
                  </a:lnTo>
                  <a:lnTo>
                    <a:pt x="1178994" y="35200"/>
                  </a:lnTo>
                  <a:lnTo>
                    <a:pt x="1182167" y="39322"/>
                  </a:lnTo>
                  <a:lnTo>
                    <a:pt x="1185658" y="43445"/>
                  </a:lnTo>
                  <a:lnTo>
                    <a:pt x="1188831" y="48201"/>
                  </a:lnTo>
                  <a:lnTo>
                    <a:pt x="1191370" y="52958"/>
                  </a:lnTo>
                  <a:lnTo>
                    <a:pt x="1194226" y="57715"/>
                  </a:lnTo>
                  <a:lnTo>
                    <a:pt x="1196447" y="62789"/>
                  </a:lnTo>
                  <a:lnTo>
                    <a:pt x="1198985" y="67863"/>
                  </a:lnTo>
                  <a:lnTo>
                    <a:pt x="1201207" y="73571"/>
                  </a:lnTo>
                  <a:lnTo>
                    <a:pt x="1202793" y="78645"/>
                  </a:lnTo>
                  <a:lnTo>
                    <a:pt x="1204380" y="84353"/>
                  </a:lnTo>
                  <a:lnTo>
                    <a:pt x="1205966" y="90061"/>
                  </a:lnTo>
                  <a:lnTo>
                    <a:pt x="1207236" y="95769"/>
                  </a:lnTo>
                  <a:lnTo>
                    <a:pt x="1207870" y="101794"/>
                  </a:lnTo>
                  <a:lnTo>
                    <a:pt x="1208822" y="107502"/>
                  </a:lnTo>
                  <a:lnTo>
                    <a:pt x="1209140" y="113844"/>
                  </a:lnTo>
                  <a:lnTo>
                    <a:pt x="1209140" y="119870"/>
                  </a:lnTo>
                  <a:lnTo>
                    <a:pt x="1209140" y="127163"/>
                  </a:lnTo>
                  <a:lnTo>
                    <a:pt x="1208505" y="135091"/>
                  </a:lnTo>
                  <a:lnTo>
                    <a:pt x="1207553" y="142702"/>
                  </a:lnTo>
                  <a:lnTo>
                    <a:pt x="1206284" y="150630"/>
                  </a:lnTo>
                  <a:lnTo>
                    <a:pt x="1204697" y="158241"/>
                  </a:lnTo>
                  <a:lnTo>
                    <a:pt x="1202793" y="166486"/>
                  </a:lnTo>
                  <a:lnTo>
                    <a:pt x="1200572" y="174413"/>
                  </a:lnTo>
                  <a:lnTo>
                    <a:pt x="1197716" y="182341"/>
                  </a:lnTo>
                  <a:lnTo>
                    <a:pt x="1194860" y="189952"/>
                  </a:lnTo>
                  <a:lnTo>
                    <a:pt x="1192004" y="197563"/>
                  </a:lnTo>
                  <a:lnTo>
                    <a:pt x="1188197" y="205174"/>
                  </a:lnTo>
                  <a:lnTo>
                    <a:pt x="1184389" y="212467"/>
                  </a:lnTo>
                  <a:lnTo>
                    <a:pt x="1180581" y="219761"/>
                  </a:lnTo>
                  <a:lnTo>
                    <a:pt x="1176456" y="226420"/>
                  </a:lnTo>
                  <a:lnTo>
                    <a:pt x="1171696" y="233080"/>
                  </a:lnTo>
                  <a:lnTo>
                    <a:pt x="1166936" y="238788"/>
                  </a:lnTo>
                  <a:lnTo>
                    <a:pt x="1166936" y="280964"/>
                  </a:lnTo>
                  <a:lnTo>
                    <a:pt x="1190418" y="291746"/>
                  </a:lnTo>
                  <a:lnTo>
                    <a:pt x="1214217" y="301894"/>
                  </a:lnTo>
                  <a:lnTo>
                    <a:pt x="1262132" y="321238"/>
                  </a:lnTo>
                  <a:lnTo>
                    <a:pt x="1305922" y="339314"/>
                  </a:lnTo>
                  <a:lnTo>
                    <a:pt x="1324961" y="346924"/>
                  </a:lnTo>
                  <a:lnTo>
                    <a:pt x="1340827" y="354535"/>
                  </a:lnTo>
                  <a:lnTo>
                    <a:pt x="1344635" y="356438"/>
                  </a:lnTo>
                  <a:lnTo>
                    <a:pt x="1348126" y="358975"/>
                  </a:lnTo>
                  <a:lnTo>
                    <a:pt x="1351299" y="361512"/>
                  </a:lnTo>
                  <a:lnTo>
                    <a:pt x="1353837" y="364683"/>
                  </a:lnTo>
                  <a:lnTo>
                    <a:pt x="1356693" y="367854"/>
                  </a:lnTo>
                  <a:lnTo>
                    <a:pt x="1359549" y="371976"/>
                  </a:lnTo>
                  <a:lnTo>
                    <a:pt x="1361770" y="375782"/>
                  </a:lnTo>
                  <a:lnTo>
                    <a:pt x="1364309" y="379587"/>
                  </a:lnTo>
                  <a:lnTo>
                    <a:pt x="1368117" y="388784"/>
                  </a:lnTo>
                  <a:lnTo>
                    <a:pt x="1371607" y="398297"/>
                  </a:lnTo>
                  <a:lnTo>
                    <a:pt x="1374781" y="408128"/>
                  </a:lnTo>
                  <a:lnTo>
                    <a:pt x="1377002" y="417958"/>
                  </a:lnTo>
                  <a:lnTo>
                    <a:pt x="1379223" y="428106"/>
                  </a:lnTo>
                  <a:lnTo>
                    <a:pt x="1380810" y="437937"/>
                  </a:lnTo>
                  <a:lnTo>
                    <a:pt x="1381762" y="447450"/>
                  </a:lnTo>
                  <a:lnTo>
                    <a:pt x="1383031" y="456012"/>
                  </a:lnTo>
                  <a:lnTo>
                    <a:pt x="1383983" y="470917"/>
                  </a:lnTo>
                  <a:lnTo>
                    <a:pt x="1384300" y="481064"/>
                  </a:lnTo>
                  <a:lnTo>
                    <a:pt x="1383983" y="482650"/>
                  </a:lnTo>
                  <a:lnTo>
                    <a:pt x="1383348" y="484553"/>
                  </a:lnTo>
                  <a:lnTo>
                    <a:pt x="1382396" y="486138"/>
                  </a:lnTo>
                  <a:lnTo>
                    <a:pt x="1380810" y="488041"/>
                  </a:lnTo>
                  <a:lnTo>
                    <a:pt x="1379223" y="489626"/>
                  </a:lnTo>
                  <a:lnTo>
                    <a:pt x="1376684" y="491846"/>
                  </a:lnTo>
                  <a:lnTo>
                    <a:pt x="1370973" y="495334"/>
                  </a:lnTo>
                  <a:lnTo>
                    <a:pt x="1363357" y="498823"/>
                  </a:lnTo>
                  <a:lnTo>
                    <a:pt x="1354472" y="502311"/>
                  </a:lnTo>
                  <a:lnTo>
                    <a:pt x="1343366" y="505482"/>
                  </a:lnTo>
                  <a:lnTo>
                    <a:pt x="1330673" y="508653"/>
                  </a:lnTo>
                  <a:lnTo>
                    <a:pt x="1316711" y="511824"/>
                  </a:lnTo>
                  <a:lnTo>
                    <a:pt x="1300528" y="514679"/>
                  </a:lnTo>
                  <a:lnTo>
                    <a:pt x="1282758" y="516898"/>
                  </a:lnTo>
                  <a:lnTo>
                    <a:pt x="1263084" y="519118"/>
                  </a:lnTo>
                  <a:lnTo>
                    <a:pt x="1241824" y="520704"/>
                  </a:lnTo>
                  <a:lnTo>
                    <a:pt x="1218659" y="522289"/>
                  </a:lnTo>
                  <a:lnTo>
                    <a:pt x="1193908" y="523241"/>
                  </a:lnTo>
                  <a:lnTo>
                    <a:pt x="1166936" y="523875"/>
                  </a:lnTo>
                  <a:lnTo>
                    <a:pt x="1059682" y="523875"/>
                  </a:lnTo>
                  <a:lnTo>
                    <a:pt x="1031123" y="523875"/>
                  </a:lnTo>
                  <a:lnTo>
                    <a:pt x="1004151" y="523241"/>
                  </a:lnTo>
                  <a:lnTo>
                    <a:pt x="979083" y="521655"/>
                  </a:lnTo>
                  <a:lnTo>
                    <a:pt x="956236" y="520069"/>
                  </a:lnTo>
                  <a:lnTo>
                    <a:pt x="934975" y="518167"/>
                  </a:lnTo>
                  <a:lnTo>
                    <a:pt x="915619" y="515630"/>
                  </a:lnTo>
                  <a:lnTo>
                    <a:pt x="898484" y="512459"/>
                  </a:lnTo>
                  <a:lnTo>
                    <a:pt x="882935" y="509922"/>
                  </a:lnTo>
                  <a:lnTo>
                    <a:pt x="869608" y="506751"/>
                  </a:lnTo>
                  <a:lnTo>
                    <a:pt x="857867" y="503262"/>
                  </a:lnTo>
                  <a:lnTo>
                    <a:pt x="848030" y="499457"/>
                  </a:lnTo>
                  <a:lnTo>
                    <a:pt x="839780" y="495652"/>
                  </a:lnTo>
                  <a:lnTo>
                    <a:pt x="836606" y="494066"/>
                  </a:lnTo>
                  <a:lnTo>
                    <a:pt x="833433" y="492163"/>
                  </a:lnTo>
                  <a:lnTo>
                    <a:pt x="831212" y="490261"/>
                  </a:lnTo>
                  <a:lnTo>
                    <a:pt x="829308" y="488675"/>
                  </a:lnTo>
                  <a:lnTo>
                    <a:pt x="827721" y="486772"/>
                  </a:lnTo>
                  <a:lnTo>
                    <a:pt x="826452" y="484553"/>
                  </a:lnTo>
                  <a:lnTo>
                    <a:pt x="826135" y="482967"/>
                  </a:lnTo>
                  <a:lnTo>
                    <a:pt x="825500" y="481064"/>
                  </a:lnTo>
                  <a:lnTo>
                    <a:pt x="826135" y="470917"/>
                  </a:lnTo>
                  <a:lnTo>
                    <a:pt x="826769" y="456012"/>
                  </a:lnTo>
                  <a:lnTo>
                    <a:pt x="828039" y="447450"/>
                  </a:lnTo>
                  <a:lnTo>
                    <a:pt x="829308" y="437937"/>
                  </a:lnTo>
                  <a:lnTo>
                    <a:pt x="830895" y="428106"/>
                  </a:lnTo>
                  <a:lnTo>
                    <a:pt x="832798" y="417958"/>
                  </a:lnTo>
                  <a:lnTo>
                    <a:pt x="835020" y="408128"/>
                  </a:lnTo>
                  <a:lnTo>
                    <a:pt x="837876" y="398297"/>
                  </a:lnTo>
                  <a:lnTo>
                    <a:pt x="841366" y="388784"/>
                  </a:lnTo>
                  <a:lnTo>
                    <a:pt x="845809" y="379587"/>
                  </a:lnTo>
                  <a:lnTo>
                    <a:pt x="847713" y="375782"/>
                  </a:lnTo>
                  <a:lnTo>
                    <a:pt x="850251" y="371976"/>
                  </a:lnTo>
                  <a:lnTo>
                    <a:pt x="852790" y="367854"/>
                  </a:lnTo>
                  <a:lnTo>
                    <a:pt x="855645" y="364683"/>
                  </a:lnTo>
                  <a:lnTo>
                    <a:pt x="858819" y="361512"/>
                  </a:lnTo>
                  <a:lnTo>
                    <a:pt x="861675" y="358975"/>
                  </a:lnTo>
                  <a:lnTo>
                    <a:pt x="864848" y="356438"/>
                  </a:lnTo>
                  <a:lnTo>
                    <a:pt x="868656" y="354535"/>
                  </a:lnTo>
                  <a:lnTo>
                    <a:pt x="884522" y="346924"/>
                  </a:lnTo>
                  <a:lnTo>
                    <a:pt x="903878" y="339314"/>
                  </a:lnTo>
                  <a:lnTo>
                    <a:pt x="947668" y="321238"/>
                  </a:lnTo>
                  <a:lnTo>
                    <a:pt x="995266" y="301894"/>
                  </a:lnTo>
                  <a:lnTo>
                    <a:pt x="1019065" y="291746"/>
                  </a:lnTo>
                  <a:lnTo>
                    <a:pt x="1042229" y="280964"/>
                  </a:lnTo>
                  <a:lnTo>
                    <a:pt x="1042229" y="238788"/>
                  </a:lnTo>
                  <a:lnTo>
                    <a:pt x="1037787" y="233080"/>
                  </a:lnTo>
                  <a:lnTo>
                    <a:pt x="1033345" y="226420"/>
                  </a:lnTo>
                  <a:lnTo>
                    <a:pt x="1028902" y="219761"/>
                  </a:lnTo>
                  <a:lnTo>
                    <a:pt x="1025094" y="212467"/>
                  </a:lnTo>
                  <a:lnTo>
                    <a:pt x="1021604" y="205174"/>
                  </a:lnTo>
                  <a:lnTo>
                    <a:pt x="1018113" y="197563"/>
                  </a:lnTo>
                  <a:lnTo>
                    <a:pt x="1014940" y="189952"/>
                  </a:lnTo>
                  <a:lnTo>
                    <a:pt x="1011767" y="182341"/>
                  </a:lnTo>
                  <a:lnTo>
                    <a:pt x="1009228" y="174413"/>
                  </a:lnTo>
                  <a:lnTo>
                    <a:pt x="1007007" y="166486"/>
                  </a:lnTo>
                  <a:lnTo>
                    <a:pt x="1005103" y="158241"/>
                  </a:lnTo>
                  <a:lnTo>
                    <a:pt x="1003516" y="150630"/>
                  </a:lnTo>
                  <a:lnTo>
                    <a:pt x="1002247" y="142702"/>
                  </a:lnTo>
                  <a:lnTo>
                    <a:pt x="1000978" y="135091"/>
                  </a:lnTo>
                  <a:lnTo>
                    <a:pt x="1000661" y="127163"/>
                  </a:lnTo>
                  <a:lnTo>
                    <a:pt x="1000343" y="119870"/>
                  </a:lnTo>
                  <a:lnTo>
                    <a:pt x="1000661" y="113844"/>
                  </a:lnTo>
                  <a:lnTo>
                    <a:pt x="1000978" y="107502"/>
                  </a:lnTo>
                  <a:lnTo>
                    <a:pt x="1001613" y="101794"/>
                  </a:lnTo>
                  <a:lnTo>
                    <a:pt x="1002565" y="95769"/>
                  </a:lnTo>
                  <a:lnTo>
                    <a:pt x="1003834" y="90061"/>
                  </a:lnTo>
                  <a:lnTo>
                    <a:pt x="1005103" y="84353"/>
                  </a:lnTo>
                  <a:lnTo>
                    <a:pt x="1006690" y="78645"/>
                  </a:lnTo>
                  <a:lnTo>
                    <a:pt x="1008594" y="73571"/>
                  </a:lnTo>
                  <a:lnTo>
                    <a:pt x="1010498" y="67863"/>
                  </a:lnTo>
                  <a:lnTo>
                    <a:pt x="1012719" y="62789"/>
                  </a:lnTo>
                  <a:lnTo>
                    <a:pt x="1015575" y="57715"/>
                  </a:lnTo>
                  <a:lnTo>
                    <a:pt x="1018431" y="52958"/>
                  </a:lnTo>
                  <a:lnTo>
                    <a:pt x="1021286" y="48201"/>
                  </a:lnTo>
                  <a:lnTo>
                    <a:pt x="1024142" y="43445"/>
                  </a:lnTo>
                  <a:lnTo>
                    <a:pt x="1027315" y="39322"/>
                  </a:lnTo>
                  <a:lnTo>
                    <a:pt x="1031123" y="35200"/>
                  </a:lnTo>
                  <a:lnTo>
                    <a:pt x="1034614" y="31394"/>
                  </a:lnTo>
                  <a:lnTo>
                    <a:pt x="1038422" y="27272"/>
                  </a:lnTo>
                  <a:lnTo>
                    <a:pt x="1042229" y="23784"/>
                  </a:lnTo>
                  <a:lnTo>
                    <a:pt x="1046355" y="20612"/>
                  </a:lnTo>
                  <a:lnTo>
                    <a:pt x="1050480" y="17441"/>
                  </a:lnTo>
                  <a:lnTo>
                    <a:pt x="1054922" y="14587"/>
                  </a:lnTo>
                  <a:lnTo>
                    <a:pt x="1059682" y="12050"/>
                  </a:lnTo>
                  <a:lnTo>
                    <a:pt x="1064125" y="9196"/>
                  </a:lnTo>
                  <a:lnTo>
                    <a:pt x="1069202" y="7294"/>
                  </a:lnTo>
                  <a:lnTo>
                    <a:pt x="1073961" y="5391"/>
                  </a:lnTo>
                  <a:lnTo>
                    <a:pt x="1078721" y="3805"/>
                  </a:lnTo>
                  <a:lnTo>
                    <a:pt x="1083798" y="2537"/>
                  </a:lnTo>
                  <a:lnTo>
                    <a:pt x="1088875" y="1585"/>
                  </a:lnTo>
                  <a:lnTo>
                    <a:pt x="1094270" y="634"/>
                  </a:lnTo>
                  <a:lnTo>
                    <a:pt x="1099347" y="317"/>
                  </a:lnTo>
                  <a:lnTo>
                    <a:pt x="11050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473600" y="4338411"/>
            <a:ext cx="1821058" cy="1297099"/>
            <a:chOff x="14823062" y="4348108"/>
            <a:chExt cx="1821058" cy="1297099"/>
          </a:xfrm>
        </p:grpSpPr>
        <p:sp>
          <p:nvSpPr>
            <p:cNvPr id="82" name="矩形标注 81"/>
            <p:cNvSpPr/>
            <p:nvPr/>
          </p:nvSpPr>
          <p:spPr>
            <a:xfrm>
              <a:off x="14823062" y="4348108"/>
              <a:ext cx="1821058" cy="1297099"/>
            </a:xfrm>
            <a:prstGeom prst="wedgeRectCallout">
              <a:avLst/>
            </a:prstGeom>
            <a:solidFill>
              <a:srgbClr val="129AEE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86" name="KSO_Shape"/>
            <p:cNvSpPr>
              <a:spLocks/>
            </p:cNvSpPr>
            <p:nvPr/>
          </p:nvSpPr>
          <p:spPr bwMode="auto">
            <a:xfrm>
              <a:off x="15217348" y="4461479"/>
              <a:ext cx="1052697" cy="1079883"/>
            </a:xfrm>
            <a:custGeom>
              <a:avLst/>
              <a:gdLst>
                <a:gd name="T0" fmla="*/ 460668 w 2157413"/>
                <a:gd name="T1" fmla="*/ 1571150 h 2176463"/>
                <a:gd name="T2" fmla="*/ 644529 w 2157413"/>
                <a:gd name="T3" fmla="*/ 1691683 h 2176463"/>
                <a:gd name="T4" fmla="*/ 1078982 w 2157413"/>
                <a:gd name="T5" fmla="*/ 1761922 h 2176463"/>
                <a:gd name="T6" fmla="*/ 1518476 w 2157413"/>
                <a:gd name="T7" fmla="*/ 1653528 h 2176463"/>
                <a:gd name="T8" fmla="*/ 1598589 w 2157413"/>
                <a:gd name="T9" fmla="*/ 1627341 h 2176463"/>
                <a:gd name="T10" fmla="*/ 1173519 w 2157413"/>
                <a:gd name="T11" fmla="*/ 1845514 h 2176463"/>
                <a:gd name="T12" fmla="*/ 682414 w 2157413"/>
                <a:gd name="T13" fmla="*/ 1877078 h 2176463"/>
                <a:gd name="T14" fmla="*/ 363178 w 2157413"/>
                <a:gd name="T15" fmla="*/ 1842566 h 2176463"/>
                <a:gd name="T16" fmla="*/ 227801 w 2157413"/>
                <a:gd name="T17" fmla="*/ 1588839 h 2176463"/>
                <a:gd name="T18" fmla="*/ 367461 w 2157413"/>
                <a:gd name="T19" fmla="*/ 1062965 h 2176463"/>
                <a:gd name="T20" fmla="*/ 1829991 w 2157413"/>
                <a:gd name="T21" fmla="*/ 1163239 h 2176463"/>
                <a:gd name="T22" fmla="*/ 1289293 w 2157413"/>
                <a:gd name="T23" fmla="*/ 1188611 h 2176463"/>
                <a:gd name="T24" fmla="*/ 1188417 w 2157413"/>
                <a:gd name="T25" fmla="*/ 1137868 h 2176463"/>
                <a:gd name="T26" fmla="*/ 653749 w 2157413"/>
                <a:gd name="T27" fmla="*/ 1106240 h 2176463"/>
                <a:gd name="T28" fmla="*/ 744189 w 2157413"/>
                <a:gd name="T29" fmla="*/ 1257253 h 2176463"/>
                <a:gd name="T30" fmla="*/ 30089 w 2157413"/>
                <a:gd name="T31" fmla="*/ 1257253 h 2176463"/>
                <a:gd name="T32" fmla="*/ 120529 w 2157413"/>
                <a:gd name="T33" fmla="*/ 1106240 h 2176463"/>
                <a:gd name="T34" fmla="*/ 1375918 w 2157413"/>
                <a:gd name="T35" fmla="*/ 1037792 h 2176463"/>
                <a:gd name="T36" fmla="*/ 1608757 w 2157413"/>
                <a:gd name="T37" fmla="*/ 625635 h 2176463"/>
                <a:gd name="T38" fmla="*/ 1663095 w 2157413"/>
                <a:gd name="T39" fmla="*/ 760465 h 2176463"/>
                <a:gd name="T40" fmla="*/ 1692609 w 2157413"/>
                <a:gd name="T41" fmla="*/ 829795 h 2176463"/>
                <a:gd name="T42" fmla="*/ 1609104 w 2157413"/>
                <a:gd name="T43" fmla="*/ 976296 h 2176463"/>
                <a:gd name="T44" fmla="*/ 1462059 w 2157413"/>
                <a:gd name="T45" fmla="*/ 1026291 h 2176463"/>
                <a:gd name="T46" fmla="*/ 1356506 w 2157413"/>
                <a:gd name="T47" fmla="*/ 889546 h 2176463"/>
                <a:gd name="T48" fmla="*/ 1313105 w 2157413"/>
                <a:gd name="T49" fmla="*/ 783807 h 2176463"/>
                <a:gd name="T50" fmla="*/ 1371783 w 2157413"/>
                <a:gd name="T51" fmla="*/ 658907 h 2176463"/>
                <a:gd name="T52" fmla="*/ 1543654 w 2157413"/>
                <a:gd name="T53" fmla="*/ 651764 h 2176463"/>
                <a:gd name="T54" fmla="*/ 523047 w 2157413"/>
                <a:gd name="T55" fmla="*/ 662216 h 2176463"/>
                <a:gd name="T56" fmla="*/ 580189 w 2157413"/>
                <a:gd name="T57" fmla="*/ 783807 h 2176463"/>
                <a:gd name="T58" fmla="*/ 536942 w 2157413"/>
                <a:gd name="T59" fmla="*/ 889546 h 2176463"/>
                <a:gd name="T60" fmla="*/ 431343 w 2157413"/>
                <a:gd name="T61" fmla="*/ 1026291 h 2176463"/>
                <a:gd name="T62" fmla="*/ 284232 w 2157413"/>
                <a:gd name="T63" fmla="*/ 976296 h 2176463"/>
                <a:gd name="T64" fmla="*/ 200691 w 2157413"/>
                <a:gd name="T65" fmla="*/ 829795 h 2176463"/>
                <a:gd name="T66" fmla="*/ 230217 w 2157413"/>
                <a:gd name="T67" fmla="*/ 760465 h 2176463"/>
                <a:gd name="T68" fmla="*/ 327479 w 2157413"/>
                <a:gd name="T69" fmla="*/ 667442 h 2176463"/>
                <a:gd name="T70" fmla="*/ 1513648 w 2157413"/>
                <a:gd name="T71" fmla="*/ 517067 h 2176463"/>
                <a:gd name="T72" fmla="*/ 1635160 w 2157413"/>
                <a:gd name="T73" fmla="*/ 559536 h 2176463"/>
                <a:gd name="T74" fmla="*/ 1685820 w 2157413"/>
                <a:gd name="T75" fmla="*/ 647259 h 2176463"/>
                <a:gd name="T76" fmla="*/ 1654484 w 2157413"/>
                <a:gd name="T77" fmla="*/ 688162 h 2176463"/>
                <a:gd name="T78" fmla="*/ 1586939 w 2157413"/>
                <a:gd name="T79" fmla="*/ 622369 h 2176463"/>
                <a:gd name="T80" fmla="*/ 1410937 w 2157413"/>
                <a:gd name="T81" fmla="*/ 657702 h 2176463"/>
                <a:gd name="T82" fmla="*/ 1331553 w 2157413"/>
                <a:gd name="T83" fmla="*/ 759872 h 2176463"/>
                <a:gd name="T84" fmla="*/ 1334512 w 2157413"/>
                <a:gd name="T85" fmla="*/ 614537 h 2176463"/>
                <a:gd name="T86" fmla="*/ 1442272 w 2157413"/>
                <a:gd name="T87" fmla="*/ 523681 h 2176463"/>
                <a:gd name="T88" fmla="*/ 495455 w 2157413"/>
                <a:gd name="T89" fmla="*/ 546656 h 2176463"/>
                <a:gd name="T90" fmla="*/ 555313 w 2157413"/>
                <a:gd name="T91" fmla="*/ 591388 h 2176463"/>
                <a:gd name="T92" fmla="*/ 561403 w 2157413"/>
                <a:gd name="T93" fmla="*/ 759698 h 2176463"/>
                <a:gd name="T94" fmla="*/ 507288 w 2157413"/>
                <a:gd name="T95" fmla="*/ 626024 h 2176463"/>
                <a:gd name="T96" fmla="*/ 355381 w 2157413"/>
                <a:gd name="T97" fmla="*/ 660662 h 2176463"/>
                <a:gd name="T98" fmla="*/ 238102 w 2157413"/>
                <a:gd name="T99" fmla="*/ 695472 h 2176463"/>
                <a:gd name="T100" fmla="*/ 208346 w 2157413"/>
                <a:gd name="T101" fmla="*/ 651959 h 2176463"/>
                <a:gd name="T102" fmla="*/ 280733 w 2157413"/>
                <a:gd name="T103" fmla="*/ 542653 h 2176463"/>
                <a:gd name="T104" fmla="*/ 1541415 w 2157413"/>
                <a:gd name="T105" fmla="*/ 83766 h 2176463"/>
                <a:gd name="T106" fmla="*/ 1668970 w 2157413"/>
                <a:gd name="T107" fmla="*/ 338880 h 2176463"/>
                <a:gd name="T108" fmla="*/ 1428804 w 2157413"/>
                <a:gd name="T109" fmla="*/ 333851 h 2176463"/>
                <a:gd name="T110" fmla="*/ 1244596 w 2157413"/>
                <a:gd name="T111" fmla="*/ 213318 h 2176463"/>
                <a:gd name="T112" fmla="*/ 810491 w 2157413"/>
                <a:gd name="T113" fmla="*/ 143079 h 2176463"/>
                <a:gd name="T114" fmla="*/ 370649 w 2157413"/>
                <a:gd name="T115" fmla="*/ 251472 h 2176463"/>
                <a:gd name="T116" fmla="*/ 290710 w 2157413"/>
                <a:gd name="T117" fmla="*/ 277660 h 2176463"/>
                <a:gd name="T118" fmla="*/ 715779 w 2157413"/>
                <a:gd name="T119" fmla="*/ 59486 h 2176463"/>
                <a:gd name="T120" fmla="*/ 1206711 w 2157413"/>
                <a:gd name="T121" fmla="*/ 28095 h 2176463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57413" h="2176463">
                  <a:moveTo>
                    <a:pt x="247650" y="1776413"/>
                  </a:moveTo>
                  <a:lnTo>
                    <a:pt x="260749" y="1779385"/>
                  </a:lnTo>
                  <a:lnTo>
                    <a:pt x="273847" y="1781961"/>
                  </a:lnTo>
                  <a:lnTo>
                    <a:pt x="286946" y="1784537"/>
                  </a:lnTo>
                  <a:lnTo>
                    <a:pt x="299846" y="1786717"/>
                  </a:lnTo>
                  <a:lnTo>
                    <a:pt x="312746" y="1788698"/>
                  </a:lnTo>
                  <a:lnTo>
                    <a:pt x="325844" y="1790481"/>
                  </a:lnTo>
                  <a:lnTo>
                    <a:pt x="338546" y="1792066"/>
                  </a:lnTo>
                  <a:lnTo>
                    <a:pt x="351445" y="1793453"/>
                  </a:lnTo>
                  <a:lnTo>
                    <a:pt x="364147" y="1794840"/>
                  </a:lnTo>
                  <a:lnTo>
                    <a:pt x="377047" y="1795831"/>
                  </a:lnTo>
                  <a:lnTo>
                    <a:pt x="389748" y="1796624"/>
                  </a:lnTo>
                  <a:lnTo>
                    <a:pt x="402252" y="1797416"/>
                  </a:lnTo>
                  <a:lnTo>
                    <a:pt x="414953" y="1798011"/>
                  </a:lnTo>
                  <a:lnTo>
                    <a:pt x="427456" y="1798407"/>
                  </a:lnTo>
                  <a:lnTo>
                    <a:pt x="439959" y="1798407"/>
                  </a:lnTo>
                  <a:lnTo>
                    <a:pt x="452462" y="1798605"/>
                  </a:lnTo>
                  <a:lnTo>
                    <a:pt x="464767" y="1798407"/>
                  </a:lnTo>
                  <a:lnTo>
                    <a:pt x="477270" y="1798011"/>
                  </a:lnTo>
                  <a:lnTo>
                    <a:pt x="489376" y="1797416"/>
                  </a:lnTo>
                  <a:lnTo>
                    <a:pt x="501681" y="1796822"/>
                  </a:lnTo>
                  <a:lnTo>
                    <a:pt x="513787" y="1796227"/>
                  </a:lnTo>
                  <a:lnTo>
                    <a:pt x="526091" y="1795039"/>
                  </a:lnTo>
                  <a:lnTo>
                    <a:pt x="537999" y="1794048"/>
                  </a:lnTo>
                  <a:lnTo>
                    <a:pt x="550105" y="1792859"/>
                  </a:lnTo>
                  <a:lnTo>
                    <a:pt x="562013" y="1791274"/>
                  </a:lnTo>
                  <a:lnTo>
                    <a:pt x="573722" y="1789689"/>
                  </a:lnTo>
                  <a:lnTo>
                    <a:pt x="585431" y="1787905"/>
                  </a:lnTo>
                  <a:lnTo>
                    <a:pt x="597339" y="1786122"/>
                  </a:lnTo>
                  <a:lnTo>
                    <a:pt x="609048" y="1784141"/>
                  </a:lnTo>
                  <a:lnTo>
                    <a:pt x="620559" y="1782159"/>
                  </a:lnTo>
                  <a:lnTo>
                    <a:pt x="632070" y="1779980"/>
                  </a:lnTo>
                  <a:lnTo>
                    <a:pt x="643382" y="1777602"/>
                  </a:lnTo>
                  <a:lnTo>
                    <a:pt x="624131" y="1796227"/>
                  </a:lnTo>
                  <a:lnTo>
                    <a:pt x="604285" y="1814655"/>
                  </a:lnTo>
                  <a:lnTo>
                    <a:pt x="584241" y="1832686"/>
                  </a:lnTo>
                  <a:lnTo>
                    <a:pt x="563601" y="1850518"/>
                  </a:lnTo>
                  <a:lnTo>
                    <a:pt x="582057" y="1861020"/>
                  </a:lnTo>
                  <a:lnTo>
                    <a:pt x="600316" y="1871324"/>
                  </a:lnTo>
                  <a:lnTo>
                    <a:pt x="619170" y="1881033"/>
                  </a:lnTo>
                  <a:lnTo>
                    <a:pt x="638024" y="1890543"/>
                  </a:lnTo>
                  <a:lnTo>
                    <a:pt x="657473" y="1899856"/>
                  </a:lnTo>
                  <a:lnTo>
                    <a:pt x="676723" y="1908376"/>
                  </a:lnTo>
                  <a:lnTo>
                    <a:pt x="696371" y="1917095"/>
                  </a:lnTo>
                  <a:lnTo>
                    <a:pt x="716217" y="1925020"/>
                  </a:lnTo>
                  <a:lnTo>
                    <a:pt x="736063" y="1932748"/>
                  </a:lnTo>
                  <a:lnTo>
                    <a:pt x="756306" y="1940277"/>
                  </a:lnTo>
                  <a:lnTo>
                    <a:pt x="776748" y="1947410"/>
                  </a:lnTo>
                  <a:lnTo>
                    <a:pt x="797388" y="1954147"/>
                  </a:lnTo>
                  <a:lnTo>
                    <a:pt x="818028" y="1960488"/>
                  </a:lnTo>
                  <a:lnTo>
                    <a:pt x="838866" y="1966432"/>
                  </a:lnTo>
                  <a:lnTo>
                    <a:pt x="859903" y="1972178"/>
                  </a:lnTo>
                  <a:lnTo>
                    <a:pt x="880940" y="1977528"/>
                  </a:lnTo>
                  <a:lnTo>
                    <a:pt x="902374" y="1982482"/>
                  </a:lnTo>
                  <a:lnTo>
                    <a:pt x="923808" y="1987039"/>
                  </a:lnTo>
                  <a:lnTo>
                    <a:pt x="945242" y="1991398"/>
                  </a:lnTo>
                  <a:lnTo>
                    <a:pt x="966874" y="1995163"/>
                  </a:lnTo>
                  <a:lnTo>
                    <a:pt x="988506" y="1998531"/>
                  </a:lnTo>
                  <a:lnTo>
                    <a:pt x="1010535" y="2001701"/>
                  </a:lnTo>
                  <a:lnTo>
                    <a:pt x="1032564" y="2004674"/>
                  </a:lnTo>
                  <a:lnTo>
                    <a:pt x="1054395" y="2007051"/>
                  </a:lnTo>
                  <a:lnTo>
                    <a:pt x="1076424" y="2009033"/>
                  </a:lnTo>
                  <a:lnTo>
                    <a:pt x="1098652" y="2010618"/>
                  </a:lnTo>
                  <a:lnTo>
                    <a:pt x="1120880" y="2011807"/>
                  </a:lnTo>
                  <a:lnTo>
                    <a:pt x="1142909" y="2012996"/>
                  </a:lnTo>
                  <a:lnTo>
                    <a:pt x="1165137" y="2013392"/>
                  </a:lnTo>
                  <a:lnTo>
                    <a:pt x="1187563" y="2013590"/>
                  </a:lnTo>
                  <a:lnTo>
                    <a:pt x="1209790" y="2013392"/>
                  </a:lnTo>
                  <a:lnTo>
                    <a:pt x="1232216" y="2012996"/>
                  </a:lnTo>
                  <a:lnTo>
                    <a:pt x="1254246" y="2012203"/>
                  </a:lnTo>
                  <a:lnTo>
                    <a:pt x="1276672" y="2010816"/>
                  </a:lnTo>
                  <a:lnTo>
                    <a:pt x="1299098" y="2009033"/>
                  </a:lnTo>
                  <a:lnTo>
                    <a:pt x="1321524" y="2007051"/>
                  </a:lnTo>
                  <a:lnTo>
                    <a:pt x="1343752" y="2004674"/>
                  </a:lnTo>
                  <a:lnTo>
                    <a:pt x="1366178" y="2001701"/>
                  </a:lnTo>
                  <a:lnTo>
                    <a:pt x="1388405" y="1998333"/>
                  </a:lnTo>
                  <a:lnTo>
                    <a:pt x="1410633" y="1994568"/>
                  </a:lnTo>
                  <a:lnTo>
                    <a:pt x="1432861" y="1990605"/>
                  </a:lnTo>
                  <a:lnTo>
                    <a:pt x="1454890" y="1986048"/>
                  </a:lnTo>
                  <a:lnTo>
                    <a:pt x="1477118" y="1981095"/>
                  </a:lnTo>
                  <a:lnTo>
                    <a:pt x="1498948" y="1975745"/>
                  </a:lnTo>
                  <a:lnTo>
                    <a:pt x="1520978" y="1969999"/>
                  </a:lnTo>
                  <a:lnTo>
                    <a:pt x="1543007" y="1964054"/>
                  </a:lnTo>
                  <a:lnTo>
                    <a:pt x="1564639" y="1957516"/>
                  </a:lnTo>
                  <a:lnTo>
                    <a:pt x="1586271" y="1950382"/>
                  </a:lnTo>
                  <a:lnTo>
                    <a:pt x="1607705" y="1943051"/>
                  </a:lnTo>
                  <a:lnTo>
                    <a:pt x="1629139" y="1935126"/>
                  </a:lnTo>
                  <a:lnTo>
                    <a:pt x="1650573" y="1926804"/>
                  </a:lnTo>
                  <a:lnTo>
                    <a:pt x="1671610" y="1918085"/>
                  </a:lnTo>
                  <a:lnTo>
                    <a:pt x="1692647" y="1908971"/>
                  </a:lnTo>
                  <a:lnTo>
                    <a:pt x="1713485" y="1899460"/>
                  </a:lnTo>
                  <a:lnTo>
                    <a:pt x="1734125" y="1889156"/>
                  </a:lnTo>
                  <a:lnTo>
                    <a:pt x="1754566" y="1878853"/>
                  </a:lnTo>
                  <a:lnTo>
                    <a:pt x="1775008" y="1867757"/>
                  </a:lnTo>
                  <a:lnTo>
                    <a:pt x="1794854" y="1856265"/>
                  </a:lnTo>
                  <a:lnTo>
                    <a:pt x="1814700" y="1844376"/>
                  </a:lnTo>
                  <a:lnTo>
                    <a:pt x="1834348" y="1832091"/>
                  </a:lnTo>
                  <a:lnTo>
                    <a:pt x="1843874" y="1825553"/>
                  </a:lnTo>
                  <a:lnTo>
                    <a:pt x="1853797" y="1819212"/>
                  </a:lnTo>
                  <a:lnTo>
                    <a:pt x="1863323" y="1812475"/>
                  </a:lnTo>
                  <a:lnTo>
                    <a:pt x="1872651" y="1805936"/>
                  </a:lnTo>
                  <a:lnTo>
                    <a:pt x="1882177" y="1799001"/>
                  </a:lnTo>
                  <a:lnTo>
                    <a:pt x="1891505" y="1792265"/>
                  </a:lnTo>
                  <a:lnTo>
                    <a:pt x="1900832" y="1785131"/>
                  </a:lnTo>
                  <a:lnTo>
                    <a:pt x="1909763" y="1777998"/>
                  </a:lnTo>
                  <a:lnTo>
                    <a:pt x="1901825" y="1786518"/>
                  </a:lnTo>
                  <a:lnTo>
                    <a:pt x="1893886" y="1794840"/>
                  </a:lnTo>
                  <a:lnTo>
                    <a:pt x="1885749" y="1803361"/>
                  </a:lnTo>
                  <a:lnTo>
                    <a:pt x="1877414" y="1811683"/>
                  </a:lnTo>
                  <a:lnTo>
                    <a:pt x="1869079" y="1819608"/>
                  </a:lnTo>
                  <a:lnTo>
                    <a:pt x="1860545" y="1827930"/>
                  </a:lnTo>
                  <a:lnTo>
                    <a:pt x="1852011" y="1835856"/>
                  </a:lnTo>
                  <a:lnTo>
                    <a:pt x="1843279" y="1843782"/>
                  </a:lnTo>
                  <a:lnTo>
                    <a:pt x="1834348" y="1851509"/>
                  </a:lnTo>
                  <a:lnTo>
                    <a:pt x="1825616" y="1859237"/>
                  </a:lnTo>
                  <a:lnTo>
                    <a:pt x="1807556" y="1874296"/>
                  </a:lnTo>
                  <a:lnTo>
                    <a:pt x="1789099" y="1889156"/>
                  </a:lnTo>
                  <a:lnTo>
                    <a:pt x="1770245" y="1903621"/>
                  </a:lnTo>
                  <a:lnTo>
                    <a:pt x="1751193" y="1917491"/>
                  </a:lnTo>
                  <a:lnTo>
                    <a:pt x="1731942" y="1931361"/>
                  </a:lnTo>
                  <a:lnTo>
                    <a:pt x="1712294" y="1944438"/>
                  </a:lnTo>
                  <a:lnTo>
                    <a:pt x="1692250" y="1957119"/>
                  </a:lnTo>
                  <a:lnTo>
                    <a:pt x="1671808" y="1969800"/>
                  </a:lnTo>
                  <a:lnTo>
                    <a:pt x="1651168" y="1981689"/>
                  </a:lnTo>
                  <a:lnTo>
                    <a:pt x="1630528" y="1993578"/>
                  </a:lnTo>
                  <a:lnTo>
                    <a:pt x="1609491" y="2004674"/>
                  </a:lnTo>
                  <a:lnTo>
                    <a:pt x="1588057" y="2015373"/>
                  </a:lnTo>
                  <a:lnTo>
                    <a:pt x="1566425" y="2026073"/>
                  </a:lnTo>
                  <a:lnTo>
                    <a:pt x="1544793" y="2035980"/>
                  </a:lnTo>
                  <a:lnTo>
                    <a:pt x="1522764" y="2045887"/>
                  </a:lnTo>
                  <a:lnTo>
                    <a:pt x="1500536" y="2054804"/>
                  </a:lnTo>
                  <a:lnTo>
                    <a:pt x="1478110" y="2063720"/>
                  </a:lnTo>
                  <a:lnTo>
                    <a:pt x="1455485" y="2072240"/>
                  </a:lnTo>
                  <a:lnTo>
                    <a:pt x="1432861" y="2080364"/>
                  </a:lnTo>
                  <a:lnTo>
                    <a:pt x="1409839" y="2087893"/>
                  </a:lnTo>
                  <a:lnTo>
                    <a:pt x="1386818" y="2095225"/>
                  </a:lnTo>
                  <a:lnTo>
                    <a:pt x="1363796" y="2101962"/>
                  </a:lnTo>
                  <a:lnTo>
                    <a:pt x="1340179" y="2108500"/>
                  </a:lnTo>
                  <a:lnTo>
                    <a:pt x="1316761" y="2114445"/>
                  </a:lnTo>
                  <a:lnTo>
                    <a:pt x="1293144" y="2120191"/>
                  </a:lnTo>
                  <a:lnTo>
                    <a:pt x="1269329" y="2125342"/>
                  </a:lnTo>
                  <a:lnTo>
                    <a:pt x="1245513" y="2130098"/>
                  </a:lnTo>
                  <a:lnTo>
                    <a:pt x="1221500" y="2134655"/>
                  </a:lnTo>
                  <a:lnTo>
                    <a:pt x="1197486" y="2138618"/>
                  </a:lnTo>
                  <a:lnTo>
                    <a:pt x="1173472" y="2142185"/>
                  </a:lnTo>
                  <a:lnTo>
                    <a:pt x="1149260" y="2145553"/>
                  </a:lnTo>
                  <a:lnTo>
                    <a:pt x="1124849" y="2148129"/>
                  </a:lnTo>
                  <a:lnTo>
                    <a:pt x="1100438" y="2150507"/>
                  </a:lnTo>
                  <a:lnTo>
                    <a:pt x="1076027" y="2152488"/>
                  </a:lnTo>
                  <a:lnTo>
                    <a:pt x="1051418" y="2154271"/>
                  </a:lnTo>
                  <a:lnTo>
                    <a:pt x="1027008" y="2155460"/>
                  </a:lnTo>
                  <a:lnTo>
                    <a:pt x="1002398" y="2156253"/>
                  </a:lnTo>
                  <a:lnTo>
                    <a:pt x="977591" y="2156847"/>
                  </a:lnTo>
                  <a:lnTo>
                    <a:pt x="952783" y="2156847"/>
                  </a:lnTo>
                  <a:lnTo>
                    <a:pt x="927975" y="2156253"/>
                  </a:lnTo>
                  <a:lnTo>
                    <a:pt x="903366" y="2155460"/>
                  </a:lnTo>
                  <a:lnTo>
                    <a:pt x="878559" y="2154073"/>
                  </a:lnTo>
                  <a:lnTo>
                    <a:pt x="853751" y="2152290"/>
                  </a:lnTo>
                  <a:lnTo>
                    <a:pt x="828943" y="2150110"/>
                  </a:lnTo>
                  <a:lnTo>
                    <a:pt x="804334" y="2147534"/>
                  </a:lnTo>
                  <a:lnTo>
                    <a:pt x="779328" y="2144562"/>
                  </a:lnTo>
                  <a:lnTo>
                    <a:pt x="754520" y="2140996"/>
                  </a:lnTo>
                  <a:lnTo>
                    <a:pt x="729911" y="2137033"/>
                  </a:lnTo>
                  <a:lnTo>
                    <a:pt x="705103" y="2132674"/>
                  </a:lnTo>
                  <a:lnTo>
                    <a:pt x="680494" y="2127720"/>
                  </a:lnTo>
                  <a:lnTo>
                    <a:pt x="655885" y="2122370"/>
                  </a:lnTo>
                  <a:lnTo>
                    <a:pt x="631276" y="2116624"/>
                  </a:lnTo>
                  <a:lnTo>
                    <a:pt x="606865" y="2110482"/>
                  </a:lnTo>
                  <a:lnTo>
                    <a:pt x="582256" y="2103745"/>
                  </a:lnTo>
                  <a:lnTo>
                    <a:pt x="558044" y="2096414"/>
                  </a:lnTo>
                  <a:lnTo>
                    <a:pt x="533633" y="2088884"/>
                  </a:lnTo>
                  <a:lnTo>
                    <a:pt x="509421" y="2080760"/>
                  </a:lnTo>
                  <a:lnTo>
                    <a:pt x="485208" y="2072240"/>
                  </a:lnTo>
                  <a:lnTo>
                    <a:pt x="461393" y="2063126"/>
                  </a:lnTo>
                  <a:lnTo>
                    <a:pt x="462782" y="2091460"/>
                  </a:lnTo>
                  <a:lnTo>
                    <a:pt x="465164" y="2119794"/>
                  </a:lnTo>
                  <a:lnTo>
                    <a:pt x="467744" y="2148129"/>
                  </a:lnTo>
                  <a:lnTo>
                    <a:pt x="470919" y="2176463"/>
                  </a:lnTo>
                  <a:lnTo>
                    <a:pt x="460996" y="2164773"/>
                  </a:lnTo>
                  <a:lnTo>
                    <a:pt x="451470" y="2153082"/>
                  </a:lnTo>
                  <a:lnTo>
                    <a:pt x="441944" y="2141194"/>
                  </a:lnTo>
                  <a:lnTo>
                    <a:pt x="432616" y="2129305"/>
                  </a:lnTo>
                  <a:lnTo>
                    <a:pt x="423685" y="2117417"/>
                  </a:lnTo>
                  <a:lnTo>
                    <a:pt x="414755" y="2105132"/>
                  </a:lnTo>
                  <a:lnTo>
                    <a:pt x="405824" y="2093045"/>
                  </a:lnTo>
                  <a:lnTo>
                    <a:pt x="397290" y="2080760"/>
                  </a:lnTo>
                  <a:lnTo>
                    <a:pt x="388756" y="2068674"/>
                  </a:lnTo>
                  <a:lnTo>
                    <a:pt x="380619" y="2056191"/>
                  </a:lnTo>
                  <a:lnTo>
                    <a:pt x="372482" y="2044104"/>
                  </a:lnTo>
                  <a:lnTo>
                    <a:pt x="364544" y="2031621"/>
                  </a:lnTo>
                  <a:lnTo>
                    <a:pt x="357002" y="2018940"/>
                  </a:lnTo>
                  <a:lnTo>
                    <a:pt x="349461" y="2006655"/>
                  </a:lnTo>
                  <a:lnTo>
                    <a:pt x="342118" y="1993974"/>
                  </a:lnTo>
                  <a:lnTo>
                    <a:pt x="334775" y="1981293"/>
                  </a:lnTo>
                  <a:lnTo>
                    <a:pt x="328027" y="1968810"/>
                  </a:lnTo>
                  <a:lnTo>
                    <a:pt x="321279" y="1956129"/>
                  </a:lnTo>
                  <a:lnTo>
                    <a:pt x="314730" y="1943447"/>
                  </a:lnTo>
                  <a:lnTo>
                    <a:pt x="308181" y="1930568"/>
                  </a:lnTo>
                  <a:lnTo>
                    <a:pt x="302029" y="1918085"/>
                  </a:lnTo>
                  <a:lnTo>
                    <a:pt x="296075" y="1905206"/>
                  </a:lnTo>
                  <a:lnTo>
                    <a:pt x="290319" y="1892327"/>
                  </a:lnTo>
                  <a:lnTo>
                    <a:pt x="284763" y="1879447"/>
                  </a:lnTo>
                  <a:lnTo>
                    <a:pt x="279404" y="1866568"/>
                  </a:lnTo>
                  <a:lnTo>
                    <a:pt x="274244" y="1853689"/>
                  </a:lnTo>
                  <a:lnTo>
                    <a:pt x="269283" y="1841008"/>
                  </a:lnTo>
                  <a:lnTo>
                    <a:pt x="264519" y="1828128"/>
                  </a:lnTo>
                  <a:lnTo>
                    <a:pt x="260153" y="1815249"/>
                  </a:lnTo>
                  <a:lnTo>
                    <a:pt x="255589" y="1802172"/>
                  </a:lnTo>
                  <a:lnTo>
                    <a:pt x="251619" y="1789292"/>
                  </a:lnTo>
                  <a:lnTo>
                    <a:pt x="247650" y="1776413"/>
                  </a:lnTo>
                  <a:close/>
                  <a:moveTo>
                    <a:pt x="1692772" y="1214438"/>
                  </a:moveTo>
                  <a:lnTo>
                    <a:pt x="1737817" y="1214438"/>
                  </a:lnTo>
                  <a:lnTo>
                    <a:pt x="1760538" y="1257526"/>
                  </a:lnTo>
                  <a:lnTo>
                    <a:pt x="1744992" y="1274006"/>
                  </a:lnTo>
                  <a:lnTo>
                    <a:pt x="1759143" y="1373088"/>
                  </a:lnTo>
                  <a:lnTo>
                    <a:pt x="1715294" y="1535113"/>
                  </a:lnTo>
                  <a:lnTo>
                    <a:pt x="1671645" y="1373088"/>
                  </a:lnTo>
                  <a:lnTo>
                    <a:pt x="1685995" y="1274006"/>
                  </a:lnTo>
                  <a:lnTo>
                    <a:pt x="1670050" y="1257526"/>
                  </a:lnTo>
                  <a:lnTo>
                    <a:pt x="1692772" y="1214438"/>
                  </a:lnTo>
                  <a:close/>
                  <a:moveTo>
                    <a:pt x="419647" y="1214438"/>
                  </a:moveTo>
                  <a:lnTo>
                    <a:pt x="464591" y="1214438"/>
                  </a:lnTo>
                  <a:lnTo>
                    <a:pt x="487363" y="1257526"/>
                  </a:lnTo>
                  <a:lnTo>
                    <a:pt x="471583" y="1274006"/>
                  </a:lnTo>
                  <a:lnTo>
                    <a:pt x="486165" y="1373088"/>
                  </a:lnTo>
                  <a:lnTo>
                    <a:pt x="442019" y="1535113"/>
                  </a:lnTo>
                  <a:lnTo>
                    <a:pt x="398074" y="1373088"/>
                  </a:lnTo>
                  <a:lnTo>
                    <a:pt x="412656" y="1274006"/>
                  </a:lnTo>
                  <a:lnTo>
                    <a:pt x="396875" y="1257526"/>
                  </a:lnTo>
                  <a:lnTo>
                    <a:pt x="419647" y="1214438"/>
                  </a:lnTo>
                  <a:close/>
                  <a:moveTo>
                    <a:pt x="1901586" y="1204913"/>
                  </a:moveTo>
                  <a:lnTo>
                    <a:pt x="1927606" y="1216826"/>
                  </a:lnTo>
                  <a:lnTo>
                    <a:pt x="1954618" y="1229929"/>
                  </a:lnTo>
                  <a:lnTo>
                    <a:pt x="1968125" y="1236680"/>
                  </a:lnTo>
                  <a:lnTo>
                    <a:pt x="1981433" y="1243430"/>
                  </a:lnTo>
                  <a:lnTo>
                    <a:pt x="1994939" y="1250379"/>
                  </a:lnTo>
                  <a:lnTo>
                    <a:pt x="2007452" y="1257129"/>
                  </a:lnTo>
                  <a:lnTo>
                    <a:pt x="2019767" y="1263880"/>
                  </a:lnTo>
                  <a:lnTo>
                    <a:pt x="2031089" y="1270630"/>
                  </a:lnTo>
                  <a:lnTo>
                    <a:pt x="2041616" y="1276983"/>
                  </a:lnTo>
                  <a:lnTo>
                    <a:pt x="2051547" y="1283138"/>
                  </a:lnTo>
                  <a:lnTo>
                    <a:pt x="2059889" y="1289293"/>
                  </a:lnTo>
                  <a:lnTo>
                    <a:pt x="2063861" y="1292073"/>
                  </a:lnTo>
                  <a:lnTo>
                    <a:pt x="2067238" y="1295051"/>
                  </a:lnTo>
                  <a:lnTo>
                    <a:pt x="2070416" y="1297632"/>
                  </a:lnTo>
                  <a:lnTo>
                    <a:pt x="2073197" y="1300014"/>
                  </a:lnTo>
                  <a:lnTo>
                    <a:pt x="2075580" y="1302794"/>
                  </a:lnTo>
                  <a:lnTo>
                    <a:pt x="2077368" y="1305176"/>
                  </a:lnTo>
                  <a:lnTo>
                    <a:pt x="2078957" y="1307162"/>
                  </a:lnTo>
                  <a:lnTo>
                    <a:pt x="2080546" y="1309346"/>
                  </a:lnTo>
                  <a:lnTo>
                    <a:pt x="2083525" y="1314905"/>
                  </a:lnTo>
                  <a:lnTo>
                    <a:pt x="2086505" y="1321457"/>
                  </a:lnTo>
                  <a:lnTo>
                    <a:pt x="2089881" y="1329001"/>
                  </a:lnTo>
                  <a:lnTo>
                    <a:pt x="2093059" y="1337141"/>
                  </a:lnTo>
                  <a:lnTo>
                    <a:pt x="2096237" y="1346076"/>
                  </a:lnTo>
                  <a:lnTo>
                    <a:pt x="2099614" y="1355804"/>
                  </a:lnTo>
                  <a:lnTo>
                    <a:pt x="2102990" y="1366128"/>
                  </a:lnTo>
                  <a:lnTo>
                    <a:pt x="2106367" y="1377048"/>
                  </a:lnTo>
                  <a:lnTo>
                    <a:pt x="2109545" y="1388166"/>
                  </a:lnTo>
                  <a:lnTo>
                    <a:pt x="2116298" y="1411991"/>
                  </a:lnTo>
                  <a:lnTo>
                    <a:pt x="2122654" y="1436412"/>
                  </a:lnTo>
                  <a:lnTo>
                    <a:pt x="2129010" y="1460832"/>
                  </a:lnTo>
                  <a:lnTo>
                    <a:pt x="2134770" y="1484856"/>
                  </a:lnTo>
                  <a:lnTo>
                    <a:pt x="2140332" y="1507887"/>
                  </a:lnTo>
                  <a:lnTo>
                    <a:pt x="2149071" y="1547793"/>
                  </a:lnTo>
                  <a:lnTo>
                    <a:pt x="2155228" y="1575589"/>
                  </a:lnTo>
                  <a:lnTo>
                    <a:pt x="2157413" y="1585913"/>
                  </a:lnTo>
                  <a:lnTo>
                    <a:pt x="1733550" y="1585913"/>
                  </a:lnTo>
                  <a:lnTo>
                    <a:pt x="1957995" y="1357988"/>
                  </a:lnTo>
                  <a:lnTo>
                    <a:pt x="1886292" y="1305176"/>
                  </a:lnTo>
                  <a:lnTo>
                    <a:pt x="1945482" y="1280557"/>
                  </a:lnTo>
                  <a:lnTo>
                    <a:pt x="1901586" y="1204913"/>
                  </a:lnTo>
                  <a:close/>
                  <a:moveTo>
                    <a:pt x="1528804" y="1204913"/>
                  </a:moveTo>
                  <a:lnTo>
                    <a:pt x="1484908" y="1280557"/>
                  </a:lnTo>
                  <a:lnTo>
                    <a:pt x="1544098" y="1305176"/>
                  </a:lnTo>
                  <a:lnTo>
                    <a:pt x="1472395" y="1357988"/>
                  </a:lnTo>
                  <a:lnTo>
                    <a:pt x="1697038" y="1585913"/>
                  </a:lnTo>
                  <a:lnTo>
                    <a:pt x="1273175" y="1585913"/>
                  </a:lnTo>
                  <a:lnTo>
                    <a:pt x="1275360" y="1575589"/>
                  </a:lnTo>
                  <a:lnTo>
                    <a:pt x="1281319" y="1547793"/>
                  </a:lnTo>
                  <a:lnTo>
                    <a:pt x="1290257" y="1507887"/>
                  </a:lnTo>
                  <a:lnTo>
                    <a:pt x="1295620" y="1484856"/>
                  </a:lnTo>
                  <a:lnTo>
                    <a:pt x="1301380" y="1460832"/>
                  </a:lnTo>
                  <a:lnTo>
                    <a:pt x="1307537" y="1436412"/>
                  </a:lnTo>
                  <a:lnTo>
                    <a:pt x="1313893" y="1411991"/>
                  </a:lnTo>
                  <a:lnTo>
                    <a:pt x="1320646" y="1388166"/>
                  </a:lnTo>
                  <a:lnTo>
                    <a:pt x="1324023" y="1377048"/>
                  </a:lnTo>
                  <a:lnTo>
                    <a:pt x="1327201" y="1366128"/>
                  </a:lnTo>
                  <a:lnTo>
                    <a:pt x="1330578" y="1355804"/>
                  </a:lnTo>
                  <a:lnTo>
                    <a:pt x="1333954" y="1346076"/>
                  </a:lnTo>
                  <a:lnTo>
                    <a:pt x="1337331" y="1337141"/>
                  </a:lnTo>
                  <a:lnTo>
                    <a:pt x="1340707" y="1329001"/>
                  </a:lnTo>
                  <a:lnTo>
                    <a:pt x="1343687" y="1321457"/>
                  </a:lnTo>
                  <a:lnTo>
                    <a:pt x="1346865" y="1314905"/>
                  </a:lnTo>
                  <a:lnTo>
                    <a:pt x="1349844" y="1309346"/>
                  </a:lnTo>
                  <a:lnTo>
                    <a:pt x="1351433" y="1307162"/>
                  </a:lnTo>
                  <a:lnTo>
                    <a:pt x="1352823" y="1305176"/>
                  </a:lnTo>
                  <a:lnTo>
                    <a:pt x="1354810" y="1302794"/>
                  </a:lnTo>
                  <a:lnTo>
                    <a:pt x="1357193" y="1300014"/>
                  </a:lnTo>
                  <a:lnTo>
                    <a:pt x="1359974" y="1297632"/>
                  </a:lnTo>
                  <a:lnTo>
                    <a:pt x="1363350" y="1295051"/>
                  </a:lnTo>
                  <a:lnTo>
                    <a:pt x="1366528" y="1292073"/>
                  </a:lnTo>
                  <a:lnTo>
                    <a:pt x="1370302" y="1289293"/>
                  </a:lnTo>
                  <a:lnTo>
                    <a:pt x="1379042" y="1283138"/>
                  </a:lnTo>
                  <a:lnTo>
                    <a:pt x="1388576" y="1276983"/>
                  </a:lnTo>
                  <a:lnTo>
                    <a:pt x="1399301" y="1270630"/>
                  </a:lnTo>
                  <a:lnTo>
                    <a:pt x="1410821" y="1263880"/>
                  </a:lnTo>
                  <a:lnTo>
                    <a:pt x="1422938" y="1257129"/>
                  </a:lnTo>
                  <a:lnTo>
                    <a:pt x="1435649" y="1250379"/>
                  </a:lnTo>
                  <a:lnTo>
                    <a:pt x="1448759" y="1243430"/>
                  </a:lnTo>
                  <a:lnTo>
                    <a:pt x="1462265" y="1236680"/>
                  </a:lnTo>
                  <a:lnTo>
                    <a:pt x="1475771" y="1229929"/>
                  </a:lnTo>
                  <a:lnTo>
                    <a:pt x="1502983" y="1216826"/>
                  </a:lnTo>
                  <a:lnTo>
                    <a:pt x="1528804" y="1204913"/>
                  </a:lnTo>
                  <a:close/>
                  <a:moveTo>
                    <a:pt x="628610" y="1204913"/>
                  </a:moveTo>
                  <a:lnTo>
                    <a:pt x="654629" y="1216826"/>
                  </a:lnTo>
                  <a:lnTo>
                    <a:pt x="681443" y="1229929"/>
                  </a:lnTo>
                  <a:lnTo>
                    <a:pt x="695347" y="1236680"/>
                  </a:lnTo>
                  <a:lnTo>
                    <a:pt x="708655" y="1243430"/>
                  </a:lnTo>
                  <a:lnTo>
                    <a:pt x="721764" y="1250379"/>
                  </a:lnTo>
                  <a:lnTo>
                    <a:pt x="734476" y="1257129"/>
                  </a:lnTo>
                  <a:lnTo>
                    <a:pt x="746592" y="1263880"/>
                  </a:lnTo>
                  <a:lnTo>
                    <a:pt x="758112" y="1270630"/>
                  </a:lnTo>
                  <a:lnTo>
                    <a:pt x="768838" y="1276983"/>
                  </a:lnTo>
                  <a:lnTo>
                    <a:pt x="778372" y="1283138"/>
                  </a:lnTo>
                  <a:lnTo>
                    <a:pt x="786913" y="1289293"/>
                  </a:lnTo>
                  <a:lnTo>
                    <a:pt x="790686" y="1292073"/>
                  </a:lnTo>
                  <a:lnTo>
                    <a:pt x="794262" y="1295051"/>
                  </a:lnTo>
                  <a:lnTo>
                    <a:pt x="797440" y="1297632"/>
                  </a:lnTo>
                  <a:lnTo>
                    <a:pt x="800022" y="1300014"/>
                  </a:lnTo>
                  <a:lnTo>
                    <a:pt x="802604" y="1302794"/>
                  </a:lnTo>
                  <a:lnTo>
                    <a:pt x="804590" y="1305176"/>
                  </a:lnTo>
                  <a:lnTo>
                    <a:pt x="805980" y="1307162"/>
                  </a:lnTo>
                  <a:lnTo>
                    <a:pt x="807371" y="1309346"/>
                  </a:lnTo>
                  <a:lnTo>
                    <a:pt x="810549" y="1314905"/>
                  </a:lnTo>
                  <a:lnTo>
                    <a:pt x="813528" y="1321457"/>
                  </a:lnTo>
                  <a:lnTo>
                    <a:pt x="816706" y="1329001"/>
                  </a:lnTo>
                  <a:lnTo>
                    <a:pt x="820083" y="1337141"/>
                  </a:lnTo>
                  <a:lnTo>
                    <a:pt x="823459" y="1346076"/>
                  </a:lnTo>
                  <a:lnTo>
                    <a:pt x="826637" y="1355804"/>
                  </a:lnTo>
                  <a:lnTo>
                    <a:pt x="830014" y="1366128"/>
                  </a:lnTo>
                  <a:lnTo>
                    <a:pt x="833391" y="1377048"/>
                  </a:lnTo>
                  <a:lnTo>
                    <a:pt x="836767" y="1388166"/>
                  </a:lnTo>
                  <a:lnTo>
                    <a:pt x="843322" y="1411991"/>
                  </a:lnTo>
                  <a:lnTo>
                    <a:pt x="849876" y="1436412"/>
                  </a:lnTo>
                  <a:lnTo>
                    <a:pt x="856034" y="1460832"/>
                  </a:lnTo>
                  <a:lnTo>
                    <a:pt x="861794" y="1484856"/>
                  </a:lnTo>
                  <a:lnTo>
                    <a:pt x="867157" y="1507887"/>
                  </a:lnTo>
                  <a:lnTo>
                    <a:pt x="876293" y="1547793"/>
                  </a:lnTo>
                  <a:lnTo>
                    <a:pt x="882053" y="1575589"/>
                  </a:lnTo>
                  <a:lnTo>
                    <a:pt x="884238" y="1585913"/>
                  </a:lnTo>
                  <a:lnTo>
                    <a:pt x="460375" y="1585913"/>
                  </a:lnTo>
                  <a:lnTo>
                    <a:pt x="684820" y="1357988"/>
                  </a:lnTo>
                  <a:lnTo>
                    <a:pt x="613117" y="1305176"/>
                  </a:lnTo>
                  <a:lnTo>
                    <a:pt x="672704" y="1280557"/>
                  </a:lnTo>
                  <a:lnTo>
                    <a:pt x="628610" y="1204913"/>
                  </a:lnTo>
                  <a:close/>
                  <a:moveTo>
                    <a:pt x="255629" y="1204913"/>
                  </a:moveTo>
                  <a:lnTo>
                    <a:pt x="211534" y="1280557"/>
                  </a:lnTo>
                  <a:lnTo>
                    <a:pt x="271122" y="1305176"/>
                  </a:lnTo>
                  <a:lnTo>
                    <a:pt x="199418" y="1357988"/>
                  </a:lnTo>
                  <a:lnTo>
                    <a:pt x="423863" y="1585913"/>
                  </a:lnTo>
                  <a:lnTo>
                    <a:pt x="0" y="1585913"/>
                  </a:lnTo>
                  <a:lnTo>
                    <a:pt x="1986" y="1575589"/>
                  </a:lnTo>
                  <a:lnTo>
                    <a:pt x="7945" y="1547793"/>
                  </a:lnTo>
                  <a:lnTo>
                    <a:pt x="17081" y="1507887"/>
                  </a:lnTo>
                  <a:lnTo>
                    <a:pt x="22444" y="1484856"/>
                  </a:lnTo>
                  <a:lnTo>
                    <a:pt x="28204" y="1460832"/>
                  </a:lnTo>
                  <a:lnTo>
                    <a:pt x="34362" y="1436412"/>
                  </a:lnTo>
                  <a:lnTo>
                    <a:pt x="40916" y="1411991"/>
                  </a:lnTo>
                  <a:lnTo>
                    <a:pt x="47471" y="1388166"/>
                  </a:lnTo>
                  <a:lnTo>
                    <a:pt x="50847" y="1377048"/>
                  </a:lnTo>
                  <a:lnTo>
                    <a:pt x="54224" y="1366128"/>
                  </a:lnTo>
                  <a:lnTo>
                    <a:pt x="57402" y="1355804"/>
                  </a:lnTo>
                  <a:lnTo>
                    <a:pt x="60779" y="1346076"/>
                  </a:lnTo>
                  <a:lnTo>
                    <a:pt x="64155" y="1337141"/>
                  </a:lnTo>
                  <a:lnTo>
                    <a:pt x="67532" y="1329001"/>
                  </a:lnTo>
                  <a:lnTo>
                    <a:pt x="70511" y="1321457"/>
                  </a:lnTo>
                  <a:lnTo>
                    <a:pt x="73689" y="1314905"/>
                  </a:lnTo>
                  <a:lnTo>
                    <a:pt x="76867" y="1309346"/>
                  </a:lnTo>
                  <a:lnTo>
                    <a:pt x="78059" y="1307162"/>
                  </a:lnTo>
                  <a:lnTo>
                    <a:pt x="79648" y="1305176"/>
                  </a:lnTo>
                  <a:lnTo>
                    <a:pt x="81634" y="1302794"/>
                  </a:lnTo>
                  <a:lnTo>
                    <a:pt x="84216" y="1300014"/>
                  </a:lnTo>
                  <a:lnTo>
                    <a:pt x="86798" y="1297632"/>
                  </a:lnTo>
                  <a:lnTo>
                    <a:pt x="89976" y="1295051"/>
                  </a:lnTo>
                  <a:lnTo>
                    <a:pt x="93552" y="1292073"/>
                  </a:lnTo>
                  <a:lnTo>
                    <a:pt x="97325" y="1289293"/>
                  </a:lnTo>
                  <a:lnTo>
                    <a:pt x="105866" y="1283138"/>
                  </a:lnTo>
                  <a:lnTo>
                    <a:pt x="115400" y="1276983"/>
                  </a:lnTo>
                  <a:lnTo>
                    <a:pt x="126126" y="1270630"/>
                  </a:lnTo>
                  <a:lnTo>
                    <a:pt x="137646" y="1263880"/>
                  </a:lnTo>
                  <a:lnTo>
                    <a:pt x="149563" y="1257129"/>
                  </a:lnTo>
                  <a:lnTo>
                    <a:pt x="162474" y="1250379"/>
                  </a:lnTo>
                  <a:lnTo>
                    <a:pt x="175583" y="1243430"/>
                  </a:lnTo>
                  <a:lnTo>
                    <a:pt x="188891" y="1236680"/>
                  </a:lnTo>
                  <a:lnTo>
                    <a:pt x="202397" y="1229929"/>
                  </a:lnTo>
                  <a:lnTo>
                    <a:pt x="229609" y="1216826"/>
                  </a:lnTo>
                  <a:lnTo>
                    <a:pt x="255629" y="1204913"/>
                  </a:lnTo>
                  <a:close/>
                  <a:moveTo>
                    <a:pt x="1827907" y="1171575"/>
                  </a:moveTo>
                  <a:lnTo>
                    <a:pt x="1842975" y="1178130"/>
                  </a:lnTo>
                  <a:lnTo>
                    <a:pt x="1860224" y="1185678"/>
                  </a:lnTo>
                  <a:lnTo>
                    <a:pt x="1881834" y="1195410"/>
                  </a:lnTo>
                  <a:lnTo>
                    <a:pt x="1927434" y="1274266"/>
                  </a:lnTo>
                  <a:lnTo>
                    <a:pt x="1860620" y="1301676"/>
                  </a:lnTo>
                  <a:lnTo>
                    <a:pt x="1938338" y="1359477"/>
                  </a:lnTo>
                  <a:lnTo>
                    <a:pt x="1716088" y="1585913"/>
                  </a:lnTo>
                  <a:lnTo>
                    <a:pt x="1827907" y="1171575"/>
                  </a:lnTo>
                  <a:close/>
                  <a:moveTo>
                    <a:pt x="1603870" y="1171575"/>
                  </a:moveTo>
                  <a:lnTo>
                    <a:pt x="1716088" y="1585913"/>
                  </a:lnTo>
                  <a:lnTo>
                    <a:pt x="1492250" y="1359477"/>
                  </a:lnTo>
                  <a:lnTo>
                    <a:pt x="1570923" y="1301676"/>
                  </a:lnTo>
                  <a:lnTo>
                    <a:pt x="1503432" y="1274266"/>
                  </a:lnTo>
                  <a:lnTo>
                    <a:pt x="1549358" y="1195410"/>
                  </a:lnTo>
                  <a:lnTo>
                    <a:pt x="1571322" y="1185678"/>
                  </a:lnTo>
                  <a:lnTo>
                    <a:pt x="1588495" y="1178130"/>
                  </a:lnTo>
                  <a:lnTo>
                    <a:pt x="1603870" y="1171575"/>
                  </a:lnTo>
                  <a:close/>
                  <a:moveTo>
                    <a:pt x="554434" y="1171575"/>
                  </a:moveTo>
                  <a:lnTo>
                    <a:pt x="569687" y="1178130"/>
                  </a:lnTo>
                  <a:lnTo>
                    <a:pt x="586722" y="1185678"/>
                  </a:lnTo>
                  <a:lnTo>
                    <a:pt x="608511" y="1195410"/>
                  </a:lnTo>
                  <a:lnTo>
                    <a:pt x="654071" y="1274266"/>
                  </a:lnTo>
                  <a:lnTo>
                    <a:pt x="587316" y="1301676"/>
                  </a:lnTo>
                  <a:lnTo>
                    <a:pt x="665163" y="1359477"/>
                  </a:lnTo>
                  <a:lnTo>
                    <a:pt x="442913" y="1585913"/>
                  </a:lnTo>
                  <a:lnTo>
                    <a:pt x="554434" y="1171575"/>
                  </a:lnTo>
                  <a:close/>
                  <a:moveTo>
                    <a:pt x="331491" y="1171575"/>
                  </a:moveTo>
                  <a:lnTo>
                    <a:pt x="442913" y="1585913"/>
                  </a:lnTo>
                  <a:lnTo>
                    <a:pt x="220663" y="1359477"/>
                  </a:lnTo>
                  <a:lnTo>
                    <a:pt x="298580" y="1301676"/>
                  </a:lnTo>
                  <a:lnTo>
                    <a:pt x="231765" y="1274266"/>
                  </a:lnTo>
                  <a:lnTo>
                    <a:pt x="277167" y="1195410"/>
                  </a:lnTo>
                  <a:lnTo>
                    <a:pt x="298976" y="1185678"/>
                  </a:lnTo>
                  <a:lnTo>
                    <a:pt x="316225" y="1178130"/>
                  </a:lnTo>
                  <a:lnTo>
                    <a:pt x="331491" y="1171575"/>
                  </a:lnTo>
                  <a:close/>
                  <a:moveTo>
                    <a:pt x="1827711" y="709613"/>
                  </a:moveTo>
                  <a:lnTo>
                    <a:pt x="1832469" y="712200"/>
                  </a:lnTo>
                  <a:lnTo>
                    <a:pt x="1837228" y="714788"/>
                  </a:lnTo>
                  <a:lnTo>
                    <a:pt x="1841391" y="717972"/>
                  </a:lnTo>
                  <a:lnTo>
                    <a:pt x="1845356" y="721156"/>
                  </a:lnTo>
                  <a:lnTo>
                    <a:pt x="1849123" y="724341"/>
                  </a:lnTo>
                  <a:lnTo>
                    <a:pt x="1852494" y="727923"/>
                  </a:lnTo>
                  <a:lnTo>
                    <a:pt x="1855864" y="731506"/>
                  </a:lnTo>
                  <a:lnTo>
                    <a:pt x="1858640" y="735287"/>
                  </a:lnTo>
                  <a:lnTo>
                    <a:pt x="1861614" y="739267"/>
                  </a:lnTo>
                  <a:lnTo>
                    <a:pt x="1863993" y="743646"/>
                  </a:lnTo>
                  <a:lnTo>
                    <a:pt x="1866372" y="747825"/>
                  </a:lnTo>
                  <a:lnTo>
                    <a:pt x="1868553" y="752204"/>
                  </a:lnTo>
                  <a:lnTo>
                    <a:pt x="1870536" y="756582"/>
                  </a:lnTo>
                  <a:lnTo>
                    <a:pt x="1872320" y="761359"/>
                  </a:lnTo>
                  <a:lnTo>
                    <a:pt x="1874104" y="766334"/>
                  </a:lnTo>
                  <a:lnTo>
                    <a:pt x="1875690" y="771111"/>
                  </a:lnTo>
                  <a:lnTo>
                    <a:pt x="1877276" y="776285"/>
                  </a:lnTo>
                  <a:lnTo>
                    <a:pt x="1878664" y="781659"/>
                  </a:lnTo>
                  <a:lnTo>
                    <a:pt x="1881043" y="792406"/>
                  </a:lnTo>
                  <a:lnTo>
                    <a:pt x="1883224" y="803750"/>
                  </a:lnTo>
                  <a:lnTo>
                    <a:pt x="1885405" y="815692"/>
                  </a:lnTo>
                  <a:lnTo>
                    <a:pt x="1889767" y="840968"/>
                  </a:lnTo>
                  <a:lnTo>
                    <a:pt x="1892146" y="854302"/>
                  </a:lnTo>
                  <a:lnTo>
                    <a:pt x="1894723" y="867836"/>
                  </a:lnTo>
                  <a:lnTo>
                    <a:pt x="1899283" y="868831"/>
                  </a:lnTo>
                  <a:lnTo>
                    <a:pt x="1903645" y="870224"/>
                  </a:lnTo>
                  <a:lnTo>
                    <a:pt x="1907610" y="871418"/>
                  </a:lnTo>
                  <a:lnTo>
                    <a:pt x="1911576" y="873209"/>
                  </a:lnTo>
                  <a:lnTo>
                    <a:pt x="1915343" y="875199"/>
                  </a:lnTo>
                  <a:lnTo>
                    <a:pt x="1919110" y="877389"/>
                  </a:lnTo>
                  <a:lnTo>
                    <a:pt x="1922480" y="879976"/>
                  </a:lnTo>
                  <a:lnTo>
                    <a:pt x="1925652" y="882563"/>
                  </a:lnTo>
                  <a:lnTo>
                    <a:pt x="1928626" y="885548"/>
                  </a:lnTo>
                  <a:lnTo>
                    <a:pt x="1931402" y="888534"/>
                  </a:lnTo>
                  <a:lnTo>
                    <a:pt x="1933781" y="891917"/>
                  </a:lnTo>
                  <a:lnTo>
                    <a:pt x="1935764" y="895500"/>
                  </a:lnTo>
                  <a:lnTo>
                    <a:pt x="1937548" y="899082"/>
                  </a:lnTo>
                  <a:lnTo>
                    <a:pt x="1939134" y="903062"/>
                  </a:lnTo>
                  <a:lnTo>
                    <a:pt x="1940125" y="907043"/>
                  </a:lnTo>
                  <a:lnTo>
                    <a:pt x="1941117" y="911023"/>
                  </a:lnTo>
                  <a:lnTo>
                    <a:pt x="1941513" y="915203"/>
                  </a:lnTo>
                  <a:lnTo>
                    <a:pt x="1941513" y="919780"/>
                  </a:lnTo>
                  <a:lnTo>
                    <a:pt x="1941117" y="924159"/>
                  </a:lnTo>
                  <a:lnTo>
                    <a:pt x="1940522" y="928935"/>
                  </a:lnTo>
                  <a:lnTo>
                    <a:pt x="1939134" y="933513"/>
                  </a:lnTo>
                  <a:lnTo>
                    <a:pt x="1937548" y="938289"/>
                  </a:lnTo>
                  <a:lnTo>
                    <a:pt x="1935367" y="943066"/>
                  </a:lnTo>
                  <a:lnTo>
                    <a:pt x="1932988" y="948041"/>
                  </a:lnTo>
                  <a:lnTo>
                    <a:pt x="1929816" y="953017"/>
                  </a:lnTo>
                  <a:lnTo>
                    <a:pt x="1926049" y="957992"/>
                  </a:lnTo>
                  <a:lnTo>
                    <a:pt x="1922084" y="963167"/>
                  </a:lnTo>
                  <a:lnTo>
                    <a:pt x="1917325" y="967944"/>
                  </a:lnTo>
                  <a:lnTo>
                    <a:pt x="1911972" y="973118"/>
                  </a:lnTo>
                  <a:lnTo>
                    <a:pt x="1906223" y="978293"/>
                  </a:lnTo>
                  <a:lnTo>
                    <a:pt x="1899878" y="983467"/>
                  </a:lnTo>
                  <a:lnTo>
                    <a:pt x="1892741" y="988443"/>
                  </a:lnTo>
                  <a:lnTo>
                    <a:pt x="1890956" y="997797"/>
                  </a:lnTo>
                  <a:lnTo>
                    <a:pt x="1888776" y="1006952"/>
                  </a:lnTo>
                  <a:lnTo>
                    <a:pt x="1886396" y="1016306"/>
                  </a:lnTo>
                  <a:lnTo>
                    <a:pt x="1883621" y="1025461"/>
                  </a:lnTo>
                  <a:lnTo>
                    <a:pt x="1880647" y="1034218"/>
                  </a:lnTo>
                  <a:lnTo>
                    <a:pt x="1877475" y="1043174"/>
                  </a:lnTo>
                  <a:lnTo>
                    <a:pt x="1873906" y="1052130"/>
                  </a:lnTo>
                  <a:lnTo>
                    <a:pt x="1870139" y="1060887"/>
                  </a:lnTo>
                  <a:lnTo>
                    <a:pt x="1866174" y="1069047"/>
                  </a:lnTo>
                  <a:lnTo>
                    <a:pt x="1862010" y="1077406"/>
                  </a:lnTo>
                  <a:lnTo>
                    <a:pt x="1857649" y="1085565"/>
                  </a:lnTo>
                  <a:lnTo>
                    <a:pt x="1852890" y="1093327"/>
                  </a:lnTo>
                  <a:lnTo>
                    <a:pt x="1847934" y="1100890"/>
                  </a:lnTo>
                  <a:lnTo>
                    <a:pt x="1842977" y="1108453"/>
                  </a:lnTo>
                  <a:lnTo>
                    <a:pt x="1837624" y="1115419"/>
                  </a:lnTo>
                  <a:lnTo>
                    <a:pt x="1832073" y="1122185"/>
                  </a:lnTo>
                  <a:lnTo>
                    <a:pt x="1826323" y="1128952"/>
                  </a:lnTo>
                  <a:lnTo>
                    <a:pt x="1820375" y="1135122"/>
                  </a:lnTo>
                  <a:lnTo>
                    <a:pt x="1814031" y="1141093"/>
                  </a:lnTo>
                  <a:lnTo>
                    <a:pt x="1807885" y="1146665"/>
                  </a:lnTo>
                  <a:lnTo>
                    <a:pt x="1801342" y="1152039"/>
                  </a:lnTo>
                  <a:lnTo>
                    <a:pt x="1794601" y="1156815"/>
                  </a:lnTo>
                  <a:lnTo>
                    <a:pt x="1787464" y="1161393"/>
                  </a:lnTo>
                  <a:lnTo>
                    <a:pt x="1780525" y="1165572"/>
                  </a:lnTo>
                  <a:lnTo>
                    <a:pt x="1773387" y="1169155"/>
                  </a:lnTo>
                  <a:lnTo>
                    <a:pt x="1765853" y="1172538"/>
                  </a:lnTo>
                  <a:lnTo>
                    <a:pt x="1758319" y="1175324"/>
                  </a:lnTo>
                  <a:lnTo>
                    <a:pt x="1750389" y="1177713"/>
                  </a:lnTo>
                  <a:lnTo>
                    <a:pt x="1742458" y="1179902"/>
                  </a:lnTo>
                  <a:lnTo>
                    <a:pt x="1734330" y="1181096"/>
                  </a:lnTo>
                  <a:lnTo>
                    <a:pt x="1726201" y="1182290"/>
                  </a:lnTo>
                  <a:lnTo>
                    <a:pt x="1717676" y="1182688"/>
                  </a:lnTo>
                  <a:lnTo>
                    <a:pt x="1709349" y="1182290"/>
                  </a:lnTo>
                  <a:lnTo>
                    <a:pt x="1701022" y="1181096"/>
                  </a:lnTo>
                  <a:lnTo>
                    <a:pt x="1692893" y="1179902"/>
                  </a:lnTo>
                  <a:lnTo>
                    <a:pt x="1685161" y="1177713"/>
                  </a:lnTo>
                  <a:lnTo>
                    <a:pt x="1677429" y="1175324"/>
                  </a:lnTo>
                  <a:lnTo>
                    <a:pt x="1669696" y="1172538"/>
                  </a:lnTo>
                  <a:lnTo>
                    <a:pt x="1662361" y="1169155"/>
                  </a:lnTo>
                  <a:lnTo>
                    <a:pt x="1655025" y="1165572"/>
                  </a:lnTo>
                  <a:lnTo>
                    <a:pt x="1647888" y="1161393"/>
                  </a:lnTo>
                  <a:lnTo>
                    <a:pt x="1640750" y="1156815"/>
                  </a:lnTo>
                  <a:lnTo>
                    <a:pt x="1634208" y="1152039"/>
                  </a:lnTo>
                  <a:lnTo>
                    <a:pt x="1627467" y="1146665"/>
                  </a:lnTo>
                  <a:lnTo>
                    <a:pt x="1621321" y="1141093"/>
                  </a:lnTo>
                  <a:lnTo>
                    <a:pt x="1615174" y="1135122"/>
                  </a:lnTo>
                  <a:lnTo>
                    <a:pt x="1609227" y="1128952"/>
                  </a:lnTo>
                  <a:lnTo>
                    <a:pt x="1603279" y="1122185"/>
                  </a:lnTo>
                  <a:lnTo>
                    <a:pt x="1597926" y="1115419"/>
                  </a:lnTo>
                  <a:lnTo>
                    <a:pt x="1592573" y="1108453"/>
                  </a:lnTo>
                  <a:lnTo>
                    <a:pt x="1587418" y="1100890"/>
                  </a:lnTo>
                  <a:lnTo>
                    <a:pt x="1582461" y="1093327"/>
                  </a:lnTo>
                  <a:lnTo>
                    <a:pt x="1577901" y="1085565"/>
                  </a:lnTo>
                  <a:lnTo>
                    <a:pt x="1573539" y="1077406"/>
                  </a:lnTo>
                  <a:lnTo>
                    <a:pt x="1569178" y="1069047"/>
                  </a:lnTo>
                  <a:lnTo>
                    <a:pt x="1565212" y="1060887"/>
                  </a:lnTo>
                  <a:lnTo>
                    <a:pt x="1561445" y="1052130"/>
                  </a:lnTo>
                  <a:lnTo>
                    <a:pt x="1557877" y="1043174"/>
                  </a:lnTo>
                  <a:lnTo>
                    <a:pt x="1554903" y="1034218"/>
                  </a:lnTo>
                  <a:lnTo>
                    <a:pt x="1551731" y="1025461"/>
                  </a:lnTo>
                  <a:lnTo>
                    <a:pt x="1549153" y="1016306"/>
                  </a:lnTo>
                  <a:lnTo>
                    <a:pt x="1546576" y="1006952"/>
                  </a:lnTo>
                  <a:lnTo>
                    <a:pt x="1544395" y="997797"/>
                  </a:lnTo>
                  <a:lnTo>
                    <a:pt x="1542611" y="988443"/>
                  </a:lnTo>
                  <a:lnTo>
                    <a:pt x="1535473" y="983467"/>
                  </a:lnTo>
                  <a:lnTo>
                    <a:pt x="1529129" y="978293"/>
                  </a:lnTo>
                  <a:lnTo>
                    <a:pt x="1523379" y="973118"/>
                  </a:lnTo>
                  <a:lnTo>
                    <a:pt x="1518026" y="967944"/>
                  </a:lnTo>
                  <a:lnTo>
                    <a:pt x="1513466" y="963167"/>
                  </a:lnTo>
                  <a:lnTo>
                    <a:pt x="1509501" y="957992"/>
                  </a:lnTo>
                  <a:lnTo>
                    <a:pt x="1505734" y="953017"/>
                  </a:lnTo>
                  <a:lnTo>
                    <a:pt x="1502562" y="948041"/>
                  </a:lnTo>
                  <a:lnTo>
                    <a:pt x="1500183" y="943066"/>
                  </a:lnTo>
                  <a:lnTo>
                    <a:pt x="1497803" y="938289"/>
                  </a:lnTo>
                  <a:lnTo>
                    <a:pt x="1496416" y="933513"/>
                  </a:lnTo>
                  <a:lnTo>
                    <a:pt x="1495028" y="928935"/>
                  </a:lnTo>
                  <a:lnTo>
                    <a:pt x="1494433" y="924159"/>
                  </a:lnTo>
                  <a:lnTo>
                    <a:pt x="1493838" y="919780"/>
                  </a:lnTo>
                  <a:lnTo>
                    <a:pt x="1493838" y="915203"/>
                  </a:lnTo>
                  <a:lnTo>
                    <a:pt x="1494433" y="911023"/>
                  </a:lnTo>
                  <a:lnTo>
                    <a:pt x="1495226" y="907043"/>
                  </a:lnTo>
                  <a:lnTo>
                    <a:pt x="1496416" y="903062"/>
                  </a:lnTo>
                  <a:lnTo>
                    <a:pt x="1497803" y="899082"/>
                  </a:lnTo>
                  <a:lnTo>
                    <a:pt x="1499588" y="895500"/>
                  </a:lnTo>
                  <a:lnTo>
                    <a:pt x="1501967" y="891917"/>
                  </a:lnTo>
                  <a:lnTo>
                    <a:pt x="1504148" y="888534"/>
                  </a:lnTo>
                  <a:lnTo>
                    <a:pt x="1506924" y="885548"/>
                  </a:lnTo>
                  <a:lnTo>
                    <a:pt x="1509897" y="882563"/>
                  </a:lnTo>
                  <a:lnTo>
                    <a:pt x="1512871" y="879976"/>
                  </a:lnTo>
                  <a:lnTo>
                    <a:pt x="1516440" y="877389"/>
                  </a:lnTo>
                  <a:lnTo>
                    <a:pt x="1520009" y="875199"/>
                  </a:lnTo>
                  <a:lnTo>
                    <a:pt x="1523776" y="873209"/>
                  </a:lnTo>
                  <a:lnTo>
                    <a:pt x="1527741" y="871418"/>
                  </a:lnTo>
                  <a:lnTo>
                    <a:pt x="1532103" y="870224"/>
                  </a:lnTo>
                  <a:lnTo>
                    <a:pt x="1536266" y="868831"/>
                  </a:lnTo>
                  <a:lnTo>
                    <a:pt x="1540628" y="867836"/>
                  </a:lnTo>
                  <a:lnTo>
                    <a:pt x="1544197" y="849924"/>
                  </a:lnTo>
                  <a:lnTo>
                    <a:pt x="1547369" y="832609"/>
                  </a:lnTo>
                  <a:lnTo>
                    <a:pt x="1549946" y="816090"/>
                  </a:lnTo>
                  <a:lnTo>
                    <a:pt x="1552920" y="800566"/>
                  </a:lnTo>
                  <a:lnTo>
                    <a:pt x="1554308" y="793003"/>
                  </a:lnTo>
                  <a:lnTo>
                    <a:pt x="1555894" y="785839"/>
                  </a:lnTo>
                  <a:lnTo>
                    <a:pt x="1557679" y="778674"/>
                  </a:lnTo>
                  <a:lnTo>
                    <a:pt x="1559661" y="771708"/>
                  </a:lnTo>
                  <a:lnTo>
                    <a:pt x="1561644" y="765339"/>
                  </a:lnTo>
                  <a:lnTo>
                    <a:pt x="1564023" y="759170"/>
                  </a:lnTo>
                  <a:lnTo>
                    <a:pt x="1566600" y="752801"/>
                  </a:lnTo>
                  <a:lnTo>
                    <a:pt x="1569376" y="747029"/>
                  </a:lnTo>
                  <a:lnTo>
                    <a:pt x="1575324" y="749019"/>
                  </a:lnTo>
                  <a:lnTo>
                    <a:pt x="1582858" y="751607"/>
                  </a:lnTo>
                  <a:lnTo>
                    <a:pt x="1592573" y="754194"/>
                  </a:lnTo>
                  <a:lnTo>
                    <a:pt x="1603874" y="756582"/>
                  </a:lnTo>
                  <a:lnTo>
                    <a:pt x="1610218" y="757975"/>
                  </a:lnTo>
                  <a:lnTo>
                    <a:pt x="1616959" y="759170"/>
                  </a:lnTo>
                  <a:lnTo>
                    <a:pt x="1623898" y="760165"/>
                  </a:lnTo>
                  <a:lnTo>
                    <a:pt x="1631432" y="761160"/>
                  </a:lnTo>
                  <a:lnTo>
                    <a:pt x="1639362" y="761956"/>
                  </a:lnTo>
                  <a:lnTo>
                    <a:pt x="1647293" y="762553"/>
                  </a:lnTo>
                  <a:lnTo>
                    <a:pt x="1655620" y="762951"/>
                  </a:lnTo>
                  <a:lnTo>
                    <a:pt x="1664542" y="762951"/>
                  </a:lnTo>
                  <a:lnTo>
                    <a:pt x="1673463" y="762752"/>
                  </a:lnTo>
                  <a:lnTo>
                    <a:pt x="1682385" y="762155"/>
                  </a:lnTo>
                  <a:lnTo>
                    <a:pt x="1692100" y="761558"/>
                  </a:lnTo>
                  <a:lnTo>
                    <a:pt x="1701815" y="760364"/>
                  </a:lnTo>
                  <a:lnTo>
                    <a:pt x="1711530" y="758971"/>
                  </a:lnTo>
                  <a:lnTo>
                    <a:pt x="1721443" y="756980"/>
                  </a:lnTo>
                  <a:lnTo>
                    <a:pt x="1731752" y="754592"/>
                  </a:lnTo>
                  <a:lnTo>
                    <a:pt x="1742062" y="751806"/>
                  </a:lnTo>
                  <a:lnTo>
                    <a:pt x="1752570" y="748422"/>
                  </a:lnTo>
                  <a:lnTo>
                    <a:pt x="1762879" y="744641"/>
                  </a:lnTo>
                  <a:lnTo>
                    <a:pt x="1773586" y="740262"/>
                  </a:lnTo>
                  <a:lnTo>
                    <a:pt x="1784490" y="735287"/>
                  </a:lnTo>
                  <a:lnTo>
                    <a:pt x="1794998" y="729714"/>
                  </a:lnTo>
                  <a:lnTo>
                    <a:pt x="1800549" y="726928"/>
                  </a:lnTo>
                  <a:lnTo>
                    <a:pt x="1805902" y="723744"/>
                  </a:lnTo>
                  <a:lnTo>
                    <a:pt x="1811255" y="720360"/>
                  </a:lnTo>
                  <a:lnTo>
                    <a:pt x="1816807" y="716778"/>
                  </a:lnTo>
                  <a:lnTo>
                    <a:pt x="1822160" y="713395"/>
                  </a:lnTo>
                  <a:lnTo>
                    <a:pt x="1827711" y="709613"/>
                  </a:lnTo>
                  <a:close/>
                  <a:moveTo>
                    <a:pt x="554287" y="709613"/>
                  </a:moveTo>
                  <a:lnTo>
                    <a:pt x="559048" y="712200"/>
                  </a:lnTo>
                  <a:lnTo>
                    <a:pt x="563808" y="714788"/>
                  </a:lnTo>
                  <a:lnTo>
                    <a:pt x="567973" y="717972"/>
                  </a:lnTo>
                  <a:lnTo>
                    <a:pt x="571940" y="721156"/>
                  </a:lnTo>
                  <a:lnTo>
                    <a:pt x="575709" y="724341"/>
                  </a:lnTo>
                  <a:lnTo>
                    <a:pt x="579279" y="727923"/>
                  </a:lnTo>
                  <a:lnTo>
                    <a:pt x="582453" y="731506"/>
                  </a:lnTo>
                  <a:lnTo>
                    <a:pt x="585428" y="735287"/>
                  </a:lnTo>
                  <a:lnTo>
                    <a:pt x="588205" y="739267"/>
                  </a:lnTo>
                  <a:lnTo>
                    <a:pt x="590784" y="743646"/>
                  </a:lnTo>
                  <a:lnTo>
                    <a:pt x="592965" y="747825"/>
                  </a:lnTo>
                  <a:lnTo>
                    <a:pt x="595346" y="752204"/>
                  </a:lnTo>
                  <a:lnTo>
                    <a:pt x="597329" y="756582"/>
                  </a:lnTo>
                  <a:lnTo>
                    <a:pt x="599313" y="761359"/>
                  </a:lnTo>
                  <a:lnTo>
                    <a:pt x="600701" y="766334"/>
                  </a:lnTo>
                  <a:lnTo>
                    <a:pt x="602288" y="771111"/>
                  </a:lnTo>
                  <a:lnTo>
                    <a:pt x="603875" y="776285"/>
                  </a:lnTo>
                  <a:lnTo>
                    <a:pt x="605263" y="781659"/>
                  </a:lnTo>
                  <a:lnTo>
                    <a:pt x="607842" y="792406"/>
                  </a:lnTo>
                  <a:lnTo>
                    <a:pt x="610023" y="803750"/>
                  </a:lnTo>
                  <a:lnTo>
                    <a:pt x="612007" y="815692"/>
                  </a:lnTo>
                  <a:lnTo>
                    <a:pt x="616569" y="840968"/>
                  </a:lnTo>
                  <a:lnTo>
                    <a:pt x="618949" y="854302"/>
                  </a:lnTo>
                  <a:lnTo>
                    <a:pt x="621726" y="867836"/>
                  </a:lnTo>
                  <a:lnTo>
                    <a:pt x="626090" y="868831"/>
                  </a:lnTo>
                  <a:lnTo>
                    <a:pt x="630255" y="870224"/>
                  </a:lnTo>
                  <a:lnTo>
                    <a:pt x="634420" y="871418"/>
                  </a:lnTo>
                  <a:lnTo>
                    <a:pt x="638387" y="873209"/>
                  </a:lnTo>
                  <a:lnTo>
                    <a:pt x="642354" y="875199"/>
                  </a:lnTo>
                  <a:lnTo>
                    <a:pt x="645726" y="877389"/>
                  </a:lnTo>
                  <a:lnTo>
                    <a:pt x="649297" y="879976"/>
                  </a:lnTo>
                  <a:lnTo>
                    <a:pt x="652470" y="882563"/>
                  </a:lnTo>
                  <a:lnTo>
                    <a:pt x="655247" y="885548"/>
                  </a:lnTo>
                  <a:lnTo>
                    <a:pt x="658024" y="888534"/>
                  </a:lnTo>
                  <a:lnTo>
                    <a:pt x="660404" y="891917"/>
                  </a:lnTo>
                  <a:lnTo>
                    <a:pt x="662586" y="895500"/>
                  </a:lnTo>
                  <a:lnTo>
                    <a:pt x="664371" y="899082"/>
                  </a:lnTo>
                  <a:lnTo>
                    <a:pt x="665958" y="903062"/>
                  </a:lnTo>
                  <a:lnTo>
                    <a:pt x="667148" y="907043"/>
                  </a:lnTo>
                  <a:lnTo>
                    <a:pt x="667743" y="911023"/>
                  </a:lnTo>
                  <a:lnTo>
                    <a:pt x="668140" y="915203"/>
                  </a:lnTo>
                  <a:lnTo>
                    <a:pt x="668338" y="919780"/>
                  </a:lnTo>
                  <a:lnTo>
                    <a:pt x="667942" y="924159"/>
                  </a:lnTo>
                  <a:lnTo>
                    <a:pt x="667346" y="928935"/>
                  </a:lnTo>
                  <a:lnTo>
                    <a:pt x="665958" y="933513"/>
                  </a:lnTo>
                  <a:lnTo>
                    <a:pt x="664371" y="938289"/>
                  </a:lnTo>
                  <a:lnTo>
                    <a:pt x="662189" y="943066"/>
                  </a:lnTo>
                  <a:lnTo>
                    <a:pt x="659611" y="948041"/>
                  </a:lnTo>
                  <a:lnTo>
                    <a:pt x="656437" y="953017"/>
                  </a:lnTo>
                  <a:lnTo>
                    <a:pt x="652867" y="957992"/>
                  </a:lnTo>
                  <a:lnTo>
                    <a:pt x="648900" y="963167"/>
                  </a:lnTo>
                  <a:lnTo>
                    <a:pt x="643941" y="967944"/>
                  </a:lnTo>
                  <a:lnTo>
                    <a:pt x="638982" y="973118"/>
                  </a:lnTo>
                  <a:lnTo>
                    <a:pt x="633230" y="978293"/>
                  </a:lnTo>
                  <a:lnTo>
                    <a:pt x="626685" y="983467"/>
                  </a:lnTo>
                  <a:lnTo>
                    <a:pt x="619544" y="988443"/>
                  </a:lnTo>
                  <a:lnTo>
                    <a:pt x="617957" y="997797"/>
                  </a:lnTo>
                  <a:lnTo>
                    <a:pt x="615577" y="1006952"/>
                  </a:lnTo>
                  <a:lnTo>
                    <a:pt x="613197" y="1016306"/>
                  </a:lnTo>
                  <a:lnTo>
                    <a:pt x="610619" y="1025461"/>
                  </a:lnTo>
                  <a:lnTo>
                    <a:pt x="607445" y="1034218"/>
                  </a:lnTo>
                  <a:lnTo>
                    <a:pt x="604271" y="1043174"/>
                  </a:lnTo>
                  <a:lnTo>
                    <a:pt x="600701" y="1052130"/>
                  </a:lnTo>
                  <a:lnTo>
                    <a:pt x="596932" y="1060887"/>
                  </a:lnTo>
                  <a:lnTo>
                    <a:pt x="592965" y="1069047"/>
                  </a:lnTo>
                  <a:lnTo>
                    <a:pt x="588800" y="1077406"/>
                  </a:lnTo>
                  <a:lnTo>
                    <a:pt x="584436" y="1085565"/>
                  </a:lnTo>
                  <a:lnTo>
                    <a:pt x="579676" y="1093327"/>
                  </a:lnTo>
                  <a:lnTo>
                    <a:pt x="574916" y="1100890"/>
                  </a:lnTo>
                  <a:lnTo>
                    <a:pt x="569758" y="1108453"/>
                  </a:lnTo>
                  <a:lnTo>
                    <a:pt x="564403" y="1115419"/>
                  </a:lnTo>
                  <a:lnTo>
                    <a:pt x="558849" y="1122185"/>
                  </a:lnTo>
                  <a:lnTo>
                    <a:pt x="553097" y="1128952"/>
                  </a:lnTo>
                  <a:lnTo>
                    <a:pt x="547147" y="1135122"/>
                  </a:lnTo>
                  <a:lnTo>
                    <a:pt x="540998" y="1141093"/>
                  </a:lnTo>
                  <a:lnTo>
                    <a:pt x="534452" y="1146665"/>
                  </a:lnTo>
                  <a:lnTo>
                    <a:pt x="528105" y="1152039"/>
                  </a:lnTo>
                  <a:lnTo>
                    <a:pt x="521163" y="1156815"/>
                  </a:lnTo>
                  <a:lnTo>
                    <a:pt x="514419" y="1161393"/>
                  </a:lnTo>
                  <a:lnTo>
                    <a:pt x="507278" y="1165572"/>
                  </a:lnTo>
                  <a:lnTo>
                    <a:pt x="499939" y="1169155"/>
                  </a:lnTo>
                  <a:lnTo>
                    <a:pt x="492601" y="1172538"/>
                  </a:lnTo>
                  <a:lnTo>
                    <a:pt x="484865" y="1175324"/>
                  </a:lnTo>
                  <a:lnTo>
                    <a:pt x="477129" y="1177713"/>
                  </a:lnTo>
                  <a:lnTo>
                    <a:pt x="469195" y="1179902"/>
                  </a:lnTo>
                  <a:lnTo>
                    <a:pt x="461063" y="1181096"/>
                  </a:lnTo>
                  <a:lnTo>
                    <a:pt x="452931" y="1182290"/>
                  </a:lnTo>
                  <a:lnTo>
                    <a:pt x="444402" y="1182688"/>
                  </a:lnTo>
                  <a:lnTo>
                    <a:pt x="436071" y="1182290"/>
                  </a:lnTo>
                  <a:lnTo>
                    <a:pt x="427939" y="1181096"/>
                  </a:lnTo>
                  <a:lnTo>
                    <a:pt x="419608" y="1179902"/>
                  </a:lnTo>
                  <a:lnTo>
                    <a:pt x="411674" y="1177713"/>
                  </a:lnTo>
                  <a:lnTo>
                    <a:pt x="403938" y="1175324"/>
                  </a:lnTo>
                  <a:lnTo>
                    <a:pt x="396401" y="1172538"/>
                  </a:lnTo>
                  <a:lnTo>
                    <a:pt x="388864" y="1169155"/>
                  </a:lnTo>
                  <a:lnTo>
                    <a:pt x="381525" y="1165572"/>
                  </a:lnTo>
                  <a:lnTo>
                    <a:pt x="374384" y="1161393"/>
                  </a:lnTo>
                  <a:lnTo>
                    <a:pt x="367640" y="1156815"/>
                  </a:lnTo>
                  <a:lnTo>
                    <a:pt x="360896" y="1152039"/>
                  </a:lnTo>
                  <a:lnTo>
                    <a:pt x="354351" y="1146665"/>
                  </a:lnTo>
                  <a:lnTo>
                    <a:pt x="347805" y="1141093"/>
                  </a:lnTo>
                  <a:lnTo>
                    <a:pt x="341855" y="1135122"/>
                  </a:lnTo>
                  <a:lnTo>
                    <a:pt x="335904" y="1128952"/>
                  </a:lnTo>
                  <a:lnTo>
                    <a:pt x="330152" y="1122185"/>
                  </a:lnTo>
                  <a:lnTo>
                    <a:pt x="324598" y="1115419"/>
                  </a:lnTo>
                  <a:lnTo>
                    <a:pt x="319243" y="1108453"/>
                  </a:lnTo>
                  <a:lnTo>
                    <a:pt x="313888" y="1100890"/>
                  </a:lnTo>
                  <a:lnTo>
                    <a:pt x="309127" y="1093327"/>
                  </a:lnTo>
                  <a:lnTo>
                    <a:pt x="304367" y="1085565"/>
                  </a:lnTo>
                  <a:lnTo>
                    <a:pt x="300003" y="1077406"/>
                  </a:lnTo>
                  <a:lnTo>
                    <a:pt x="295639" y="1069047"/>
                  </a:lnTo>
                  <a:lnTo>
                    <a:pt x="291672" y="1060887"/>
                  </a:lnTo>
                  <a:lnTo>
                    <a:pt x="288102" y="1052130"/>
                  </a:lnTo>
                  <a:lnTo>
                    <a:pt x="284730" y="1043174"/>
                  </a:lnTo>
                  <a:lnTo>
                    <a:pt x="281358" y="1034218"/>
                  </a:lnTo>
                  <a:lnTo>
                    <a:pt x="278383" y="1025461"/>
                  </a:lnTo>
                  <a:lnTo>
                    <a:pt x="275804" y="1016306"/>
                  </a:lnTo>
                  <a:lnTo>
                    <a:pt x="273424" y="1006952"/>
                  </a:lnTo>
                  <a:lnTo>
                    <a:pt x="271044" y="997797"/>
                  </a:lnTo>
                  <a:lnTo>
                    <a:pt x="269061" y="988443"/>
                  </a:lnTo>
                  <a:lnTo>
                    <a:pt x="262317" y="983467"/>
                  </a:lnTo>
                  <a:lnTo>
                    <a:pt x="255771" y="978293"/>
                  </a:lnTo>
                  <a:lnTo>
                    <a:pt x="250019" y="973118"/>
                  </a:lnTo>
                  <a:lnTo>
                    <a:pt x="244663" y="967944"/>
                  </a:lnTo>
                  <a:lnTo>
                    <a:pt x="240101" y="963167"/>
                  </a:lnTo>
                  <a:lnTo>
                    <a:pt x="235936" y="957992"/>
                  </a:lnTo>
                  <a:lnTo>
                    <a:pt x="232365" y="953017"/>
                  </a:lnTo>
                  <a:lnTo>
                    <a:pt x="229192" y="948041"/>
                  </a:lnTo>
                  <a:lnTo>
                    <a:pt x="226613" y="943066"/>
                  </a:lnTo>
                  <a:lnTo>
                    <a:pt x="224630" y="938289"/>
                  </a:lnTo>
                  <a:lnTo>
                    <a:pt x="222845" y="933513"/>
                  </a:lnTo>
                  <a:lnTo>
                    <a:pt x="221654" y="928935"/>
                  </a:lnTo>
                  <a:lnTo>
                    <a:pt x="220861" y="924159"/>
                  </a:lnTo>
                  <a:lnTo>
                    <a:pt x="220663" y="919780"/>
                  </a:lnTo>
                  <a:lnTo>
                    <a:pt x="220663" y="915203"/>
                  </a:lnTo>
                  <a:lnTo>
                    <a:pt x="221059" y="911023"/>
                  </a:lnTo>
                  <a:lnTo>
                    <a:pt x="221853" y="907043"/>
                  </a:lnTo>
                  <a:lnTo>
                    <a:pt x="223043" y="903062"/>
                  </a:lnTo>
                  <a:lnTo>
                    <a:pt x="224431" y="899082"/>
                  </a:lnTo>
                  <a:lnTo>
                    <a:pt x="226415" y="895500"/>
                  </a:lnTo>
                  <a:lnTo>
                    <a:pt x="228398" y="891917"/>
                  </a:lnTo>
                  <a:lnTo>
                    <a:pt x="230779" y="888534"/>
                  </a:lnTo>
                  <a:lnTo>
                    <a:pt x="233357" y="885548"/>
                  </a:lnTo>
                  <a:lnTo>
                    <a:pt x="236332" y="882563"/>
                  </a:lnTo>
                  <a:lnTo>
                    <a:pt x="239704" y="879976"/>
                  </a:lnTo>
                  <a:lnTo>
                    <a:pt x="242878" y="877389"/>
                  </a:lnTo>
                  <a:lnTo>
                    <a:pt x="246448" y="875199"/>
                  </a:lnTo>
                  <a:lnTo>
                    <a:pt x="250416" y="873209"/>
                  </a:lnTo>
                  <a:lnTo>
                    <a:pt x="254581" y="871418"/>
                  </a:lnTo>
                  <a:lnTo>
                    <a:pt x="258548" y="870224"/>
                  </a:lnTo>
                  <a:lnTo>
                    <a:pt x="262912" y="868831"/>
                  </a:lnTo>
                  <a:lnTo>
                    <a:pt x="267275" y="867836"/>
                  </a:lnTo>
                  <a:lnTo>
                    <a:pt x="270647" y="849924"/>
                  </a:lnTo>
                  <a:lnTo>
                    <a:pt x="273821" y="832609"/>
                  </a:lnTo>
                  <a:lnTo>
                    <a:pt x="276598" y="816090"/>
                  </a:lnTo>
                  <a:lnTo>
                    <a:pt x="279375" y="800566"/>
                  </a:lnTo>
                  <a:lnTo>
                    <a:pt x="280962" y="793003"/>
                  </a:lnTo>
                  <a:lnTo>
                    <a:pt x="282747" y="785839"/>
                  </a:lnTo>
                  <a:lnTo>
                    <a:pt x="284135" y="778674"/>
                  </a:lnTo>
                  <a:lnTo>
                    <a:pt x="286119" y="771708"/>
                  </a:lnTo>
                  <a:lnTo>
                    <a:pt x="288102" y="765339"/>
                  </a:lnTo>
                  <a:lnTo>
                    <a:pt x="290681" y="759170"/>
                  </a:lnTo>
                  <a:lnTo>
                    <a:pt x="293061" y="752801"/>
                  </a:lnTo>
                  <a:lnTo>
                    <a:pt x="296036" y="747029"/>
                  </a:lnTo>
                  <a:lnTo>
                    <a:pt x="301788" y="749019"/>
                  </a:lnTo>
                  <a:lnTo>
                    <a:pt x="309524" y="751607"/>
                  </a:lnTo>
                  <a:lnTo>
                    <a:pt x="319045" y="754194"/>
                  </a:lnTo>
                  <a:lnTo>
                    <a:pt x="330549" y="756582"/>
                  </a:lnTo>
                  <a:lnTo>
                    <a:pt x="336698" y="757975"/>
                  </a:lnTo>
                  <a:lnTo>
                    <a:pt x="343640" y="759170"/>
                  </a:lnTo>
                  <a:lnTo>
                    <a:pt x="350781" y="760165"/>
                  </a:lnTo>
                  <a:lnTo>
                    <a:pt x="358120" y="761160"/>
                  </a:lnTo>
                  <a:lnTo>
                    <a:pt x="365855" y="761956"/>
                  </a:lnTo>
                  <a:lnTo>
                    <a:pt x="373987" y="762553"/>
                  </a:lnTo>
                  <a:lnTo>
                    <a:pt x="382516" y="762951"/>
                  </a:lnTo>
                  <a:lnTo>
                    <a:pt x="391046" y="762951"/>
                  </a:lnTo>
                  <a:lnTo>
                    <a:pt x="400170" y="762752"/>
                  </a:lnTo>
                  <a:lnTo>
                    <a:pt x="409294" y="762155"/>
                  </a:lnTo>
                  <a:lnTo>
                    <a:pt x="418814" y="761558"/>
                  </a:lnTo>
                  <a:lnTo>
                    <a:pt x="428335" y="760364"/>
                  </a:lnTo>
                  <a:lnTo>
                    <a:pt x="438253" y="758971"/>
                  </a:lnTo>
                  <a:lnTo>
                    <a:pt x="448170" y="756980"/>
                  </a:lnTo>
                  <a:lnTo>
                    <a:pt x="458484" y="754592"/>
                  </a:lnTo>
                  <a:lnTo>
                    <a:pt x="468600" y="751806"/>
                  </a:lnTo>
                  <a:lnTo>
                    <a:pt x="479113" y="748422"/>
                  </a:lnTo>
                  <a:lnTo>
                    <a:pt x="489625" y="744641"/>
                  </a:lnTo>
                  <a:lnTo>
                    <a:pt x="500336" y="740262"/>
                  </a:lnTo>
                  <a:lnTo>
                    <a:pt x="511047" y="735287"/>
                  </a:lnTo>
                  <a:lnTo>
                    <a:pt x="521956" y="729714"/>
                  </a:lnTo>
                  <a:lnTo>
                    <a:pt x="527113" y="726928"/>
                  </a:lnTo>
                  <a:lnTo>
                    <a:pt x="532667" y="723744"/>
                  </a:lnTo>
                  <a:lnTo>
                    <a:pt x="538023" y="720360"/>
                  </a:lnTo>
                  <a:lnTo>
                    <a:pt x="543378" y="716778"/>
                  </a:lnTo>
                  <a:lnTo>
                    <a:pt x="548932" y="713395"/>
                  </a:lnTo>
                  <a:lnTo>
                    <a:pt x="554287" y="709613"/>
                  </a:lnTo>
                  <a:close/>
                  <a:moveTo>
                    <a:pt x="1717478" y="590550"/>
                  </a:moveTo>
                  <a:lnTo>
                    <a:pt x="1728612" y="590749"/>
                  </a:lnTo>
                  <a:lnTo>
                    <a:pt x="1739745" y="591346"/>
                  </a:lnTo>
                  <a:lnTo>
                    <a:pt x="1750481" y="592539"/>
                  </a:lnTo>
                  <a:lnTo>
                    <a:pt x="1760819" y="593931"/>
                  </a:lnTo>
                  <a:lnTo>
                    <a:pt x="1770759" y="595919"/>
                  </a:lnTo>
                  <a:lnTo>
                    <a:pt x="1780700" y="597908"/>
                  </a:lnTo>
                  <a:lnTo>
                    <a:pt x="1790044" y="600493"/>
                  </a:lnTo>
                  <a:lnTo>
                    <a:pt x="1798990" y="603476"/>
                  </a:lnTo>
                  <a:lnTo>
                    <a:pt x="1807539" y="606459"/>
                  </a:lnTo>
                  <a:lnTo>
                    <a:pt x="1815492" y="610038"/>
                  </a:lnTo>
                  <a:lnTo>
                    <a:pt x="1822847" y="613816"/>
                  </a:lnTo>
                  <a:lnTo>
                    <a:pt x="1829806" y="618191"/>
                  </a:lnTo>
                  <a:lnTo>
                    <a:pt x="1832788" y="620180"/>
                  </a:lnTo>
                  <a:lnTo>
                    <a:pt x="1835969" y="622367"/>
                  </a:lnTo>
                  <a:lnTo>
                    <a:pt x="1838951" y="624555"/>
                  </a:lnTo>
                  <a:lnTo>
                    <a:pt x="1841536" y="626941"/>
                  </a:lnTo>
                  <a:lnTo>
                    <a:pt x="1844120" y="629327"/>
                  </a:lnTo>
                  <a:lnTo>
                    <a:pt x="1846705" y="631713"/>
                  </a:lnTo>
                  <a:lnTo>
                    <a:pt x="1848892" y="634100"/>
                  </a:lnTo>
                  <a:lnTo>
                    <a:pt x="1850880" y="636884"/>
                  </a:lnTo>
                  <a:lnTo>
                    <a:pt x="1855055" y="637083"/>
                  </a:lnTo>
                  <a:lnTo>
                    <a:pt x="1859230" y="637480"/>
                  </a:lnTo>
                  <a:lnTo>
                    <a:pt x="1863604" y="638077"/>
                  </a:lnTo>
                  <a:lnTo>
                    <a:pt x="1867381" y="639270"/>
                  </a:lnTo>
                  <a:lnTo>
                    <a:pt x="1871158" y="640662"/>
                  </a:lnTo>
                  <a:lnTo>
                    <a:pt x="1874936" y="641855"/>
                  </a:lnTo>
                  <a:lnTo>
                    <a:pt x="1878117" y="643645"/>
                  </a:lnTo>
                  <a:lnTo>
                    <a:pt x="1881496" y="645633"/>
                  </a:lnTo>
                  <a:lnTo>
                    <a:pt x="1884876" y="647821"/>
                  </a:lnTo>
                  <a:lnTo>
                    <a:pt x="1887660" y="650207"/>
                  </a:lnTo>
                  <a:lnTo>
                    <a:pt x="1890642" y="652792"/>
                  </a:lnTo>
                  <a:lnTo>
                    <a:pt x="1893425" y="655377"/>
                  </a:lnTo>
                  <a:lnTo>
                    <a:pt x="1896208" y="658559"/>
                  </a:lnTo>
                  <a:lnTo>
                    <a:pt x="1898594" y="661741"/>
                  </a:lnTo>
                  <a:lnTo>
                    <a:pt x="1900980" y="664922"/>
                  </a:lnTo>
                  <a:lnTo>
                    <a:pt x="1903366" y="668303"/>
                  </a:lnTo>
                  <a:lnTo>
                    <a:pt x="1905552" y="672081"/>
                  </a:lnTo>
                  <a:lnTo>
                    <a:pt x="1907541" y="675661"/>
                  </a:lnTo>
                  <a:lnTo>
                    <a:pt x="1909330" y="679638"/>
                  </a:lnTo>
                  <a:lnTo>
                    <a:pt x="1911318" y="683615"/>
                  </a:lnTo>
                  <a:lnTo>
                    <a:pt x="1912908" y="687990"/>
                  </a:lnTo>
                  <a:lnTo>
                    <a:pt x="1914499" y="692166"/>
                  </a:lnTo>
                  <a:lnTo>
                    <a:pt x="1917282" y="701114"/>
                  </a:lnTo>
                  <a:lnTo>
                    <a:pt x="1919867" y="710063"/>
                  </a:lnTo>
                  <a:lnTo>
                    <a:pt x="1922054" y="719608"/>
                  </a:lnTo>
                  <a:lnTo>
                    <a:pt x="1924042" y="729551"/>
                  </a:lnTo>
                  <a:lnTo>
                    <a:pt x="1925235" y="739494"/>
                  </a:lnTo>
                  <a:lnTo>
                    <a:pt x="1926626" y="749436"/>
                  </a:lnTo>
                  <a:lnTo>
                    <a:pt x="1927422" y="759777"/>
                  </a:lnTo>
                  <a:lnTo>
                    <a:pt x="1928217" y="769720"/>
                  </a:lnTo>
                  <a:lnTo>
                    <a:pt x="1928614" y="779861"/>
                  </a:lnTo>
                  <a:lnTo>
                    <a:pt x="1928813" y="789804"/>
                  </a:lnTo>
                  <a:lnTo>
                    <a:pt x="1928813" y="799548"/>
                  </a:lnTo>
                  <a:lnTo>
                    <a:pt x="1928813" y="809093"/>
                  </a:lnTo>
                  <a:lnTo>
                    <a:pt x="1928614" y="818241"/>
                  </a:lnTo>
                  <a:lnTo>
                    <a:pt x="1927819" y="835342"/>
                  </a:lnTo>
                  <a:lnTo>
                    <a:pt x="1926825" y="850654"/>
                  </a:lnTo>
                  <a:lnTo>
                    <a:pt x="1925831" y="863381"/>
                  </a:lnTo>
                  <a:lnTo>
                    <a:pt x="1924638" y="872926"/>
                  </a:lnTo>
                  <a:lnTo>
                    <a:pt x="1919469" y="870142"/>
                  </a:lnTo>
                  <a:lnTo>
                    <a:pt x="1914101" y="867955"/>
                  </a:lnTo>
                  <a:lnTo>
                    <a:pt x="1911517" y="867159"/>
                  </a:lnTo>
                  <a:lnTo>
                    <a:pt x="1908535" y="866165"/>
                  </a:lnTo>
                  <a:lnTo>
                    <a:pt x="1905751" y="865569"/>
                  </a:lnTo>
                  <a:lnTo>
                    <a:pt x="1902769" y="864972"/>
                  </a:lnTo>
                  <a:lnTo>
                    <a:pt x="1898793" y="836536"/>
                  </a:lnTo>
                  <a:lnTo>
                    <a:pt x="1896606" y="823212"/>
                  </a:lnTo>
                  <a:lnTo>
                    <a:pt x="1894618" y="810485"/>
                  </a:lnTo>
                  <a:lnTo>
                    <a:pt x="1892232" y="797957"/>
                  </a:lnTo>
                  <a:lnTo>
                    <a:pt x="1889449" y="786225"/>
                  </a:lnTo>
                  <a:lnTo>
                    <a:pt x="1888256" y="780458"/>
                  </a:lnTo>
                  <a:lnTo>
                    <a:pt x="1886666" y="774890"/>
                  </a:lnTo>
                  <a:lnTo>
                    <a:pt x="1884876" y="769322"/>
                  </a:lnTo>
                  <a:lnTo>
                    <a:pt x="1883087" y="763953"/>
                  </a:lnTo>
                  <a:lnTo>
                    <a:pt x="1881099" y="758783"/>
                  </a:lnTo>
                  <a:lnTo>
                    <a:pt x="1879111" y="753612"/>
                  </a:lnTo>
                  <a:lnTo>
                    <a:pt x="1876924" y="748840"/>
                  </a:lnTo>
                  <a:lnTo>
                    <a:pt x="1874538" y="744067"/>
                  </a:lnTo>
                  <a:lnTo>
                    <a:pt x="1871954" y="739494"/>
                  </a:lnTo>
                  <a:lnTo>
                    <a:pt x="1869369" y="735119"/>
                  </a:lnTo>
                  <a:lnTo>
                    <a:pt x="1866387" y="730744"/>
                  </a:lnTo>
                  <a:lnTo>
                    <a:pt x="1863007" y="726767"/>
                  </a:lnTo>
                  <a:lnTo>
                    <a:pt x="1859826" y="722790"/>
                  </a:lnTo>
                  <a:lnTo>
                    <a:pt x="1856248" y="719011"/>
                  </a:lnTo>
                  <a:lnTo>
                    <a:pt x="1852470" y="715233"/>
                  </a:lnTo>
                  <a:lnTo>
                    <a:pt x="1848494" y="711853"/>
                  </a:lnTo>
                  <a:lnTo>
                    <a:pt x="1843921" y="708671"/>
                  </a:lnTo>
                  <a:lnTo>
                    <a:pt x="1839548" y="705489"/>
                  </a:lnTo>
                  <a:lnTo>
                    <a:pt x="1834577" y="702307"/>
                  </a:lnTo>
                  <a:lnTo>
                    <a:pt x="1829607" y="699722"/>
                  </a:lnTo>
                  <a:lnTo>
                    <a:pt x="1823842" y="703699"/>
                  </a:lnTo>
                  <a:lnTo>
                    <a:pt x="1818275" y="707478"/>
                  </a:lnTo>
                  <a:lnTo>
                    <a:pt x="1812311" y="711057"/>
                  </a:lnTo>
                  <a:lnTo>
                    <a:pt x="1806943" y="714637"/>
                  </a:lnTo>
                  <a:lnTo>
                    <a:pt x="1800978" y="718017"/>
                  </a:lnTo>
                  <a:lnTo>
                    <a:pt x="1795611" y="721000"/>
                  </a:lnTo>
                  <a:lnTo>
                    <a:pt x="1790044" y="723983"/>
                  </a:lnTo>
                  <a:lnTo>
                    <a:pt x="1784477" y="726767"/>
                  </a:lnTo>
                  <a:lnTo>
                    <a:pt x="1773344" y="731937"/>
                  </a:lnTo>
                  <a:lnTo>
                    <a:pt x="1762210" y="736312"/>
                  </a:lnTo>
                  <a:lnTo>
                    <a:pt x="1751276" y="740289"/>
                  </a:lnTo>
                  <a:lnTo>
                    <a:pt x="1740341" y="743868"/>
                  </a:lnTo>
                  <a:lnTo>
                    <a:pt x="1729804" y="746851"/>
                  </a:lnTo>
                  <a:lnTo>
                    <a:pt x="1719069" y="749238"/>
                  </a:lnTo>
                  <a:lnTo>
                    <a:pt x="1708929" y="751226"/>
                  </a:lnTo>
                  <a:lnTo>
                    <a:pt x="1698591" y="752817"/>
                  </a:lnTo>
                  <a:lnTo>
                    <a:pt x="1688651" y="754010"/>
                  </a:lnTo>
                  <a:lnTo>
                    <a:pt x="1678909" y="754806"/>
                  </a:lnTo>
                  <a:lnTo>
                    <a:pt x="1669565" y="755203"/>
                  </a:lnTo>
                  <a:lnTo>
                    <a:pt x="1660221" y="755402"/>
                  </a:lnTo>
                  <a:lnTo>
                    <a:pt x="1651274" y="755203"/>
                  </a:lnTo>
                  <a:lnTo>
                    <a:pt x="1642726" y="755004"/>
                  </a:lnTo>
                  <a:lnTo>
                    <a:pt x="1634376" y="754408"/>
                  </a:lnTo>
                  <a:lnTo>
                    <a:pt x="1626224" y="753612"/>
                  </a:lnTo>
                  <a:lnTo>
                    <a:pt x="1618670" y="752618"/>
                  </a:lnTo>
                  <a:lnTo>
                    <a:pt x="1611314" y="751425"/>
                  </a:lnTo>
                  <a:lnTo>
                    <a:pt x="1604355" y="750431"/>
                  </a:lnTo>
                  <a:lnTo>
                    <a:pt x="1597993" y="749039"/>
                  </a:lnTo>
                  <a:lnTo>
                    <a:pt x="1591830" y="747647"/>
                  </a:lnTo>
                  <a:lnTo>
                    <a:pt x="1586264" y="746454"/>
                  </a:lnTo>
                  <a:lnTo>
                    <a:pt x="1576124" y="743471"/>
                  </a:lnTo>
                  <a:lnTo>
                    <a:pt x="1568172" y="741084"/>
                  </a:lnTo>
                  <a:lnTo>
                    <a:pt x="1562406" y="739096"/>
                  </a:lnTo>
                  <a:lnTo>
                    <a:pt x="1559225" y="745062"/>
                  </a:lnTo>
                  <a:lnTo>
                    <a:pt x="1556641" y="751425"/>
                  </a:lnTo>
                  <a:lnTo>
                    <a:pt x="1554255" y="757987"/>
                  </a:lnTo>
                  <a:lnTo>
                    <a:pt x="1551869" y="764748"/>
                  </a:lnTo>
                  <a:lnTo>
                    <a:pt x="1549881" y="771907"/>
                  </a:lnTo>
                  <a:lnTo>
                    <a:pt x="1548092" y="779265"/>
                  </a:lnTo>
                  <a:lnTo>
                    <a:pt x="1546700" y="786821"/>
                  </a:lnTo>
                  <a:lnTo>
                    <a:pt x="1544911" y="794577"/>
                  </a:lnTo>
                  <a:lnTo>
                    <a:pt x="1541929" y="810883"/>
                  </a:lnTo>
                  <a:lnTo>
                    <a:pt x="1539146" y="828184"/>
                  </a:lnTo>
                  <a:lnTo>
                    <a:pt x="1535965" y="846081"/>
                  </a:lnTo>
                  <a:lnTo>
                    <a:pt x="1532187" y="864972"/>
                  </a:lnTo>
                  <a:lnTo>
                    <a:pt x="1529205" y="865569"/>
                  </a:lnTo>
                  <a:lnTo>
                    <a:pt x="1526223" y="866364"/>
                  </a:lnTo>
                  <a:lnTo>
                    <a:pt x="1523241" y="867159"/>
                  </a:lnTo>
                  <a:lnTo>
                    <a:pt x="1520656" y="868154"/>
                  </a:lnTo>
                  <a:lnTo>
                    <a:pt x="1517674" y="869347"/>
                  </a:lnTo>
                  <a:lnTo>
                    <a:pt x="1515090" y="870341"/>
                  </a:lnTo>
                  <a:lnTo>
                    <a:pt x="1509921" y="873125"/>
                  </a:lnTo>
                  <a:lnTo>
                    <a:pt x="1508131" y="862188"/>
                  </a:lnTo>
                  <a:lnTo>
                    <a:pt x="1507336" y="855228"/>
                  </a:lnTo>
                  <a:lnTo>
                    <a:pt x="1506541" y="847473"/>
                  </a:lnTo>
                  <a:lnTo>
                    <a:pt x="1505745" y="838922"/>
                  </a:lnTo>
                  <a:lnTo>
                    <a:pt x="1505348" y="829576"/>
                  </a:lnTo>
                  <a:lnTo>
                    <a:pt x="1504950" y="819633"/>
                  </a:lnTo>
                  <a:lnTo>
                    <a:pt x="1504950" y="809093"/>
                  </a:lnTo>
                  <a:lnTo>
                    <a:pt x="1504950" y="798156"/>
                  </a:lnTo>
                  <a:lnTo>
                    <a:pt x="1505547" y="786623"/>
                  </a:lnTo>
                  <a:lnTo>
                    <a:pt x="1506342" y="775089"/>
                  </a:lnTo>
                  <a:lnTo>
                    <a:pt x="1507932" y="762959"/>
                  </a:lnTo>
                  <a:lnTo>
                    <a:pt x="1509722" y="750828"/>
                  </a:lnTo>
                  <a:lnTo>
                    <a:pt x="1511113" y="744863"/>
                  </a:lnTo>
                  <a:lnTo>
                    <a:pt x="1512505" y="738499"/>
                  </a:lnTo>
                  <a:lnTo>
                    <a:pt x="1513897" y="732534"/>
                  </a:lnTo>
                  <a:lnTo>
                    <a:pt x="1515487" y="726369"/>
                  </a:lnTo>
                  <a:lnTo>
                    <a:pt x="1517276" y="720205"/>
                  </a:lnTo>
                  <a:lnTo>
                    <a:pt x="1519265" y="714239"/>
                  </a:lnTo>
                  <a:lnTo>
                    <a:pt x="1521451" y="708074"/>
                  </a:lnTo>
                  <a:lnTo>
                    <a:pt x="1524036" y="702109"/>
                  </a:lnTo>
                  <a:lnTo>
                    <a:pt x="1526621" y="696143"/>
                  </a:lnTo>
                  <a:lnTo>
                    <a:pt x="1529205" y="690376"/>
                  </a:lnTo>
                  <a:lnTo>
                    <a:pt x="1532386" y="684410"/>
                  </a:lnTo>
                  <a:lnTo>
                    <a:pt x="1535567" y="678842"/>
                  </a:lnTo>
                  <a:lnTo>
                    <a:pt x="1539146" y="673076"/>
                  </a:lnTo>
                  <a:lnTo>
                    <a:pt x="1542724" y="667508"/>
                  </a:lnTo>
                  <a:lnTo>
                    <a:pt x="1546700" y="662138"/>
                  </a:lnTo>
                  <a:lnTo>
                    <a:pt x="1550875" y="656769"/>
                  </a:lnTo>
                  <a:lnTo>
                    <a:pt x="1555050" y="651599"/>
                  </a:lnTo>
                  <a:lnTo>
                    <a:pt x="1559822" y="646628"/>
                  </a:lnTo>
                  <a:lnTo>
                    <a:pt x="1564792" y="641656"/>
                  </a:lnTo>
                  <a:lnTo>
                    <a:pt x="1569961" y="637083"/>
                  </a:lnTo>
                  <a:lnTo>
                    <a:pt x="1575528" y="632310"/>
                  </a:lnTo>
                  <a:lnTo>
                    <a:pt x="1581293" y="628134"/>
                  </a:lnTo>
                  <a:lnTo>
                    <a:pt x="1587258" y="623958"/>
                  </a:lnTo>
                  <a:lnTo>
                    <a:pt x="1593620" y="619981"/>
                  </a:lnTo>
                  <a:lnTo>
                    <a:pt x="1600180" y="616203"/>
                  </a:lnTo>
                  <a:lnTo>
                    <a:pt x="1607337" y="612623"/>
                  </a:lnTo>
                  <a:lnTo>
                    <a:pt x="1614495" y="609243"/>
                  </a:lnTo>
                  <a:lnTo>
                    <a:pt x="1622248" y="606061"/>
                  </a:lnTo>
                  <a:lnTo>
                    <a:pt x="1630002" y="603277"/>
                  </a:lnTo>
                  <a:lnTo>
                    <a:pt x="1638352" y="600692"/>
                  </a:lnTo>
                  <a:lnTo>
                    <a:pt x="1647099" y="598306"/>
                  </a:lnTo>
                  <a:lnTo>
                    <a:pt x="1656046" y="596317"/>
                  </a:lnTo>
                  <a:lnTo>
                    <a:pt x="1665390" y="594527"/>
                  </a:lnTo>
                  <a:lnTo>
                    <a:pt x="1674933" y="593135"/>
                  </a:lnTo>
                  <a:lnTo>
                    <a:pt x="1685072" y="592141"/>
                  </a:lnTo>
                  <a:lnTo>
                    <a:pt x="1695609" y="591147"/>
                  </a:lnTo>
                  <a:lnTo>
                    <a:pt x="1706345" y="590749"/>
                  </a:lnTo>
                  <a:lnTo>
                    <a:pt x="1717478" y="590550"/>
                  </a:lnTo>
                  <a:close/>
                  <a:moveTo>
                    <a:pt x="444402" y="590550"/>
                  </a:moveTo>
                  <a:lnTo>
                    <a:pt x="455530" y="590749"/>
                  </a:lnTo>
                  <a:lnTo>
                    <a:pt x="466460" y="591346"/>
                  </a:lnTo>
                  <a:lnTo>
                    <a:pt x="477389" y="592539"/>
                  </a:lnTo>
                  <a:lnTo>
                    <a:pt x="487723" y="593931"/>
                  </a:lnTo>
                  <a:lnTo>
                    <a:pt x="497857" y="595919"/>
                  </a:lnTo>
                  <a:lnTo>
                    <a:pt x="507594" y="597908"/>
                  </a:lnTo>
                  <a:lnTo>
                    <a:pt x="516934" y="600493"/>
                  </a:lnTo>
                  <a:lnTo>
                    <a:pt x="525876" y="603476"/>
                  </a:lnTo>
                  <a:lnTo>
                    <a:pt x="534222" y="606459"/>
                  </a:lnTo>
                  <a:lnTo>
                    <a:pt x="542171" y="610038"/>
                  </a:lnTo>
                  <a:lnTo>
                    <a:pt x="549722" y="613816"/>
                  </a:lnTo>
                  <a:lnTo>
                    <a:pt x="556479" y="618191"/>
                  </a:lnTo>
                  <a:lnTo>
                    <a:pt x="559857" y="620180"/>
                  </a:lnTo>
                  <a:lnTo>
                    <a:pt x="562837" y="622367"/>
                  </a:lnTo>
                  <a:lnTo>
                    <a:pt x="565818" y="624555"/>
                  </a:lnTo>
                  <a:lnTo>
                    <a:pt x="568402" y="626941"/>
                  </a:lnTo>
                  <a:lnTo>
                    <a:pt x="570786" y="629327"/>
                  </a:lnTo>
                  <a:lnTo>
                    <a:pt x="573369" y="631713"/>
                  </a:lnTo>
                  <a:lnTo>
                    <a:pt x="575555" y="634100"/>
                  </a:lnTo>
                  <a:lnTo>
                    <a:pt x="577543" y="636884"/>
                  </a:lnTo>
                  <a:lnTo>
                    <a:pt x="581914" y="637083"/>
                  </a:lnTo>
                  <a:lnTo>
                    <a:pt x="586286" y="637480"/>
                  </a:lnTo>
                  <a:lnTo>
                    <a:pt x="590260" y="638077"/>
                  </a:lnTo>
                  <a:lnTo>
                    <a:pt x="594235" y="639270"/>
                  </a:lnTo>
                  <a:lnTo>
                    <a:pt x="598010" y="640662"/>
                  </a:lnTo>
                  <a:lnTo>
                    <a:pt x="601587" y="641855"/>
                  </a:lnTo>
                  <a:lnTo>
                    <a:pt x="605164" y="643645"/>
                  </a:lnTo>
                  <a:lnTo>
                    <a:pt x="608344" y="645633"/>
                  </a:lnTo>
                  <a:lnTo>
                    <a:pt x="611523" y="647821"/>
                  </a:lnTo>
                  <a:lnTo>
                    <a:pt x="614703" y="650207"/>
                  </a:lnTo>
                  <a:lnTo>
                    <a:pt x="617485" y="652792"/>
                  </a:lnTo>
                  <a:lnTo>
                    <a:pt x="620267" y="655377"/>
                  </a:lnTo>
                  <a:lnTo>
                    <a:pt x="622850" y="658559"/>
                  </a:lnTo>
                  <a:lnTo>
                    <a:pt x="625433" y="661741"/>
                  </a:lnTo>
                  <a:lnTo>
                    <a:pt x="627818" y="664922"/>
                  </a:lnTo>
                  <a:lnTo>
                    <a:pt x="630202" y="668303"/>
                  </a:lnTo>
                  <a:lnTo>
                    <a:pt x="632190" y="672081"/>
                  </a:lnTo>
                  <a:lnTo>
                    <a:pt x="634177" y="675661"/>
                  </a:lnTo>
                  <a:lnTo>
                    <a:pt x="636164" y="679638"/>
                  </a:lnTo>
                  <a:lnTo>
                    <a:pt x="637952" y="683615"/>
                  </a:lnTo>
                  <a:lnTo>
                    <a:pt x="639741" y="687990"/>
                  </a:lnTo>
                  <a:lnTo>
                    <a:pt x="641331" y="692166"/>
                  </a:lnTo>
                  <a:lnTo>
                    <a:pt x="644113" y="701114"/>
                  </a:lnTo>
                  <a:lnTo>
                    <a:pt x="646696" y="710063"/>
                  </a:lnTo>
                  <a:lnTo>
                    <a:pt x="648882" y="719608"/>
                  </a:lnTo>
                  <a:lnTo>
                    <a:pt x="650670" y="729551"/>
                  </a:lnTo>
                  <a:lnTo>
                    <a:pt x="652260" y="739494"/>
                  </a:lnTo>
                  <a:lnTo>
                    <a:pt x="653254" y="749436"/>
                  </a:lnTo>
                  <a:lnTo>
                    <a:pt x="654247" y="759777"/>
                  </a:lnTo>
                  <a:lnTo>
                    <a:pt x="654843" y="769720"/>
                  </a:lnTo>
                  <a:lnTo>
                    <a:pt x="655440" y="779861"/>
                  </a:lnTo>
                  <a:lnTo>
                    <a:pt x="655638" y="789804"/>
                  </a:lnTo>
                  <a:lnTo>
                    <a:pt x="655638" y="799548"/>
                  </a:lnTo>
                  <a:lnTo>
                    <a:pt x="655440" y="809093"/>
                  </a:lnTo>
                  <a:lnTo>
                    <a:pt x="655241" y="818241"/>
                  </a:lnTo>
                  <a:lnTo>
                    <a:pt x="654645" y="835342"/>
                  </a:lnTo>
                  <a:lnTo>
                    <a:pt x="653452" y="850654"/>
                  </a:lnTo>
                  <a:lnTo>
                    <a:pt x="652459" y="863381"/>
                  </a:lnTo>
                  <a:lnTo>
                    <a:pt x="651465" y="872926"/>
                  </a:lnTo>
                  <a:lnTo>
                    <a:pt x="646497" y="870142"/>
                  </a:lnTo>
                  <a:lnTo>
                    <a:pt x="641132" y="867955"/>
                  </a:lnTo>
                  <a:lnTo>
                    <a:pt x="635568" y="866165"/>
                  </a:lnTo>
                  <a:lnTo>
                    <a:pt x="632587" y="865569"/>
                  </a:lnTo>
                  <a:lnTo>
                    <a:pt x="629805" y="864972"/>
                  </a:lnTo>
                  <a:lnTo>
                    <a:pt x="625433" y="836536"/>
                  </a:lnTo>
                  <a:lnTo>
                    <a:pt x="623446" y="823212"/>
                  </a:lnTo>
                  <a:lnTo>
                    <a:pt x="621260" y="810485"/>
                  </a:lnTo>
                  <a:lnTo>
                    <a:pt x="619074" y="797957"/>
                  </a:lnTo>
                  <a:lnTo>
                    <a:pt x="616491" y="786225"/>
                  </a:lnTo>
                  <a:lnTo>
                    <a:pt x="614901" y="780458"/>
                  </a:lnTo>
                  <a:lnTo>
                    <a:pt x="613312" y="774890"/>
                  </a:lnTo>
                  <a:lnTo>
                    <a:pt x="611722" y="769322"/>
                  </a:lnTo>
                  <a:lnTo>
                    <a:pt x="609933" y="763953"/>
                  </a:lnTo>
                  <a:lnTo>
                    <a:pt x="607946" y="758783"/>
                  </a:lnTo>
                  <a:lnTo>
                    <a:pt x="605959" y="753612"/>
                  </a:lnTo>
                  <a:lnTo>
                    <a:pt x="603773" y="748840"/>
                  </a:lnTo>
                  <a:lnTo>
                    <a:pt x="601389" y="744067"/>
                  </a:lnTo>
                  <a:lnTo>
                    <a:pt x="598805" y="739494"/>
                  </a:lnTo>
                  <a:lnTo>
                    <a:pt x="596023" y="735119"/>
                  </a:lnTo>
                  <a:lnTo>
                    <a:pt x="593042" y="730744"/>
                  </a:lnTo>
                  <a:lnTo>
                    <a:pt x="590062" y="726767"/>
                  </a:lnTo>
                  <a:lnTo>
                    <a:pt x="586683" y="722790"/>
                  </a:lnTo>
                  <a:lnTo>
                    <a:pt x="583107" y="719011"/>
                  </a:lnTo>
                  <a:lnTo>
                    <a:pt x="579331" y="715233"/>
                  </a:lnTo>
                  <a:lnTo>
                    <a:pt x="575158" y="711853"/>
                  </a:lnTo>
                  <a:lnTo>
                    <a:pt x="570786" y="708671"/>
                  </a:lnTo>
                  <a:lnTo>
                    <a:pt x="566216" y="705489"/>
                  </a:lnTo>
                  <a:lnTo>
                    <a:pt x="561248" y="702307"/>
                  </a:lnTo>
                  <a:lnTo>
                    <a:pt x="556280" y="699722"/>
                  </a:lnTo>
                  <a:lnTo>
                    <a:pt x="550716" y="703699"/>
                  </a:lnTo>
                  <a:lnTo>
                    <a:pt x="544953" y="707478"/>
                  </a:lnTo>
                  <a:lnTo>
                    <a:pt x="539389" y="711057"/>
                  </a:lnTo>
                  <a:lnTo>
                    <a:pt x="533626" y="714637"/>
                  </a:lnTo>
                  <a:lnTo>
                    <a:pt x="528062" y="718017"/>
                  </a:lnTo>
                  <a:lnTo>
                    <a:pt x="522498" y="721000"/>
                  </a:lnTo>
                  <a:lnTo>
                    <a:pt x="516735" y="723983"/>
                  </a:lnTo>
                  <a:lnTo>
                    <a:pt x="511171" y="726767"/>
                  </a:lnTo>
                  <a:lnTo>
                    <a:pt x="500043" y="731937"/>
                  </a:lnTo>
                  <a:lnTo>
                    <a:pt x="488915" y="736312"/>
                  </a:lnTo>
                  <a:lnTo>
                    <a:pt x="477985" y="740289"/>
                  </a:lnTo>
                  <a:lnTo>
                    <a:pt x="467056" y="743868"/>
                  </a:lnTo>
                  <a:lnTo>
                    <a:pt x="456524" y="746851"/>
                  </a:lnTo>
                  <a:lnTo>
                    <a:pt x="445992" y="749238"/>
                  </a:lnTo>
                  <a:lnTo>
                    <a:pt x="435659" y="751226"/>
                  </a:lnTo>
                  <a:lnTo>
                    <a:pt x="425524" y="752817"/>
                  </a:lnTo>
                  <a:lnTo>
                    <a:pt x="415588" y="754010"/>
                  </a:lnTo>
                  <a:lnTo>
                    <a:pt x="405851" y="754806"/>
                  </a:lnTo>
                  <a:lnTo>
                    <a:pt x="396313" y="755203"/>
                  </a:lnTo>
                  <a:lnTo>
                    <a:pt x="387172" y="755402"/>
                  </a:lnTo>
                  <a:lnTo>
                    <a:pt x="378230" y="755203"/>
                  </a:lnTo>
                  <a:lnTo>
                    <a:pt x="369685" y="755004"/>
                  </a:lnTo>
                  <a:lnTo>
                    <a:pt x="361140" y="754408"/>
                  </a:lnTo>
                  <a:lnTo>
                    <a:pt x="353191" y="753612"/>
                  </a:lnTo>
                  <a:lnTo>
                    <a:pt x="345640" y="752618"/>
                  </a:lnTo>
                  <a:lnTo>
                    <a:pt x="338287" y="751425"/>
                  </a:lnTo>
                  <a:lnTo>
                    <a:pt x="331531" y="750431"/>
                  </a:lnTo>
                  <a:lnTo>
                    <a:pt x="324775" y="749039"/>
                  </a:lnTo>
                  <a:lnTo>
                    <a:pt x="318813" y="747647"/>
                  </a:lnTo>
                  <a:lnTo>
                    <a:pt x="313249" y="746454"/>
                  </a:lnTo>
                  <a:lnTo>
                    <a:pt x="303313" y="743471"/>
                  </a:lnTo>
                  <a:lnTo>
                    <a:pt x="295166" y="741084"/>
                  </a:lnTo>
                  <a:lnTo>
                    <a:pt x="289204" y="739096"/>
                  </a:lnTo>
                  <a:lnTo>
                    <a:pt x="286422" y="745062"/>
                  </a:lnTo>
                  <a:lnTo>
                    <a:pt x="283640" y="751425"/>
                  </a:lnTo>
                  <a:lnTo>
                    <a:pt x="281256" y="757987"/>
                  </a:lnTo>
                  <a:lnTo>
                    <a:pt x="279070" y="764748"/>
                  </a:lnTo>
                  <a:lnTo>
                    <a:pt x="277083" y="771907"/>
                  </a:lnTo>
                  <a:lnTo>
                    <a:pt x="275294" y="779265"/>
                  </a:lnTo>
                  <a:lnTo>
                    <a:pt x="273506" y="786821"/>
                  </a:lnTo>
                  <a:lnTo>
                    <a:pt x="271916" y="794577"/>
                  </a:lnTo>
                  <a:lnTo>
                    <a:pt x="268935" y="810883"/>
                  </a:lnTo>
                  <a:lnTo>
                    <a:pt x="265955" y="828184"/>
                  </a:lnTo>
                  <a:lnTo>
                    <a:pt x="262775" y="846081"/>
                  </a:lnTo>
                  <a:lnTo>
                    <a:pt x="259198" y="864972"/>
                  </a:lnTo>
                  <a:lnTo>
                    <a:pt x="256217" y="865569"/>
                  </a:lnTo>
                  <a:lnTo>
                    <a:pt x="253237" y="866364"/>
                  </a:lnTo>
                  <a:lnTo>
                    <a:pt x="250455" y="867159"/>
                  </a:lnTo>
                  <a:lnTo>
                    <a:pt x="247473" y="868154"/>
                  </a:lnTo>
                  <a:lnTo>
                    <a:pt x="242108" y="870341"/>
                  </a:lnTo>
                  <a:lnTo>
                    <a:pt x="236941" y="873125"/>
                  </a:lnTo>
                  <a:lnTo>
                    <a:pt x="235352" y="862188"/>
                  </a:lnTo>
                  <a:lnTo>
                    <a:pt x="234358" y="855228"/>
                  </a:lnTo>
                  <a:lnTo>
                    <a:pt x="233563" y="847473"/>
                  </a:lnTo>
                  <a:lnTo>
                    <a:pt x="232768" y="838922"/>
                  </a:lnTo>
                  <a:lnTo>
                    <a:pt x="232172" y="829576"/>
                  </a:lnTo>
                  <a:lnTo>
                    <a:pt x="231973" y="819633"/>
                  </a:lnTo>
                  <a:lnTo>
                    <a:pt x="231775" y="809093"/>
                  </a:lnTo>
                  <a:lnTo>
                    <a:pt x="231973" y="798156"/>
                  </a:lnTo>
                  <a:lnTo>
                    <a:pt x="232371" y="786623"/>
                  </a:lnTo>
                  <a:lnTo>
                    <a:pt x="233563" y="775089"/>
                  </a:lnTo>
                  <a:lnTo>
                    <a:pt x="234756" y="762959"/>
                  </a:lnTo>
                  <a:lnTo>
                    <a:pt x="236743" y="750828"/>
                  </a:lnTo>
                  <a:lnTo>
                    <a:pt x="237935" y="744863"/>
                  </a:lnTo>
                  <a:lnTo>
                    <a:pt x="239326" y="738499"/>
                  </a:lnTo>
                  <a:lnTo>
                    <a:pt x="240717" y="732534"/>
                  </a:lnTo>
                  <a:lnTo>
                    <a:pt x="242505" y="726369"/>
                  </a:lnTo>
                  <a:lnTo>
                    <a:pt x="244294" y="720205"/>
                  </a:lnTo>
                  <a:lnTo>
                    <a:pt x="246281" y="714239"/>
                  </a:lnTo>
                  <a:lnTo>
                    <a:pt x="248666" y="708074"/>
                  </a:lnTo>
                  <a:lnTo>
                    <a:pt x="251051" y="702109"/>
                  </a:lnTo>
                  <a:lnTo>
                    <a:pt x="253435" y="696143"/>
                  </a:lnTo>
                  <a:lnTo>
                    <a:pt x="256416" y="690376"/>
                  </a:lnTo>
                  <a:lnTo>
                    <a:pt x="259198" y="684410"/>
                  </a:lnTo>
                  <a:lnTo>
                    <a:pt x="262576" y="678842"/>
                  </a:lnTo>
                  <a:lnTo>
                    <a:pt x="265955" y="673076"/>
                  </a:lnTo>
                  <a:lnTo>
                    <a:pt x="269730" y="667508"/>
                  </a:lnTo>
                  <a:lnTo>
                    <a:pt x="273506" y="662138"/>
                  </a:lnTo>
                  <a:lnTo>
                    <a:pt x="277679" y="656769"/>
                  </a:lnTo>
                  <a:lnTo>
                    <a:pt x="282051" y="651599"/>
                  </a:lnTo>
                  <a:lnTo>
                    <a:pt x="286820" y="646628"/>
                  </a:lnTo>
                  <a:lnTo>
                    <a:pt x="291589" y="641656"/>
                  </a:lnTo>
                  <a:lnTo>
                    <a:pt x="296954" y="637083"/>
                  </a:lnTo>
                  <a:lnTo>
                    <a:pt x="302320" y="632310"/>
                  </a:lnTo>
                  <a:lnTo>
                    <a:pt x="308083" y="628134"/>
                  </a:lnTo>
                  <a:lnTo>
                    <a:pt x="314044" y="623958"/>
                  </a:lnTo>
                  <a:lnTo>
                    <a:pt x="320602" y="619981"/>
                  </a:lnTo>
                  <a:lnTo>
                    <a:pt x="327159" y="616203"/>
                  </a:lnTo>
                  <a:lnTo>
                    <a:pt x="334114" y="612623"/>
                  </a:lnTo>
                  <a:lnTo>
                    <a:pt x="341467" y="609243"/>
                  </a:lnTo>
                  <a:lnTo>
                    <a:pt x="349018" y="606061"/>
                  </a:lnTo>
                  <a:lnTo>
                    <a:pt x="356967" y="603277"/>
                  </a:lnTo>
                  <a:lnTo>
                    <a:pt x="365114" y="600692"/>
                  </a:lnTo>
                  <a:lnTo>
                    <a:pt x="373858" y="598306"/>
                  </a:lnTo>
                  <a:lnTo>
                    <a:pt x="382999" y="596317"/>
                  </a:lnTo>
                  <a:lnTo>
                    <a:pt x="392338" y="594527"/>
                  </a:lnTo>
                  <a:lnTo>
                    <a:pt x="401877" y="593135"/>
                  </a:lnTo>
                  <a:lnTo>
                    <a:pt x="412011" y="592141"/>
                  </a:lnTo>
                  <a:lnTo>
                    <a:pt x="422543" y="591147"/>
                  </a:lnTo>
                  <a:lnTo>
                    <a:pt x="433075" y="590749"/>
                  </a:lnTo>
                  <a:lnTo>
                    <a:pt x="444402" y="590550"/>
                  </a:lnTo>
                  <a:close/>
                  <a:moveTo>
                    <a:pt x="1686693" y="0"/>
                  </a:moveTo>
                  <a:lnTo>
                    <a:pt x="1696417" y="11691"/>
                  </a:lnTo>
                  <a:lnTo>
                    <a:pt x="1706142" y="23579"/>
                  </a:lnTo>
                  <a:lnTo>
                    <a:pt x="1715470" y="35468"/>
                  </a:lnTo>
                  <a:lnTo>
                    <a:pt x="1724797" y="47158"/>
                  </a:lnTo>
                  <a:lnTo>
                    <a:pt x="1733927" y="59443"/>
                  </a:lnTo>
                  <a:lnTo>
                    <a:pt x="1743056" y="71331"/>
                  </a:lnTo>
                  <a:lnTo>
                    <a:pt x="1751590" y="83418"/>
                  </a:lnTo>
                  <a:lnTo>
                    <a:pt x="1760322" y="95703"/>
                  </a:lnTo>
                  <a:lnTo>
                    <a:pt x="1768856" y="107790"/>
                  </a:lnTo>
                  <a:lnTo>
                    <a:pt x="1776993" y="120273"/>
                  </a:lnTo>
                  <a:lnTo>
                    <a:pt x="1784931" y="132756"/>
                  </a:lnTo>
                  <a:lnTo>
                    <a:pt x="1792870" y="145041"/>
                  </a:lnTo>
                  <a:lnTo>
                    <a:pt x="1800609" y="157524"/>
                  </a:lnTo>
                  <a:lnTo>
                    <a:pt x="1808151" y="169808"/>
                  </a:lnTo>
                  <a:lnTo>
                    <a:pt x="1815494" y="182490"/>
                  </a:lnTo>
                  <a:lnTo>
                    <a:pt x="1822639" y="195171"/>
                  </a:lnTo>
                  <a:lnTo>
                    <a:pt x="1829585" y="207852"/>
                  </a:lnTo>
                  <a:lnTo>
                    <a:pt x="1836333" y="220335"/>
                  </a:lnTo>
                  <a:lnTo>
                    <a:pt x="1842882" y="233016"/>
                  </a:lnTo>
                  <a:lnTo>
                    <a:pt x="1849233" y="245895"/>
                  </a:lnTo>
                  <a:lnTo>
                    <a:pt x="1855583" y="258576"/>
                  </a:lnTo>
                  <a:lnTo>
                    <a:pt x="1861537" y="271257"/>
                  </a:lnTo>
                  <a:lnTo>
                    <a:pt x="1867292" y="284137"/>
                  </a:lnTo>
                  <a:lnTo>
                    <a:pt x="1872849" y="297016"/>
                  </a:lnTo>
                  <a:lnTo>
                    <a:pt x="1878208" y="309895"/>
                  </a:lnTo>
                  <a:lnTo>
                    <a:pt x="1883368" y="322775"/>
                  </a:lnTo>
                  <a:lnTo>
                    <a:pt x="1888329" y="335654"/>
                  </a:lnTo>
                  <a:lnTo>
                    <a:pt x="1892894" y="348335"/>
                  </a:lnTo>
                  <a:lnTo>
                    <a:pt x="1897657" y="361412"/>
                  </a:lnTo>
                  <a:lnTo>
                    <a:pt x="1901825" y="374292"/>
                  </a:lnTo>
                  <a:lnTo>
                    <a:pt x="1905992" y="387171"/>
                  </a:lnTo>
                  <a:lnTo>
                    <a:pt x="1909763" y="400050"/>
                  </a:lnTo>
                  <a:lnTo>
                    <a:pt x="1896665" y="397078"/>
                  </a:lnTo>
                  <a:lnTo>
                    <a:pt x="1883963" y="394700"/>
                  </a:lnTo>
                  <a:lnTo>
                    <a:pt x="1870865" y="392323"/>
                  </a:lnTo>
                  <a:lnTo>
                    <a:pt x="1857766" y="390143"/>
                  </a:lnTo>
                  <a:lnTo>
                    <a:pt x="1844866" y="387765"/>
                  </a:lnTo>
                  <a:lnTo>
                    <a:pt x="1831966" y="385982"/>
                  </a:lnTo>
                  <a:lnTo>
                    <a:pt x="1819066" y="384595"/>
                  </a:lnTo>
                  <a:lnTo>
                    <a:pt x="1806166" y="383010"/>
                  </a:lnTo>
                  <a:lnTo>
                    <a:pt x="1793465" y="381623"/>
                  </a:lnTo>
                  <a:lnTo>
                    <a:pt x="1780763" y="380830"/>
                  </a:lnTo>
                  <a:lnTo>
                    <a:pt x="1768062" y="379840"/>
                  </a:lnTo>
                  <a:lnTo>
                    <a:pt x="1755162" y="379047"/>
                  </a:lnTo>
                  <a:lnTo>
                    <a:pt x="1742857" y="378453"/>
                  </a:lnTo>
                  <a:lnTo>
                    <a:pt x="1730156" y="378056"/>
                  </a:lnTo>
                  <a:lnTo>
                    <a:pt x="1717653" y="378056"/>
                  </a:lnTo>
                  <a:lnTo>
                    <a:pt x="1705150" y="378056"/>
                  </a:lnTo>
                  <a:lnTo>
                    <a:pt x="1692845" y="378056"/>
                  </a:lnTo>
                  <a:lnTo>
                    <a:pt x="1680540" y="378453"/>
                  </a:lnTo>
                  <a:lnTo>
                    <a:pt x="1668037" y="379047"/>
                  </a:lnTo>
                  <a:lnTo>
                    <a:pt x="1655931" y="379641"/>
                  </a:lnTo>
                  <a:lnTo>
                    <a:pt x="1643627" y="380434"/>
                  </a:lnTo>
                  <a:lnTo>
                    <a:pt x="1631719" y="381425"/>
                  </a:lnTo>
                  <a:lnTo>
                    <a:pt x="1619414" y="382614"/>
                  </a:lnTo>
                  <a:lnTo>
                    <a:pt x="1607507" y="383802"/>
                  </a:lnTo>
                  <a:lnTo>
                    <a:pt x="1595797" y="385189"/>
                  </a:lnTo>
                  <a:lnTo>
                    <a:pt x="1583691" y="386775"/>
                  </a:lnTo>
                  <a:lnTo>
                    <a:pt x="1571982" y="388558"/>
                  </a:lnTo>
                  <a:lnTo>
                    <a:pt x="1560273" y="390341"/>
                  </a:lnTo>
                  <a:lnTo>
                    <a:pt x="1548762" y="392323"/>
                  </a:lnTo>
                  <a:lnTo>
                    <a:pt x="1536854" y="394304"/>
                  </a:lnTo>
                  <a:lnTo>
                    <a:pt x="1525542" y="396682"/>
                  </a:lnTo>
                  <a:lnTo>
                    <a:pt x="1514031" y="398861"/>
                  </a:lnTo>
                  <a:lnTo>
                    <a:pt x="1533481" y="380236"/>
                  </a:lnTo>
                  <a:lnTo>
                    <a:pt x="1553128" y="362007"/>
                  </a:lnTo>
                  <a:lnTo>
                    <a:pt x="1573371" y="343778"/>
                  </a:lnTo>
                  <a:lnTo>
                    <a:pt x="1594011" y="325945"/>
                  </a:lnTo>
                  <a:lnTo>
                    <a:pt x="1575753" y="315443"/>
                  </a:lnTo>
                  <a:lnTo>
                    <a:pt x="1557098" y="305140"/>
                  </a:lnTo>
                  <a:lnTo>
                    <a:pt x="1538442" y="295431"/>
                  </a:lnTo>
                  <a:lnTo>
                    <a:pt x="1519390" y="285920"/>
                  </a:lnTo>
                  <a:lnTo>
                    <a:pt x="1500338" y="276607"/>
                  </a:lnTo>
                  <a:lnTo>
                    <a:pt x="1480888" y="268087"/>
                  </a:lnTo>
                  <a:lnTo>
                    <a:pt x="1461241" y="259369"/>
                  </a:lnTo>
                  <a:lnTo>
                    <a:pt x="1441395" y="251443"/>
                  </a:lnTo>
                  <a:lnTo>
                    <a:pt x="1421350" y="243716"/>
                  </a:lnTo>
                  <a:lnTo>
                    <a:pt x="1401107" y="236186"/>
                  </a:lnTo>
                  <a:lnTo>
                    <a:pt x="1380864" y="229053"/>
                  </a:lnTo>
                  <a:lnTo>
                    <a:pt x="1360224" y="222316"/>
                  </a:lnTo>
                  <a:lnTo>
                    <a:pt x="1339584" y="215976"/>
                  </a:lnTo>
                  <a:lnTo>
                    <a:pt x="1318746" y="210031"/>
                  </a:lnTo>
                  <a:lnTo>
                    <a:pt x="1297510" y="204483"/>
                  </a:lnTo>
                  <a:lnTo>
                    <a:pt x="1276473" y="199133"/>
                  </a:lnTo>
                  <a:lnTo>
                    <a:pt x="1255238" y="193982"/>
                  </a:lnTo>
                  <a:lnTo>
                    <a:pt x="1233804" y="189623"/>
                  </a:lnTo>
                  <a:lnTo>
                    <a:pt x="1212172" y="185462"/>
                  </a:lnTo>
                  <a:lnTo>
                    <a:pt x="1190738" y="181499"/>
                  </a:lnTo>
                  <a:lnTo>
                    <a:pt x="1168907" y="177932"/>
                  </a:lnTo>
                  <a:lnTo>
                    <a:pt x="1147275" y="174762"/>
                  </a:lnTo>
                  <a:lnTo>
                    <a:pt x="1125246" y="171790"/>
                  </a:lnTo>
                  <a:lnTo>
                    <a:pt x="1103217" y="169610"/>
                  </a:lnTo>
                  <a:lnTo>
                    <a:pt x="1081187" y="167431"/>
                  </a:lnTo>
                  <a:lnTo>
                    <a:pt x="1059158" y="165846"/>
                  </a:lnTo>
                  <a:lnTo>
                    <a:pt x="1036931" y="164657"/>
                  </a:lnTo>
                  <a:lnTo>
                    <a:pt x="1014703" y="163666"/>
                  </a:lnTo>
                  <a:lnTo>
                    <a:pt x="992277" y="163072"/>
                  </a:lnTo>
                  <a:lnTo>
                    <a:pt x="970248" y="162873"/>
                  </a:lnTo>
                  <a:lnTo>
                    <a:pt x="947822" y="163072"/>
                  </a:lnTo>
                  <a:lnTo>
                    <a:pt x="925594" y="163468"/>
                  </a:lnTo>
                  <a:lnTo>
                    <a:pt x="903168" y="164260"/>
                  </a:lnTo>
                  <a:lnTo>
                    <a:pt x="880742" y="165647"/>
                  </a:lnTo>
                  <a:lnTo>
                    <a:pt x="858315" y="167431"/>
                  </a:lnTo>
                  <a:lnTo>
                    <a:pt x="836286" y="169412"/>
                  </a:lnTo>
                  <a:lnTo>
                    <a:pt x="813860" y="172186"/>
                  </a:lnTo>
                  <a:lnTo>
                    <a:pt x="791434" y="174960"/>
                  </a:lnTo>
                  <a:lnTo>
                    <a:pt x="769206" y="178130"/>
                  </a:lnTo>
                  <a:lnTo>
                    <a:pt x="746979" y="181895"/>
                  </a:lnTo>
                  <a:lnTo>
                    <a:pt x="724751" y="185858"/>
                  </a:lnTo>
                  <a:lnTo>
                    <a:pt x="702722" y="190415"/>
                  </a:lnTo>
                  <a:lnTo>
                    <a:pt x="680494" y="195369"/>
                  </a:lnTo>
                  <a:lnTo>
                    <a:pt x="658465" y="200719"/>
                  </a:lnTo>
                  <a:lnTo>
                    <a:pt x="636634" y="206465"/>
                  </a:lnTo>
                  <a:lnTo>
                    <a:pt x="614804" y="212409"/>
                  </a:lnTo>
                  <a:lnTo>
                    <a:pt x="592973" y="219146"/>
                  </a:lnTo>
                  <a:lnTo>
                    <a:pt x="571341" y="226081"/>
                  </a:lnTo>
                  <a:lnTo>
                    <a:pt x="549907" y="233412"/>
                  </a:lnTo>
                  <a:lnTo>
                    <a:pt x="528274" y="241338"/>
                  </a:lnTo>
                  <a:lnTo>
                    <a:pt x="507039" y="249660"/>
                  </a:lnTo>
                  <a:lnTo>
                    <a:pt x="486002" y="258576"/>
                  </a:lnTo>
                  <a:lnTo>
                    <a:pt x="464767" y="267493"/>
                  </a:lnTo>
                  <a:lnTo>
                    <a:pt x="443928" y="277400"/>
                  </a:lnTo>
                  <a:lnTo>
                    <a:pt x="423288" y="287307"/>
                  </a:lnTo>
                  <a:lnTo>
                    <a:pt x="403045" y="298007"/>
                  </a:lnTo>
                  <a:lnTo>
                    <a:pt x="382802" y="308706"/>
                  </a:lnTo>
                  <a:lnTo>
                    <a:pt x="362559" y="320199"/>
                  </a:lnTo>
                  <a:lnTo>
                    <a:pt x="342912" y="332087"/>
                  </a:lnTo>
                  <a:lnTo>
                    <a:pt x="323264" y="344372"/>
                  </a:lnTo>
                  <a:lnTo>
                    <a:pt x="313539" y="350911"/>
                  </a:lnTo>
                  <a:lnTo>
                    <a:pt x="304013" y="357251"/>
                  </a:lnTo>
                  <a:lnTo>
                    <a:pt x="294487" y="363988"/>
                  </a:lnTo>
                  <a:lnTo>
                    <a:pt x="284961" y="370527"/>
                  </a:lnTo>
                  <a:lnTo>
                    <a:pt x="275435" y="377462"/>
                  </a:lnTo>
                  <a:lnTo>
                    <a:pt x="266107" y="384199"/>
                  </a:lnTo>
                  <a:lnTo>
                    <a:pt x="256779" y="391332"/>
                  </a:lnTo>
                  <a:lnTo>
                    <a:pt x="247650" y="398663"/>
                  </a:lnTo>
                  <a:lnTo>
                    <a:pt x="255589" y="390143"/>
                  </a:lnTo>
                  <a:lnTo>
                    <a:pt x="263726" y="381623"/>
                  </a:lnTo>
                  <a:lnTo>
                    <a:pt x="271863" y="373301"/>
                  </a:lnTo>
                  <a:lnTo>
                    <a:pt x="279999" y="364979"/>
                  </a:lnTo>
                  <a:lnTo>
                    <a:pt x="288533" y="356855"/>
                  </a:lnTo>
                  <a:lnTo>
                    <a:pt x="296869" y="348731"/>
                  </a:lnTo>
                  <a:lnTo>
                    <a:pt x="305601" y="340607"/>
                  </a:lnTo>
                  <a:lnTo>
                    <a:pt x="314135" y="332682"/>
                  </a:lnTo>
                  <a:lnTo>
                    <a:pt x="323066" y="324954"/>
                  </a:lnTo>
                  <a:lnTo>
                    <a:pt x="331996" y="317227"/>
                  </a:lnTo>
                  <a:lnTo>
                    <a:pt x="349858" y="302168"/>
                  </a:lnTo>
                  <a:lnTo>
                    <a:pt x="368315" y="287307"/>
                  </a:lnTo>
                  <a:lnTo>
                    <a:pt x="387169" y="272843"/>
                  </a:lnTo>
                  <a:lnTo>
                    <a:pt x="406221" y="258973"/>
                  </a:lnTo>
                  <a:lnTo>
                    <a:pt x="425670" y="245103"/>
                  </a:lnTo>
                  <a:lnTo>
                    <a:pt x="445318" y="232223"/>
                  </a:lnTo>
                  <a:lnTo>
                    <a:pt x="465561" y="219344"/>
                  </a:lnTo>
                  <a:lnTo>
                    <a:pt x="485605" y="206861"/>
                  </a:lnTo>
                  <a:lnTo>
                    <a:pt x="506245" y="194774"/>
                  </a:lnTo>
                  <a:lnTo>
                    <a:pt x="527282" y="183282"/>
                  </a:lnTo>
                  <a:lnTo>
                    <a:pt x="548319" y="171790"/>
                  </a:lnTo>
                  <a:lnTo>
                    <a:pt x="569554" y="161090"/>
                  </a:lnTo>
                  <a:lnTo>
                    <a:pt x="590988" y="150589"/>
                  </a:lnTo>
                  <a:lnTo>
                    <a:pt x="612819" y="140483"/>
                  </a:lnTo>
                  <a:lnTo>
                    <a:pt x="634848" y="130972"/>
                  </a:lnTo>
                  <a:lnTo>
                    <a:pt x="657274" y="121660"/>
                  </a:lnTo>
                  <a:lnTo>
                    <a:pt x="679303" y="112743"/>
                  </a:lnTo>
                  <a:lnTo>
                    <a:pt x="701928" y="104421"/>
                  </a:lnTo>
                  <a:lnTo>
                    <a:pt x="724751" y="96099"/>
                  </a:lnTo>
                  <a:lnTo>
                    <a:pt x="747773" y="88570"/>
                  </a:lnTo>
                  <a:lnTo>
                    <a:pt x="770794" y="81239"/>
                  </a:lnTo>
                  <a:lnTo>
                    <a:pt x="794014" y="74502"/>
                  </a:lnTo>
                  <a:lnTo>
                    <a:pt x="817432" y="67963"/>
                  </a:lnTo>
                  <a:lnTo>
                    <a:pt x="840851" y="62019"/>
                  </a:lnTo>
                  <a:lnTo>
                    <a:pt x="864666" y="56471"/>
                  </a:lnTo>
                  <a:lnTo>
                    <a:pt x="888283" y="51121"/>
                  </a:lnTo>
                  <a:lnTo>
                    <a:pt x="912098" y="46366"/>
                  </a:lnTo>
                  <a:lnTo>
                    <a:pt x="936112" y="41808"/>
                  </a:lnTo>
                  <a:lnTo>
                    <a:pt x="959928" y="37845"/>
                  </a:lnTo>
                  <a:lnTo>
                    <a:pt x="984140" y="34279"/>
                  </a:lnTo>
                  <a:lnTo>
                    <a:pt x="1008352" y="31307"/>
                  </a:lnTo>
                  <a:lnTo>
                    <a:pt x="1032763" y="28335"/>
                  </a:lnTo>
                  <a:lnTo>
                    <a:pt x="1057174" y="25957"/>
                  </a:lnTo>
                  <a:lnTo>
                    <a:pt x="1081584" y="23975"/>
                  </a:lnTo>
                  <a:lnTo>
                    <a:pt x="1106194" y="22192"/>
                  </a:lnTo>
                  <a:lnTo>
                    <a:pt x="1130803" y="21003"/>
                  </a:lnTo>
                  <a:lnTo>
                    <a:pt x="1155412" y="20211"/>
                  </a:lnTo>
                  <a:lnTo>
                    <a:pt x="1180021" y="19814"/>
                  </a:lnTo>
                  <a:lnTo>
                    <a:pt x="1204630" y="20013"/>
                  </a:lnTo>
                  <a:lnTo>
                    <a:pt x="1229438" y="20409"/>
                  </a:lnTo>
                  <a:lnTo>
                    <a:pt x="1254246" y="21201"/>
                  </a:lnTo>
                  <a:lnTo>
                    <a:pt x="1279053" y="22390"/>
                  </a:lnTo>
                  <a:lnTo>
                    <a:pt x="1303861" y="24174"/>
                  </a:lnTo>
                  <a:lnTo>
                    <a:pt x="1328669" y="26353"/>
                  </a:lnTo>
                  <a:lnTo>
                    <a:pt x="1353476" y="29127"/>
                  </a:lnTo>
                  <a:lnTo>
                    <a:pt x="1378085" y="32099"/>
                  </a:lnTo>
                  <a:lnTo>
                    <a:pt x="1402893" y="35468"/>
                  </a:lnTo>
                  <a:lnTo>
                    <a:pt x="1427899" y="39431"/>
                  </a:lnTo>
                  <a:lnTo>
                    <a:pt x="1452508" y="43790"/>
                  </a:lnTo>
                  <a:lnTo>
                    <a:pt x="1477118" y="48743"/>
                  </a:lnTo>
                  <a:lnTo>
                    <a:pt x="1501727" y="54093"/>
                  </a:lnTo>
                  <a:lnTo>
                    <a:pt x="1526336" y="59839"/>
                  </a:lnTo>
                  <a:lnTo>
                    <a:pt x="1550945" y="65982"/>
                  </a:lnTo>
                  <a:lnTo>
                    <a:pt x="1575356" y="72718"/>
                  </a:lnTo>
                  <a:lnTo>
                    <a:pt x="1599767" y="80050"/>
                  </a:lnTo>
                  <a:lnTo>
                    <a:pt x="1623979" y="87579"/>
                  </a:lnTo>
                  <a:lnTo>
                    <a:pt x="1647993" y="95703"/>
                  </a:lnTo>
                  <a:lnTo>
                    <a:pt x="1672205" y="104421"/>
                  </a:lnTo>
                  <a:lnTo>
                    <a:pt x="1696219" y="113338"/>
                  </a:lnTo>
                  <a:lnTo>
                    <a:pt x="1694631" y="85201"/>
                  </a:lnTo>
                  <a:lnTo>
                    <a:pt x="1692448" y="56867"/>
                  </a:lnTo>
                  <a:lnTo>
                    <a:pt x="1690067" y="28335"/>
                  </a:lnTo>
                  <a:lnTo>
                    <a:pt x="168669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7854437" y="5862251"/>
            <a:ext cx="1061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  <a:cs typeface="Arial" charset="0"/>
              </a:rPr>
              <a:t>IaaS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547698" y="5862300"/>
            <a:ext cx="1061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  <a:cs typeface="Arial" charset="0"/>
              </a:rPr>
              <a:t>PaaS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Britannic Bold" panose="020B0903060703020204" pitchFamily="34" charset="0"/>
              <a:cs typeface="Arial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5245539" y="5862300"/>
            <a:ext cx="1061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  <a:cs typeface="Arial" charset="0"/>
              </a:rPr>
              <a:t>SaaS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Britannic Bold" panose="020B0903060703020204" pitchFamily="34" charset="0"/>
              <a:cs typeface="Arial" charset="0"/>
            </a:endParaRPr>
          </a:p>
        </p:txBody>
      </p:sp>
      <p:cxnSp>
        <p:nvCxnSpPr>
          <p:cNvPr id="112" name="直接连接符 111"/>
          <p:cNvCxnSpPr/>
          <p:nvPr/>
        </p:nvCxnSpPr>
        <p:spPr>
          <a:xfrm>
            <a:off x="14236261" y="6605862"/>
            <a:ext cx="0" cy="1759812"/>
          </a:xfrm>
          <a:prstGeom prst="line">
            <a:avLst/>
          </a:prstGeom>
          <a:ln w="28575">
            <a:solidFill>
              <a:srgbClr val="097AF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/>
        </p:nvCxnSpPr>
        <p:spPr>
          <a:xfrm>
            <a:off x="10121461" y="6606000"/>
            <a:ext cx="0" cy="1759812"/>
          </a:xfrm>
          <a:prstGeom prst="line">
            <a:avLst/>
          </a:prstGeom>
          <a:ln w="28575">
            <a:solidFill>
              <a:srgbClr val="097AF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椭圆 125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6928474" y="7652129"/>
            <a:ext cx="1725982" cy="2841679"/>
            <a:chOff x="16928474" y="7652129"/>
            <a:chExt cx="1725982" cy="2841679"/>
          </a:xfrm>
        </p:grpSpPr>
        <p:sp>
          <p:nvSpPr>
            <p:cNvPr id="61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TextBox 48"/>
          <p:cNvSpPr txBox="1"/>
          <p:nvPr/>
        </p:nvSpPr>
        <p:spPr>
          <a:xfrm>
            <a:off x="5465652" y="6776708"/>
            <a:ext cx="1057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Britannic Bold" panose="020B0903060703020204" pitchFamily="34" charset="0"/>
                <a:cs typeface="Arial" charset="0"/>
              </a:rPr>
              <a:t>PaaS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Britannic Bold" panose="020B0903060703020204" pitchFamily="34" charset="0"/>
              <a:cs typeface="Arial" charset="0"/>
            </a:endParaRPr>
          </a:p>
          <a:p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Britannic Bold" panose="020B0903060703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296150" y="6261668"/>
            <a:ext cx="232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（基础设施即服务）</a:t>
            </a:r>
            <a:endParaRPr lang="en-US" altLang="zh-CN" sz="18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1168118" y="6233063"/>
            <a:ext cx="1821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（</a:t>
            </a:r>
            <a:r>
              <a:rPr lang="zh-CN" altLang="en-US" sz="18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平台</a:t>
            </a:r>
            <a:r>
              <a:rPr lang="zh-CN" altLang="en-US" sz="1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即服务）</a:t>
            </a:r>
            <a:endParaRPr lang="en-US" altLang="zh-CN" sz="18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4855576" y="6261668"/>
            <a:ext cx="230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charset="0"/>
              </a:rPr>
              <a:t>（软件即服务）</a:t>
            </a:r>
            <a:endParaRPr lang="en-US" altLang="zh-CN" sz="1800" b="1" kern="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83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51"/>
          <p:cNvSpPr/>
          <p:nvPr/>
        </p:nvSpPr>
        <p:spPr>
          <a:xfrm>
            <a:off x="54797" y="-11690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TextBox 55"/>
          <p:cNvSpPr>
            <a:spLocks noChangeArrowheads="1"/>
          </p:cNvSpPr>
          <p:nvPr/>
        </p:nvSpPr>
        <p:spPr bwMode="auto">
          <a:xfrm flipH="1">
            <a:off x="13753249" y="7316152"/>
            <a:ext cx="2178039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781639" lvl="1" indent="-342900" eaLnBrk="1" hangingPunct="1"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传感器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marL="781639" lvl="1" indent="-342900" eaLnBrk="1" hangingPunct="1"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条码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marL="781639" lvl="1" indent="-342900" eaLnBrk="1" hangingPunct="1"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定位系统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marL="781639" lvl="1" indent="-342900" eaLnBrk="1" hangingPunct="1">
              <a:buFont typeface="Wingdings" panose="05000000000000000000" pitchFamily="2" charset="2"/>
              <a:buChar char="n"/>
            </a:pP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造字工房悦黑体验版常规体"/>
                <a:ea typeface="造字工房悦黑体验版常规体"/>
                <a:cs typeface="造字工房悦黑体验版常规体"/>
                <a:sym typeface="造字工房悦黑体验版常规体"/>
              </a:rPr>
              <a:t>……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造字工房悦黑体验版常规体"/>
              <a:ea typeface="造字工房悦黑体验版常规体"/>
              <a:cs typeface="造字工房悦黑体验版常规体"/>
              <a:sym typeface="造字工房悦黑体验版常规体"/>
            </a:endParaRPr>
          </a:p>
        </p:txBody>
      </p:sp>
      <p:sp>
        <p:nvSpPr>
          <p:cNvPr id="49" name="TextBox 59"/>
          <p:cNvSpPr>
            <a:spLocks noChangeArrowheads="1"/>
          </p:cNvSpPr>
          <p:nvPr/>
        </p:nvSpPr>
        <p:spPr bwMode="auto">
          <a:xfrm flipH="1">
            <a:off x="10206770" y="7316152"/>
            <a:ext cx="2198766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781639" lvl="1" indent="-342900" eaLnBrk="1" hangingPunct="1"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存储设备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marL="781639" lvl="1" indent="-342900" eaLnBrk="1" hangingPunct="1"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安全设备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marL="781639" lvl="1" indent="-342900" eaLnBrk="1" hangingPunct="1">
              <a:buFont typeface="Wingdings" panose="05000000000000000000" pitchFamily="2" charset="2"/>
              <a:buChar char="n"/>
            </a:pP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……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algn="r" eaLnBrk="1" hangingPunct="1">
              <a:buFont typeface="Arial" pitchFamily="34" charset="0"/>
              <a:buNone/>
            </a:pP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造字工房悦黑体验版常规体"/>
              <a:ea typeface="造字工房悦黑体验版常规体"/>
              <a:cs typeface="造字工房悦黑体验版常规体"/>
              <a:sym typeface="造字工房悦黑体验版常规体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Box 47"/>
          <p:cNvSpPr>
            <a:spLocks noChangeArrowheads="1"/>
          </p:cNvSpPr>
          <p:nvPr/>
        </p:nvSpPr>
        <p:spPr bwMode="auto">
          <a:xfrm>
            <a:off x="13870192" y="3855349"/>
            <a:ext cx="240713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虚拟</a:t>
            </a: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化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服务器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交换机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marL="342900" indent="-342900" eaLnBrk="1" hangingPunct="1">
              <a:buFont typeface="Wingdings" panose="05000000000000000000" pitchFamily="2" charset="2"/>
              <a:buChar char="n"/>
            </a:pP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……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14324400" y="2030150"/>
            <a:ext cx="1260729" cy="12607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10778400" y="2030150"/>
            <a:ext cx="1260729" cy="1260729"/>
          </a:xfrm>
          <a:prstGeom prst="ellipse">
            <a:avLst/>
          </a:prstGeom>
          <a:solidFill>
            <a:srgbClr val="08AEF8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14325034" y="5458869"/>
            <a:ext cx="1260729" cy="1260729"/>
          </a:xfrm>
          <a:prstGeom prst="ellipse">
            <a:avLst/>
          </a:prstGeom>
          <a:solidFill>
            <a:srgbClr val="08AEF8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4593798" y="5872714"/>
            <a:ext cx="710983" cy="448551"/>
            <a:chOff x="9911300" y="1849775"/>
            <a:chExt cx="593858" cy="374658"/>
          </a:xfrm>
          <a:solidFill>
            <a:schemeClr val="bg1">
              <a:lumMod val="95000"/>
            </a:schemeClr>
          </a:solidFill>
        </p:grpSpPr>
        <p:sp>
          <p:nvSpPr>
            <p:cNvPr id="96" name="Freeform 41"/>
            <p:cNvSpPr>
              <a:spLocks noChangeArrowheads="1"/>
            </p:cNvSpPr>
            <p:nvPr/>
          </p:nvSpPr>
          <p:spPr bwMode="auto">
            <a:xfrm>
              <a:off x="10086089" y="2002480"/>
              <a:ext cx="261129" cy="124294"/>
            </a:xfrm>
            <a:custGeom>
              <a:avLst/>
              <a:gdLst>
                <a:gd name="T0" fmla="*/ 2147483647 w 113"/>
                <a:gd name="T1" fmla="*/ 2147483647 h 63"/>
                <a:gd name="T2" fmla="*/ 2147483647 w 113"/>
                <a:gd name="T3" fmla="*/ 2147483647 h 63"/>
                <a:gd name="T4" fmla="*/ 2147483647 w 113"/>
                <a:gd name="T5" fmla="*/ 2147483647 h 63"/>
                <a:gd name="T6" fmla="*/ 2147483647 w 113"/>
                <a:gd name="T7" fmla="*/ 2147483647 h 63"/>
                <a:gd name="T8" fmla="*/ 2147483647 w 113"/>
                <a:gd name="T9" fmla="*/ 2147483647 h 63"/>
                <a:gd name="T10" fmla="*/ 2147483647 w 113"/>
                <a:gd name="T11" fmla="*/ 2147483647 h 63"/>
                <a:gd name="T12" fmla="*/ 2147483647 w 113"/>
                <a:gd name="T13" fmla="*/ 2147483647 h 63"/>
                <a:gd name="T14" fmla="*/ 2147483647 w 113"/>
                <a:gd name="T15" fmla="*/ 2147483647 h 63"/>
                <a:gd name="T16" fmla="*/ 2147483647 w 113"/>
                <a:gd name="T17" fmla="*/ 2147483647 h 63"/>
                <a:gd name="T18" fmla="*/ 2147483647 w 113"/>
                <a:gd name="T19" fmla="*/ 2147483647 h 63"/>
                <a:gd name="T20" fmla="*/ 2147483647 w 113"/>
                <a:gd name="T21" fmla="*/ 2147483647 h 63"/>
                <a:gd name="T22" fmla="*/ 2147483647 w 113"/>
                <a:gd name="T23" fmla="*/ 2147483647 h 63"/>
                <a:gd name="T24" fmla="*/ 0 w 113"/>
                <a:gd name="T25" fmla="*/ 2147483647 h 63"/>
                <a:gd name="T26" fmla="*/ 2147483647 w 113"/>
                <a:gd name="T27" fmla="*/ 2147483647 h 63"/>
                <a:gd name="T28" fmla="*/ 2147483647 w 113"/>
                <a:gd name="T29" fmla="*/ 2147483647 h 63"/>
                <a:gd name="T30" fmla="*/ 2147483647 w 113"/>
                <a:gd name="T31" fmla="*/ 2147483647 h 63"/>
                <a:gd name="T32" fmla="*/ 2147483647 w 113"/>
                <a:gd name="T33" fmla="*/ 2147483647 h 63"/>
                <a:gd name="T34" fmla="*/ 2147483647 w 113"/>
                <a:gd name="T35" fmla="*/ 2147483647 h 63"/>
                <a:gd name="T36" fmla="*/ 2147483647 w 113"/>
                <a:gd name="T37" fmla="*/ 2147483647 h 63"/>
                <a:gd name="T38" fmla="*/ 2147483647 w 113"/>
                <a:gd name="T39" fmla="*/ 2147483647 h 63"/>
                <a:gd name="T40" fmla="*/ 2147483647 w 113"/>
                <a:gd name="T41" fmla="*/ 0 h 63"/>
                <a:gd name="T42" fmla="*/ 2147483647 w 113"/>
                <a:gd name="T43" fmla="*/ 2147483647 h 63"/>
                <a:gd name="T44" fmla="*/ 2147483647 w 113"/>
                <a:gd name="T45" fmla="*/ 2147483647 h 63"/>
                <a:gd name="T46" fmla="*/ 2147483647 w 113"/>
                <a:gd name="T47" fmla="*/ 2147483647 h 63"/>
                <a:gd name="T48" fmla="*/ 2147483647 w 113"/>
                <a:gd name="T49" fmla="*/ 2147483647 h 63"/>
                <a:gd name="T50" fmla="*/ 2147483647 w 113"/>
                <a:gd name="T51" fmla="*/ 2147483647 h 63"/>
                <a:gd name="T52" fmla="*/ 2147483647 w 113"/>
                <a:gd name="T53" fmla="*/ 2147483647 h 63"/>
                <a:gd name="T54" fmla="*/ 2147483647 w 113"/>
                <a:gd name="T55" fmla="*/ 2147483647 h 63"/>
                <a:gd name="T56" fmla="*/ 2147483647 w 113"/>
                <a:gd name="T57" fmla="*/ 2147483647 h 63"/>
                <a:gd name="T58" fmla="*/ 2147483647 w 113"/>
                <a:gd name="T59" fmla="*/ 2147483647 h 63"/>
                <a:gd name="T60" fmla="*/ 2147483647 w 113"/>
                <a:gd name="T61" fmla="*/ 2147483647 h 63"/>
                <a:gd name="T62" fmla="*/ 2147483647 w 113"/>
                <a:gd name="T63" fmla="*/ 2147483647 h 6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13"/>
                <a:gd name="T97" fmla="*/ 0 h 63"/>
                <a:gd name="T98" fmla="*/ 113 w 113"/>
                <a:gd name="T99" fmla="*/ 63 h 63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13" h="63">
                  <a:moveTo>
                    <a:pt x="62" y="46"/>
                  </a:move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2"/>
                    <a:pt x="18" y="62"/>
                    <a:pt x="18" y="62"/>
                  </a:cubicBezTo>
                  <a:cubicBezTo>
                    <a:pt x="17" y="63"/>
                    <a:pt x="16" y="63"/>
                    <a:pt x="15" y="62"/>
                  </a:cubicBezTo>
                  <a:cubicBezTo>
                    <a:pt x="12" y="62"/>
                    <a:pt x="10" y="60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39"/>
                    <a:pt x="0" y="38"/>
                    <a:pt x="0" y="37"/>
                  </a:cubicBezTo>
                  <a:cubicBezTo>
                    <a:pt x="0" y="34"/>
                    <a:pt x="2" y="32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3"/>
                    <a:pt x="43" y="1"/>
                    <a:pt x="45" y="1"/>
                  </a:cubicBezTo>
                  <a:cubicBezTo>
                    <a:pt x="46" y="0"/>
                    <a:pt x="46" y="0"/>
                    <a:pt x="47" y="0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2" y="7"/>
                    <a:pt x="113" y="9"/>
                    <a:pt x="113" y="10"/>
                  </a:cubicBezTo>
                  <a:cubicBezTo>
                    <a:pt x="113" y="11"/>
                    <a:pt x="113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1" y="58"/>
                    <a:pt x="69" y="59"/>
                    <a:pt x="68" y="57"/>
                  </a:cubicBezTo>
                  <a:cubicBezTo>
                    <a:pt x="68" y="57"/>
                    <a:pt x="67" y="57"/>
                    <a:pt x="67" y="56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62" y="46"/>
                    <a:pt x="6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42"/>
            <p:cNvSpPr>
              <a:spLocks noEditPoints="1" noChangeArrowheads="1"/>
            </p:cNvSpPr>
            <p:nvPr/>
          </p:nvSpPr>
          <p:spPr bwMode="auto">
            <a:xfrm>
              <a:off x="9911300" y="1849775"/>
              <a:ext cx="593858" cy="374658"/>
            </a:xfrm>
            <a:custGeom>
              <a:avLst/>
              <a:gdLst>
                <a:gd name="T0" fmla="*/ 2147483647 w 257"/>
                <a:gd name="T1" fmla="*/ 0 h 193"/>
                <a:gd name="T2" fmla="*/ 2147483647 w 257"/>
                <a:gd name="T3" fmla="*/ 0 h 193"/>
                <a:gd name="T4" fmla="*/ 0 w 257"/>
                <a:gd name="T5" fmla="*/ 2147483647 h 193"/>
                <a:gd name="T6" fmla="*/ 0 w 257"/>
                <a:gd name="T7" fmla="*/ 2147483647 h 193"/>
                <a:gd name="T8" fmla="*/ 2147483647 w 257"/>
                <a:gd name="T9" fmla="*/ 2147483647 h 193"/>
                <a:gd name="T10" fmla="*/ 2147483647 w 257"/>
                <a:gd name="T11" fmla="*/ 2147483647 h 193"/>
                <a:gd name="T12" fmla="*/ 2147483647 w 257"/>
                <a:gd name="T13" fmla="*/ 2147483647 h 193"/>
                <a:gd name="T14" fmla="*/ 2147483647 w 257"/>
                <a:gd name="T15" fmla="*/ 2147483647 h 193"/>
                <a:gd name="T16" fmla="*/ 2147483647 w 257"/>
                <a:gd name="T17" fmla="*/ 0 h 193"/>
                <a:gd name="T18" fmla="*/ 2147483647 w 257"/>
                <a:gd name="T19" fmla="*/ 2147483647 h 193"/>
                <a:gd name="T20" fmla="*/ 2147483647 w 257"/>
                <a:gd name="T21" fmla="*/ 2147483647 h 193"/>
                <a:gd name="T22" fmla="*/ 2147483647 w 257"/>
                <a:gd name="T23" fmla="*/ 2147483647 h 193"/>
                <a:gd name="T24" fmla="*/ 2147483647 w 257"/>
                <a:gd name="T25" fmla="*/ 2147483647 h 193"/>
                <a:gd name="T26" fmla="*/ 2147483647 w 257"/>
                <a:gd name="T27" fmla="*/ 2147483647 h 193"/>
                <a:gd name="T28" fmla="*/ 2147483647 w 257"/>
                <a:gd name="T29" fmla="*/ 2147483647 h 193"/>
                <a:gd name="T30" fmla="*/ 2147483647 w 257"/>
                <a:gd name="T31" fmla="*/ 2147483647 h 193"/>
                <a:gd name="T32" fmla="*/ 2147483647 w 257"/>
                <a:gd name="T33" fmla="*/ 2147483647 h 193"/>
                <a:gd name="T34" fmla="*/ 2147483647 w 257"/>
                <a:gd name="T35" fmla="*/ 2147483647 h 193"/>
                <a:gd name="T36" fmla="*/ 2147483647 w 257"/>
                <a:gd name="T37" fmla="*/ 2147483647 h 193"/>
                <a:gd name="T38" fmla="*/ 2147483647 w 257"/>
                <a:gd name="T39" fmla="*/ 2147483647 h 193"/>
                <a:gd name="T40" fmla="*/ 2147483647 w 257"/>
                <a:gd name="T41" fmla="*/ 2147483647 h 193"/>
                <a:gd name="T42" fmla="*/ 2147483647 w 257"/>
                <a:gd name="T43" fmla="*/ 2147483647 h 193"/>
                <a:gd name="T44" fmla="*/ 2147483647 w 257"/>
                <a:gd name="T45" fmla="*/ 2147483647 h 193"/>
                <a:gd name="T46" fmla="*/ 2147483647 w 257"/>
                <a:gd name="T47" fmla="*/ 2147483647 h 193"/>
                <a:gd name="T48" fmla="*/ 2147483647 w 257"/>
                <a:gd name="T49" fmla="*/ 2147483647 h 193"/>
                <a:gd name="T50" fmla="*/ 2147483647 w 257"/>
                <a:gd name="T51" fmla="*/ 2147483647 h 193"/>
                <a:gd name="T52" fmla="*/ 2147483647 w 257"/>
                <a:gd name="T53" fmla="*/ 2147483647 h 193"/>
                <a:gd name="T54" fmla="*/ 2147483647 w 257"/>
                <a:gd name="T55" fmla="*/ 2147483647 h 193"/>
                <a:gd name="T56" fmla="*/ 2147483647 w 257"/>
                <a:gd name="T57" fmla="*/ 2147483647 h 19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257"/>
                <a:gd name="T88" fmla="*/ 0 h 193"/>
                <a:gd name="T89" fmla="*/ 257 w 257"/>
                <a:gd name="T90" fmla="*/ 193 h 19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257" h="193">
                  <a:moveTo>
                    <a:pt x="225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78"/>
                    <a:pt x="14" y="193"/>
                    <a:pt x="32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42" y="193"/>
                    <a:pt x="257" y="178"/>
                    <a:pt x="257" y="160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57" y="14"/>
                    <a:pt x="242" y="0"/>
                    <a:pt x="225" y="0"/>
                  </a:cubicBezTo>
                  <a:close/>
                  <a:moveTo>
                    <a:pt x="209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32"/>
                    <a:pt x="225" y="32"/>
                    <a:pt x="225" y="32"/>
                  </a:cubicBezTo>
                  <a:cubicBezTo>
                    <a:pt x="209" y="32"/>
                    <a:pt x="209" y="32"/>
                    <a:pt x="209" y="32"/>
                  </a:cubicBezTo>
                  <a:lnTo>
                    <a:pt x="209" y="16"/>
                  </a:lnTo>
                  <a:close/>
                  <a:moveTo>
                    <a:pt x="176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76" y="32"/>
                    <a:pt x="176" y="32"/>
                    <a:pt x="176" y="32"/>
                  </a:cubicBezTo>
                  <a:lnTo>
                    <a:pt x="176" y="16"/>
                  </a:lnTo>
                  <a:close/>
                  <a:moveTo>
                    <a:pt x="144" y="16"/>
                  </a:moveTo>
                  <a:cubicBezTo>
                    <a:pt x="160" y="16"/>
                    <a:pt x="160" y="16"/>
                    <a:pt x="160" y="16"/>
                  </a:cubicBezTo>
                  <a:cubicBezTo>
                    <a:pt x="160" y="32"/>
                    <a:pt x="160" y="32"/>
                    <a:pt x="160" y="32"/>
                  </a:cubicBezTo>
                  <a:cubicBezTo>
                    <a:pt x="144" y="32"/>
                    <a:pt x="144" y="32"/>
                    <a:pt x="144" y="32"/>
                  </a:cubicBezTo>
                  <a:lnTo>
                    <a:pt x="144" y="16"/>
                  </a:lnTo>
                  <a:close/>
                  <a:moveTo>
                    <a:pt x="241" y="176"/>
                  </a:moveTo>
                  <a:cubicBezTo>
                    <a:pt x="16" y="176"/>
                    <a:pt x="16" y="176"/>
                    <a:pt x="16" y="176"/>
                  </a:cubicBezTo>
                  <a:cubicBezTo>
                    <a:pt x="16" y="48"/>
                    <a:pt x="16" y="48"/>
                    <a:pt x="16" y="48"/>
                  </a:cubicBezTo>
                  <a:cubicBezTo>
                    <a:pt x="241" y="48"/>
                    <a:pt x="241" y="48"/>
                    <a:pt x="241" y="48"/>
                  </a:cubicBezTo>
                  <a:lnTo>
                    <a:pt x="241" y="17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2" name="椭圆 91"/>
          <p:cNvSpPr/>
          <p:nvPr/>
        </p:nvSpPr>
        <p:spPr>
          <a:xfrm>
            <a:off x="10778893" y="5458869"/>
            <a:ext cx="1260729" cy="12607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TextBox 40"/>
          <p:cNvSpPr>
            <a:spLocks noChangeArrowheads="1"/>
          </p:cNvSpPr>
          <p:nvPr/>
        </p:nvSpPr>
        <p:spPr bwMode="auto">
          <a:xfrm>
            <a:off x="10337711" y="3402419"/>
            <a:ext cx="248689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网络基础设施</a:t>
            </a:r>
          </a:p>
        </p:txBody>
      </p:sp>
      <p:sp>
        <p:nvSpPr>
          <p:cNvPr id="45" name="TextBox 54"/>
          <p:cNvSpPr>
            <a:spLocks noChangeArrowheads="1"/>
          </p:cNvSpPr>
          <p:nvPr/>
        </p:nvSpPr>
        <p:spPr bwMode="auto">
          <a:xfrm flipH="1">
            <a:off x="13739560" y="6787855"/>
            <a:ext cx="251672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物联网基础设施</a:t>
            </a:r>
          </a:p>
        </p:txBody>
      </p:sp>
      <p:sp>
        <p:nvSpPr>
          <p:cNvPr id="48" name="TextBox 58"/>
          <p:cNvSpPr>
            <a:spLocks noChangeArrowheads="1"/>
          </p:cNvSpPr>
          <p:nvPr/>
        </p:nvSpPr>
        <p:spPr bwMode="auto">
          <a:xfrm flipH="1">
            <a:off x="10232614" y="6787855"/>
            <a:ext cx="2565172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大数据基础设施</a:t>
            </a:r>
          </a:p>
        </p:txBody>
      </p:sp>
      <p:sp>
        <p:nvSpPr>
          <p:cNvPr id="84" name="TextBox 46"/>
          <p:cNvSpPr>
            <a:spLocks noChangeArrowheads="1"/>
          </p:cNvSpPr>
          <p:nvPr/>
        </p:nvSpPr>
        <p:spPr bwMode="auto">
          <a:xfrm>
            <a:off x="13727052" y="3359136"/>
            <a:ext cx="295841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2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云计算基础设施</a:t>
            </a:r>
          </a:p>
        </p:txBody>
      </p:sp>
      <p:sp>
        <p:nvSpPr>
          <p:cNvPr id="94" name="TextBox 47"/>
          <p:cNvSpPr>
            <a:spLocks noChangeArrowheads="1"/>
          </p:cNvSpPr>
          <p:nvPr/>
        </p:nvSpPr>
        <p:spPr bwMode="auto">
          <a:xfrm>
            <a:off x="10765667" y="3903475"/>
            <a:ext cx="146443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光纤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交换机</a:t>
            </a:r>
            <a:endParaRPr lang="en-US" altLang="zh-CN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  <a:p>
            <a:pPr marL="342900" indent="-342900">
              <a:buFont typeface="Wingdings" panose="05000000000000000000" pitchFamily="2" charset="2"/>
              <a:buChar char="n"/>
            </a:pP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造字工房悦黑体验版常规体"/>
              </a:rPr>
              <a:t>……</a:t>
            </a:r>
            <a:endParaRPr lang="zh-CN" altLang="en-US" sz="2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造字工房悦黑体验版常规体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H="1">
            <a:off x="10266869" y="5204937"/>
            <a:ext cx="5793092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10569935" y="866025"/>
            <a:ext cx="2805732" cy="514371"/>
            <a:chOff x="10184927" y="1218949"/>
            <a:chExt cx="2805732" cy="514371"/>
          </a:xfrm>
        </p:grpSpPr>
        <p:sp>
          <p:nvSpPr>
            <p:cNvPr id="23" name="矩形 22"/>
            <p:cNvSpPr/>
            <p:nvPr/>
          </p:nvSpPr>
          <p:spPr>
            <a:xfrm>
              <a:off x="10184927" y="1218949"/>
              <a:ext cx="2366120" cy="514371"/>
            </a:xfrm>
            <a:prstGeom prst="rect">
              <a:avLst/>
            </a:prstGeom>
            <a:solidFill>
              <a:srgbClr val="08A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17" name="矩形 49"/>
            <p:cNvSpPr>
              <a:spLocks noChangeArrowheads="1"/>
            </p:cNvSpPr>
            <p:nvPr/>
          </p:nvSpPr>
          <p:spPr bwMode="auto">
            <a:xfrm>
              <a:off x="10191216" y="1267076"/>
              <a:ext cx="2799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buFont typeface="Arial" pitchFamily="34" charset="0"/>
                <a:buNone/>
              </a:pPr>
              <a:r>
                <a:rPr lang="en-US" altLang="zh-CN" sz="24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IAAS——</a:t>
              </a:r>
              <a:r>
                <a:rPr lang="zh-CN" altLang="en-US" sz="24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框图</a:t>
              </a: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13080508" y="2308611"/>
            <a:ext cx="0" cy="566431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-1" y="-19913"/>
            <a:ext cx="9690196" cy="10342111"/>
          </a:xfrm>
          <a:custGeom>
            <a:avLst/>
            <a:gdLst>
              <a:gd name="connsiteX0" fmla="*/ 0 w 9144000"/>
              <a:gd name="connsiteY0" fmla="*/ 0 h 10290930"/>
              <a:gd name="connsiteX1" fmla="*/ 9144000 w 9144000"/>
              <a:gd name="connsiteY1" fmla="*/ 0 h 10290930"/>
              <a:gd name="connsiteX2" fmla="*/ 9144000 w 9144000"/>
              <a:gd name="connsiteY2" fmla="*/ 10290930 h 10290930"/>
              <a:gd name="connsiteX3" fmla="*/ 0 w 9144000"/>
              <a:gd name="connsiteY3" fmla="*/ 10290930 h 10290930"/>
              <a:gd name="connsiteX4" fmla="*/ 0 w 9144000"/>
              <a:gd name="connsiteY4" fmla="*/ 0 h 10290930"/>
              <a:gd name="connsiteX0" fmla="*/ 0 w 9144000"/>
              <a:gd name="connsiteY0" fmla="*/ 0 h 10290930"/>
              <a:gd name="connsiteX1" fmla="*/ 9144000 w 9144000"/>
              <a:gd name="connsiteY1" fmla="*/ 0 h 10290930"/>
              <a:gd name="connsiteX2" fmla="*/ 7331242 w 9144000"/>
              <a:gd name="connsiteY2" fmla="*/ 10274888 h 10290930"/>
              <a:gd name="connsiteX3" fmla="*/ 0 w 9144000"/>
              <a:gd name="connsiteY3" fmla="*/ 10290930 h 10290930"/>
              <a:gd name="connsiteX4" fmla="*/ 0 w 9144000"/>
              <a:gd name="connsiteY4" fmla="*/ 0 h 10290930"/>
              <a:gd name="connsiteX0" fmla="*/ 0 w 9833811"/>
              <a:gd name="connsiteY0" fmla="*/ 16042 h 10306972"/>
              <a:gd name="connsiteX1" fmla="*/ 9833811 w 9833811"/>
              <a:gd name="connsiteY1" fmla="*/ 0 h 10306972"/>
              <a:gd name="connsiteX2" fmla="*/ 7331242 w 9833811"/>
              <a:gd name="connsiteY2" fmla="*/ 10290930 h 10306972"/>
              <a:gd name="connsiteX3" fmla="*/ 0 w 9833811"/>
              <a:gd name="connsiteY3" fmla="*/ 10306972 h 10306972"/>
              <a:gd name="connsiteX4" fmla="*/ 0 w 9833811"/>
              <a:gd name="connsiteY4" fmla="*/ 16042 h 10306972"/>
              <a:gd name="connsiteX0" fmla="*/ 0 w 9127958"/>
              <a:gd name="connsiteY0" fmla="*/ 48126 h 10339056"/>
              <a:gd name="connsiteX1" fmla="*/ 9127958 w 9127958"/>
              <a:gd name="connsiteY1" fmla="*/ 0 h 10339056"/>
              <a:gd name="connsiteX2" fmla="*/ 7331242 w 9127958"/>
              <a:gd name="connsiteY2" fmla="*/ 10323014 h 10339056"/>
              <a:gd name="connsiteX3" fmla="*/ 0 w 9127958"/>
              <a:gd name="connsiteY3" fmla="*/ 10339056 h 10339056"/>
              <a:gd name="connsiteX4" fmla="*/ 0 w 9127958"/>
              <a:gd name="connsiteY4" fmla="*/ 48126 h 10339056"/>
              <a:gd name="connsiteX0" fmla="*/ 0 w 9127958"/>
              <a:gd name="connsiteY0" fmla="*/ 48126 h 10339056"/>
              <a:gd name="connsiteX1" fmla="*/ 9127958 w 9127958"/>
              <a:gd name="connsiteY1" fmla="*/ 0 h 10339056"/>
              <a:gd name="connsiteX2" fmla="*/ 7363326 w 9127958"/>
              <a:gd name="connsiteY2" fmla="*/ 10339056 h 10339056"/>
              <a:gd name="connsiteX3" fmla="*/ 0 w 9127958"/>
              <a:gd name="connsiteY3" fmla="*/ 10339056 h 10339056"/>
              <a:gd name="connsiteX4" fmla="*/ 0 w 9127958"/>
              <a:gd name="connsiteY4" fmla="*/ 48126 h 10339056"/>
              <a:gd name="connsiteX0" fmla="*/ 0 w 9192126"/>
              <a:gd name="connsiteY0" fmla="*/ 48126 h 10371140"/>
              <a:gd name="connsiteX1" fmla="*/ 9127958 w 9192126"/>
              <a:gd name="connsiteY1" fmla="*/ 0 h 10371140"/>
              <a:gd name="connsiteX2" fmla="*/ 9192126 w 9192126"/>
              <a:gd name="connsiteY2" fmla="*/ 10371140 h 10371140"/>
              <a:gd name="connsiteX3" fmla="*/ 0 w 9192126"/>
              <a:gd name="connsiteY3" fmla="*/ 10339056 h 10371140"/>
              <a:gd name="connsiteX4" fmla="*/ 0 w 9192126"/>
              <a:gd name="connsiteY4" fmla="*/ 48126 h 10371140"/>
              <a:gd name="connsiteX0" fmla="*/ 0 w 9127958"/>
              <a:gd name="connsiteY0" fmla="*/ 48126 h 10387182"/>
              <a:gd name="connsiteX1" fmla="*/ 9127958 w 9127958"/>
              <a:gd name="connsiteY1" fmla="*/ 0 h 10387182"/>
              <a:gd name="connsiteX2" fmla="*/ 8662737 w 9127958"/>
              <a:gd name="connsiteY2" fmla="*/ 10387182 h 10387182"/>
              <a:gd name="connsiteX3" fmla="*/ 0 w 9127958"/>
              <a:gd name="connsiteY3" fmla="*/ 10339056 h 10387182"/>
              <a:gd name="connsiteX4" fmla="*/ 0 w 9127958"/>
              <a:gd name="connsiteY4" fmla="*/ 48126 h 10387182"/>
              <a:gd name="connsiteX0" fmla="*/ 0 w 8662737"/>
              <a:gd name="connsiteY0" fmla="*/ 32084 h 10371140"/>
              <a:gd name="connsiteX1" fmla="*/ 8630653 w 8662737"/>
              <a:gd name="connsiteY1" fmla="*/ 0 h 10371140"/>
              <a:gd name="connsiteX2" fmla="*/ 8662737 w 8662737"/>
              <a:gd name="connsiteY2" fmla="*/ 10371140 h 10371140"/>
              <a:gd name="connsiteX3" fmla="*/ 0 w 8662737"/>
              <a:gd name="connsiteY3" fmla="*/ 10323014 h 10371140"/>
              <a:gd name="connsiteX4" fmla="*/ 0 w 8662737"/>
              <a:gd name="connsiteY4" fmla="*/ 32084 h 10371140"/>
              <a:gd name="connsiteX0" fmla="*/ 0 w 9690277"/>
              <a:gd name="connsiteY0" fmla="*/ 17570 h 10356626"/>
              <a:gd name="connsiteX1" fmla="*/ 9690196 w 9690277"/>
              <a:gd name="connsiteY1" fmla="*/ 0 h 10356626"/>
              <a:gd name="connsiteX2" fmla="*/ 8662737 w 9690277"/>
              <a:gd name="connsiteY2" fmla="*/ 10356626 h 10356626"/>
              <a:gd name="connsiteX3" fmla="*/ 0 w 9690277"/>
              <a:gd name="connsiteY3" fmla="*/ 10308500 h 10356626"/>
              <a:gd name="connsiteX4" fmla="*/ 0 w 9690277"/>
              <a:gd name="connsiteY4" fmla="*/ 17570 h 10356626"/>
              <a:gd name="connsiteX0" fmla="*/ 0 w 9690228"/>
              <a:gd name="connsiteY0" fmla="*/ 17570 h 10356626"/>
              <a:gd name="connsiteX1" fmla="*/ 9690196 w 9690228"/>
              <a:gd name="connsiteY1" fmla="*/ 0 h 10356626"/>
              <a:gd name="connsiteX2" fmla="*/ 7080680 w 9690228"/>
              <a:gd name="connsiteY2" fmla="*/ 10356626 h 10356626"/>
              <a:gd name="connsiteX3" fmla="*/ 0 w 9690228"/>
              <a:gd name="connsiteY3" fmla="*/ 10308500 h 10356626"/>
              <a:gd name="connsiteX4" fmla="*/ 0 w 9690228"/>
              <a:gd name="connsiteY4" fmla="*/ 17570 h 10356626"/>
              <a:gd name="connsiteX0" fmla="*/ 0 w 9690237"/>
              <a:gd name="connsiteY0" fmla="*/ 17570 h 10356626"/>
              <a:gd name="connsiteX1" fmla="*/ 9690196 w 9690237"/>
              <a:gd name="connsiteY1" fmla="*/ 0 h 10356626"/>
              <a:gd name="connsiteX2" fmla="*/ 7080680 w 9690237"/>
              <a:gd name="connsiteY2" fmla="*/ 10356626 h 10356626"/>
              <a:gd name="connsiteX3" fmla="*/ 0 w 9690237"/>
              <a:gd name="connsiteY3" fmla="*/ 10308500 h 10356626"/>
              <a:gd name="connsiteX4" fmla="*/ 0 w 9690237"/>
              <a:gd name="connsiteY4" fmla="*/ 17570 h 10356626"/>
              <a:gd name="connsiteX0" fmla="*/ 0 w 9690196"/>
              <a:gd name="connsiteY0" fmla="*/ 17570 h 10356626"/>
              <a:gd name="connsiteX1" fmla="*/ 9690196 w 9690196"/>
              <a:gd name="connsiteY1" fmla="*/ 0 h 10356626"/>
              <a:gd name="connsiteX2" fmla="*/ 7080680 w 9690196"/>
              <a:gd name="connsiteY2" fmla="*/ 10356626 h 10356626"/>
              <a:gd name="connsiteX3" fmla="*/ 0 w 9690196"/>
              <a:gd name="connsiteY3" fmla="*/ 10308500 h 10356626"/>
              <a:gd name="connsiteX4" fmla="*/ 0 w 9690196"/>
              <a:gd name="connsiteY4" fmla="*/ 17570 h 10356626"/>
              <a:gd name="connsiteX0" fmla="*/ 0 w 9690196"/>
              <a:gd name="connsiteY0" fmla="*/ 17570 h 10356626"/>
              <a:gd name="connsiteX1" fmla="*/ 9690196 w 9690196"/>
              <a:gd name="connsiteY1" fmla="*/ 0 h 10356626"/>
              <a:gd name="connsiteX2" fmla="*/ 7080680 w 9690196"/>
              <a:gd name="connsiteY2" fmla="*/ 10356626 h 10356626"/>
              <a:gd name="connsiteX3" fmla="*/ 0 w 9690196"/>
              <a:gd name="connsiteY3" fmla="*/ 10308500 h 10356626"/>
              <a:gd name="connsiteX4" fmla="*/ 0 w 9690196"/>
              <a:gd name="connsiteY4" fmla="*/ 17570 h 10356626"/>
              <a:gd name="connsiteX0" fmla="*/ 0 w 9690196"/>
              <a:gd name="connsiteY0" fmla="*/ 17570 h 10342111"/>
              <a:gd name="connsiteX1" fmla="*/ 9690196 w 9690196"/>
              <a:gd name="connsiteY1" fmla="*/ 0 h 10342111"/>
              <a:gd name="connsiteX2" fmla="*/ 6979080 w 9690196"/>
              <a:gd name="connsiteY2" fmla="*/ 10342111 h 10342111"/>
              <a:gd name="connsiteX3" fmla="*/ 0 w 9690196"/>
              <a:gd name="connsiteY3" fmla="*/ 10308500 h 10342111"/>
              <a:gd name="connsiteX4" fmla="*/ 0 w 9690196"/>
              <a:gd name="connsiteY4" fmla="*/ 17570 h 10342111"/>
              <a:gd name="connsiteX0" fmla="*/ 0 w 9690196"/>
              <a:gd name="connsiteY0" fmla="*/ 17570 h 10342111"/>
              <a:gd name="connsiteX1" fmla="*/ 9690196 w 9690196"/>
              <a:gd name="connsiteY1" fmla="*/ 0 h 10342111"/>
              <a:gd name="connsiteX2" fmla="*/ 6979080 w 9690196"/>
              <a:gd name="connsiteY2" fmla="*/ 10342111 h 10342111"/>
              <a:gd name="connsiteX3" fmla="*/ 0 w 9690196"/>
              <a:gd name="connsiteY3" fmla="*/ 10308500 h 10342111"/>
              <a:gd name="connsiteX4" fmla="*/ 0 w 9690196"/>
              <a:gd name="connsiteY4" fmla="*/ 17570 h 10342111"/>
              <a:gd name="connsiteX0" fmla="*/ 0 w 9690196"/>
              <a:gd name="connsiteY0" fmla="*/ 17570 h 10342111"/>
              <a:gd name="connsiteX1" fmla="*/ 9690196 w 9690196"/>
              <a:gd name="connsiteY1" fmla="*/ 0 h 10342111"/>
              <a:gd name="connsiteX2" fmla="*/ 6906509 w 9690196"/>
              <a:gd name="connsiteY2" fmla="*/ 10342111 h 10342111"/>
              <a:gd name="connsiteX3" fmla="*/ 0 w 9690196"/>
              <a:gd name="connsiteY3" fmla="*/ 10308500 h 10342111"/>
              <a:gd name="connsiteX4" fmla="*/ 0 w 9690196"/>
              <a:gd name="connsiteY4" fmla="*/ 17570 h 10342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90196" h="10342111">
                <a:moveTo>
                  <a:pt x="0" y="17570"/>
                </a:moveTo>
                <a:lnTo>
                  <a:pt x="9690196" y="0"/>
                </a:lnTo>
                <a:cubicBezTo>
                  <a:pt x="8888091" y="3166761"/>
                  <a:pt x="7708613" y="6957634"/>
                  <a:pt x="6906509" y="10342111"/>
                </a:cubicBezTo>
                <a:lnTo>
                  <a:pt x="0" y="10308500"/>
                </a:lnTo>
                <a:lnTo>
                  <a:pt x="0" y="17570"/>
                </a:lnTo>
                <a:close/>
              </a:path>
            </a:pathLst>
          </a:custGeom>
          <a:blipFill dpi="0" rotWithShape="1"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39000"/>
                      </a14:imgEffect>
                    </a14:imgLayer>
                  </a14:imgProps>
                </a:ext>
              </a:extLst>
            </a:blip>
            <a:srcRect/>
            <a:stretch>
              <a:fillRect t="-6000" b="-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" y="-63455"/>
            <a:ext cx="9739086" cy="10472741"/>
          </a:xfrm>
          <a:custGeom>
            <a:avLst/>
            <a:gdLst>
              <a:gd name="connsiteX0" fmla="*/ 0 w 7344229"/>
              <a:gd name="connsiteY0" fmla="*/ 0 h 10356626"/>
              <a:gd name="connsiteX1" fmla="*/ 7344229 w 7344229"/>
              <a:gd name="connsiteY1" fmla="*/ 0 h 10356626"/>
              <a:gd name="connsiteX2" fmla="*/ 7344229 w 7344229"/>
              <a:gd name="connsiteY2" fmla="*/ 10356626 h 10356626"/>
              <a:gd name="connsiteX3" fmla="*/ 0 w 7344229"/>
              <a:gd name="connsiteY3" fmla="*/ 10356626 h 10356626"/>
              <a:gd name="connsiteX4" fmla="*/ 0 w 7344229"/>
              <a:gd name="connsiteY4" fmla="*/ 0 h 10356626"/>
              <a:gd name="connsiteX0" fmla="*/ 0 w 9739086"/>
              <a:gd name="connsiteY0" fmla="*/ 43543 h 10400169"/>
              <a:gd name="connsiteX1" fmla="*/ 9739086 w 9739086"/>
              <a:gd name="connsiteY1" fmla="*/ 0 h 10400169"/>
              <a:gd name="connsiteX2" fmla="*/ 7344229 w 9739086"/>
              <a:gd name="connsiteY2" fmla="*/ 10400169 h 10400169"/>
              <a:gd name="connsiteX3" fmla="*/ 0 w 9739086"/>
              <a:gd name="connsiteY3" fmla="*/ 10400169 h 10400169"/>
              <a:gd name="connsiteX4" fmla="*/ 0 w 9739086"/>
              <a:gd name="connsiteY4" fmla="*/ 43543 h 10400169"/>
              <a:gd name="connsiteX0" fmla="*/ 0 w 9739086"/>
              <a:gd name="connsiteY0" fmla="*/ 43543 h 10400169"/>
              <a:gd name="connsiteX1" fmla="*/ 9739086 w 9739086"/>
              <a:gd name="connsiteY1" fmla="*/ 0 h 10400169"/>
              <a:gd name="connsiteX2" fmla="*/ 6908801 w 9739086"/>
              <a:gd name="connsiteY2" fmla="*/ 10342112 h 10400169"/>
              <a:gd name="connsiteX3" fmla="*/ 0 w 9739086"/>
              <a:gd name="connsiteY3" fmla="*/ 10400169 h 10400169"/>
              <a:gd name="connsiteX4" fmla="*/ 0 w 9739086"/>
              <a:gd name="connsiteY4" fmla="*/ 43543 h 10400169"/>
              <a:gd name="connsiteX0" fmla="*/ 0 w 9739086"/>
              <a:gd name="connsiteY0" fmla="*/ 43543 h 10458226"/>
              <a:gd name="connsiteX1" fmla="*/ 9739086 w 9739086"/>
              <a:gd name="connsiteY1" fmla="*/ 0 h 10458226"/>
              <a:gd name="connsiteX2" fmla="*/ 6923315 w 9739086"/>
              <a:gd name="connsiteY2" fmla="*/ 10458226 h 10458226"/>
              <a:gd name="connsiteX3" fmla="*/ 0 w 9739086"/>
              <a:gd name="connsiteY3" fmla="*/ 10400169 h 10458226"/>
              <a:gd name="connsiteX4" fmla="*/ 0 w 9739086"/>
              <a:gd name="connsiteY4" fmla="*/ 43543 h 10458226"/>
              <a:gd name="connsiteX0" fmla="*/ 0 w 9739086"/>
              <a:gd name="connsiteY0" fmla="*/ 43543 h 10472741"/>
              <a:gd name="connsiteX1" fmla="*/ 9739086 w 9739086"/>
              <a:gd name="connsiteY1" fmla="*/ 0 h 10472741"/>
              <a:gd name="connsiteX2" fmla="*/ 6821715 w 9739086"/>
              <a:gd name="connsiteY2" fmla="*/ 10472741 h 10472741"/>
              <a:gd name="connsiteX3" fmla="*/ 0 w 9739086"/>
              <a:gd name="connsiteY3" fmla="*/ 10400169 h 10472741"/>
              <a:gd name="connsiteX4" fmla="*/ 0 w 9739086"/>
              <a:gd name="connsiteY4" fmla="*/ 43543 h 1047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39086" h="10472741">
                <a:moveTo>
                  <a:pt x="0" y="43543"/>
                </a:moveTo>
                <a:lnTo>
                  <a:pt x="9739086" y="0"/>
                </a:lnTo>
                <a:lnTo>
                  <a:pt x="6821715" y="10472741"/>
                </a:lnTo>
                <a:lnTo>
                  <a:pt x="0" y="10400169"/>
                </a:lnTo>
                <a:lnTo>
                  <a:pt x="0" y="4354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5" name="等腰三角形 29"/>
          <p:cNvSpPr/>
          <p:nvPr/>
        </p:nvSpPr>
        <p:spPr>
          <a:xfrm rot="10800000">
            <a:off x="-2" y="-2"/>
            <a:ext cx="2743202" cy="5486402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等腰三角形 29"/>
          <p:cNvSpPr/>
          <p:nvPr/>
        </p:nvSpPr>
        <p:spPr>
          <a:xfrm rot="10800000">
            <a:off x="-3925" y="-31534"/>
            <a:ext cx="2368228" cy="469396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33303" y="735171"/>
            <a:ext cx="4377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IAAS</a:t>
            </a:r>
            <a:endParaRPr lang="en-US" altLang="zh-CN" sz="22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 rot="349617">
            <a:off x="6953752" y="6659511"/>
            <a:ext cx="1017120" cy="4050087"/>
          </a:xfrm>
          <a:custGeom>
            <a:avLst/>
            <a:gdLst>
              <a:gd name="connsiteX0" fmla="*/ 0 w 769257"/>
              <a:gd name="connsiteY0" fmla="*/ 0 h 4478514"/>
              <a:gd name="connsiteX1" fmla="*/ 769257 w 769257"/>
              <a:gd name="connsiteY1" fmla="*/ 0 h 4478514"/>
              <a:gd name="connsiteX2" fmla="*/ 769257 w 769257"/>
              <a:gd name="connsiteY2" fmla="*/ 4478514 h 4478514"/>
              <a:gd name="connsiteX3" fmla="*/ 0 w 769257"/>
              <a:gd name="connsiteY3" fmla="*/ 4478514 h 4478514"/>
              <a:gd name="connsiteX4" fmla="*/ 0 w 769257"/>
              <a:gd name="connsiteY4" fmla="*/ 0 h 4478514"/>
              <a:gd name="connsiteX0" fmla="*/ 1088572 w 1857829"/>
              <a:gd name="connsiteY0" fmla="*/ 0 h 4565600"/>
              <a:gd name="connsiteX1" fmla="*/ 1857829 w 1857829"/>
              <a:gd name="connsiteY1" fmla="*/ 0 h 4565600"/>
              <a:gd name="connsiteX2" fmla="*/ 1857829 w 1857829"/>
              <a:gd name="connsiteY2" fmla="*/ 4478514 h 4565600"/>
              <a:gd name="connsiteX3" fmla="*/ 0 w 1857829"/>
              <a:gd name="connsiteY3" fmla="*/ 4565600 h 4565600"/>
              <a:gd name="connsiteX4" fmla="*/ 1088572 w 1857829"/>
              <a:gd name="connsiteY4" fmla="*/ 0 h 4565600"/>
              <a:gd name="connsiteX0" fmla="*/ 1088572 w 1857829"/>
              <a:gd name="connsiteY0" fmla="*/ 0 h 4609143"/>
              <a:gd name="connsiteX1" fmla="*/ 1857829 w 1857829"/>
              <a:gd name="connsiteY1" fmla="*/ 0 h 4609143"/>
              <a:gd name="connsiteX2" fmla="*/ 827315 w 1857829"/>
              <a:gd name="connsiteY2" fmla="*/ 4609143 h 4609143"/>
              <a:gd name="connsiteX3" fmla="*/ 0 w 1857829"/>
              <a:gd name="connsiteY3" fmla="*/ 4565600 h 4609143"/>
              <a:gd name="connsiteX4" fmla="*/ 1088572 w 1857829"/>
              <a:gd name="connsiteY4" fmla="*/ 0 h 4609143"/>
              <a:gd name="connsiteX0" fmla="*/ 1088572 w 1857829"/>
              <a:gd name="connsiteY0" fmla="*/ 0 h 4565600"/>
              <a:gd name="connsiteX1" fmla="*/ 1857829 w 1857829"/>
              <a:gd name="connsiteY1" fmla="*/ 0 h 4565600"/>
              <a:gd name="connsiteX2" fmla="*/ 566058 w 1857829"/>
              <a:gd name="connsiteY2" fmla="*/ 4551086 h 4565600"/>
              <a:gd name="connsiteX3" fmla="*/ 0 w 1857829"/>
              <a:gd name="connsiteY3" fmla="*/ 4565600 h 4565600"/>
              <a:gd name="connsiteX4" fmla="*/ 1088572 w 1857829"/>
              <a:gd name="connsiteY4" fmla="*/ 0 h 4565600"/>
              <a:gd name="connsiteX0" fmla="*/ 1088572 w 1727200"/>
              <a:gd name="connsiteY0" fmla="*/ 0 h 4565600"/>
              <a:gd name="connsiteX1" fmla="*/ 1727200 w 1727200"/>
              <a:gd name="connsiteY1" fmla="*/ 43543 h 4565600"/>
              <a:gd name="connsiteX2" fmla="*/ 566058 w 1727200"/>
              <a:gd name="connsiteY2" fmla="*/ 4551086 h 4565600"/>
              <a:gd name="connsiteX3" fmla="*/ 0 w 1727200"/>
              <a:gd name="connsiteY3" fmla="*/ 4565600 h 4565600"/>
              <a:gd name="connsiteX4" fmla="*/ 1088572 w 1727200"/>
              <a:gd name="connsiteY4" fmla="*/ 0 h 4565600"/>
              <a:gd name="connsiteX0" fmla="*/ 1088572 w 1640114"/>
              <a:gd name="connsiteY0" fmla="*/ 0 h 4565600"/>
              <a:gd name="connsiteX1" fmla="*/ 1640114 w 1640114"/>
              <a:gd name="connsiteY1" fmla="*/ 43543 h 4565600"/>
              <a:gd name="connsiteX2" fmla="*/ 566058 w 1640114"/>
              <a:gd name="connsiteY2" fmla="*/ 4551086 h 4565600"/>
              <a:gd name="connsiteX3" fmla="*/ 0 w 1640114"/>
              <a:gd name="connsiteY3" fmla="*/ 4565600 h 4565600"/>
              <a:gd name="connsiteX4" fmla="*/ 1088572 w 1640114"/>
              <a:gd name="connsiteY4" fmla="*/ 0 h 45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0114" h="4565600">
                <a:moveTo>
                  <a:pt x="1088572" y="0"/>
                </a:moveTo>
                <a:lnTo>
                  <a:pt x="1640114" y="43543"/>
                </a:lnTo>
                <a:lnTo>
                  <a:pt x="566058" y="4551086"/>
                </a:lnTo>
                <a:lnTo>
                  <a:pt x="0" y="4565600"/>
                </a:lnTo>
                <a:lnTo>
                  <a:pt x="1088572" y="0"/>
                </a:lnTo>
                <a:close/>
              </a:path>
            </a:pathLst>
          </a:cu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KSO_Shape"/>
          <p:cNvSpPr/>
          <p:nvPr/>
        </p:nvSpPr>
        <p:spPr>
          <a:xfrm>
            <a:off x="14594400" y="2355261"/>
            <a:ext cx="742975" cy="502746"/>
          </a:xfrm>
          <a:custGeom>
            <a:avLst/>
            <a:gdLst/>
            <a:ahLst/>
            <a:cxnLst/>
            <a:rect l="l" t="t" r="r" b="b"/>
            <a:pathLst>
              <a:path w="3095883" h="2092590">
                <a:moveTo>
                  <a:pt x="1714326" y="115005"/>
                </a:moveTo>
                <a:cubicBezTo>
                  <a:pt x="1363633" y="115005"/>
                  <a:pt x="1067904" y="350339"/>
                  <a:pt x="980351" y="672716"/>
                </a:cubicBezTo>
                <a:cubicBezTo>
                  <a:pt x="1054204" y="688080"/>
                  <a:pt x="1123613" y="714214"/>
                  <a:pt x="1186949" y="749118"/>
                </a:cubicBezTo>
                <a:lnTo>
                  <a:pt x="1146949" y="851829"/>
                </a:lnTo>
                <a:cubicBezTo>
                  <a:pt x="1045110" y="792678"/>
                  <a:pt x="924045" y="759572"/>
                  <a:pt x="794454" y="759572"/>
                </a:cubicBezTo>
                <a:cubicBezTo>
                  <a:pt x="421493" y="759572"/>
                  <a:pt x="119149" y="1033787"/>
                  <a:pt x="119149" y="1372048"/>
                </a:cubicBezTo>
                <a:cubicBezTo>
                  <a:pt x="119149" y="1679144"/>
                  <a:pt x="368346" y="1933451"/>
                  <a:pt x="693810" y="1973790"/>
                </a:cubicBezTo>
                <a:lnTo>
                  <a:pt x="2644062" y="1973790"/>
                </a:lnTo>
                <a:cubicBezTo>
                  <a:pt x="2845151" y="1916500"/>
                  <a:pt x="2989619" y="1749402"/>
                  <a:pt x="2989619" y="1552531"/>
                </a:cubicBezTo>
                <a:cubicBezTo>
                  <a:pt x="2989619" y="1330357"/>
                  <a:pt x="2805628" y="1146101"/>
                  <a:pt x="2564544" y="1113415"/>
                </a:cubicBezTo>
                <a:cubicBezTo>
                  <a:pt x="2546404" y="1180567"/>
                  <a:pt x="2519482" y="1244124"/>
                  <a:pt x="2485002" y="1303018"/>
                </a:cubicBezTo>
                <a:lnTo>
                  <a:pt x="2377950" y="1260252"/>
                </a:lnTo>
                <a:cubicBezTo>
                  <a:pt x="2444874" y="1149958"/>
                  <a:pt x="2481419" y="1020296"/>
                  <a:pt x="2481419" y="882098"/>
                </a:cubicBezTo>
                <a:cubicBezTo>
                  <a:pt x="2481419" y="458444"/>
                  <a:pt x="2137980" y="115005"/>
                  <a:pt x="1714326" y="115005"/>
                </a:cubicBezTo>
                <a:close/>
                <a:moveTo>
                  <a:pt x="1714326" y="0"/>
                </a:moveTo>
                <a:cubicBezTo>
                  <a:pt x="2201495" y="0"/>
                  <a:pt x="2596424" y="394929"/>
                  <a:pt x="2596424" y="882098"/>
                </a:cubicBezTo>
                <a:cubicBezTo>
                  <a:pt x="2596424" y="929587"/>
                  <a:pt x="2592672" y="976199"/>
                  <a:pt x="2584027" y="1021384"/>
                </a:cubicBezTo>
                <a:cubicBezTo>
                  <a:pt x="2874515" y="1061994"/>
                  <a:pt x="3095883" y="1284452"/>
                  <a:pt x="3095883" y="1552530"/>
                </a:cubicBezTo>
                <a:cubicBezTo>
                  <a:pt x="3095883" y="1808471"/>
                  <a:pt x="2894108" y="2022828"/>
                  <a:pt x="2623005" y="2077281"/>
                </a:cubicBezTo>
                <a:cubicBezTo>
                  <a:pt x="2590159" y="2087878"/>
                  <a:pt x="2555435" y="2092590"/>
                  <a:pt x="2519757" y="2092590"/>
                </a:cubicBezTo>
                <a:lnTo>
                  <a:pt x="2483815" y="2092590"/>
                </a:lnTo>
                <a:lnTo>
                  <a:pt x="719703" y="2092590"/>
                </a:lnTo>
                <a:cubicBezTo>
                  <a:pt x="662513" y="2092590"/>
                  <a:pt x="607773" y="2080483"/>
                  <a:pt x="557775" y="2057460"/>
                </a:cubicBezTo>
                <a:cubicBezTo>
                  <a:pt x="234310" y="1968384"/>
                  <a:pt x="0" y="1695034"/>
                  <a:pt x="0" y="1372049"/>
                </a:cubicBezTo>
                <a:cubicBezTo>
                  <a:pt x="0" y="974105"/>
                  <a:pt x="355689" y="651508"/>
                  <a:pt x="794454" y="651508"/>
                </a:cubicBezTo>
                <a:lnTo>
                  <a:pt x="864744" y="655744"/>
                </a:lnTo>
                <a:lnTo>
                  <a:pt x="862837" y="654982"/>
                </a:lnTo>
                <a:cubicBezTo>
                  <a:pt x="962103" y="277743"/>
                  <a:pt x="1305780" y="0"/>
                  <a:pt x="171432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4" name="KSO_Shape"/>
          <p:cNvSpPr>
            <a:spLocks/>
          </p:cNvSpPr>
          <p:nvPr/>
        </p:nvSpPr>
        <p:spPr bwMode="auto">
          <a:xfrm>
            <a:off x="11136309" y="5836939"/>
            <a:ext cx="551342" cy="520099"/>
          </a:xfrm>
          <a:custGeom>
            <a:avLst/>
            <a:gdLst>
              <a:gd name="T0" fmla="*/ 511721953 w 5849"/>
              <a:gd name="T1" fmla="*/ 230601453 h 5521"/>
              <a:gd name="T2" fmla="*/ 502280983 w 5849"/>
              <a:gd name="T3" fmla="*/ 0 h 5521"/>
              <a:gd name="T4" fmla="*/ 393444545 w 5849"/>
              <a:gd name="T5" fmla="*/ 93999614 h 5521"/>
              <a:gd name="T6" fmla="*/ 517556158 w 5849"/>
              <a:gd name="T7" fmla="*/ 269388243 h 5521"/>
              <a:gd name="T8" fmla="*/ 514798159 w 5849"/>
              <a:gd name="T9" fmla="*/ 307857026 h 5521"/>
              <a:gd name="T10" fmla="*/ 193698993 w 5849"/>
              <a:gd name="T11" fmla="*/ 585087386 h 5521"/>
              <a:gd name="T12" fmla="*/ 177999435 w 5849"/>
              <a:gd name="T13" fmla="*/ 578516973 h 5521"/>
              <a:gd name="T14" fmla="*/ 161132906 w 5849"/>
              <a:gd name="T15" fmla="*/ 570886753 h 5521"/>
              <a:gd name="T16" fmla="*/ 145008965 w 5849"/>
              <a:gd name="T17" fmla="*/ 562832740 h 5521"/>
              <a:gd name="T18" fmla="*/ 129521761 w 5849"/>
              <a:gd name="T19" fmla="*/ 554142713 h 5521"/>
              <a:gd name="T20" fmla="*/ 114776820 w 5849"/>
              <a:gd name="T21" fmla="*/ 544816996 h 5521"/>
              <a:gd name="T22" fmla="*/ 100774467 w 5849"/>
              <a:gd name="T23" fmla="*/ 534643369 h 5521"/>
              <a:gd name="T24" fmla="*/ 87620555 w 5849"/>
              <a:gd name="T25" fmla="*/ 523939839 h 5521"/>
              <a:gd name="T26" fmla="*/ 75103379 w 5849"/>
              <a:gd name="T27" fmla="*/ 512600619 h 5521"/>
              <a:gd name="T28" fmla="*/ 69162997 w 5849"/>
              <a:gd name="T29" fmla="*/ 506560110 h 5521"/>
              <a:gd name="T30" fmla="*/ 63434969 w 5849"/>
              <a:gd name="T31" fmla="*/ 500519274 h 5521"/>
              <a:gd name="T32" fmla="*/ 58024821 w 5849"/>
              <a:gd name="T33" fmla="*/ 494161083 h 5521"/>
              <a:gd name="T34" fmla="*/ 52614999 w 5849"/>
              <a:gd name="T35" fmla="*/ 487590344 h 5521"/>
              <a:gd name="T36" fmla="*/ 47629234 w 5849"/>
              <a:gd name="T37" fmla="*/ 480914146 h 5521"/>
              <a:gd name="T38" fmla="*/ 42749646 w 5849"/>
              <a:gd name="T39" fmla="*/ 474025725 h 5521"/>
              <a:gd name="T40" fmla="*/ 38082087 w 5849"/>
              <a:gd name="T41" fmla="*/ 466819298 h 5521"/>
              <a:gd name="T42" fmla="*/ 33733059 w 5849"/>
              <a:gd name="T43" fmla="*/ 459613196 h 5521"/>
              <a:gd name="T44" fmla="*/ 29595733 w 5849"/>
              <a:gd name="T45" fmla="*/ 452088761 h 5521"/>
              <a:gd name="T46" fmla="*/ 25564911 w 5849"/>
              <a:gd name="T47" fmla="*/ 444352755 h 5521"/>
              <a:gd name="T48" fmla="*/ 21958146 w 5849"/>
              <a:gd name="T49" fmla="*/ 436404528 h 5521"/>
              <a:gd name="T50" fmla="*/ 18563735 w 5849"/>
              <a:gd name="T51" fmla="*/ 428350515 h 5521"/>
              <a:gd name="T52" fmla="*/ 15275175 w 5849"/>
              <a:gd name="T53" fmla="*/ 419872384 h 5521"/>
              <a:gd name="T54" fmla="*/ 12305147 w 5849"/>
              <a:gd name="T55" fmla="*/ 411394578 h 5521"/>
              <a:gd name="T56" fmla="*/ 9547147 w 5849"/>
              <a:gd name="T57" fmla="*/ 402492654 h 5521"/>
              <a:gd name="T58" fmla="*/ 7213205 w 5849"/>
              <a:gd name="T59" fmla="*/ 393590731 h 5521"/>
              <a:gd name="T60" fmla="*/ 4879588 w 5849"/>
              <a:gd name="T61" fmla="*/ 384370800 h 5521"/>
              <a:gd name="T62" fmla="*/ 2970354 w 5849"/>
              <a:gd name="T63" fmla="*/ 374833187 h 5521"/>
              <a:gd name="T64" fmla="*/ 11986941 w 5849"/>
              <a:gd name="T65" fmla="*/ 349187223 h 5521"/>
              <a:gd name="T66" fmla="*/ 340935723 w 5849"/>
              <a:gd name="T67" fmla="*/ 64962658 h 5521"/>
              <a:gd name="T68" fmla="*/ 358756870 w 5849"/>
              <a:gd name="T69" fmla="*/ 85627593 h 5521"/>
              <a:gd name="T70" fmla="*/ 441179956 w 5849"/>
              <a:gd name="T71" fmla="*/ 299166999 h 5521"/>
              <a:gd name="T72" fmla="*/ 71072557 w 5849"/>
              <a:gd name="T73" fmla="*/ 406095868 h 5521"/>
              <a:gd name="T74" fmla="*/ 68420409 w 5849"/>
              <a:gd name="T75" fmla="*/ 399313559 h 5521"/>
              <a:gd name="T76" fmla="*/ 63965203 w 5849"/>
              <a:gd name="T77" fmla="*/ 385430607 h 5521"/>
              <a:gd name="T78" fmla="*/ 337223107 w 5849"/>
              <a:gd name="T79" fmla="*/ 140416624 h 5521"/>
              <a:gd name="T80" fmla="*/ 460167748 w 5849"/>
              <a:gd name="T81" fmla="*/ 282635181 h 5521"/>
              <a:gd name="T82" fmla="*/ 492309453 w 5849"/>
              <a:gd name="T83" fmla="*/ 102265848 h 5521"/>
              <a:gd name="T84" fmla="*/ 449135750 w 5849"/>
              <a:gd name="T85" fmla="*/ 82872290 h 5521"/>
              <a:gd name="T86" fmla="*/ 464304748 w 5849"/>
              <a:gd name="T87" fmla="*/ 69837575 h 5521"/>
              <a:gd name="T88" fmla="*/ 544500069 w 5849"/>
              <a:gd name="T89" fmla="*/ 162565485 h 5521"/>
              <a:gd name="T90" fmla="*/ 501326366 w 5849"/>
              <a:gd name="T91" fmla="*/ 143278038 h 5521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849" h="5521">
                <a:moveTo>
                  <a:pt x="3709" y="887"/>
                </a:moveTo>
                <a:lnTo>
                  <a:pt x="4824" y="2176"/>
                </a:lnTo>
                <a:lnTo>
                  <a:pt x="5849" y="1291"/>
                </a:lnTo>
                <a:lnTo>
                  <a:pt x="4735" y="0"/>
                </a:lnTo>
                <a:lnTo>
                  <a:pt x="3709" y="887"/>
                </a:lnTo>
                <a:close/>
                <a:moveTo>
                  <a:pt x="3382" y="808"/>
                </a:moveTo>
                <a:lnTo>
                  <a:pt x="4879" y="2542"/>
                </a:lnTo>
                <a:lnTo>
                  <a:pt x="5048" y="2737"/>
                </a:lnTo>
                <a:lnTo>
                  <a:pt x="4853" y="2905"/>
                </a:lnTo>
                <a:lnTo>
                  <a:pt x="1946" y="5416"/>
                </a:lnTo>
                <a:lnTo>
                  <a:pt x="1826" y="5521"/>
                </a:lnTo>
                <a:lnTo>
                  <a:pt x="1678" y="5459"/>
                </a:lnTo>
                <a:lnTo>
                  <a:pt x="1597" y="5424"/>
                </a:lnTo>
                <a:lnTo>
                  <a:pt x="1519" y="5387"/>
                </a:lnTo>
                <a:lnTo>
                  <a:pt x="1442" y="5350"/>
                </a:lnTo>
                <a:lnTo>
                  <a:pt x="1367" y="5311"/>
                </a:lnTo>
                <a:lnTo>
                  <a:pt x="1293" y="5270"/>
                </a:lnTo>
                <a:lnTo>
                  <a:pt x="1221" y="5229"/>
                </a:lnTo>
                <a:lnTo>
                  <a:pt x="1150" y="5186"/>
                </a:lnTo>
                <a:lnTo>
                  <a:pt x="1082" y="5141"/>
                </a:lnTo>
                <a:lnTo>
                  <a:pt x="1015" y="5093"/>
                </a:lnTo>
                <a:lnTo>
                  <a:pt x="950" y="5045"/>
                </a:lnTo>
                <a:lnTo>
                  <a:pt x="887" y="4996"/>
                </a:lnTo>
                <a:lnTo>
                  <a:pt x="826" y="4944"/>
                </a:lnTo>
                <a:lnTo>
                  <a:pt x="766" y="4892"/>
                </a:lnTo>
                <a:lnTo>
                  <a:pt x="708" y="4837"/>
                </a:lnTo>
                <a:lnTo>
                  <a:pt x="680" y="4809"/>
                </a:lnTo>
                <a:lnTo>
                  <a:pt x="652" y="4780"/>
                </a:lnTo>
                <a:lnTo>
                  <a:pt x="625" y="4753"/>
                </a:lnTo>
                <a:lnTo>
                  <a:pt x="598" y="4723"/>
                </a:lnTo>
                <a:lnTo>
                  <a:pt x="571" y="4694"/>
                </a:lnTo>
                <a:lnTo>
                  <a:pt x="547" y="4663"/>
                </a:lnTo>
                <a:lnTo>
                  <a:pt x="521" y="4632"/>
                </a:lnTo>
                <a:lnTo>
                  <a:pt x="496" y="4601"/>
                </a:lnTo>
                <a:lnTo>
                  <a:pt x="473" y="4570"/>
                </a:lnTo>
                <a:lnTo>
                  <a:pt x="449" y="4538"/>
                </a:lnTo>
                <a:lnTo>
                  <a:pt x="426" y="4506"/>
                </a:lnTo>
                <a:lnTo>
                  <a:pt x="403" y="4473"/>
                </a:lnTo>
                <a:lnTo>
                  <a:pt x="381" y="4440"/>
                </a:lnTo>
                <a:lnTo>
                  <a:pt x="359" y="4405"/>
                </a:lnTo>
                <a:lnTo>
                  <a:pt x="339" y="4372"/>
                </a:lnTo>
                <a:lnTo>
                  <a:pt x="318" y="4337"/>
                </a:lnTo>
                <a:lnTo>
                  <a:pt x="298" y="4301"/>
                </a:lnTo>
                <a:lnTo>
                  <a:pt x="279" y="4266"/>
                </a:lnTo>
                <a:lnTo>
                  <a:pt x="260" y="4229"/>
                </a:lnTo>
                <a:lnTo>
                  <a:pt x="241" y="4193"/>
                </a:lnTo>
                <a:lnTo>
                  <a:pt x="224" y="4155"/>
                </a:lnTo>
                <a:lnTo>
                  <a:pt x="207" y="4118"/>
                </a:lnTo>
                <a:lnTo>
                  <a:pt x="190" y="4080"/>
                </a:lnTo>
                <a:lnTo>
                  <a:pt x="175" y="4042"/>
                </a:lnTo>
                <a:lnTo>
                  <a:pt x="159" y="4002"/>
                </a:lnTo>
                <a:lnTo>
                  <a:pt x="144" y="3962"/>
                </a:lnTo>
                <a:lnTo>
                  <a:pt x="130" y="3923"/>
                </a:lnTo>
                <a:lnTo>
                  <a:pt x="116" y="3882"/>
                </a:lnTo>
                <a:lnTo>
                  <a:pt x="103" y="3840"/>
                </a:lnTo>
                <a:lnTo>
                  <a:pt x="90" y="3798"/>
                </a:lnTo>
                <a:lnTo>
                  <a:pt x="78" y="3757"/>
                </a:lnTo>
                <a:lnTo>
                  <a:pt x="68" y="3714"/>
                </a:lnTo>
                <a:lnTo>
                  <a:pt x="56" y="3671"/>
                </a:lnTo>
                <a:lnTo>
                  <a:pt x="46" y="3627"/>
                </a:lnTo>
                <a:lnTo>
                  <a:pt x="37" y="3582"/>
                </a:lnTo>
                <a:lnTo>
                  <a:pt x="28" y="3537"/>
                </a:lnTo>
                <a:lnTo>
                  <a:pt x="0" y="3391"/>
                </a:lnTo>
                <a:lnTo>
                  <a:pt x="113" y="3295"/>
                </a:lnTo>
                <a:lnTo>
                  <a:pt x="3019" y="783"/>
                </a:lnTo>
                <a:lnTo>
                  <a:pt x="3214" y="613"/>
                </a:lnTo>
                <a:lnTo>
                  <a:pt x="3382" y="808"/>
                </a:lnTo>
                <a:close/>
                <a:moveTo>
                  <a:pt x="4338" y="2667"/>
                </a:moveTo>
                <a:lnTo>
                  <a:pt x="4159" y="2823"/>
                </a:lnTo>
                <a:lnTo>
                  <a:pt x="3167" y="1675"/>
                </a:lnTo>
                <a:lnTo>
                  <a:pt x="670" y="3832"/>
                </a:lnTo>
                <a:lnTo>
                  <a:pt x="645" y="3768"/>
                </a:lnTo>
                <a:lnTo>
                  <a:pt x="623" y="3703"/>
                </a:lnTo>
                <a:lnTo>
                  <a:pt x="603" y="3637"/>
                </a:lnTo>
                <a:lnTo>
                  <a:pt x="583" y="3568"/>
                </a:lnTo>
                <a:lnTo>
                  <a:pt x="3179" y="1325"/>
                </a:lnTo>
                <a:lnTo>
                  <a:pt x="4338" y="2667"/>
                </a:lnTo>
                <a:close/>
                <a:moveTo>
                  <a:pt x="4377" y="659"/>
                </a:moveTo>
                <a:lnTo>
                  <a:pt x="4641" y="965"/>
                </a:lnTo>
                <a:lnTo>
                  <a:pt x="4498" y="1087"/>
                </a:lnTo>
                <a:lnTo>
                  <a:pt x="4234" y="782"/>
                </a:lnTo>
                <a:lnTo>
                  <a:pt x="4377" y="659"/>
                </a:lnTo>
                <a:close/>
                <a:moveTo>
                  <a:pt x="4869" y="1229"/>
                </a:moveTo>
                <a:lnTo>
                  <a:pt x="5133" y="1534"/>
                </a:lnTo>
                <a:lnTo>
                  <a:pt x="4990" y="1656"/>
                </a:lnTo>
                <a:lnTo>
                  <a:pt x="4726" y="1352"/>
                </a:lnTo>
                <a:lnTo>
                  <a:pt x="4869" y="122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7" name="KSO_Shape"/>
          <p:cNvSpPr>
            <a:spLocks/>
          </p:cNvSpPr>
          <p:nvPr/>
        </p:nvSpPr>
        <p:spPr bwMode="auto">
          <a:xfrm>
            <a:off x="11058600" y="2344741"/>
            <a:ext cx="784399" cy="644515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62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wenyu.li\Desktop\横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487505" cy="1039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流程图: 过程 4"/>
          <p:cNvSpPr/>
          <p:nvPr/>
        </p:nvSpPr>
        <p:spPr>
          <a:xfrm>
            <a:off x="8886305" y="1063896"/>
            <a:ext cx="2859803" cy="9348033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37209"/>
              <a:gd name="connsiteY0" fmla="*/ 0 h 10000"/>
              <a:gd name="connsiteX1" fmla="*/ 37209 w 37209"/>
              <a:gd name="connsiteY1" fmla="*/ 75 h 10000"/>
              <a:gd name="connsiteX2" fmla="*/ 10000 w 37209"/>
              <a:gd name="connsiteY2" fmla="*/ 10000 h 10000"/>
              <a:gd name="connsiteX3" fmla="*/ 0 w 37209"/>
              <a:gd name="connsiteY3" fmla="*/ 10000 h 10000"/>
              <a:gd name="connsiteX4" fmla="*/ 0 w 37209"/>
              <a:gd name="connsiteY4" fmla="*/ 0 h 10000"/>
              <a:gd name="connsiteX0" fmla="*/ 0 w 37209"/>
              <a:gd name="connsiteY0" fmla="*/ 0 h 10019"/>
              <a:gd name="connsiteX1" fmla="*/ 37209 w 37209"/>
              <a:gd name="connsiteY1" fmla="*/ 75 h 10019"/>
              <a:gd name="connsiteX2" fmla="*/ 7442 w 37209"/>
              <a:gd name="connsiteY2" fmla="*/ 10019 h 10019"/>
              <a:gd name="connsiteX3" fmla="*/ 0 w 37209"/>
              <a:gd name="connsiteY3" fmla="*/ 10000 h 10019"/>
              <a:gd name="connsiteX4" fmla="*/ 0 w 37209"/>
              <a:gd name="connsiteY4" fmla="*/ 0 h 10019"/>
              <a:gd name="connsiteX0" fmla="*/ 30000 w 37209"/>
              <a:gd name="connsiteY0" fmla="*/ 0 h 9981"/>
              <a:gd name="connsiteX1" fmla="*/ 37209 w 37209"/>
              <a:gd name="connsiteY1" fmla="*/ 37 h 9981"/>
              <a:gd name="connsiteX2" fmla="*/ 7442 w 37209"/>
              <a:gd name="connsiteY2" fmla="*/ 9981 h 9981"/>
              <a:gd name="connsiteX3" fmla="*/ 0 w 37209"/>
              <a:gd name="connsiteY3" fmla="*/ 9962 h 9981"/>
              <a:gd name="connsiteX4" fmla="*/ 30000 w 37209"/>
              <a:gd name="connsiteY4" fmla="*/ 0 h 9981"/>
              <a:gd name="connsiteX0" fmla="*/ 8063 w 10188"/>
              <a:gd name="connsiteY0" fmla="*/ 0 h 10000"/>
              <a:gd name="connsiteX1" fmla="*/ 10188 w 10188"/>
              <a:gd name="connsiteY1" fmla="*/ 37 h 10000"/>
              <a:gd name="connsiteX2" fmla="*/ 2000 w 10188"/>
              <a:gd name="connsiteY2" fmla="*/ 10000 h 10000"/>
              <a:gd name="connsiteX3" fmla="*/ 0 w 10188"/>
              <a:gd name="connsiteY3" fmla="*/ 9981 h 10000"/>
              <a:gd name="connsiteX4" fmla="*/ 8063 w 10188"/>
              <a:gd name="connsiteY4" fmla="*/ 0 h 10000"/>
              <a:gd name="connsiteX0" fmla="*/ 8063 w 10501"/>
              <a:gd name="connsiteY0" fmla="*/ 0 h 10000"/>
              <a:gd name="connsiteX1" fmla="*/ 10501 w 10501"/>
              <a:gd name="connsiteY1" fmla="*/ 108 h 10000"/>
              <a:gd name="connsiteX2" fmla="*/ 2000 w 10501"/>
              <a:gd name="connsiteY2" fmla="*/ 10000 h 10000"/>
              <a:gd name="connsiteX3" fmla="*/ 0 w 10501"/>
              <a:gd name="connsiteY3" fmla="*/ 9981 h 10000"/>
              <a:gd name="connsiteX4" fmla="*/ 8063 w 10501"/>
              <a:gd name="connsiteY4" fmla="*/ 0 h 10000"/>
              <a:gd name="connsiteX0" fmla="*/ 8563 w 10501"/>
              <a:gd name="connsiteY0" fmla="*/ 0 h 9912"/>
              <a:gd name="connsiteX1" fmla="*/ 10501 w 10501"/>
              <a:gd name="connsiteY1" fmla="*/ 20 h 9912"/>
              <a:gd name="connsiteX2" fmla="*/ 2000 w 10501"/>
              <a:gd name="connsiteY2" fmla="*/ 9912 h 9912"/>
              <a:gd name="connsiteX3" fmla="*/ 0 w 10501"/>
              <a:gd name="connsiteY3" fmla="*/ 9893 h 9912"/>
              <a:gd name="connsiteX4" fmla="*/ 8563 w 10501"/>
              <a:gd name="connsiteY4" fmla="*/ 0 h 9912"/>
              <a:gd name="connsiteX0" fmla="*/ 8154 w 10238"/>
              <a:gd name="connsiteY0" fmla="*/ 0 h 10000"/>
              <a:gd name="connsiteX1" fmla="*/ 10238 w 10238"/>
              <a:gd name="connsiteY1" fmla="*/ 20 h 10000"/>
              <a:gd name="connsiteX2" fmla="*/ 1905 w 10238"/>
              <a:gd name="connsiteY2" fmla="*/ 10000 h 10000"/>
              <a:gd name="connsiteX3" fmla="*/ 0 w 10238"/>
              <a:gd name="connsiteY3" fmla="*/ 9981 h 10000"/>
              <a:gd name="connsiteX4" fmla="*/ 8154 w 1023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38" h="10000">
                <a:moveTo>
                  <a:pt x="8154" y="0"/>
                </a:moveTo>
                <a:lnTo>
                  <a:pt x="10238" y="20"/>
                </a:lnTo>
                <a:lnTo>
                  <a:pt x="1905" y="10000"/>
                </a:lnTo>
                <a:lnTo>
                  <a:pt x="0" y="9981"/>
                </a:lnTo>
                <a:lnTo>
                  <a:pt x="8154" y="0"/>
                </a:lnTo>
                <a:close/>
              </a:path>
            </a:pathLst>
          </a:custGeom>
          <a:solidFill>
            <a:srgbClr val="08AE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0"/>
          <p:cNvSpPr txBox="1"/>
          <p:nvPr/>
        </p:nvSpPr>
        <p:spPr>
          <a:xfrm>
            <a:off x="2714695" y="1025935"/>
            <a:ext cx="6473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7200" b="1" i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5049953" y="2886363"/>
            <a:ext cx="27477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背景概述</a:t>
            </a:r>
            <a:endParaRPr lang="zh-CN" altLang="en-US" sz="4000" b="1" i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9" name="TextBox 1"/>
          <p:cNvSpPr txBox="1">
            <a:spLocks noChangeArrowheads="1"/>
          </p:cNvSpPr>
          <p:nvPr/>
        </p:nvSpPr>
        <p:spPr bwMode="auto">
          <a:xfrm>
            <a:off x="3169840" y="3883633"/>
            <a:ext cx="25716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建设理念</a:t>
            </a:r>
            <a:endParaRPr lang="zh-CN" altLang="en-US" sz="4000" b="1" i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0" name="TextBox 1"/>
          <p:cNvSpPr txBox="1">
            <a:spLocks noChangeArrowheads="1"/>
          </p:cNvSpPr>
          <p:nvPr/>
        </p:nvSpPr>
        <p:spPr bwMode="auto">
          <a:xfrm>
            <a:off x="5186853" y="4742307"/>
            <a:ext cx="274779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建设目标</a:t>
            </a:r>
            <a:endParaRPr lang="zh-CN" altLang="en-US" sz="4000" b="1" i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1" name="TextBox 1"/>
          <p:cNvSpPr txBox="1">
            <a:spLocks noChangeArrowheads="1"/>
          </p:cNvSpPr>
          <p:nvPr/>
        </p:nvSpPr>
        <p:spPr bwMode="auto">
          <a:xfrm>
            <a:off x="3406861" y="5675615"/>
            <a:ext cx="25891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整体设计</a:t>
            </a:r>
            <a:endParaRPr lang="zh-CN" altLang="en-US" sz="4000" b="1" i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2" name="TextBox 1"/>
          <p:cNvSpPr txBox="1">
            <a:spLocks noChangeArrowheads="1"/>
          </p:cNvSpPr>
          <p:nvPr/>
        </p:nvSpPr>
        <p:spPr bwMode="auto">
          <a:xfrm>
            <a:off x="5219658" y="6688826"/>
            <a:ext cx="261215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</a:t>
            </a:r>
            <a:endParaRPr lang="zh-CN" altLang="en-US" sz="4000" b="1" i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3" name="TextBox 1"/>
          <p:cNvSpPr txBox="1">
            <a:spLocks noChangeArrowheads="1"/>
          </p:cNvSpPr>
          <p:nvPr/>
        </p:nvSpPr>
        <p:spPr bwMode="auto">
          <a:xfrm>
            <a:off x="3133672" y="7696543"/>
            <a:ext cx="28288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4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服务体系</a:t>
            </a:r>
            <a:endParaRPr lang="zh-CN" altLang="en-US" sz="4000" b="1" i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4" name="TextBox 1"/>
          <p:cNvSpPr txBox="1">
            <a:spLocks noChangeArrowheads="1"/>
          </p:cNvSpPr>
          <p:nvPr/>
        </p:nvSpPr>
        <p:spPr bwMode="auto">
          <a:xfrm>
            <a:off x="5068825" y="8712427"/>
            <a:ext cx="26148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buFont typeface="Arial" pitchFamily="34" charset="0"/>
              <a:buNone/>
            </a:pPr>
            <a:r>
              <a:rPr lang="zh-CN" altLang="en-US" sz="4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典型案例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68302" y="2825722"/>
            <a:ext cx="1233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>
                <a:solidFill>
                  <a:srgbClr val="08AEF8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01</a:t>
            </a:r>
            <a:endParaRPr lang="zh-CN" altLang="en-US" sz="6000" i="1" dirty="0">
              <a:solidFill>
                <a:srgbClr val="08AEF8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27615" y="3822992"/>
            <a:ext cx="1233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 smtClean="0">
                <a:solidFill>
                  <a:srgbClr val="08AEF8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02</a:t>
            </a:r>
            <a:endParaRPr lang="zh-CN" altLang="en-US" sz="6000" i="1" dirty="0">
              <a:solidFill>
                <a:srgbClr val="08AEF8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7932" y="4681666"/>
            <a:ext cx="1233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 smtClean="0">
                <a:solidFill>
                  <a:srgbClr val="08AEF8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03</a:t>
            </a:r>
            <a:endParaRPr lang="zh-CN" altLang="en-US" sz="6000" i="1" dirty="0">
              <a:solidFill>
                <a:srgbClr val="08AEF8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36244" y="5655077"/>
            <a:ext cx="1233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 smtClean="0">
                <a:solidFill>
                  <a:srgbClr val="08AEF8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04</a:t>
            </a:r>
            <a:endParaRPr lang="zh-CN" altLang="en-US" sz="6000" i="1" dirty="0">
              <a:solidFill>
                <a:srgbClr val="08AEF8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94495" y="6628243"/>
            <a:ext cx="1233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 smtClean="0">
                <a:solidFill>
                  <a:srgbClr val="08AEF8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05</a:t>
            </a:r>
            <a:endParaRPr lang="zh-CN" altLang="en-US" sz="6000" i="1" dirty="0">
              <a:solidFill>
                <a:srgbClr val="08AEF8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114877" y="7660866"/>
            <a:ext cx="1233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 smtClean="0">
                <a:solidFill>
                  <a:srgbClr val="08AEF8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06</a:t>
            </a:r>
            <a:endParaRPr lang="zh-CN" altLang="en-US" sz="6000" i="1" dirty="0">
              <a:solidFill>
                <a:srgbClr val="08AEF8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97909" y="8712427"/>
            <a:ext cx="12337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i="1" dirty="0" smtClean="0">
                <a:solidFill>
                  <a:srgbClr val="08AEF8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07</a:t>
            </a:r>
            <a:endParaRPr lang="zh-CN" altLang="en-US" sz="6000" i="1" dirty="0">
              <a:solidFill>
                <a:srgbClr val="08AEF8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79976" y="8315150"/>
            <a:ext cx="47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SERVICE SYSTEM</a:t>
            </a:r>
            <a:endParaRPr lang="zh-CN" altLang="zh-CN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86415" y="6273426"/>
            <a:ext cx="47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OVERALL DESIGN</a:t>
            </a:r>
            <a:endParaRPr lang="zh-CN" altLang="en-U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19658" y="7295633"/>
            <a:ext cx="47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CONTENTS</a:t>
            </a:r>
            <a:endParaRPr lang="zh-CN" altLang="en-U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035575" y="9330754"/>
            <a:ext cx="47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TYPICAL CASES</a:t>
            </a:r>
            <a:endParaRPr lang="zh-CN" altLang="en-U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等腰三角形 29"/>
          <p:cNvSpPr/>
          <p:nvPr/>
        </p:nvSpPr>
        <p:spPr>
          <a:xfrm rot="10800000">
            <a:off x="-2" y="-2"/>
            <a:ext cx="1976440" cy="4541324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等腰三角形 29"/>
          <p:cNvSpPr/>
          <p:nvPr/>
        </p:nvSpPr>
        <p:spPr>
          <a:xfrm rot="10800000">
            <a:off x="-3925" y="-31534"/>
            <a:ext cx="1706276" cy="3885393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5101604" y="3482594"/>
            <a:ext cx="47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BACKGROUND </a:t>
            </a:r>
            <a:endParaRPr lang="zh-CN" altLang="en-US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163382" y="4461553"/>
            <a:ext cx="47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CONCEPT</a:t>
            </a:r>
            <a:endParaRPr lang="zh-CN" altLang="zh-CN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81314" y="5344120"/>
            <a:ext cx="471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GOALS</a:t>
            </a:r>
            <a:endParaRPr lang="zh-CN" altLang="zh-CN" sz="18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844472" y="2089860"/>
            <a:ext cx="5245748" cy="0"/>
          </a:xfrm>
          <a:prstGeom prst="line">
            <a:avLst/>
          </a:prstGeom>
          <a:ln w="76200">
            <a:solidFill>
              <a:srgbClr val="08AE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H="1">
            <a:off x="11369040" y="899160"/>
            <a:ext cx="807720" cy="3338416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12176760" y="899160"/>
            <a:ext cx="432816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H="1">
            <a:off x="11871960" y="1212358"/>
            <a:ext cx="594256" cy="2551011"/>
          </a:xfrm>
          <a:prstGeom prst="line">
            <a:avLst/>
          </a:prstGeom>
          <a:ln w="381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12466216" y="1212358"/>
            <a:ext cx="3109064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12329160" y="1581690"/>
            <a:ext cx="411376" cy="1658616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2740536" y="1581690"/>
            <a:ext cx="1874624" cy="0"/>
          </a:xfrm>
          <a:prstGeom prst="line">
            <a:avLst/>
          </a:prstGeom>
          <a:ln w="571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161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矩形 39"/>
          <p:cNvSpPr/>
          <p:nvPr/>
        </p:nvSpPr>
        <p:spPr>
          <a:xfrm>
            <a:off x="3038" y="5563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3303" y="735171"/>
            <a:ext cx="437785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IAAS 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云基础设施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9491641" y="2805969"/>
            <a:ext cx="7723029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3800"/>
              </a:lnSpc>
            </a:pP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通过部署国际</a:t>
            </a: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领导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云技术厂</a:t>
            </a: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商</a:t>
            </a:r>
            <a:r>
              <a:rPr lang="en-US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(VMware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</a:t>
            </a:r>
            <a:r>
              <a:rPr lang="en-US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Citrix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等</a:t>
            </a:r>
            <a:r>
              <a:rPr lang="en-US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)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系统对学校现有服务器，存储、网络设备进行</a:t>
            </a:r>
            <a:r>
              <a:rPr lang="zh-CN" altLang="zh-CN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有序</a:t>
            </a:r>
            <a:r>
              <a:rPr lang="zh-CN" alt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地</a:t>
            </a:r>
            <a:r>
              <a:rPr lang="zh-CN" altLang="zh-CN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整合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，形成一个统一管理</a:t>
            </a:r>
            <a:r>
              <a:rPr lang="zh-CN" altLang="zh-CN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的</a:t>
            </a:r>
            <a:r>
              <a:rPr lang="en-US" altLang="zh-CN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共享</a:t>
            </a:r>
            <a:r>
              <a:rPr lang="zh-CN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资源池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。</a:t>
            </a:r>
            <a:endParaRPr lang="en-US" altLang="zh-CN" sz="27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3" name="TextBox 2"/>
          <p:cNvSpPr txBox="1">
            <a:spLocks noChangeArrowheads="1"/>
          </p:cNvSpPr>
          <p:nvPr/>
        </p:nvSpPr>
        <p:spPr bwMode="auto">
          <a:xfrm>
            <a:off x="9491641" y="5081589"/>
            <a:ext cx="7866719" cy="204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3800"/>
              </a:lnSpc>
            </a:pP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基础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架构底层</a:t>
            </a: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是</a:t>
            </a:r>
            <a:r>
              <a:rPr lang="zh-CN" altLang="zh-CN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以</a:t>
            </a:r>
            <a:r>
              <a:rPr lang="en-US" altLang="zh-CN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虚拟</a:t>
            </a:r>
            <a:r>
              <a:rPr lang="zh-CN" altLang="zh-CN" sz="27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化</a:t>
            </a:r>
            <a:r>
              <a:rPr lang="zh-CN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技术</a:t>
            </a:r>
            <a:r>
              <a:rPr lang="en-US" altLang="zh-CN" sz="27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zh-CN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构建</a:t>
            </a: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的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云计算，云存储，云桌面</a:t>
            </a: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、云应用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等服务，</a:t>
            </a: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可以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根据使用部门的实际需求</a:t>
            </a:r>
            <a:r>
              <a:rPr lang="zh-CN" altLang="zh-CN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灵动</a:t>
            </a:r>
            <a:r>
              <a:rPr lang="zh-CN" altLang="en-US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地</a:t>
            </a:r>
            <a:r>
              <a:rPr lang="zh-CN" altLang="zh-CN" sz="27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按需分配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和动态调整，</a:t>
            </a: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真正实现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智慧校园</a:t>
            </a:r>
            <a:r>
              <a:rPr lang="zh-CN" altLang="en-US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的</a:t>
            </a:r>
            <a:r>
              <a:rPr lang="zh-CN" altLang="zh-CN" sz="2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管理。</a:t>
            </a:r>
          </a:p>
        </p:txBody>
      </p:sp>
      <p:sp>
        <p:nvSpPr>
          <p:cNvPr id="2" name="矩形 1"/>
          <p:cNvSpPr/>
          <p:nvPr/>
        </p:nvSpPr>
        <p:spPr>
          <a:xfrm>
            <a:off x="941945" y="2811227"/>
            <a:ext cx="5350300" cy="3252052"/>
          </a:xfrm>
          <a:prstGeom prst="rect">
            <a:avLst/>
          </a:prstGeom>
          <a:blipFill>
            <a:blip r:embed="rId3"/>
            <a:stretch>
              <a:fillRect t="-6000" b="-17000"/>
            </a:stretch>
          </a:blip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329075" y="5081589"/>
            <a:ext cx="5350300" cy="3252052"/>
          </a:xfrm>
          <a:prstGeom prst="rect">
            <a:avLst/>
          </a:prstGeom>
          <a:blipFill>
            <a:blip r:embed="rId4"/>
            <a:stretch>
              <a:fillRect t="-6000" b="-17000"/>
            </a:stretch>
          </a:blipFill>
          <a:ln>
            <a:noFill/>
          </a:ln>
          <a:effectLst>
            <a:outerShdw blurRad="63500" sx="102000" sy="102000" algn="ctr" rotWithShape="0">
              <a:schemeClr val="bg2">
                <a:lumMod val="25000"/>
                <a:alpha val="5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66535" y="7566207"/>
            <a:ext cx="2716905" cy="56252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566535" y="7601248"/>
            <a:ext cx="28507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sz="2600" b="1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云基础设施</a:t>
            </a:r>
            <a:endParaRPr lang="zh-CN" altLang="en-US" sz="2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034818" y="4661255"/>
            <a:ext cx="922143" cy="922143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KSO_Shape"/>
          <p:cNvSpPr>
            <a:spLocks/>
          </p:cNvSpPr>
          <p:nvPr/>
        </p:nvSpPr>
        <p:spPr bwMode="auto">
          <a:xfrm>
            <a:off x="3186649" y="4845313"/>
            <a:ext cx="568064" cy="568064"/>
          </a:xfrm>
          <a:custGeom>
            <a:avLst/>
            <a:gdLst>
              <a:gd name="T0" fmla="*/ 2147483646 w 207"/>
              <a:gd name="T1" fmla="*/ 2147483646 h 207"/>
              <a:gd name="T2" fmla="*/ 2147483646 w 207"/>
              <a:gd name="T3" fmla="*/ 2147483646 h 207"/>
              <a:gd name="T4" fmla="*/ 2147483646 w 207"/>
              <a:gd name="T5" fmla="*/ 2147483646 h 207"/>
              <a:gd name="T6" fmla="*/ 2147483646 w 207"/>
              <a:gd name="T7" fmla="*/ 2147483646 h 207"/>
              <a:gd name="T8" fmla="*/ 2147483646 w 207"/>
              <a:gd name="T9" fmla="*/ 2147483646 h 207"/>
              <a:gd name="T10" fmla="*/ 2147483646 w 207"/>
              <a:gd name="T11" fmla="*/ 2147483646 h 207"/>
              <a:gd name="T12" fmla="*/ 2147483646 w 207"/>
              <a:gd name="T13" fmla="*/ 2147483646 h 207"/>
              <a:gd name="T14" fmla="*/ 2147483646 w 207"/>
              <a:gd name="T15" fmla="*/ 2147483646 h 207"/>
              <a:gd name="T16" fmla="*/ 2147483646 w 207"/>
              <a:gd name="T17" fmla="*/ 2147483646 h 207"/>
              <a:gd name="T18" fmla="*/ 2147483646 w 207"/>
              <a:gd name="T19" fmla="*/ 2147483646 h 207"/>
              <a:gd name="T20" fmla="*/ 2147483646 w 207"/>
              <a:gd name="T21" fmla="*/ 2147483646 h 207"/>
              <a:gd name="T22" fmla="*/ 2147483646 w 207"/>
              <a:gd name="T23" fmla="*/ 2147483646 h 207"/>
              <a:gd name="T24" fmla="*/ 2147483646 w 207"/>
              <a:gd name="T25" fmla="*/ 2147483646 h 207"/>
              <a:gd name="T26" fmla="*/ 2147483646 w 207"/>
              <a:gd name="T27" fmla="*/ 2147483646 h 207"/>
              <a:gd name="T28" fmla="*/ 0 w 207"/>
              <a:gd name="T29" fmla="*/ 2147483646 h 207"/>
              <a:gd name="T30" fmla="*/ 2147483646 w 207"/>
              <a:gd name="T31" fmla="*/ 2147483646 h 207"/>
              <a:gd name="T32" fmla="*/ 2147483646 w 207"/>
              <a:gd name="T33" fmla="*/ 0 h 207"/>
              <a:gd name="T34" fmla="*/ 2147483646 w 207"/>
              <a:gd name="T35" fmla="*/ 2147483646 h 207"/>
              <a:gd name="T36" fmla="*/ 2147483646 w 207"/>
              <a:gd name="T37" fmla="*/ 2147483646 h 207"/>
              <a:gd name="T38" fmla="*/ 2147483646 w 207"/>
              <a:gd name="T39" fmla="*/ 2147483646 h 207"/>
              <a:gd name="T40" fmla="*/ 2147483646 w 207"/>
              <a:gd name="T41" fmla="*/ 2147483646 h 207"/>
              <a:gd name="T42" fmla="*/ 2147483646 w 207"/>
              <a:gd name="T43" fmla="*/ 2147483646 h 207"/>
              <a:gd name="T44" fmla="*/ 2147483646 w 207"/>
              <a:gd name="T45" fmla="*/ 2147483646 h 207"/>
              <a:gd name="T46" fmla="*/ 2147483646 w 207"/>
              <a:gd name="T47" fmla="*/ 2147483646 h 207"/>
              <a:gd name="T48" fmla="*/ 2147483646 w 207"/>
              <a:gd name="T49" fmla="*/ 2147483646 h 207"/>
              <a:gd name="T50" fmla="*/ 2147483646 w 207"/>
              <a:gd name="T51" fmla="*/ 2147483646 h 207"/>
              <a:gd name="T52" fmla="*/ 2147483646 w 207"/>
              <a:gd name="T53" fmla="*/ 2147483646 h 207"/>
              <a:gd name="T54" fmla="*/ 2147483646 w 207"/>
              <a:gd name="T55" fmla="*/ 2147483646 h 207"/>
              <a:gd name="T56" fmla="*/ 2147483646 w 207"/>
              <a:gd name="T57" fmla="*/ 2147483646 h 207"/>
              <a:gd name="T58" fmla="*/ 2147483646 w 207"/>
              <a:gd name="T59" fmla="*/ 2147483646 h 207"/>
              <a:gd name="T60" fmla="*/ 2147483646 w 207"/>
              <a:gd name="T61" fmla="*/ 2147483646 h 207"/>
              <a:gd name="T62" fmla="*/ 2147483646 w 207"/>
              <a:gd name="T63" fmla="*/ 2147483646 h 207"/>
              <a:gd name="T64" fmla="*/ 2147483646 w 207"/>
              <a:gd name="T65" fmla="*/ 2147483646 h 207"/>
              <a:gd name="T66" fmla="*/ 2147483646 w 207"/>
              <a:gd name="T67" fmla="*/ 2147483646 h 207"/>
              <a:gd name="T68" fmla="*/ 2147483646 w 207"/>
              <a:gd name="T69" fmla="*/ 2147483646 h 207"/>
              <a:gd name="T70" fmla="*/ 2147483646 w 207"/>
              <a:gd name="T71" fmla="*/ 2147483646 h 207"/>
              <a:gd name="T72" fmla="*/ 2147483646 w 207"/>
              <a:gd name="T73" fmla="*/ 2147483646 h 207"/>
              <a:gd name="T74" fmla="*/ 2147483646 w 207"/>
              <a:gd name="T75" fmla="*/ 2147483646 h 207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07" h="207">
                <a:moveTo>
                  <a:pt x="137" y="51"/>
                </a:moveTo>
                <a:cubicBezTo>
                  <a:pt x="153" y="51"/>
                  <a:pt x="153" y="51"/>
                  <a:pt x="153" y="51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41" y="120"/>
                  <a:pt x="141" y="125"/>
                  <a:pt x="142" y="128"/>
                </a:cubicBezTo>
                <a:cubicBezTo>
                  <a:pt x="143" y="132"/>
                  <a:pt x="146" y="133"/>
                  <a:pt x="150" y="133"/>
                </a:cubicBezTo>
                <a:cubicBezTo>
                  <a:pt x="154" y="133"/>
                  <a:pt x="158" y="132"/>
                  <a:pt x="161" y="130"/>
                </a:cubicBezTo>
                <a:cubicBezTo>
                  <a:pt x="165" y="129"/>
                  <a:pt x="169" y="126"/>
                  <a:pt x="172" y="122"/>
                </a:cubicBezTo>
                <a:cubicBezTo>
                  <a:pt x="175" y="118"/>
                  <a:pt x="177" y="114"/>
                  <a:pt x="179" y="108"/>
                </a:cubicBezTo>
                <a:cubicBezTo>
                  <a:pt x="181" y="102"/>
                  <a:pt x="182" y="95"/>
                  <a:pt x="182" y="87"/>
                </a:cubicBezTo>
                <a:cubicBezTo>
                  <a:pt x="182" y="76"/>
                  <a:pt x="180" y="66"/>
                  <a:pt x="176" y="58"/>
                </a:cubicBezTo>
                <a:cubicBezTo>
                  <a:pt x="172" y="50"/>
                  <a:pt x="167" y="44"/>
                  <a:pt x="161" y="38"/>
                </a:cubicBezTo>
                <a:cubicBezTo>
                  <a:pt x="154" y="33"/>
                  <a:pt x="146" y="29"/>
                  <a:pt x="137" y="27"/>
                </a:cubicBezTo>
                <a:cubicBezTo>
                  <a:pt x="128" y="24"/>
                  <a:pt x="119" y="23"/>
                  <a:pt x="109" y="23"/>
                </a:cubicBezTo>
                <a:cubicBezTo>
                  <a:pt x="97" y="23"/>
                  <a:pt x="86" y="25"/>
                  <a:pt x="76" y="30"/>
                </a:cubicBezTo>
                <a:cubicBezTo>
                  <a:pt x="65" y="34"/>
                  <a:pt x="57" y="40"/>
                  <a:pt x="49" y="47"/>
                </a:cubicBezTo>
                <a:cubicBezTo>
                  <a:pt x="42" y="55"/>
                  <a:pt x="36" y="63"/>
                  <a:pt x="31" y="74"/>
                </a:cubicBezTo>
                <a:cubicBezTo>
                  <a:pt x="27" y="84"/>
                  <a:pt x="25" y="95"/>
                  <a:pt x="25" y="107"/>
                </a:cubicBezTo>
                <a:cubicBezTo>
                  <a:pt x="25" y="119"/>
                  <a:pt x="27" y="129"/>
                  <a:pt x="30" y="139"/>
                </a:cubicBezTo>
                <a:cubicBezTo>
                  <a:pt x="34" y="148"/>
                  <a:pt x="39" y="156"/>
                  <a:pt x="46" y="163"/>
                </a:cubicBezTo>
                <a:cubicBezTo>
                  <a:pt x="53" y="169"/>
                  <a:pt x="61" y="174"/>
                  <a:pt x="71" y="178"/>
                </a:cubicBezTo>
                <a:cubicBezTo>
                  <a:pt x="81" y="181"/>
                  <a:pt x="93" y="183"/>
                  <a:pt x="106" y="183"/>
                </a:cubicBezTo>
                <a:cubicBezTo>
                  <a:pt x="110" y="183"/>
                  <a:pt x="115" y="183"/>
                  <a:pt x="121" y="182"/>
                </a:cubicBezTo>
                <a:cubicBezTo>
                  <a:pt x="127" y="181"/>
                  <a:pt x="132" y="179"/>
                  <a:pt x="136" y="177"/>
                </a:cubicBezTo>
                <a:cubicBezTo>
                  <a:pt x="143" y="199"/>
                  <a:pt x="143" y="199"/>
                  <a:pt x="143" y="199"/>
                </a:cubicBezTo>
                <a:cubicBezTo>
                  <a:pt x="137" y="202"/>
                  <a:pt x="131" y="204"/>
                  <a:pt x="124" y="205"/>
                </a:cubicBezTo>
                <a:cubicBezTo>
                  <a:pt x="118" y="206"/>
                  <a:pt x="110" y="207"/>
                  <a:pt x="102" y="207"/>
                </a:cubicBezTo>
                <a:cubicBezTo>
                  <a:pt x="87" y="207"/>
                  <a:pt x="74" y="205"/>
                  <a:pt x="61" y="200"/>
                </a:cubicBezTo>
                <a:cubicBezTo>
                  <a:pt x="49" y="196"/>
                  <a:pt x="38" y="190"/>
                  <a:pt x="29" y="182"/>
                </a:cubicBezTo>
                <a:cubicBezTo>
                  <a:pt x="20" y="173"/>
                  <a:pt x="13" y="163"/>
                  <a:pt x="7" y="151"/>
                </a:cubicBezTo>
                <a:cubicBezTo>
                  <a:pt x="2" y="138"/>
                  <a:pt x="0" y="124"/>
                  <a:pt x="0" y="108"/>
                </a:cubicBezTo>
                <a:cubicBezTo>
                  <a:pt x="0" y="91"/>
                  <a:pt x="3" y="76"/>
                  <a:pt x="9" y="63"/>
                </a:cubicBezTo>
                <a:cubicBezTo>
                  <a:pt x="14" y="50"/>
                  <a:pt x="22" y="38"/>
                  <a:pt x="32" y="29"/>
                </a:cubicBezTo>
                <a:cubicBezTo>
                  <a:pt x="42" y="20"/>
                  <a:pt x="54" y="12"/>
                  <a:pt x="67" y="7"/>
                </a:cubicBezTo>
                <a:cubicBezTo>
                  <a:pt x="80" y="2"/>
                  <a:pt x="94" y="0"/>
                  <a:pt x="109" y="0"/>
                </a:cubicBezTo>
                <a:cubicBezTo>
                  <a:pt x="123" y="0"/>
                  <a:pt x="136" y="2"/>
                  <a:pt x="148" y="6"/>
                </a:cubicBezTo>
                <a:cubicBezTo>
                  <a:pt x="160" y="10"/>
                  <a:pt x="170" y="15"/>
                  <a:pt x="179" y="23"/>
                </a:cubicBezTo>
                <a:cubicBezTo>
                  <a:pt x="188" y="30"/>
                  <a:pt x="195" y="40"/>
                  <a:pt x="200" y="50"/>
                </a:cubicBezTo>
                <a:cubicBezTo>
                  <a:pt x="205" y="61"/>
                  <a:pt x="207" y="74"/>
                  <a:pt x="207" y="87"/>
                </a:cubicBezTo>
                <a:cubicBezTo>
                  <a:pt x="207" y="97"/>
                  <a:pt x="205" y="106"/>
                  <a:pt x="202" y="115"/>
                </a:cubicBezTo>
                <a:cubicBezTo>
                  <a:pt x="199" y="123"/>
                  <a:pt x="194" y="130"/>
                  <a:pt x="188" y="137"/>
                </a:cubicBezTo>
                <a:cubicBezTo>
                  <a:pt x="182" y="143"/>
                  <a:pt x="175" y="148"/>
                  <a:pt x="167" y="151"/>
                </a:cubicBezTo>
                <a:cubicBezTo>
                  <a:pt x="159" y="155"/>
                  <a:pt x="151" y="157"/>
                  <a:pt x="141" y="157"/>
                </a:cubicBezTo>
                <a:cubicBezTo>
                  <a:pt x="138" y="157"/>
                  <a:pt x="134" y="156"/>
                  <a:pt x="131" y="156"/>
                </a:cubicBezTo>
                <a:cubicBezTo>
                  <a:pt x="128" y="155"/>
                  <a:pt x="125" y="153"/>
                  <a:pt x="123" y="151"/>
                </a:cubicBezTo>
                <a:cubicBezTo>
                  <a:pt x="121" y="149"/>
                  <a:pt x="119" y="147"/>
                  <a:pt x="118" y="144"/>
                </a:cubicBezTo>
                <a:cubicBezTo>
                  <a:pt x="117" y="140"/>
                  <a:pt x="116" y="137"/>
                  <a:pt x="117" y="132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114" y="135"/>
                  <a:pt x="111" y="138"/>
                  <a:pt x="109" y="141"/>
                </a:cubicBezTo>
                <a:cubicBezTo>
                  <a:pt x="106" y="144"/>
                  <a:pt x="103" y="147"/>
                  <a:pt x="100" y="149"/>
                </a:cubicBezTo>
                <a:cubicBezTo>
                  <a:pt x="97" y="152"/>
                  <a:pt x="93" y="153"/>
                  <a:pt x="89" y="155"/>
                </a:cubicBezTo>
                <a:cubicBezTo>
                  <a:pt x="86" y="156"/>
                  <a:pt x="81" y="157"/>
                  <a:pt x="77" y="157"/>
                </a:cubicBezTo>
                <a:cubicBezTo>
                  <a:pt x="73" y="157"/>
                  <a:pt x="70" y="156"/>
                  <a:pt x="66" y="154"/>
                </a:cubicBezTo>
                <a:cubicBezTo>
                  <a:pt x="63" y="153"/>
                  <a:pt x="60" y="151"/>
                  <a:pt x="58" y="148"/>
                </a:cubicBezTo>
                <a:cubicBezTo>
                  <a:pt x="55" y="145"/>
                  <a:pt x="53" y="141"/>
                  <a:pt x="52" y="137"/>
                </a:cubicBezTo>
                <a:cubicBezTo>
                  <a:pt x="51" y="133"/>
                  <a:pt x="50" y="129"/>
                  <a:pt x="50" y="124"/>
                </a:cubicBezTo>
                <a:cubicBezTo>
                  <a:pt x="50" y="114"/>
                  <a:pt x="51" y="105"/>
                  <a:pt x="54" y="96"/>
                </a:cubicBezTo>
                <a:cubicBezTo>
                  <a:pt x="57" y="87"/>
                  <a:pt x="62" y="80"/>
                  <a:pt x="67" y="73"/>
                </a:cubicBezTo>
                <a:cubicBezTo>
                  <a:pt x="72" y="66"/>
                  <a:pt x="78" y="60"/>
                  <a:pt x="85" y="56"/>
                </a:cubicBezTo>
                <a:cubicBezTo>
                  <a:pt x="92" y="52"/>
                  <a:pt x="99" y="50"/>
                  <a:pt x="107" y="50"/>
                </a:cubicBezTo>
                <a:cubicBezTo>
                  <a:pt x="112" y="50"/>
                  <a:pt x="117" y="51"/>
                  <a:pt x="120" y="52"/>
                </a:cubicBezTo>
                <a:cubicBezTo>
                  <a:pt x="124" y="54"/>
                  <a:pt x="127" y="56"/>
                  <a:pt x="130" y="59"/>
                </a:cubicBezTo>
                <a:lnTo>
                  <a:pt x="137" y="51"/>
                </a:lnTo>
                <a:close/>
                <a:moveTo>
                  <a:pt x="123" y="79"/>
                </a:moveTo>
                <a:cubicBezTo>
                  <a:pt x="121" y="77"/>
                  <a:pt x="119" y="76"/>
                  <a:pt x="117" y="75"/>
                </a:cubicBezTo>
                <a:cubicBezTo>
                  <a:pt x="115" y="74"/>
                  <a:pt x="112" y="74"/>
                  <a:pt x="109" y="74"/>
                </a:cubicBezTo>
                <a:cubicBezTo>
                  <a:pt x="104" y="74"/>
                  <a:pt x="100" y="75"/>
                  <a:pt x="96" y="78"/>
                </a:cubicBezTo>
                <a:cubicBezTo>
                  <a:pt x="92" y="80"/>
                  <a:pt x="89" y="83"/>
                  <a:pt x="86" y="88"/>
                </a:cubicBezTo>
                <a:cubicBezTo>
                  <a:pt x="84" y="92"/>
                  <a:pt x="81" y="96"/>
                  <a:pt x="80" y="101"/>
                </a:cubicBezTo>
                <a:cubicBezTo>
                  <a:pt x="78" y="106"/>
                  <a:pt x="78" y="111"/>
                  <a:pt x="78" y="116"/>
                </a:cubicBezTo>
                <a:cubicBezTo>
                  <a:pt x="78" y="121"/>
                  <a:pt x="79" y="125"/>
                  <a:pt x="81" y="128"/>
                </a:cubicBezTo>
                <a:cubicBezTo>
                  <a:pt x="83" y="132"/>
                  <a:pt x="86" y="133"/>
                  <a:pt x="91" y="133"/>
                </a:cubicBezTo>
                <a:cubicBezTo>
                  <a:pt x="93" y="133"/>
                  <a:pt x="96" y="133"/>
                  <a:pt x="98" y="131"/>
                </a:cubicBezTo>
                <a:cubicBezTo>
                  <a:pt x="100" y="130"/>
                  <a:pt x="103" y="128"/>
                  <a:pt x="105" y="126"/>
                </a:cubicBezTo>
                <a:cubicBezTo>
                  <a:pt x="107" y="124"/>
                  <a:pt x="110" y="122"/>
                  <a:pt x="112" y="119"/>
                </a:cubicBezTo>
                <a:cubicBezTo>
                  <a:pt x="114" y="116"/>
                  <a:pt x="116" y="113"/>
                  <a:pt x="117" y="110"/>
                </a:cubicBezTo>
                <a:lnTo>
                  <a:pt x="123" y="7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5824181" y="2346109"/>
            <a:ext cx="922143" cy="922143"/>
          </a:xfrm>
          <a:prstGeom prst="ellipse">
            <a:avLst/>
          </a:prstGeom>
          <a:solidFill>
            <a:srgbClr val="129AEE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KSO_Shape"/>
          <p:cNvSpPr>
            <a:spLocks/>
          </p:cNvSpPr>
          <p:nvPr/>
        </p:nvSpPr>
        <p:spPr bwMode="auto">
          <a:xfrm>
            <a:off x="5956400" y="2530894"/>
            <a:ext cx="669470" cy="550081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4" name="KSO_Shape"/>
          <p:cNvSpPr/>
          <p:nvPr/>
        </p:nvSpPr>
        <p:spPr>
          <a:xfrm>
            <a:off x="9015931" y="2934302"/>
            <a:ext cx="361474" cy="361474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KSO_Shape"/>
          <p:cNvSpPr/>
          <p:nvPr/>
        </p:nvSpPr>
        <p:spPr>
          <a:xfrm>
            <a:off x="9015931" y="5192293"/>
            <a:ext cx="361474" cy="361474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58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4" descr="C:\Users\wenyu.li\Desktop\横 PPT.jpg"/>
          <p:cNvPicPr>
            <a:picLocks noChangeAspect="1" noChangeArrowheads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5" name="矩形 144"/>
          <p:cNvSpPr/>
          <p:nvPr/>
        </p:nvSpPr>
        <p:spPr>
          <a:xfrm>
            <a:off x="3038" y="22816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2133303" y="735171"/>
            <a:ext cx="50266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IAAS 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物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联网基础设施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56333" y="-144379"/>
            <a:ext cx="9931668" cy="10450589"/>
          </a:xfrm>
          <a:custGeom>
            <a:avLst/>
            <a:gdLst>
              <a:gd name="connsiteX0" fmla="*/ 0 w 9480884"/>
              <a:gd name="connsiteY0" fmla="*/ 0 h 10282967"/>
              <a:gd name="connsiteX1" fmla="*/ 9480884 w 9480884"/>
              <a:gd name="connsiteY1" fmla="*/ 0 h 10282967"/>
              <a:gd name="connsiteX2" fmla="*/ 9480884 w 9480884"/>
              <a:gd name="connsiteY2" fmla="*/ 10282967 h 10282967"/>
              <a:gd name="connsiteX3" fmla="*/ 0 w 9480884"/>
              <a:gd name="connsiteY3" fmla="*/ 10282967 h 10282967"/>
              <a:gd name="connsiteX4" fmla="*/ 0 w 9480884"/>
              <a:gd name="connsiteY4" fmla="*/ 0 h 10282967"/>
              <a:gd name="connsiteX0" fmla="*/ 0 w 9480884"/>
              <a:gd name="connsiteY0" fmla="*/ 284 h 10283251"/>
              <a:gd name="connsiteX1" fmla="*/ 3609474 w 9480884"/>
              <a:gd name="connsiteY1" fmla="*/ 9125 h 10283251"/>
              <a:gd name="connsiteX2" fmla="*/ 9480884 w 9480884"/>
              <a:gd name="connsiteY2" fmla="*/ 284 h 10283251"/>
              <a:gd name="connsiteX3" fmla="*/ 9480884 w 9480884"/>
              <a:gd name="connsiteY3" fmla="*/ 10283251 h 10283251"/>
              <a:gd name="connsiteX4" fmla="*/ 0 w 9480884"/>
              <a:gd name="connsiteY4" fmla="*/ 10283251 h 10283251"/>
              <a:gd name="connsiteX5" fmla="*/ 0 w 9480884"/>
              <a:gd name="connsiteY5" fmla="*/ 284 h 10283251"/>
              <a:gd name="connsiteX0" fmla="*/ 2294021 w 9480884"/>
              <a:gd name="connsiteY0" fmla="*/ 138 h 10299147"/>
              <a:gd name="connsiteX1" fmla="*/ 3609474 w 9480884"/>
              <a:gd name="connsiteY1" fmla="*/ 25021 h 10299147"/>
              <a:gd name="connsiteX2" fmla="*/ 9480884 w 9480884"/>
              <a:gd name="connsiteY2" fmla="*/ 16180 h 10299147"/>
              <a:gd name="connsiteX3" fmla="*/ 9480884 w 9480884"/>
              <a:gd name="connsiteY3" fmla="*/ 10299147 h 10299147"/>
              <a:gd name="connsiteX4" fmla="*/ 0 w 9480884"/>
              <a:gd name="connsiteY4" fmla="*/ 10299147 h 10299147"/>
              <a:gd name="connsiteX5" fmla="*/ 2294021 w 9480884"/>
              <a:gd name="connsiteY5" fmla="*/ 138 h 10299147"/>
              <a:gd name="connsiteX0" fmla="*/ 1743053 w 8929916"/>
              <a:gd name="connsiteY0" fmla="*/ 138 h 10299147"/>
              <a:gd name="connsiteX1" fmla="*/ 3058506 w 8929916"/>
              <a:gd name="connsiteY1" fmla="*/ 25021 h 10299147"/>
              <a:gd name="connsiteX2" fmla="*/ 8929916 w 8929916"/>
              <a:gd name="connsiteY2" fmla="*/ 16180 h 10299147"/>
              <a:gd name="connsiteX3" fmla="*/ 8929916 w 8929916"/>
              <a:gd name="connsiteY3" fmla="*/ 10299147 h 10299147"/>
              <a:gd name="connsiteX4" fmla="*/ 0 w 8929916"/>
              <a:gd name="connsiteY4" fmla="*/ 10299147 h 10299147"/>
              <a:gd name="connsiteX5" fmla="*/ 1743053 w 8929916"/>
              <a:gd name="connsiteY5" fmla="*/ 138 h 10299147"/>
              <a:gd name="connsiteX0" fmla="*/ 1474633 w 8929916"/>
              <a:gd name="connsiteY0" fmla="*/ 138 h 10299147"/>
              <a:gd name="connsiteX1" fmla="*/ 3058506 w 8929916"/>
              <a:gd name="connsiteY1" fmla="*/ 25021 h 10299147"/>
              <a:gd name="connsiteX2" fmla="*/ 8929916 w 8929916"/>
              <a:gd name="connsiteY2" fmla="*/ 16180 h 10299147"/>
              <a:gd name="connsiteX3" fmla="*/ 8929916 w 8929916"/>
              <a:gd name="connsiteY3" fmla="*/ 10299147 h 10299147"/>
              <a:gd name="connsiteX4" fmla="*/ 0 w 8929916"/>
              <a:gd name="connsiteY4" fmla="*/ 10299147 h 10299147"/>
              <a:gd name="connsiteX5" fmla="*/ 1474633 w 8929916"/>
              <a:gd name="connsiteY5" fmla="*/ 138 h 10299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929916" h="10299147">
                <a:moveTo>
                  <a:pt x="1474633" y="138"/>
                </a:moveTo>
                <a:cubicBezTo>
                  <a:pt x="1490675" y="-2262"/>
                  <a:pt x="3042464" y="27421"/>
                  <a:pt x="3058506" y="25021"/>
                </a:cubicBezTo>
                <a:lnTo>
                  <a:pt x="8929916" y="16180"/>
                </a:lnTo>
                <a:lnTo>
                  <a:pt x="8929916" y="10299147"/>
                </a:lnTo>
                <a:lnTo>
                  <a:pt x="0" y="10299147"/>
                </a:lnTo>
                <a:lnTo>
                  <a:pt x="1474633" y="138"/>
                </a:lnTo>
                <a:close/>
              </a:path>
            </a:pathLst>
          </a:custGeom>
          <a:solidFill>
            <a:srgbClr val="129AE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矩形 9"/>
          <p:cNvSpPr>
            <a:spLocks noChangeArrowheads="1"/>
          </p:cNvSpPr>
          <p:nvPr/>
        </p:nvSpPr>
        <p:spPr bwMode="auto">
          <a:xfrm>
            <a:off x="879149" y="8062915"/>
            <a:ext cx="6631672" cy="471009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itchFamily="34" charset="0"/>
              <a:buNone/>
              <a:tabLst>
                <a:tab pos="1169988" algn="l"/>
              </a:tabLst>
            </a:pP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兴“雾”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——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构建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全方位</a:t>
            </a:r>
            <a:r>
              <a:rPr lang="zh-CN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的智慧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网络</a:t>
            </a:r>
            <a:r>
              <a:rPr lang="zh-CN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环境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2" name="椭圆 11"/>
          <p:cNvSpPr>
            <a:spLocks noChangeArrowheads="1"/>
          </p:cNvSpPr>
          <p:nvPr/>
        </p:nvSpPr>
        <p:spPr bwMode="auto">
          <a:xfrm>
            <a:off x="1305769" y="3742986"/>
            <a:ext cx="176230" cy="168116"/>
          </a:xfrm>
          <a:prstGeom prst="ellipse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4288659" y="5071550"/>
            <a:ext cx="3247202" cy="142232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444500" eaLnBrk="1" hangingPunct="1">
              <a:buClr>
                <a:srgbClr val="A2A2A2"/>
              </a:buClr>
              <a:buSzPct val="70000"/>
              <a:buFont typeface="Monotype Sorts" pitchFamily="2" charset="2"/>
              <a:buNone/>
              <a:defRPr/>
            </a:pPr>
            <a:endParaRPr lang="zh-CN" altLang="en-US" sz="140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854925" y="5051011"/>
            <a:ext cx="3281357" cy="1422322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/>
          <a:p>
            <a:pPr defTabSz="444500" eaLnBrk="1" hangingPunct="1">
              <a:buClr>
                <a:srgbClr val="A2A2A2"/>
              </a:buClr>
              <a:buSzPct val="70000"/>
              <a:buFont typeface="Monotype Sorts" pitchFamily="2" charset="2"/>
              <a:buNone/>
              <a:defRPr/>
            </a:pPr>
            <a:endParaRPr lang="zh-CN" altLang="en-US" sz="1400">
              <a:solidFill>
                <a:srgbClr val="3333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80"/>
          <p:cNvGrpSpPr>
            <a:grpSpLocks/>
          </p:cNvGrpSpPr>
          <p:nvPr/>
        </p:nvGrpSpPr>
        <p:grpSpPr bwMode="auto">
          <a:xfrm>
            <a:off x="878129" y="5295593"/>
            <a:ext cx="3185310" cy="945838"/>
            <a:chOff x="399149" y="4150068"/>
            <a:chExt cx="4701410" cy="2165350"/>
          </a:xfrm>
        </p:grpSpPr>
        <p:sp>
          <p:nvSpPr>
            <p:cNvPr id="104" name="椭圆 103"/>
            <p:cNvSpPr/>
            <p:nvPr/>
          </p:nvSpPr>
          <p:spPr bwMode="auto">
            <a:xfrm>
              <a:off x="399801" y="4571693"/>
              <a:ext cx="4699698" cy="1633974"/>
            </a:xfrm>
            <a:prstGeom prst="ellipse">
              <a:avLst/>
            </a:prstGeom>
            <a:solidFill>
              <a:srgbClr val="CCFF99">
                <a:alpha val="65000"/>
              </a:srgbClr>
            </a:solidFill>
            <a:ln w="9525" cap="flat" cmpd="sng" algn="ctr">
              <a:solidFill>
                <a:srgbClr val="6996BF"/>
              </a:solidFill>
              <a:prstDash val="sysDash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eaLnBrk="1" hangingPunct="1">
                <a:buClr>
                  <a:srgbClr val="CC9900"/>
                </a:buClr>
                <a:buFont typeface="Wingdings" pitchFamily="2" charset="2"/>
                <a:buChar char="n"/>
                <a:defRPr/>
              </a:pP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5" name="Picture 209" descr="公寓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672528" y="4530552"/>
              <a:ext cx="1046962" cy="93453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6" name="Picture 209" descr="公寓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164556" y="5553255"/>
              <a:ext cx="527359" cy="49371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07" name="Group 181"/>
            <p:cNvGrpSpPr>
              <a:grpSpLocks/>
            </p:cNvGrpSpPr>
            <p:nvPr/>
          </p:nvGrpSpPr>
          <p:grpSpPr bwMode="auto">
            <a:xfrm>
              <a:off x="3670986" y="5645493"/>
              <a:ext cx="314325" cy="263525"/>
              <a:chOff x="4684" y="2437"/>
              <a:chExt cx="242" cy="325"/>
            </a:xfrm>
          </p:grpSpPr>
          <p:sp>
            <p:nvSpPr>
              <p:cNvPr id="133" name="Freeform 182"/>
              <p:cNvSpPr>
                <a:spLocks/>
              </p:cNvSpPr>
              <p:nvPr/>
            </p:nvSpPr>
            <p:spPr bwMode="auto">
              <a:xfrm>
                <a:off x="4696" y="2439"/>
                <a:ext cx="223" cy="169"/>
              </a:xfrm>
              <a:custGeom>
                <a:avLst/>
                <a:gdLst>
                  <a:gd name="T0" fmla="*/ 2 w 297"/>
                  <a:gd name="T1" fmla="*/ 1 h 321"/>
                  <a:gd name="T2" fmla="*/ 2 w 297"/>
                  <a:gd name="T3" fmla="*/ 1 h 321"/>
                  <a:gd name="T4" fmla="*/ 2 w 297"/>
                  <a:gd name="T5" fmla="*/ 1 h 321"/>
                  <a:gd name="T6" fmla="*/ 2 w 297"/>
                  <a:gd name="T7" fmla="*/ 1 h 321"/>
                  <a:gd name="T8" fmla="*/ 2 w 297"/>
                  <a:gd name="T9" fmla="*/ 1 h 321"/>
                  <a:gd name="T10" fmla="*/ 2 w 297"/>
                  <a:gd name="T11" fmla="*/ 1 h 321"/>
                  <a:gd name="T12" fmla="*/ 2 w 297"/>
                  <a:gd name="T13" fmla="*/ 1 h 321"/>
                  <a:gd name="T14" fmla="*/ 2 w 297"/>
                  <a:gd name="T15" fmla="*/ 1 h 321"/>
                  <a:gd name="T16" fmla="*/ 2 w 297"/>
                  <a:gd name="T17" fmla="*/ 1 h 321"/>
                  <a:gd name="T18" fmla="*/ 0 w 297"/>
                  <a:gd name="T19" fmla="*/ 1 h 321"/>
                  <a:gd name="T20" fmla="*/ 2 w 297"/>
                  <a:gd name="T21" fmla="*/ 1 h 321"/>
                  <a:gd name="T22" fmla="*/ 2 w 297"/>
                  <a:gd name="T23" fmla="*/ 1 h 321"/>
                  <a:gd name="T24" fmla="*/ 2 w 297"/>
                  <a:gd name="T25" fmla="*/ 1 h 321"/>
                  <a:gd name="T26" fmla="*/ 2 w 297"/>
                  <a:gd name="T27" fmla="*/ 1 h 321"/>
                  <a:gd name="T28" fmla="*/ 2 w 297"/>
                  <a:gd name="T29" fmla="*/ 1 h 321"/>
                  <a:gd name="T30" fmla="*/ 2 w 297"/>
                  <a:gd name="T31" fmla="*/ 1 h 321"/>
                  <a:gd name="T32" fmla="*/ 2 w 297"/>
                  <a:gd name="T33" fmla="*/ 1 h 321"/>
                  <a:gd name="T34" fmla="*/ 2 w 297"/>
                  <a:gd name="T35" fmla="*/ 1 h 321"/>
                  <a:gd name="T36" fmla="*/ 2 w 297"/>
                  <a:gd name="T37" fmla="*/ 1 h 321"/>
                  <a:gd name="T38" fmla="*/ 2 w 297"/>
                  <a:gd name="T39" fmla="*/ 1 h 321"/>
                  <a:gd name="T40" fmla="*/ 2 w 297"/>
                  <a:gd name="T41" fmla="*/ 1 h 321"/>
                  <a:gd name="T42" fmla="*/ 2 w 297"/>
                  <a:gd name="T43" fmla="*/ 1 h 321"/>
                  <a:gd name="T44" fmla="*/ 2 w 297"/>
                  <a:gd name="T45" fmla="*/ 1 h 321"/>
                  <a:gd name="T46" fmla="*/ 2 w 297"/>
                  <a:gd name="T47" fmla="*/ 1 h 321"/>
                  <a:gd name="T48" fmla="*/ 2 w 297"/>
                  <a:gd name="T49" fmla="*/ 1 h 321"/>
                  <a:gd name="T50" fmla="*/ 2 w 297"/>
                  <a:gd name="T51" fmla="*/ 0 h 321"/>
                  <a:gd name="T52" fmla="*/ 2 w 297"/>
                  <a:gd name="T53" fmla="*/ 1 h 321"/>
                  <a:gd name="T54" fmla="*/ 2 w 297"/>
                  <a:gd name="T55" fmla="*/ 1 h 321"/>
                  <a:gd name="T56" fmla="*/ 2 w 297"/>
                  <a:gd name="T57" fmla="*/ 1 h 321"/>
                  <a:gd name="T58" fmla="*/ 2 w 297"/>
                  <a:gd name="T59" fmla="*/ 1 h 321"/>
                  <a:gd name="T60" fmla="*/ 2 w 297"/>
                  <a:gd name="T61" fmla="*/ 1 h 321"/>
                  <a:gd name="T62" fmla="*/ 2 w 297"/>
                  <a:gd name="T63" fmla="*/ 1 h 321"/>
                  <a:gd name="T64" fmla="*/ 2 w 297"/>
                  <a:gd name="T65" fmla="*/ 1 h 321"/>
                  <a:gd name="T66" fmla="*/ 2 w 297"/>
                  <a:gd name="T67" fmla="*/ 1 h 321"/>
                  <a:gd name="T68" fmla="*/ 2 w 297"/>
                  <a:gd name="T69" fmla="*/ 1 h 321"/>
                  <a:gd name="T70" fmla="*/ 2 w 297"/>
                  <a:gd name="T71" fmla="*/ 1 h 321"/>
                  <a:gd name="T72" fmla="*/ 2 w 297"/>
                  <a:gd name="T73" fmla="*/ 1 h 321"/>
                  <a:gd name="T74" fmla="*/ 2 w 297"/>
                  <a:gd name="T75" fmla="*/ 1 h 321"/>
                  <a:gd name="T76" fmla="*/ 2 w 297"/>
                  <a:gd name="T77" fmla="*/ 1 h 321"/>
                  <a:gd name="T78" fmla="*/ 2 w 297"/>
                  <a:gd name="T79" fmla="*/ 1 h 321"/>
                  <a:gd name="T80" fmla="*/ 2 w 297"/>
                  <a:gd name="T81" fmla="*/ 1 h 321"/>
                  <a:gd name="T82" fmla="*/ 2 w 297"/>
                  <a:gd name="T83" fmla="*/ 1 h 321"/>
                  <a:gd name="T84" fmla="*/ 2 w 297"/>
                  <a:gd name="T85" fmla="*/ 1 h 321"/>
                  <a:gd name="T86" fmla="*/ 2 w 297"/>
                  <a:gd name="T87" fmla="*/ 1 h 321"/>
                  <a:gd name="T88" fmla="*/ 2 w 297"/>
                  <a:gd name="T89" fmla="*/ 1 h 321"/>
                  <a:gd name="T90" fmla="*/ 2 w 297"/>
                  <a:gd name="T91" fmla="*/ 1 h 321"/>
                  <a:gd name="T92" fmla="*/ 2 w 297"/>
                  <a:gd name="T93" fmla="*/ 1 h 321"/>
                  <a:gd name="T94" fmla="*/ 2 w 297"/>
                  <a:gd name="T95" fmla="*/ 1 h 321"/>
                  <a:gd name="T96" fmla="*/ 2 w 297"/>
                  <a:gd name="T97" fmla="*/ 1 h 321"/>
                  <a:gd name="T98" fmla="*/ 2 w 297"/>
                  <a:gd name="T99" fmla="*/ 1 h 321"/>
                  <a:gd name="T100" fmla="*/ 2 w 297"/>
                  <a:gd name="T101" fmla="*/ 1 h 321"/>
                  <a:gd name="T102" fmla="*/ 2 w 297"/>
                  <a:gd name="T103" fmla="*/ 1 h 321"/>
                  <a:gd name="T104" fmla="*/ 2 w 297"/>
                  <a:gd name="T105" fmla="*/ 1 h 321"/>
                  <a:gd name="T106" fmla="*/ 2 w 297"/>
                  <a:gd name="T107" fmla="*/ 1 h 321"/>
                  <a:gd name="T108" fmla="*/ 2 w 297"/>
                  <a:gd name="T109" fmla="*/ 1 h 321"/>
                  <a:gd name="T110" fmla="*/ 2 w 297"/>
                  <a:gd name="T111" fmla="*/ 1 h 321"/>
                  <a:gd name="T112" fmla="*/ 2 w 297"/>
                  <a:gd name="T113" fmla="*/ 1 h 32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97" h="321">
                    <a:moveTo>
                      <a:pt x="116" y="278"/>
                    </a:moveTo>
                    <a:lnTo>
                      <a:pt x="114" y="283"/>
                    </a:lnTo>
                    <a:lnTo>
                      <a:pt x="112" y="288"/>
                    </a:lnTo>
                    <a:lnTo>
                      <a:pt x="110" y="292"/>
                    </a:lnTo>
                    <a:lnTo>
                      <a:pt x="106" y="296"/>
                    </a:lnTo>
                    <a:lnTo>
                      <a:pt x="104" y="300"/>
                    </a:lnTo>
                    <a:lnTo>
                      <a:pt x="101" y="303"/>
                    </a:lnTo>
                    <a:lnTo>
                      <a:pt x="97" y="305"/>
                    </a:lnTo>
                    <a:lnTo>
                      <a:pt x="94" y="308"/>
                    </a:lnTo>
                    <a:lnTo>
                      <a:pt x="91" y="309"/>
                    </a:lnTo>
                    <a:lnTo>
                      <a:pt x="86" y="310"/>
                    </a:lnTo>
                    <a:lnTo>
                      <a:pt x="83" y="310"/>
                    </a:lnTo>
                    <a:lnTo>
                      <a:pt x="80" y="310"/>
                    </a:lnTo>
                    <a:lnTo>
                      <a:pt x="75" y="310"/>
                    </a:lnTo>
                    <a:lnTo>
                      <a:pt x="72" y="309"/>
                    </a:lnTo>
                    <a:lnTo>
                      <a:pt x="69" y="308"/>
                    </a:lnTo>
                    <a:lnTo>
                      <a:pt x="64" y="305"/>
                    </a:lnTo>
                    <a:lnTo>
                      <a:pt x="59" y="301"/>
                    </a:lnTo>
                    <a:lnTo>
                      <a:pt x="54" y="296"/>
                    </a:lnTo>
                    <a:lnTo>
                      <a:pt x="51" y="289"/>
                    </a:lnTo>
                    <a:lnTo>
                      <a:pt x="47" y="282"/>
                    </a:lnTo>
                    <a:lnTo>
                      <a:pt x="44" y="274"/>
                    </a:lnTo>
                    <a:lnTo>
                      <a:pt x="43" y="266"/>
                    </a:lnTo>
                    <a:lnTo>
                      <a:pt x="42" y="257"/>
                    </a:lnTo>
                    <a:lnTo>
                      <a:pt x="42" y="249"/>
                    </a:lnTo>
                    <a:lnTo>
                      <a:pt x="37" y="247"/>
                    </a:lnTo>
                    <a:lnTo>
                      <a:pt x="33" y="246"/>
                    </a:lnTo>
                    <a:lnTo>
                      <a:pt x="30" y="244"/>
                    </a:lnTo>
                    <a:lnTo>
                      <a:pt x="25" y="241"/>
                    </a:lnTo>
                    <a:lnTo>
                      <a:pt x="22" y="238"/>
                    </a:lnTo>
                    <a:lnTo>
                      <a:pt x="17" y="234"/>
                    </a:lnTo>
                    <a:lnTo>
                      <a:pt x="14" y="230"/>
                    </a:lnTo>
                    <a:lnTo>
                      <a:pt x="12" y="227"/>
                    </a:lnTo>
                    <a:lnTo>
                      <a:pt x="9" y="221"/>
                    </a:lnTo>
                    <a:lnTo>
                      <a:pt x="6" y="216"/>
                    </a:lnTo>
                    <a:lnTo>
                      <a:pt x="4" y="211"/>
                    </a:lnTo>
                    <a:lnTo>
                      <a:pt x="3" y="204"/>
                    </a:lnTo>
                    <a:lnTo>
                      <a:pt x="2" y="198"/>
                    </a:lnTo>
                    <a:lnTo>
                      <a:pt x="1" y="192"/>
                    </a:lnTo>
                    <a:lnTo>
                      <a:pt x="0" y="186"/>
                    </a:lnTo>
                    <a:lnTo>
                      <a:pt x="1" y="179"/>
                    </a:lnTo>
                    <a:lnTo>
                      <a:pt x="1" y="170"/>
                    </a:lnTo>
                    <a:lnTo>
                      <a:pt x="2" y="162"/>
                    </a:lnTo>
                    <a:lnTo>
                      <a:pt x="4" y="154"/>
                    </a:lnTo>
                    <a:lnTo>
                      <a:pt x="7" y="148"/>
                    </a:lnTo>
                    <a:lnTo>
                      <a:pt x="11" y="141"/>
                    </a:lnTo>
                    <a:lnTo>
                      <a:pt x="14" y="135"/>
                    </a:lnTo>
                    <a:lnTo>
                      <a:pt x="19" y="130"/>
                    </a:lnTo>
                    <a:lnTo>
                      <a:pt x="23" y="126"/>
                    </a:lnTo>
                    <a:lnTo>
                      <a:pt x="23" y="116"/>
                    </a:lnTo>
                    <a:lnTo>
                      <a:pt x="24" y="107"/>
                    </a:lnTo>
                    <a:lnTo>
                      <a:pt x="25" y="98"/>
                    </a:lnTo>
                    <a:lnTo>
                      <a:pt x="27" y="90"/>
                    </a:lnTo>
                    <a:lnTo>
                      <a:pt x="30" y="82"/>
                    </a:lnTo>
                    <a:lnTo>
                      <a:pt x="33" y="76"/>
                    </a:lnTo>
                    <a:lnTo>
                      <a:pt x="36" y="68"/>
                    </a:lnTo>
                    <a:lnTo>
                      <a:pt x="40" y="61"/>
                    </a:lnTo>
                    <a:lnTo>
                      <a:pt x="44" y="56"/>
                    </a:lnTo>
                    <a:lnTo>
                      <a:pt x="49" y="51"/>
                    </a:lnTo>
                    <a:lnTo>
                      <a:pt x="53" y="46"/>
                    </a:lnTo>
                    <a:lnTo>
                      <a:pt x="59" y="42"/>
                    </a:lnTo>
                    <a:lnTo>
                      <a:pt x="64" y="39"/>
                    </a:lnTo>
                    <a:lnTo>
                      <a:pt x="70" y="37"/>
                    </a:lnTo>
                    <a:lnTo>
                      <a:pt x="75" y="35"/>
                    </a:lnTo>
                    <a:lnTo>
                      <a:pt x="82" y="34"/>
                    </a:lnTo>
                    <a:lnTo>
                      <a:pt x="86" y="34"/>
                    </a:lnTo>
                    <a:lnTo>
                      <a:pt x="90" y="35"/>
                    </a:lnTo>
                    <a:lnTo>
                      <a:pt x="94" y="35"/>
                    </a:lnTo>
                    <a:lnTo>
                      <a:pt x="99" y="37"/>
                    </a:lnTo>
                    <a:lnTo>
                      <a:pt x="102" y="39"/>
                    </a:lnTo>
                    <a:lnTo>
                      <a:pt x="106" y="40"/>
                    </a:lnTo>
                    <a:lnTo>
                      <a:pt x="110" y="43"/>
                    </a:lnTo>
                    <a:lnTo>
                      <a:pt x="114" y="46"/>
                    </a:lnTo>
                    <a:lnTo>
                      <a:pt x="117" y="50"/>
                    </a:lnTo>
                    <a:lnTo>
                      <a:pt x="121" y="54"/>
                    </a:lnTo>
                    <a:lnTo>
                      <a:pt x="124" y="57"/>
                    </a:lnTo>
                    <a:lnTo>
                      <a:pt x="126" y="61"/>
                    </a:lnTo>
                    <a:lnTo>
                      <a:pt x="132" y="71"/>
                    </a:lnTo>
                    <a:lnTo>
                      <a:pt x="136" y="81"/>
                    </a:lnTo>
                    <a:lnTo>
                      <a:pt x="133" y="75"/>
                    </a:lnTo>
                    <a:lnTo>
                      <a:pt x="132" y="67"/>
                    </a:lnTo>
                    <a:lnTo>
                      <a:pt x="131" y="59"/>
                    </a:lnTo>
                    <a:lnTo>
                      <a:pt x="131" y="51"/>
                    </a:lnTo>
                    <a:lnTo>
                      <a:pt x="132" y="43"/>
                    </a:lnTo>
                    <a:lnTo>
                      <a:pt x="134" y="37"/>
                    </a:lnTo>
                    <a:lnTo>
                      <a:pt x="136" y="30"/>
                    </a:lnTo>
                    <a:lnTo>
                      <a:pt x="141" y="23"/>
                    </a:lnTo>
                    <a:lnTo>
                      <a:pt x="145" y="19"/>
                    </a:lnTo>
                    <a:lnTo>
                      <a:pt x="150" y="17"/>
                    </a:lnTo>
                    <a:lnTo>
                      <a:pt x="154" y="16"/>
                    </a:lnTo>
                    <a:lnTo>
                      <a:pt x="159" y="16"/>
                    </a:lnTo>
                    <a:lnTo>
                      <a:pt x="163" y="16"/>
                    </a:lnTo>
                    <a:lnTo>
                      <a:pt x="167" y="17"/>
                    </a:lnTo>
                    <a:lnTo>
                      <a:pt x="172" y="21"/>
                    </a:lnTo>
                    <a:lnTo>
                      <a:pt x="176" y="25"/>
                    </a:lnTo>
                    <a:lnTo>
                      <a:pt x="186" y="10"/>
                    </a:lnTo>
                    <a:lnTo>
                      <a:pt x="190" y="8"/>
                    </a:lnTo>
                    <a:lnTo>
                      <a:pt x="193" y="5"/>
                    </a:lnTo>
                    <a:lnTo>
                      <a:pt x="196" y="2"/>
                    </a:lnTo>
                    <a:lnTo>
                      <a:pt x="201" y="1"/>
                    </a:lnTo>
                    <a:lnTo>
                      <a:pt x="205" y="0"/>
                    </a:lnTo>
                    <a:lnTo>
                      <a:pt x="209" y="0"/>
                    </a:lnTo>
                    <a:lnTo>
                      <a:pt x="213" y="0"/>
                    </a:lnTo>
                    <a:lnTo>
                      <a:pt x="216" y="0"/>
                    </a:lnTo>
                    <a:lnTo>
                      <a:pt x="221" y="1"/>
                    </a:lnTo>
                    <a:lnTo>
                      <a:pt x="224" y="4"/>
                    </a:lnTo>
                    <a:lnTo>
                      <a:pt x="227" y="6"/>
                    </a:lnTo>
                    <a:lnTo>
                      <a:pt x="231" y="9"/>
                    </a:lnTo>
                    <a:lnTo>
                      <a:pt x="234" y="12"/>
                    </a:lnTo>
                    <a:lnTo>
                      <a:pt x="237" y="16"/>
                    </a:lnTo>
                    <a:lnTo>
                      <a:pt x="241" y="21"/>
                    </a:lnTo>
                    <a:lnTo>
                      <a:pt x="243" y="25"/>
                    </a:lnTo>
                    <a:lnTo>
                      <a:pt x="246" y="34"/>
                    </a:lnTo>
                    <a:lnTo>
                      <a:pt x="250" y="43"/>
                    </a:lnTo>
                    <a:lnTo>
                      <a:pt x="250" y="48"/>
                    </a:lnTo>
                    <a:lnTo>
                      <a:pt x="251" y="54"/>
                    </a:lnTo>
                    <a:lnTo>
                      <a:pt x="251" y="57"/>
                    </a:lnTo>
                    <a:lnTo>
                      <a:pt x="251" y="63"/>
                    </a:lnTo>
                    <a:lnTo>
                      <a:pt x="256" y="64"/>
                    </a:lnTo>
                    <a:lnTo>
                      <a:pt x="261" y="65"/>
                    </a:lnTo>
                    <a:lnTo>
                      <a:pt x="265" y="68"/>
                    </a:lnTo>
                    <a:lnTo>
                      <a:pt x="270" y="71"/>
                    </a:lnTo>
                    <a:lnTo>
                      <a:pt x="274" y="75"/>
                    </a:lnTo>
                    <a:lnTo>
                      <a:pt x="279" y="78"/>
                    </a:lnTo>
                    <a:lnTo>
                      <a:pt x="282" y="84"/>
                    </a:lnTo>
                    <a:lnTo>
                      <a:pt x="285" y="89"/>
                    </a:lnTo>
                    <a:lnTo>
                      <a:pt x="287" y="94"/>
                    </a:lnTo>
                    <a:lnTo>
                      <a:pt x="291" y="101"/>
                    </a:lnTo>
                    <a:lnTo>
                      <a:pt x="293" y="107"/>
                    </a:lnTo>
                    <a:lnTo>
                      <a:pt x="294" y="114"/>
                    </a:lnTo>
                    <a:lnTo>
                      <a:pt x="296" y="120"/>
                    </a:lnTo>
                    <a:lnTo>
                      <a:pt x="296" y="127"/>
                    </a:lnTo>
                    <a:lnTo>
                      <a:pt x="297" y="135"/>
                    </a:lnTo>
                    <a:lnTo>
                      <a:pt x="297" y="143"/>
                    </a:lnTo>
                    <a:lnTo>
                      <a:pt x="296" y="148"/>
                    </a:lnTo>
                    <a:lnTo>
                      <a:pt x="295" y="154"/>
                    </a:lnTo>
                    <a:lnTo>
                      <a:pt x="294" y="160"/>
                    </a:lnTo>
                    <a:lnTo>
                      <a:pt x="293" y="165"/>
                    </a:lnTo>
                    <a:lnTo>
                      <a:pt x="290" y="175"/>
                    </a:lnTo>
                    <a:lnTo>
                      <a:pt x="285" y="185"/>
                    </a:lnTo>
                    <a:lnTo>
                      <a:pt x="283" y="189"/>
                    </a:lnTo>
                    <a:lnTo>
                      <a:pt x="280" y="192"/>
                    </a:lnTo>
                    <a:lnTo>
                      <a:pt x="276" y="196"/>
                    </a:lnTo>
                    <a:lnTo>
                      <a:pt x="273" y="199"/>
                    </a:lnTo>
                    <a:lnTo>
                      <a:pt x="270" y="202"/>
                    </a:lnTo>
                    <a:lnTo>
                      <a:pt x="266" y="204"/>
                    </a:lnTo>
                    <a:lnTo>
                      <a:pt x="263" y="207"/>
                    </a:lnTo>
                    <a:lnTo>
                      <a:pt x="259" y="208"/>
                    </a:lnTo>
                    <a:lnTo>
                      <a:pt x="261" y="209"/>
                    </a:lnTo>
                    <a:lnTo>
                      <a:pt x="262" y="211"/>
                    </a:lnTo>
                    <a:lnTo>
                      <a:pt x="263" y="213"/>
                    </a:lnTo>
                    <a:lnTo>
                      <a:pt x="264" y="215"/>
                    </a:lnTo>
                    <a:lnTo>
                      <a:pt x="265" y="217"/>
                    </a:lnTo>
                    <a:lnTo>
                      <a:pt x="265" y="220"/>
                    </a:lnTo>
                    <a:lnTo>
                      <a:pt x="265" y="223"/>
                    </a:lnTo>
                    <a:lnTo>
                      <a:pt x="265" y="225"/>
                    </a:lnTo>
                    <a:lnTo>
                      <a:pt x="264" y="228"/>
                    </a:lnTo>
                    <a:lnTo>
                      <a:pt x="263" y="230"/>
                    </a:lnTo>
                    <a:lnTo>
                      <a:pt x="262" y="232"/>
                    </a:lnTo>
                    <a:lnTo>
                      <a:pt x="260" y="233"/>
                    </a:lnTo>
                    <a:lnTo>
                      <a:pt x="259" y="234"/>
                    </a:lnTo>
                    <a:lnTo>
                      <a:pt x="256" y="234"/>
                    </a:lnTo>
                    <a:lnTo>
                      <a:pt x="255" y="234"/>
                    </a:lnTo>
                    <a:lnTo>
                      <a:pt x="253" y="234"/>
                    </a:lnTo>
                    <a:lnTo>
                      <a:pt x="252" y="233"/>
                    </a:lnTo>
                    <a:lnTo>
                      <a:pt x="254" y="241"/>
                    </a:lnTo>
                    <a:lnTo>
                      <a:pt x="256" y="247"/>
                    </a:lnTo>
                    <a:lnTo>
                      <a:pt x="257" y="255"/>
                    </a:lnTo>
                    <a:lnTo>
                      <a:pt x="257" y="263"/>
                    </a:lnTo>
                    <a:lnTo>
                      <a:pt x="256" y="271"/>
                    </a:lnTo>
                    <a:lnTo>
                      <a:pt x="255" y="279"/>
                    </a:lnTo>
                    <a:lnTo>
                      <a:pt x="252" y="285"/>
                    </a:lnTo>
                    <a:lnTo>
                      <a:pt x="247" y="291"/>
                    </a:lnTo>
                    <a:lnTo>
                      <a:pt x="245" y="293"/>
                    </a:lnTo>
                    <a:lnTo>
                      <a:pt x="243" y="296"/>
                    </a:lnTo>
                    <a:lnTo>
                      <a:pt x="241" y="297"/>
                    </a:lnTo>
                    <a:lnTo>
                      <a:pt x="239" y="299"/>
                    </a:lnTo>
                    <a:lnTo>
                      <a:pt x="236" y="300"/>
                    </a:lnTo>
                    <a:lnTo>
                      <a:pt x="233" y="300"/>
                    </a:lnTo>
                    <a:lnTo>
                      <a:pt x="231" y="300"/>
                    </a:lnTo>
                    <a:lnTo>
                      <a:pt x="229" y="300"/>
                    </a:lnTo>
                    <a:lnTo>
                      <a:pt x="225" y="300"/>
                    </a:lnTo>
                    <a:lnTo>
                      <a:pt x="223" y="299"/>
                    </a:lnTo>
                    <a:lnTo>
                      <a:pt x="221" y="297"/>
                    </a:lnTo>
                    <a:lnTo>
                      <a:pt x="219" y="296"/>
                    </a:lnTo>
                    <a:lnTo>
                      <a:pt x="215" y="295"/>
                    </a:lnTo>
                    <a:lnTo>
                      <a:pt x="213" y="292"/>
                    </a:lnTo>
                    <a:lnTo>
                      <a:pt x="212" y="289"/>
                    </a:lnTo>
                    <a:lnTo>
                      <a:pt x="210" y="287"/>
                    </a:lnTo>
                    <a:lnTo>
                      <a:pt x="210" y="293"/>
                    </a:lnTo>
                    <a:lnTo>
                      <a:pt x="209" y="300"/>
                    </a:lnTo>
                    <a:lnTo>
                      <a:pt x="206" y="305"/>
                    </a:lnTo>
                    <a:lnTo>
                      <a:pt x="203" y="310"/>
                    </a:lnTo>
                    <a:lnTo>
                      <a:pt x="201" y="314"/>
                    </a:lnTo>
                    <a:lnTo>
                      <a:pt x="196" y="318"/>
                    </a:lnTo>
                    <a:lnTo>
                      <a:pt x="193" y="320"/>
                    </a:lnTo>
                    <a:lnTo>
                      <a:pt x="191" y="321"/>
                    </a:lnTo>
                    <a:lnTo>
                      <a:pt x="189" y="321"/>
                    </a:lnTo>
                    <a:lnTo>
                      <a:pt x="185" y="321"/>
                    </a:lnTo>
                    <a:lnTo>
                      <a:pt x="183" y="321"/>
                    </a:lnTo>
                    <a:lnTo>
                      <a:pt x="180" y="320"/>
                    </a:lnTo>
                    <a:lnTo>
                      <a:pt x="175" y="317"/>
                    </a:lnTo>
                    <a:lnTo>
                      <a:pt x="172" y="313"/>
                    </a:lnTo>
                    <a:lnTo>
                      <a:pt x="170" y="308"/>
                    </a:lnTo>
                    <a:lnTo>
                      <a:pt x="167" y="303"/>
                    </a:lnTo>
                    <a:lnTo>
                      <a:pt x="165" y="297"/>
                    </a:lnTo>
                    <a:lnTo>
                      <a:pt x="165" y="291"/>
                    </a:lnTo>
                    <a:lnTo>
                      <a:pt x="163" y="293"/>
                    </a:lnTo>
                    <a:lnTo>
                      <a:pt x="161" y="297"/>
                    </a:lnTo>
                    <a:lnTo>
                      <a:pt x="159" y="299"/>
                    </a:lnTo>
                    <a:lnTo>
                      <a:pt x="156" y="301"/>
                    </a:lnTo>
                    <a:lnTo>
                      <a:pt x="153" y="303"/>
                    </a:lnTo>
                    <a:lnTo>
                      <a:pt x="151" y="304"/>
                    </a:lnTo>
                    <a:lnTo>
                      <a:pt x="149" y="305"/>
                    </a:lnTo>
                    <a:lnTo>
                      <a:pt x="145" y="305"/>
                    </a:lnTo>
                    <a:lnTo>
                      <a:pt x="143" y="305"/>
                    </a:lnTo>
                    <a:lnTo>
                      <a:pt x="140" y="305"/>
                    </a:lnTo>
                    <a:lnTo>
                      <a:pt x="137" y="305"/>
                    </a:lnTo>
                    <a:lnTo>
                      <a:pt x="134" y="304"/>
                    </a:lnTo>
                    <a:lnTo>
                      <a:pt x="132" y="303"/>
                    </a:lnTo>
                    <a:lnTo>
                      <a:pt x="130" y="301"/>
                    </a:lnTo>
                    <a:lnTo>
                      <a:pt x="126" y="299"/>
                    </a:lnTo>
                    <a:lnTo>
                      <a:pt x="124" y="296"/>
                    </a:lnTo>
                    <a:lnTo>
                      <a:pt x="122" y="292"/>
                    </a:lnTo>
                    <a:lnTo>
                      <a:pt x="120" y="288"/>
                    </a:lnTo>
                    <a:lnTo>
                      <a:pt x="117" y="283"/>
                    </a:lnTo>
                    <a:lnTo>
                      <a:pt x="116" y="27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tile tx="0" ty="0" sx="100000" sy="100000" flip="none" algn="tl"/>
              </a:blip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1">
                    <a:alpha val="50000"/>
                  </a:scheme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Freeform 183"/>
              <p:cNvSpPr>
                <a:spLocks/>
              </p:cNvSpPr>
              <p:nvPr/>
            </p:nvSpPr>
            <p:spPr bwMode="auto">
              <a:xfrm>
                <a:off x="4684" y="2527"/>
                <a:ext cx="174" cy="229"/>
              </a:xfrm>
              <a:custGeom>
                <a:avLst/>
                <a:gdLst>
                  <a:gd name="T0" fmla="*/ 1 w 235"/>
                  <a:gd name="T1" fmla="*/ 1 h 434"/>
                  <a:gd name="T2" fmla="*/ 1 w 235"/>
                  <a:gd name="T3" fmla="*/ 0 h 434"/>
                  <a:gd name="T4" fmla="*/ 1 w 235"/>
                  <a:gd name="T5" fmla="*/ 1 h 434"/>
                  <a:gd name="T6" fmla="*/ 1 w 235"/>
                  <a:gd name="T7" fmla="*/ 1 h 434"/>
                  <a:gd name="T8" fmla="*/ 1 w 235"/>
                  <a:gd name="T9" fmla="*/ 1 h 434"/>
                  <a:gd name="T10" fmla="*/ 1 w 235"/>
                  <a:gd name="T11" fmla="*/ 1 h 434"/>
                  <a:gd name="T12" fmla="*/ 1 w 235"/>
                  <a:gd name="T13" fmla="*/ 1 h 434"/>
                  <a:gd name="T14" fmla="*/ 1 w 235"/>
                  <a:gd name="T15" fmla="*/ 1 h 434"/>
                  <a:gd name="T16" fmla="*/ 1 w 235"/>
                  <a:gd name="T17" fmla="*/ 1 h 434"/>
                  <a:gd name="T18" fmla="*/ 1 w 235"/>
                  <a:gd name="T19" fmla="*/ 1 h 434"/>
                  <a:gd name="T20" fmla="*/ 1 w 235"/>
                  <a:gd name="T21" fmla="*/ 1 h 434"/>
                  <a:gd name="T22" fmla="*/ 1 w 235"/>
                  <a:gd name="T23" fmla="*/ 1 h 434"/>
                  <a:gd name="T24" fmla="*/ 1 w 235"/>
                  <a:gd name="T25" fmla="*/ 1 h 434"/>
                  <a:gd name="T26" fmla="*/ 1 w 235"/>
                  <a:gd name="T27" fmla="*/ 1 h 434"/>
                  <a:gd name="T28" fmla="*/ 1 w 235"/>
                  <a:gd name="T29" fmla="*/ 1 h 434"/>
                  <a:gd name="T30" fmla="*/ 1 w 235"/>
                  <a:gd name="T31" fmla="*/ 1 h 434"/>
                  <a:gd name="T32" fmla="*/ 1 w 235"/>
                  <a:gd name="T33" fmla="*/ 1 h 434"/>
                  <a:gd name="T34" fmla="*/ 1 w 235"/>
                  <a:gd name="T35" fmla="*/ 1 h 434"/>
                  <a:gd name="T36" fmla="*/ 1 w 235"/>
                  <a:gd name="T37" fmla="*/ 1 h 434"/>
                  <a:gd name="T38" fmla="*/ 1 w 235"/>
                  <a:gd name="T39" fmla="*/ 1 h 434"/>
                  <a:gd name="T40" fmla="*/ 1 w 235"/>
                  <a:gd name="T41" fmla="*/ 1 h 434"/>
                  <a:gd name="T42" fmla="*/ 1 w 235"/>
                  <a:gd name="T43" fmla="*/ 1 h 434"/>
                  <a:gd name="T44" fmla="*/ 1 w 235"/>
                  <a:gd name="T45" fmla="*/ 1 h 434"/>
                  <a:gd name="T46" fmla="*/ 1 w 235"/>
                  <a:gd name="T47" fmla="*/ 1 h 434"/>
                  <a:gd name="T48" fmla="*/ 1 w 235"/>
                  <a:gd name="T49" fmla="*/ 1 h 434"/>
                  <a:gd name="T50" fmla="*/ 1 w 235"/>
                  <a:gd name="T51" fmla="*/ 1 h 434"/>
                  <a:gd name="T52" fmla="*/ 1 w 235"/>
                  <a:gd name="T53" fmla="*/ 1 h 434"/>
                  <a:gd name="T54" fmla="*/ 1 w 235"/>
                  <a:gd name="T55" fmla="*/ 1 h 434"/>
                  <a:gd name="T56" fmla="*/ 1 w 235"/>
                  <a:gd name="T57" fmla="*/ 1 h 434"/>
                  <a:gd name="T58" fmla="*/ 1 w 235"/>
                  <a:gd name="T59" fmla="*/ 1 h 434"/>
                  <a:gd name="T60" fmla="*/ 1 w 235"/>
                  <a:gd name="T61" fmla="*/ 1 h 434"/>
                  <a:gd name="T62" fmla="*/ 1 w 235"/>
                  <a:gd name="T63" fmla="*/ 1 h 434"/>
                  <a:gd name="T64" fmla="*/ 1 w 235"/>
                  <a:gd name="T65" fmla="*/ 1 h 434"/>
                  <a:gd name="T66" fmla="*/ 1 w 235"/>
                  <a:gd name="T67" fmla="*/ 1 h 434"/>
                  <a:gd name="T68" fmla="*/ 1 w 235"/>
                  <a:gd name="T69" fmla="*/ 1 h 434"/>
                  <a:gd name="T70" fmla="*/ 1 w 235"/>
                  <a:gd name="T71" fmla="*/ 1 h 434"/>
                  <a:gd name="T72" fmla="*/ 1 w 235"/>
                  <a:gd name="T73" fmla="*/ 1 h 434"/>
                  <a:gd name="T74" fmla="*/ 1 w 235"/>
                  <a:gd name="T75" fmla="*/ 1 h 434"/>
                  <a:gd name="T76" fmla="*/ 1 w 235"/>
                  <a:gd name="T77" fmla="*/ 1 h 434"/>
                  <a:gd name="T78" fmla="*/ 1 w 235"/>
                  <a:gd name="T79" fmla="*/ 1 h 434"/>
                  <a:gd name="T80" fmla="*/ 1 w 235"/>
                  <a:gd name="T81" fmla="*/ 1 h 434"/>
                  <a:gd name="T82" fmla="*/ 1 w 235"/>
                  <a:gd name="T83" fmla="*/ 1 h 434"/>
                  <a:gd name="T84" fmla="*/ 1 w 235"/>
                  <a:gd name="T85" fmla="*/ 1 h 434"/>
                  <a:gd name="T86" fmla="*/ 1 w 235"/>
                  <a:gd name="T87" fmla="*/ 1 h 434"/>
                  <a:gd name="T88" fmla="*/ 1 w 235"/>
                  <a:gd name="T89" fmla="*/ 1 h 434"/>
                  <a:gd name="T90" fmla="*/ 1 w 235"/>
                  <a:gd name="T91" fmla="*/ 1 h 434"/>
                  <a:gd name="T92" fmla="*/ 1 w 235"/>
                  <a:gd name="T93" fmla="*/ 1 h 434"/>
                  <a:gd name="T94" fmla="*/ 1 w 235"/>
                  <a:gd name="T95" fmla="*/ 1 h 434"/>
                  <a:gd name="T96" fmla="*/ 1 w 235"/>
                  <a:gd name="T97" fmla="*/ 1 h 434"/>
                  <a:gd name="T98" fmla="*/ 1 w 235"/>
                  <a:gd name="T99" fmla="*/ 1 h 434"/>
                  <a:gd name="T100" fmla="*/ 1 w 235"/>
                  <a:gd name="T101" fmla="*/ 1 h 434"/>
                  <a:gd name="T102" fmla="*/ 1 w 235"/>
                  <a:gd name="T103" fmla="*/ 1 h 434"/>
                  <a:gd name="T104" fmla="*/ 1 w 235"/>
                  <a:gd name="T105" fmla="*/ 1 h 434"/>
                  <a:gd name="T106" fmla="*/ 1 w 235"/>
                  <a:gd name="T107" fmla="*/ 1 h 434"/>
                  <a:gd name="T108" fmla="*/ 1 w 235"/>
                  <a:gd name="T109" fmla="*/ 1 h 434"/>
                  <a:gd name="T110" fmla="*/ 1 w 235"/>
                  <a:gd name="T111" fmla="*/ 1 h 434"/>
                  <a:gd name="T112" fmla="*/ 1 w 235"/>
                  <a:gd name="T113" fmla="*/ 1 h 43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35" h="434">
                    <a:moveTo>
                      <a:pt x="83" y="19"/>
                    </a:moveTo>
                    <a:lnTo>
                      <a:pt x="115" y="40"/>
                    </a:lnTo>
                    <a:lnTo>
                      <a:pt x="144" y="95"/>
                    </a:lnTo>
                    <a:lnTo>
                      <a:pt x="189" y="0"/>
                    </a:lnTo>
                    <a:lnTo>
                      <a:pt x="226" y="2"/>
                    </a:lnTo>
                    <a:lnTo>
                      <a:pt x="203" y="45"/>
                    </a:lnTo>
                    <a:lnTo>
                      <a:pt x="197" y="63"/>
                    </a:lnTo>
                    <a:lnTo>
                      <a:pt x="193" y="81"/>
                    </a:lnTo>
                    <a:lnTo>
                      <a:pt x="188" y="100"/>
                    </a:lnTo>
                    <a:lnTo>
                      <a:pt x="185" y="119"/>
                    </a:lnTo>
                    <a:lnTo>
                      <a:pt x="181" y="138"/>
                    </a:lnTo>
                    <a:lnTo>
                      <a:pt x="179" y="157"/>
                    </a:lnTo>
                    <a:lnTo>
                      <a:pt x="178" y="176"/>
                    </a:lnTo>
                    <a:lnTo>
                      <a:pt x="177" y="195"/>
                    </a:lnTo>
                    <a:lnTo>
                      <a:pt x="177" y="215"/>
                    </a:lnTo>
                    <a:lnTo>
                      <a:pt x="177" y="235"/>
                    </a:lnTo>
                    <a:lnTo>
                      <a:pt x="177" y="253"/>
                    </a:lnTo>
                    <a:lnTo>
                      <a:pt x="179" y="273"/>
                    </a:lnTo>
                    <a:lnTo>
                      <a:pt x="180" y="292"/>
                    </a:lnTo>
                    <a:lnTo>
                      <a:pt x="184" y="311"/>
                    </a:lnTo>
                    <a:lnTo>
                      <a:pt x="186" y="330"/>
                    </a:lnTo>
                    <a:lnTo>
                      <a:pt x="190" y="349"/>
                    </a:lnTo>
                    <a:lnTo>
                      <a:pt x="224" y="370"/>
                    </a:lnTo>
                    <a:lnTo>
                      <a:pt x="235" y="401"/>
                    </a:lnTo>
                    <a:lnTo>
                      <a:pt x="233" y="397"/>
                    </a:lnTo>
                    <a:lnTo>
                      <a:pt x="230" y="395"/>
                    </a:lnTo>
                    <a:lnTo>
                      <a:pt x="227" y="392"/>
                    </a:lnTo>
                    <a:lnTo>
                      <a:pt x="224" y="389"/>
                    </a:lnTo>
                    <a:lnTo>
                      <a:pt x="220" y="388"/>
                    </a:lnTo>
                    <a:lnTo>
                      <a:pt x="217" y="387"/>
                    </a:lnTo>
                    <a:lnTo>
                      <a:pt x="214" y="385"/>
                    </a:lnTo>
                    <a:lnTo>
                      <a:pt x="210" y="385"/>
                    </a:lnTo>
                    <a:lnTo>
                      <a:pt x="166" y="378"/>
                    </a:lnTo>
                    <a:lnTo>
                      <a:pt x="191" y="395"/>
                    </a:lnTo>
                    <a:lnTo>
                      <a:pt x="168" y="400"/>
                    </a:lnTo>
                    <a:lnTo>
                      <a:pt x="164" y="393"/>
                    </a:lnTo>
                    <a:lnTo>
                      <a:pt x="158" y="388"/>
                    </a:lnTo>
                    <a:lnTo>
                      <a:pt x="153" y="384"/>
                    </a:lnTo>
                    <a:lnTo>
                      <a:pt x="147" y="380"/>
                    </a:lnTo>
                    <a:lnTo>
                      <a:pt x="141" y="378"/>
                    </a:lnTo>
                    <a:lnTo>
                      <a:pt x="135" y="376"/>
                    </a:lnTo>
                    <a:lnTo>
                      <a:pt x="128" y="376"/>
                    </a:lnTo>
                    <a:lnTo>
                      <a:pt x="123" y="378"/>
                    </a:lnTo>
                    <a:lnTo>
                      <a:pt x="91" y="434"/>
                    </a:lnTo>
                    <a:lnTo>
                      <a:pt x="97" y="372"/>
                    </a:lnTo>
                    <a:lnTo>
                      <a:pt x="90" y="382"/>
                    </a:lnTo>
                    <a:lnTo>
                      <a:pt x="86" y="387"/>
                    </a:lnTo>
                    <a:lnTo>
                      <a:pt x="80" y="391"/>
                    </a:lnTo>
                    <a:lnTo>
                      <a:pt x="75" y="396"/>
                    </a:lnTo>
                    <a:lnTo>
                      <a:pt x="69" y="399"/>
                    </a:lnTo>
                    <a:lnTo>
                      <a:pt x="64" y="403"/>
                    </a:lnTo>
                    <a:lnTo>
                      <a:pt x="58" y="404"/>
                    </a:lnTo>
                    <a:lnTo>
                      <a:pt x="53" y="406"/>
                    </a:lnTo>
                    <a:lnTo>
                      <a:pt x="47" y="406"/>
                    </a:lnTo>
                    <a:lnTo>
                      <a:pt x="40" y="408"/>
                    </a:lnTo>
                    <a:lnTo>
                      <a:pt x="35" y="408"/>
                    </a:lnTo>
                    <a:lnTo>
                      <a:pt x="28" y="406"/>
                    </a:lnTo>
                    <a:lnTo>
                      <a:pt x="23" y="405"/>
                    </a:lnTo>
                    <a:lnTo>
                      <a:pt x="17" y="403"/>
                    </a:lnTo>
                    <a:lnTo>
                      <a:pt x="11" y="400"/>
                    </a:lnTo>
                    <a:lnTo>
                      <a:pt x="6" y="396"/>
                    </a:lnTo>
                    <a:lnTo>
                      <a:pt x="0" y="392"/>
                    </a:lnTo>
                    <a:lnTo>
                      <a:pt x="5" y="393"/>
                    </a:lnTo>
                    <a:lnTo>
                      <a:pt x="8" y="393"/>
                    </a:lnTo>
                    <a:lnTo>
                      <a:pt x="13" y="393"/>
                    </a:lnTo>
                    <a:lnTo>
                      <a:pt x="17" y="393"/>
                    </a:lnTo>
                    <a:lnTo>
                      <a:pt x="25" y="392"/>
                    </a:lnTo>
                    <a:lnTo>
                      <a:pt x="33" y="389"/>
                    </a:lnTo>
                    <a:lnTo>
                      <a:pt x="40" y="385"/>
                    </a:lnTo>
                    <a:lnTo>
                      <a:pt x="48" y="380"/>
                    </a:lnTo>
                    <a:lnTo>
                      <a:pt x="55" y="375"/>
                    </a:lnTo>
                    <a:lnTo>
                      <a:pt x="61" y="367"/>
                    </a:lnTo>
                    <a:lnTo>
                      <a:pt x="9" y="354"/>
                    </a:lnTo>
                    <a:lnTo>
                      <a:pt x="67" y="355"/>
                    </a:lnTo>
                    <a:lnTo>
                      <a:pt x="81" y="336"/>
                    </a:lnTo>
                    <a:lnTo>
                      <a:pt x="88" y="328"/>
                    </a:lnTo>
                    <a:lnTo>
                      <a:pt x="93" y="319"/>
                    </a:lnTo>
                    <a:lnTo>
                      <a:pt x="98" y="309"/>
                    </a:lnTo>
                    <a:lnTo>
                      <a:pt x="103" y="302"/>
                    </a:lnTo>
                    <a:lnTo>
                      <a:pt x="107" y="292"/>
                    </a:lnTo>
                    <a:lnTo>
                      <a:pt x="111" y="282"/>
                    </a:lnTo>
                    <a:lnTo>
                      <a:pt x="115" y="273"/>
                    </a:lnTo>
                    <a:lnTo>
                      <a:pt x="118" y="262"/>
                    </a:lnTo>
                    <a:lnTo>
                      <a:pt x="121" y="253"/>
                    </a:lnTo>
                    <a:lnTo>
                      <a:pt x="124" y="243"/>
                    </a:lnTo>
                    <a:lnTo>
                      <a:pt x="126" y="232"/>
                    </a:lnTo>
                    <a:lnTo>
                      <a:pt x="128" y="222"/>
                    </a:lnTo>
                    <a:lnTo>
                      <a:pt x="129" y="211"/>
                    </a:lnTo>
                    <a:lnTo>
                      <a:pt x="130" y="201"/>
                    </a:lnTo>
                    <a:lnTo>
                      <a:pt x="130" y="190"/>
                    </a:lnTo>
                    <a:lnTo>
                      <a:pt x="131" y="180"/>
                    </a:lnTo>
                    <a:lnTo>
                      <a:pt x="131" y="169"/>
                    </a:lnTo>
                    <a:lnTo>
                      <a:pt x="130" y="159"/>
                    </a:lnTo>
                    <a:lnTo>
                      <a:pt x="130" y="148"/>
                    </a:lnTo>
                    <a:lnTo>
                      <a:pt x="129" y="138"/>
                    </a:lnTo>
                    <a:lnTo>
                      <a:pt x="127" y="127"/>
                    </a:lnTo>
                    <a:lnTo>
                      <a:pt x="125" y="117"/>
                    </a:lnTo>
                    <a:lnTo>
                      <a:pt x="123" y="106"/>
                    </a:lnTo>
                    <a:lnTo>
                      <a:pt x="120" y="96"/>
                    </a:lnTo>
                    <a:lnTo>
                      <a:pt x="117" y="87"/>
                    </a:lnTo>
                    <a:lnTo>
                      <a:pt x="114" y="76"/>
                    </a:lnTo>
                    <a:lnTo>
                      <a:pt x="110" y="67"/>
                    </a:lnTo>
                    <a:lnTo>
                      <a:pt x="106" y="58"/>
                    </a:lnTo>
                    <a:lnTo>
                      <a:pt x="101" y="49"/>
                    </a:lnTo>
                    <a:lnTo>
                      <a:pt x="96" y="40"/>
                    </a:lnTo>
                    <a:lnTo>
                      <a:pt x="91" y="30"/>
                    </a:lnTo>
                    <a:lnTo>
                      <a:pt x="86" y="23"/>
                    </a:lnTo>
                    <a:lnTo>
                      <a:pt x="84" y="21"/>
                    </a:lnTo>
                    <a:lnTo>
                      <a:pt x="83" y="19"/>
                    </a:lnTo>
                    <a:close/>
                  </a:path>
                </a:pathLst>
              </a:custGeom>
              <a:solidFill>
                <a:srgbClr val="5A4848"/>
              </a:solidFill>
              <a:ln>
                <a:noFill/>
              </a:ln>
              <a:effectLst>
                <a:outerShdw dist="35921" dir="2700000" algn="ctr" rotWithShape="0">
                  <a:schemeClr val="bg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Freeform 184"/>
              <p:cNvSpPr>
                <a:spLocks noEditPoints="1"/>
              </p:cNvSpPr>
              <p:nvPr/>
            </p:nvSpPr>
            <p:spPr bwMode="auto">
              <a:xfrm>
                <a:off x="4690" y="2437"/>
                <a:ext cx="236" cy="325"/>
              </a:xfrm>
              <a:custGeom>
                <a:avLst/>
                <a:gdLst>
                  <a:gd name="T0" fmla="*/ 1 w 317"/>
                  <a:gd name="T1" fmla="*/ 1 h 609"/>
                  <a:gd name="T2" fmla="*/ 1 w 317"/>
                  <a:gd name="T3" fmla="*/ 1 h 609"/>
                  <a:gd name="T4" fmla="*/ 1 w 317"/>
                  <a:gd name="T5" fmla="*/ 1 h 609"/>
                  <a:gd name="T6" fmla="*/ 1 w 317"/>
                  <a:gd name="T7" fmla="*/ 1 h 609"/>
                  <a:gd name="T8" fmla="*/ 1 w 317"/>
                  <a:gd name="T9" fmla="*/ 1 h 609"/>
                  <a:gd name="T10" fmla="*/ 1 w 317"/>
                  <a:gd name="T11" fmla="*/ 1 h 609"/>
                  <a:gd name="T12" fmla="*/ 1 w 317"/>
                  <a:gd name="T13" fmla="*/ 1 h 609"/>
                  <a:gd name="T14" fmla="*/ 1 w 317"/>
                  <a:gd name="T15" fmla="*/ 1 h 609"/>
                  <a:gd name="T16" fmla="*/ 1 w 317"/>
                  <a:gd name="T17" fmla="*/ 1 h 609"/>
                  <a:gd name="T18" fmla="*/ 1 w 317"/>
                  <a:gd name="T19" fmla="*/ 1 h 609"/>
                  <a:gd name="T20" fmla="*/ 1 w 317"/>
                  <a:gd name="T21" fmla="*/ 1 h 609"/>
                  <a:gd name="T22" fmla="*/ 1 w 317"/>
                  <a:gd name="T23" fmla="*/ 1 h 609"/>
                  <a:gd name="T24" fmla="*/ 1 w 317"/>
                  <a:gd name="T25" fmla="*/ 1 h 609"/>
                  <a:gd name="T26" fmla="*/ 1 w 317"/>
                  <a:gd name="T27" fmla="*/ 1 h 609"/>
                  <a:gd name="T28" fmla="*/ 1 w 317"/>
                  <a:gd name="T29" fmla="*/ 1 h 609"/>
                  <a:gd name="T30" fmla="*/ 1 w 317"/>
                  <a:gd name="T31" fmla="*/ 1 h 609"/>
                  <a:gd name="T32" fmla="*/ 1 w 317"/>
                  <a:gd name="T33" fmla="*/ 1 h 609"/>
                  <a:gd name="T34" fmla="*/ 1 w 317"/>
                  <a:gd name="T35" fmla="*/ 1 h 609"/>
                  <a:gd name="T36" fmla="*/ 1 w 317"/>
                  <a:gd name="T37" fmla="*/ 1 h 609"/>
                  <a:gd name="T38" fmla="*/ 1 w 317"/>
                  <a:gd name="T39" fmla="*/ 1 h 609"/>
                  <a:gd name="T40" fmla="*/ 1 w 317"/>
                  <a:gd name="T41" fmla="*/ 1 h 609"/>
                  <a:gd name="T42" fmla="*/ 1 w 317"/>
                  <a:gd name="T43" fmla="*/ 1 h 609"/>
                  <a:gd name="T44" fmla="*/ 1 w 317"/>
                  <a:gd name="T45" fmla="*/ 1 h 609"/>
                  <a:gd name="T46" fmla="*/ 1 w 317"/>
                  <a:gd name="T47" fmla="*/ 1 h 609"/>
                  <a:gd name="T48" fmla="*/ 1 w 317"/>
                  <a:gd name="T49" fmla="*/ 1 h 609"/>
                  <a:gd name="T50" fmla="*/ 1 w 317"/>
                  <a:gd name="T51" fmla="*/ 1 h 609"/>
                  <a:gd name="T52" fmla="*/ 1 w 317"/>
                  <a:gd name="T53" fmla="*/ 1 h 609"/>
                  <a:gd name="T54" fmla="*/ 1 w 317"/>
                  <a:gd name="T55" fmla="*/ 1 h 609"/>
                  <a:gd name="T56" fmla="*/ 1 w 317"/>
                  <a:gd name="T57" fmla="*/ 1 h 609"/>
                  <a:gd name="T58" fmla="*/ 1 w 317"/>
                  <a:gd name="T59" fmla="*/ 1 h 609"/>
                  <a:gd name="T60" fmla="*/ 1 w 317"/>
                  <a:gd name="T61" fmla="*/ 1 h 609"/>
                  <a:gd name="T62" fmla="*/ 1 w 317"/>
                  <a:gd name="T63" fmla="*/ 1 h 609"/>
                  <a:gd name="T64" fmla="*/ 1 w 317"/>
                  <a:gd name="T65" fmla="*/ 1 h 609"/>
                  <a:gd name="T66" fmla="*/ 1 w 317"/>
                  <a:gd name="T67" fmla="*/ 1 h 609"/>
                  <a:gd name="T68" fmla="*/ 1 w 317"/>
                  <a:gd name="T69" fmla="*/ 1 h 609"/>
                  <a:gd name="T70" fmla="*/ 1 w 317"/>
                  <a:gd name="T71" fmla="*/ 1 h 609"/>
                  <a:gd name="T72" fmla="*/ 1 w 317"/>
                  <a:gd name="T73" fmla="*/ 1 h 609"/>
                  <a:gd name="T74" fmla="*/ 1 w 317"/>
                  <a:gd name="T75" fmla="*/ 1 h 609"/>
                  <a:gd name="T76" fmla="*/ 1 w 317"/>
                  <a:gd name="T77" fmla="*/ 1 h 609"/>
                  <a:gd name="T78" fmla="*/ 1 w 317"/>
                  <a:gd name="T79" fmla="*/ 1 h 609"/>
                  <a:gd name="T80" fmla="*/ 1 w 317"/>
                  <a:gd name="T81" fmla="*/ 1 h 609"/>
                  <a:gd name="T82" fmla="*/ 1 w 317"/>
                  <a:gd name="T83" fmla="*/ 1 h 609"/>
                  <a:gd name="T84" fmla="*/ 1 w 317"/>
                  <a:gd name="T85" fmla="*/ 1 h 609"/>
                  <a:gd name="T86" fmla="*/ 1 w 317"/>
                  <a:gd name="T87" fmla="*/ 1 h 609"/>
                  <a:gd name="T88" fmla="*/ 1 w 317"/>
                  <a:gd name="T89" fmla="*/ 1 h 609"/>
                  <a:gd name="T90" fmla="*/ 1 w 317"/>
                  <a:gd name="T91" fmla="*/ 1 h 609"/>
                  <a:gd name="T92" fmla="*/ 1 w 317"/>
                  <a:gd name="T93" fmla="*/ 1 h 609"/>
                  <a:gd name="T94" fmla="*/ 1 w 317"/>
                  <a:gd name="T95" fmla="*/ 1 h 609"/>
                  <a:gd name="T96" fmla="*/ 1 w 317"/>
                  <a:gd name="T97" fmla="*/ 1 h 609"/>
                  <a:gd name="T98" fmla="*/ 1 w 317"/>
                  <a:gd name="T99" fmla="*/ 1 h 609"/>
                  <a:gd name="T100" fmla="*/ 1 w 317"/>
                  <a:gd name="T101" fmla="*/ 1 h 609"/>
                  <a:gd name="T102" fmla="*/ 1 w 317"/>
                  <a:gd name="T103" fmla="*/ 1 h 609"/>
                  <a:gd name="T104" fmla="*/ 1 w 317"/>
                  <a:gd name="T105" fmla="*/ 1 h 609"/>
                  <a:gd name="T106" fmla="*/ 1 w 317"/>
                  <a:gd name="T107" fmla="*/ 1 h 609"/>
                  <a:gd name="T108" fmla="*/ 1 w 317"/>
                  <a:gd name="T109" fmla="*/ 1 h 609"/>
                  <a:gd name="T110" fmla="*/ 1 w 317"/>
                  <a:gd name="T111" fmla="*/ 1 h 609"/>
                  <a:gd name="T112" fmla="*/ 1 w 317"/>
                  <a:gd name="T113" fmla="*/ 1 h 609"/>
                  <a:gd name="T114" fmla="*/ 1 w 317"/>
                  <a:gd name="T115" fmla="*/ 1 h 609"/>
                  <a:gd name="T116" fmla="*/ 1 w 317"/>
                  <a:gd name="T117" fmla="*/ 1 h 609"/>
                  <a:gd name="T118" fmla="*/ 1 w 317"/>
                  <a:gd name="T119" fmla="*/ 1 h 609"/>
                  <a:gd name="T120" fmla="*/ 1 w 317"/>
                  <a:gd name="T121" fmla="*/ 1 h 60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317" h="609">
                    <a:moveTo>
                      <a:pt x="133" y="23"/>
                    </a:moveTo>
                    <a:lnTo>
                      <a:pt x="133" y="23"/>
                    </a:lnTo>
                    <a:lnTo>
                      <a:pt x="133" y="24"/>
                    </a:lnTo>
                    <a:lnTo>
                      <a:pt x="133" y="26"/>
                    </a:lnTo>
                    <a:lnTo>
                      <a:pt x="133" y="24"/>
                    </a:lnTo>
                    <a:lnTo>
                      <a:pt x="133" y="23"/>
                    </a:lnTo>
                    <a:close/>
                    <a:moveTo>
                      <a:pt x="12" y="530"/>
                    </a:moveTo>
                    <a:lnTo>
                      <a:pt x="61" y="545"/>
                    </a:lnTo>
                    <a:lnTo>
                      <a:pt x="58" y="549"/>
                    </a:lnTo>
                    <a:lnTo>
                      <a:pt x="54" y="553"/>
                    </a:lnTo>
                    <a:lnTo>
                      <a:pt x="51" y="556"/>
                    </a:lnTo>
                    <a:lnTo>
                      <a:pt x="48" y="559"/>
                    </a:lnTo>
                    <a:lnTo>
                      <a:pt x="44" y="562"/>
                    </a:lnTo>
                    <a:lnTo>
                      <a:pt x="40" y="564"/>
                    </a:lnTo>
                    <a:lnTo>
                      <a:pt x="37" y="566"/>
                    </a:lnTo>
                    <a:lnTo>
                      <a:pt x="32" y="568"/>
                    </a:lnTo>
                    <a:lnTo>
                      <a:pt x="29" y="570"/>
                    </a:lnTo>
                    <a:lnTo>
                      <a:pt x="24" y="570"/>
                    </a:lnTo>
                    <a:lnTo>
                      <a:pt x="20" y="571"/>
                    </a:lnTo>
                    <a:lnTo>
                      <a:pt x="17" y="571"/>
                    </a:lnTo>
                    <a:lnTo>
                      <a:pt x="12" y="571"/>
                    </a:lnTo>
                    <a:lnTo>
                      <a:pt x="8" y="570"/>
                    </a:lnTo>
                    <a:lnTo>
                      <a:pt x="4" y="568"/>
                    </a:lnTo>
                    <a:lnTo>
                      <a:pt x="0" y="567"/>
                    </a:lnTo>
                    <a:lnTo>
                      <a:pt x="4" y="570"/>
                    </a:lnTo>
                    <a:lnTo>
                      <a:pt x="9" y="571"/>
                    </a:lnTo>
                    <a:lnTo>
                      <a:pt x="13" y="572"/>
                    </a:lnTo>
                    <a:lnTo>
                      <a:pt x="18" y="574"/>
                    </a:lnTo>
                    <a:lnTo>
                      <a:pt x="22" y="574"/>
                    </a:lnTo>
                    <a:lnTo>
                      <a:pt x="27" y="574"/>
                    </a:lnTo>
                    <a:lnTo>
                      <a:pt x="30" y="572"/>
                    </a:lnTo>
                    <a:lnTo>
                      <a:pt x="34" y="571"/>
                    </a:lnTo>
                    <a:lnTo>
                      <a:pt x="39" y="570"/>
                    </a:lnTo>
                    <a:lnTo>
                      <a:pt x="43" y="567"/>
                    </a:lnTo>
                    <a:lnTo>
                      <a:pt x="47" y="564"/>
                    </a:lnTo>
                    <a:lnTo>
                      <a:pt x="51" y="560"/>
                    </a:lnTo>
                    <a:lnTo>
                      <a:pt x="54" y="556"/>
                    </a:lnTo>
                    <a:lnTo>
                      <a:pt x="58" y="553"/>
                    </a:lnTo>
                    <a:lnTo>
                      <a:pt x="61" y="549"/>
                    </a:lnTo>
                    <a:lnTo>
                      <a:pt x="63" y="543"/>
                    </a:lnTo>
                    <a:lnTo>
                      <a:pt x="58" y="541"/>
                    </a:lnTo>
                    <a:lnTo>
                      <a:pt x="51" y="538"/>
                    </a:lnTo>
                    <a:lnTo>
                      <a:pt x="44" y="536"/>
                    </a:lnTo>
                    <a:lnTo>
                      <a:pt x="39" y="534"/>
                    </a:lnTo>
                    <a:lnTo>
                      <a:pt x="32" y="533"/>
                    </a:lnTo>
                    <a:lnTo>
                      <a:pt x="26" y="532"/>
                    </a:lnTo>
                    <a:lnTo>
                      <a:pt x="19" y="532"/>
                    </a:lnTo>
                    <a:lnTo>
                      <a:pt x="12" y="530"/>
                    </a:lnTo>
                    <a:close/>
                    <a:moveTo>
                      <a:pt x="47" y="567"/>
                    </a:moveTo>
                    <a:lnTo>
                      <a:pt x="49" y="567"/>
                    </a:lnTo>
                    <a:lnTo>
                      <a:pt x="52" y="566"/>
                    </a:lnTo>
                    <a:lnTo>
                      <a:pt x="56" y="563"/>
                    </a:lnTo>
                    <a:lnTo>
                      <a:pt x="58" y="560"/>
                    </a:lnTo>
                    <a:lnTo>
                      <a:pt x="60" y="558"/>
                    </a:lnTo>
                    <a:lnTo>
                      <a:pt x="61" y="554"/>
                    </a:lnTo>
                    <a:lnTo>
                      <a:pt x="63" y="550"/>
                    </a:lnTo>
                    <a:lnTo>
                      <a:pt x="63" y="546"/>
                    </a:lnTo>
                    <a:lnTo>
                      <a:pt x="62" y="550"/>
                    </a:lnTo>
                    <a:lnTo>
                      <a:pt x="61" y="553"/>
                    </a:lnTo>
                    <a:lnTo>
                      <a:pt x="59" y="556"/>
                    </a:lnTo>
                    <a:lnTo>
                      <a:pt x="57" y="559"/>
                    </a:lnTo>
                    <a:lnTo>
                      <a:pt x="54" y="562"/>
                    </a:lnTo>
                    <a:lnTo>
                      <a:pt x="52" y="564"/>
                    </a:lnTo>
                    <a:lnTo>
                      <a:pt x="49" y="566"/>
                    </a:lnTo>
                    <a:lnTo>
                      <a:pt x="47" y="567"/>
                    </a:lnTo>
                    <a:close/>
                    <a:moveTo>
                      <a:pt x="111" y="549"/>
                    </a:moveTo>
                    <a:lnTo>
                      <a:pt x="118" y="538"/>
                    </a:lnTo>
                    <a:lnTo>
                      <a:pt x="140" y="546"/>
                    </a:lnTo>
                    <a:lnTo>
                      <a:pt x="118" y="536"/>
                    </a:lnTo>
                    <a:lnTo>
                      <a:pt x="111" y="549"/>
                    </a:lnTo>
                    <a:close/>
                    <a:moveTo>
                      <a:pt x="132" y="554"/>
                    </a:moveTo>
                    <a:lnTo>
                      <a:pt x="140" y="559"/>
                    </a:lnTo>
                    <a:lnTo>
                      <a:pt x="148" y="564"/>
                    </a:lnTo>
                    <a:lnTo>
                      <a:pt x="156" y="571"/>
                    </a:lnTo>
                    <a:lnTo>
                      <a:pt x="162" y="579"/>
                    </a:lnTo>
                    <a:lnTo>
                      <a:pt x="188" y="567"/>
                    </a:lnTo>
                    <a:lnTo>
                      <a:pt x="162" y="570"/>
                    </a:lnTo>
                    <a:lnTo>
                      <a:pt x="159" y="566"/>
                    </a:lnTo>
                    <a:lnTo>
                      <a:pt x="156" y="563"/>
                    </a:lnTo>
                    <a:lnTo>
                      <a:pt x="152" y="560"/>
                    </a:lnTo>
                    <a:lnTo>
                      <a:pt x="148" y="558"/>
                    </a:lnTo>
                    <a:lnTo>
                      <a:pt x="144" y="556"/>
                    </a:lnTo>
                    <a:lnTo>
                      <a:pt x="140" y="555"/>
                    </a:lnTo>
                    <a:lnTo>
                      <a:pt x="137" y="555"/>
                    </a:lnTo>
                    <a:lnTo>
                      <a:pt x="132" y="554"/>
                    </a:lnTo>
                    <a:close/>
                    <a:moveTo>
                      <a:pt x="132" y="554"/>
                    </a:moveTo>
                    <a:lnTo>
                      <a:pt x="126" y="551"/>
                    </a:lnTo>
                    <a:lnTo>
                      <a:pt x="120" y="549"/>
                    </a:lnTo>
                    <a:lnTo>
                      <a:pt x="92" y="600"/>
                    </a:lnTo>
                    <a:lnTo>
                      <a:pt x="99" y="543"/>
                    </a:lnTo>
                    <a:lnTo>
                      <a:pt x="91" y="551"/>
                    </a:lnTo>
                    <a:lnTo>
                      <a:pt x="82" y="559"/>
                    </a:lnTo>
                    <a:lnTo>
                      <a:pt x="73" y="566"/>
                    </a:lnTo>
                    <a:lnTo>
                      <a:pt x="69" y="568"/>
                    </a:lnTo>
                    <a:lnTo>
                      <a:pt x="64" y="570"/>
                    </a:lnTo>
                    <a:lnTo>
                      <a:pt x="60" y="572"/>
                    </a:lnTo>
                    <a:lnTo>
                      <a:pt x="54" y="574"/>
                    </a:lnTo>
                    <a:lnTo>
                      <a:pt x="50" y="575"/>
                    </a:lnTo>
                    <a:lnTo>
                      <a:pt x="46" y="576"/>
                    </a:lnTo>
                    <a:lnTo>
                      <a:pt x="40" y="576"/>
                    </a:lnTo>
                    <a:lnTo>
                      <a:pt x="36" y="576"/>
                    </a:lnTo>
                    <a:lnTo>
                      <a:pt x="30" y="576"/>
                    </a:lnTo>
                    <a:lnTo>
                      <a:pt x="26" y="576"/>
                    </a:lnTo>
                    <a:lnTo>
                      <a:pt x="30" y="577"/>
                    </a:lnTo>
                    <a:lnTo>
                      <a:pt x="34" y="577"/>
                    </a:lnTo>
                    <a:lnTo>
                      <a:pt x="39" y="579"/>
                    </a:lnTo>
                    <a:lnTo>
                      <a:pt x="43" y="579"/>
                    </a:lnTo>
                    <a:lnTo>
                      <a:pt x="48" y="579"/>
                    </a:lnTo>
                    <a:lnTo>
                      <a:pt x="52" y="579"/>
                    </a:lnTo>
                    <a:lnTo>
                      <a:pt x="57" y="577"/>
                    </a:lnTo>
                    <a:lnTo>
                      <a:pt x="61" y="576"/>
                    </a:lnTo>
                    <a:lnTo>
                      <a:pt x="64" y="575"/>
                    </a:lnTo>
                    <a:lnTo>
                      <a:pt x="69" y="574"/>
                    </a:lnTo>
                    <a:lnTo>
                      <a:pt x="78" y="568"/>
                    </a:lnTo>
                    <a:lnTo>
                      <a:pt x="86" y="563"/>
                    </a:lnTo>
                    <a:lnTo>
                      <a:pt x="92" y="555"/>
                    </a:lnTo>
                    <a:lnTo>
                      <a:pt x="89" y="609"/>
                    </a:lnTo>
                    <a:lnTo>
                      <a:pt x="98" y="596"/>
                    </a:lnTo>
                    <a:lnTo>
                      <a:pt x="106" y="583"/>
                    </a:lnTo>
                    <a:lnTo>
                      <a:pt x="114" y="570"/>
                    </a:lnTo>
                    <a:lnTo>
                      <a:pt x="122" y="555"/>
                    </a:lnTo>
                    <a:lnTo>
                      <a:pt x="127" y="554"/>
                    </a:lnTo>
                    <a:lnTo>
                      <a:pt x="132" y="554"/>
                    </a:lnTo>
                    <a:close/>
                    <a:moveTo>
                      <a:pt x="159" y="550"/>
                    </a:moveTo>
                    <a:lnTo>
                      <a:pt x="159" y="553"/>
                    </a:lnTo>
                    <a:lnTo>
                      <a:pt x="159" y="555"/>
                    </a:lnTo>
                    <a:lnTo>
                      <a:pt x="218" y="564"/>
                    </a:lnTo>
                    <a:lnTo>
                      <a:pt x="159" y="550"/>
                    </a:lnTo>
                    <a:close/>
                    <a:moveTo>
                      <a:pt x="157" y="456"/>
                    </a:moveTo>
                    <a:lnTo>
                      <a:pt x="161" y="490"/>
                    </a:lnTo>
                    <a:lnTo>
                      <a:pt x="166" y="525"/>
                    </a:lnTo>
                    <a:lnTo>
                      <a:pt x="169" y="526"/>
                    </a:lnTo>
                    <a:lnTo>
                      <a:pt x="157" y="456"/>
                    </a:lnTo>
                    <a:close/>
                    <a:moveTo>
                      <a:pt x="123" y="404"/>
                    </a:moveTo>
                    <a:lnTo>
                      <a:pt x="122" y="414"/>
                    </a:lnTo>
                    <a:lnTo>
                      <a:pt x="121" y="424"/>
                    </a:lnTo>
                    <a:lnTo>
                      <a:pt x="120" y="433"/>
                    </a:lnTo>
                    <a:lnTo>
                      <a:pt x="118" y="444"/>
                    </a:lnTo>
                    <a:lnTo>
                      <a:pt x="116" y="453"/>
                    </a:lnTo>
                    <a:lnTo>
                      <a:pt x="112" y="462"/>
                    </a:lnTo>
                    <a:lnTo>
                      <a:pt x="110" y="471"/>
                    </a:lnTo>
                    <a:lnTo>
                      <a:pt x="107" y="479"/>
                    </a:lnTo>
                    <a:lnTo>
                      <a:pt x="103" y="488"/>
                    </a:lnTo>
                    <a:lnTo>
                      <a:pt x="100" y="496"/>
                    </a:lnTo>
                    <a:lnTo>
                      <a:pt x="96" y="504"/>
                    </a:lnTo>
                    <a:lnTo>
                      <a:pt x="91" y="511"/>
                    </a:lnTo>
                    <a:lnTo>
                      <a:pt x="87" y="518"/>
                    </a:lnTo>
                    <a:lnTo>
                      <a:pt x="82" y="525"/>
                    </a:lnTo>
                    <a:lnTo>
                      <a:pt x="77" y="532"/>
                    </a:lnTo>
                    <a:lnTo>
                      <a:pt x="72" y="537"/>
                    </a:lnTo>
                    <a:lnTo>
                      <a:pt x="78" y="532"/>
                    </a:lnTo>
                    <a:lnTo>
                      <a:pt x="82" y="526"/>
                    </a:lnTo>
                    <a:lnTo>
                      <a:pt x="88" y="520"/>
                    </a:lnTo>
                    <a:lnTo>
                      <a:pt x="92" y="513"/>
                    </a:lnTo>
                    <a:lnTo>
                      <a:pt x="97" y="505"/>
                    </a:lnTo>
                    <a:lnTo>
                      <a:pt x="101" y="498"/>
                    </a:lnTo>
                    <a:lnTo>
                      <a:pt x="104" y="490"/>
                    </a:lnTo>
                    <a:lnTo>
                      <a:pt x="109" y="482"/>
                    </a:lnTo>
                    <a:lnTo>
                      <a:pt x="111" y="473"/>
                    </a:lnTo>
                    <a:lnTo>
                      <a:pt x="114" y="463"/>
                    </a:lnTo>
                    <a:lnTo>
                      <a:pt x="117" y="454"/>
                    </a:lnTo>
                    <a:lnTo>
                      <a:pt x="119" y="445"/>
                    </a:lnTo>
                    <a:lnTo>
                      <a:pt x="121" y="435"/>
                    </a:lnTo>
                    <a:lnTo>
                      <a:pt x="122" y="424"/>
                    </a:lnTo>
                    <a:lnTo>
                      <a:pt x="123" y="415"/>
                    </a:lnTo>
                    <a:lnTo>
                      <a:pt x="123" y="404"/>
                    </a:lnTo>
                    <a:close/>
                    <a:moveTo>
                      <a:pt x="207" y="194"/>
                    </a:moveTo>
                    <a:lnTo>
                      <a:pt x="199" y="212"/>
                    </a:lnTo>
                    <a:lnTo>
                      <a:pt x="191" y="232"/>
                    </a:lnTo>
                    <a:lnTo>
                      <a:pt x="184" y="251"/>
                    </a:lnTo>
                    <a:lnTo>
                      <a:pt x="178" y="271"/>
                    </a:lnTo>
                    <a:lnTo>
                      <a:pt x="173" y="292"/>
                    </a:lnTo>
                    <a:lnTo>
                      <a:pt x="169" y="313"/>
                    </a:lnTo>
                    <a:lnTo>
                      <a:pt x="166" y="334"/>
                    </a:lnTo>
                    <a:lnTo>
                      <a:pt x="163" y="355"/>
                    </a:lnTo>
                    <a:lnTo>
                      <a:pt x="161" y="377"/>
                    </a:lnTo>
                    <a:lnTo>
                      <a:pt x="161" y="398"/>
                    </a:lnTo>
                    <a:lnTo>
                      <a:pt x="161" y="420"/>
                    </a:lnTo>
                    <a:lnTo>
                      <a:pt x="161" y="441"/>
                    </a:lnTo>
                    <a:lnTo>
                      <a:pt x="163" y="463"/>
                    </a:lnTo>
                    <a:lnTo>
                      <a:pt x="166" y="484"/>
                    </a:lnTo>
                    <a:lnTo>
                      <a:pt x="169" y="507"/>
                    </a:lnTo>
                    <a:lnTo>
                      <a:pt x="173" y="528"/>
                    </a:lnTo>
                    <a:lnTo>
                      <a:pt x="213" y="547"/>
                    </a:lnTo>
                    <a:lnTo>
                      <a:pt x="230" y="585"/>
                    </a:lnTo>
                    <a:lnTo>
                      <a:pt x="217" y="542"/>
                    </a:lnTo>
                    <a:lnTo>
                      <a:pt x="181" y="525"/>
                    </a:lnTo>
                    <a:lnTo>
                      <a:pt x="177" y="504"/>
                    </a:lnTo>
                    <a:lnTo>
                      <a:pt x="172" y="483"/>
                    </a:lnTo>
                    <a:lnTo>
                      <a:pt x="170" y="462"/>
                    </a:lnTo>
                    <a:lnTo>
                      <a:pt x="168" y="440"/>
                    </a:lnTo>
                    <a:lnTo>
                      <a:pt x="167" y="419"/>
                    </a:lnTo>
                    <a:lnTo>
                      <a:pt x="166" y="398"/>
                    </a:lnTo>
                    <a:lnTo>
                      <a:pt x="167" y="376"/>
                    </a:lnTo>
                    <a:lnTo>
                      <a:pt x="168" y="355"/>
                    </a:lnTo>
                    <a:lnTo>
                      <a:pt x="169" y="334"/>
                    </a:lnTo>
                    <a:lnTo>
                      <a:pt x="172" y="313"/>
                    </a:lnTo>
                    <a:lnTo>
                      <a:pt x="176" y="292"/>
                    </a:lnTo>
                    <a:lnTo>
                      <a:pt x="180" y="272"/>
                    </a:lnTo>
                    <a:lnTo>
                      <a:pt x="186" y="251"/>
                    </a:lnTo>
                    <a:lnTo>
                      <a:pt x="192" y="232"/>
                    </a:lnTo>
                    <a:lnTo>
                      <a:pt x="199" y="212"/>
                    </a:lnTo>
                    <a:lnTo>
                      <a:pt x="207" y="194"/>
                    </a:lnTo>
                    <a:close/>
                    <a:moveTo>
                      <a:pt x="108" y="250"/>
                    </a:moveTo>
                    <a:lnTo>
                      <a:pt x="102" y="234"/>
                    </a:lnTo>
                    <a:lnTo>
                      <a:pt x="94" y="218"/>
                    </a:lnTo>
                    <a:lnTo>
                      <a:pt x="88" y="204"/>
                    </a:lnTo>
                    <a:lnTo>
                      <a:pt x="80" y="190"/>
                    </a:lnTo>
                    <a:lnTo>
                      <a:pt x="108" y="250"/>
                    </a:lnTo>
                    <a:close/>
                    <a:moveTo>
                      <a:pt x="108" y="250"/>
                    </a:moveTo>
                    <a:lnTo>
                      <a:pt x="114" y="266"/>
                    </a:lnTo>
                    <a:lnTo>
                      <a:pt x="119" y="281"/>
                    </a:lnTo>
                    <a:lnTo>
                      <a:pt x="121" y="298"/>
                    </a:lnTo>
                    <a:lnTo>
                      <a:pt x="122" y="315"/>
                    </a:lnTo>
                    <a:lnTo>
                      <a:pt x="122" y="332"/>
                    </a:lnTo>
                    <a:lnTo>
                      <a:pt x="122" y="349"/>
                    </a:lnTo>
                    <a:lnTo>
                      <a:pt x="121" y="366"/>
                    </a:lnTo>
                    <a:lnTo>
                      <a:pt x="119" y="382"/>
                    </a:lnTo>
                    <a:lnTo>
                      <a:pt x="117" y="399"/>
                    </a:lnTo>
                    <a:lnTo>
                      <a:pt x="113" y="415"/>
                    </a:lnTo>
                    <a:lnTo>
                      <a:pt x="110" y="431"/>
                    </a:lnTo>
                    <a:lnTo>
                      <a:pt x="106" y="446"/>
                    </a:lnTo>
                    <a:lnTo>
                      <a:pt x="100" y="462"/>
                    </a:lnTo>
                    <a:lnTo>
                      <a:pt x="94" y="477"/>
                    </a:lnTo>
                    <a:lnTo>
                      <a:pt x="89" y="491"/>
                    </a:lnTo>
                    <a:lnTo>
                      <a:pt x="81" y="504"/>
                    </a:lnTo>
                    <a:lnTo>
                      <a:pt x="73" y="517"/>
                    </a:lnTo>
                    <a:lnTo>
                      <a:pt x="66" y="530"/>
                    </a:lnTo>
                    <a:lnTo>
                      <a:pt x="13" y="530"/>
                    </a:lnTo>
                    <a:lnTo>
                      <a:pt x="40" y="533"/>
                    </a:lnTo>
                    <a:lnTo>
                      <a:pt x="67" y="537"/>
                    </a:lnTo>
                    <a:lnTo>
                      <a:pt x="80" y="518"/>
                    </a:lnTo>
                    <a:lnTo>
                      <a:pt x="87" y="505"/>
                    </a:lnTo>
                    <a:lnTo>
                      <a:pt x="93" y="492"/>
                    </a:lnTo>
                    <a:lnTo>
                      <a:pt x="99" y="479"/>
                    </a:lnTo>
                    <a:lnTo>
                      <a:pt x="104" y="465"/>
                    </a:lnTo>
                    <a:lnTo>
                      <a:pt x="109" y="452"/>
                    </a:lnTo>
                    <a:lnTo>
                      <a:pt x="113" y="437"/>
                    </a:lnTo>
                    <a:lnTo>
                      <a:pt x="117" y="423"/>
                    </a:lnTo>
                    <a:lnTo>
                      <a:pt x="120" y="407"/>
                    </a:lnTo>
                    <a:lnTo>
                      <a:pt x="122" y="393"/>
                    </a:lnTo>
                    <a:lnTo>
                      <a:pt x="124" y="377"/>
                    </a:lnTo>
                    <a:lnTo>
                      <a:pt x="126" y="361"/>
                    </a:lnTo>
                    <a:lnTo>
                      <a:pt x="127" y="346"/>
                    </a:lnTo>
                    <a:lnTo>
                      <a:pt x="127" y="330"/>
                    </a:lnTo>
                    <a:lnTo>
                      <a:pt x="127" y="314"/>
                    </a:lnTo>
                    <a:lnTo>
                      <a:pt x="126" y="298"/>
                    </a:lnTo>
                    <a:lnTo>
                      <a:pt x="123" y="283"/>
                    </a:lnTo>
                    <a:lnTo>
                      <a:pt x="108" y="250"/>
                    </a:lnTo>
                    <a:close/>
                    <a:moveTo>
                      <a:pt x="109" y="208"/>
                    </a:moveTo>
                    <a:lnTo>
                      <a:pt x="116" y="224"/>
                    </a:lnTo>
                    <a:lnTo>
                      <a:pt x="123" y="241"/>
                    </a:lnTo>
                    <a:lnTo>
                      <a:pt x="131" y="256"/>
                    </a:lnTo>
                    <a:lnTo>
                      <a:pt x="139" y="272"/>
                    </a:lnTo>
                    <a:lnTo>
                      <a:pt x="186" y="167"/>
                    </a:lnTo>
                    <a:lnTo>
                      <a:pt x="138" y="266"/>
                    </a:lnTo>
                    <a:lnTo>
                      <a:pt x="109" y="208"/>
                    </a:lnTo>
                    <a:close/>
                    <a:moveTo>
                      <a:pt x="163" y="232"/>
                    </a:moveTo>
                    <a:lnTo>
                      <a:pt x="141" y="277"/>
                    </a:lnTo>
                    <a:lnTo>
                      <a:pt x="141" y="336"/>
                    </a:lnTo>
                    <a:lnTo>
                      <a:pt x="143" y="280"/>
                    </a:lnTo>
                    <a:lnTo>
                      <a:pt x="149" y="268"/>
                    </a:lnTo>
                    <a:lnTo>
                      <a:pt x="154" y="256"/>
                    </a:lnTo>
                    <a:lnTo>
                      <a:pt x="159" y="243"/>
                    </a:lnTo>
                    <a:lnTo>
                      <a:pt x="163" y="232"/>
                    </a:lnTo>
                    <a:close/>
                    <a:moveTo>
                      <a:pt x="288" y="211"/>
                    </a:moveTo>
                    <a:lnTo>
                      <a:pt x="291" y="209"/>
                    </a:lnTo>
                    <a:lnTo>
                      <a:pt x="294" y="208"/>
                    </a:lnTo>
                    <a:lnTo>
                      <a:pt x="297" y="207"/>
                    </a:lnTo>
                    <a:lnTo>
                      <a:pt x="300" y="204"/>
                    </a:lnTo>
                    <a:lnTo>
                      <a:pt x="302" y="201"/>
                    </a:lnTo>
                    <a:lnTo>
                      <a:pt x="306" y="199"/>
                    </a:lnTo>
                    <a:lnTo>
                      <a:pt x="309" y="192"/>
                    </a:lnTo>
                    <a:lnTo>
                      <a:pt x="312" y="184"/>
                    </a:lnTo>
                    <a:lnTo>
                      <a:pt x="315" y="175"/>
                    </a:lnTo>
                    <a:lnTo>
                      <a:pt x="316" y="171"/>
                    </a:lnTo>
                    <a:lnTo>
                      <a:pt x="317" y="166"/>
                    </a:lnTo>
                    <a:lnTo>
                      <a:pt x="317" y="162"/>
                    </a:lnTo>
                    <a:lnTo>
                      <a:pt x="317" y="157"/>
                    </a:lnTo>
                    <a:lnTo>
                      <a:pt x="315" y="166"/>
                    </a:lnTo>
                    <a:lnTo>
                      <a:pt x="313" y="174"/>
                    </a:lnTo>
                    <a:lnTo>
                      <a:pt x="310" y="182"/>
                    </a:lnTo>
                    <a:lnTo>
                      <a:pt x="307" y="190"/>
                    </a:lnTo>
                    <a:lnTo>
                      <a:pt x="303" y="196"/>
                    </a:lnTo>
                    <a:lnTo>
                      <a:pt x="299" y="201"/>
                    </a:lnTo>
                    <a:lnTo>
                      <a:pt x="293" y="207"/>
                    </a:lnTo>
                    <a:lnTo>
                      <a:pt x="288" y="211"/>
                    </a:lnTo>
                    <a:close/>
                    <a:moveTo>
                      <a:pt x="231" y="315"/>
                    </a:moveTo>
                    <a:lnTo>
                      <a:pt x="236" y="317"/>
                    </a:lnTo>
                    <a:lnTo>
                      <a:pt x="240" y="318"/>
                    </a:lnTo>
                    <a:lnTo>
                      <a:pt x="244" y="319"/>
                    </a:lnTo>
                    <a:lnTo>
                      <a:pt x="249" y="319"/>
                    </a:lnTo>
                    <a:lnTo>
                      <a:pt x="254" y="318"/>
                    </a:lnTo>
                    <a:lnTo>
                      <a:pt x="259" y="315"/>
                    </a:lnTo>
                    <a:lnTo>
                      <a:pt x="263" y="313"/>
                    </a:lnTo>
                    <a:lnTo>
                      <a:pt x="268" y="309"/>
                    </a:lnTo>
                    <a:lnTo>
                      <a:pt x="270" y="305"/>
                    </a:lnTo>
                    <a:lnTo>
                      <a:pt x="272" y="301"/>
                    </a:lnTo>
                    <a:lnTo>
                      <a:pt x="274" y="297"/>
                    </a:lnTo>
                    <a:lnTo>
                      <a:pt x="274" y="292"/>
                    </a:lnTo>
                    <a:lnTo>
                      <a:pt x="273" y="297"/>
                    </a:lnTo>
                    <a:lnTo>
                      <a:pt x="271" y="302"/>
                    </a:lnTo>
                    <a:lnTo>
                      <a:pt x="268" y="306"/>
                    </a:lnTo>
                    <a:lnTo>
                      <a:pt x="263" y="310"/>
                    </a:lnTo>
                    <a:lnTo>
                      <a:pt x="260" y="313"/>
                    </a:lnTo>
                    <a:lnTo>
                      <a:pt x="254" y="315"/>
                    </a:lnTo>
                    <a:lnTo>
                      <a:pt x="249" y="317"/>
                    </a:lnTo>
                    <a:lnTo>
                      <a:pt x="244" y="318"/>
                    </a:lnTo>
                    <a:lnTo>
                      <a:pt x="241" y="318"/>
                    </a:lnTo>
                    <a:lnTo>
                      <a:pt x="238" y="317"/>
                    </a:lnTo>
                    <a:lnTo>
                      <a:pt x="234" y="317"/>
                    </a:lnTo>
                    <a:lnTo>
                      <a:pt x="231" y="315"/>
                    </a:lnTo>
                    <a:close/>
                    <a:moveTo>
                      <a:pt x="188" y="23"/>
                    </a:moveTo>
                    <a:lnTo>
                      <a:pt x="190" y="19"/>
                    </a:lnTo>
                    <a:lnTo>
                      <a:pt x="193" y="15"/>
                    </a:lnTo>
                    <a:lnTo>
                      <a:pt x="197" y="11"/>
                    </a:lnTo>
                    <a:lnTo>
                      <a:pt x="200" y="9"/>
                    </a:lnTo>
                    <a:lnTo>
                      <a:pt x="203" y="7"/>
                    </a:lnTo>
                    <a:lnTo>
                      <a:pt x="207" y="5"/>
                    </a:lnTo>
                    <a:lnTo>
                      <a:pt x="210" y="4"/>
                    </a:lnTo>
                    <a:lnTo>
                      <a:pt x="214" y="4"/>
                    </a:lnTo>
                    <a:lnTo>
                      <a:pt x="218" y="4"/>
                    </a:lnTo>
                    <a:lnTo>
                      <a:pt x="222" y="4"/>
                    </a:lnTo>
                    <a:lnTo>
                      <a:pt x="226" y="5"/>
                    </a:lnTo>
                    <a:lnTo>
                      <a:pt x="229" y="6"/>
                    </a:lnTo>
                    <a:lnTo>
                      <a:pt x="233" y="9"/>
                    </a:lnTo>
                    <a:lnTo>
                      <a:pt x="237" y="10"/>
                    </a:lnTo>
                    <a:lnTo>
                      <a:pt x="240" y="14"/>
                    </a:lnTo>
                    <a:lnTo>
                      <a:pt x="243" y="18"/>
                    </a:lnTo>
                    <a:lnTo>
                      <a:pt x="247" y="22"/>
                    </a:lnTo>
                    <a:lnTo>
                      <a:pt x="250" y="28"/>
                    </a:lnTo>
                    <a:lnTo>
                      <a:pt x="252" y="34"/>
                    </a:lnTo>
                    <a:lnTo>
                      <a:pt x="254" y="40"/>
                    </a:lnTo>
                    <a:lnTo>
                      <a:pt x="256" y="47"/>
                    </a:lnTo>
                    <a:lnTo>
                      <a:pt x="257" y="53"/>
                    </a:lnTo>
                    <a:lnTo>
                      <a:pt x="257" y="61"/>
                    </a:lnTo>
                    <a:lnTo>
                      <a:pt x="257" y="68"/>
                    </a:lnTo>
                    <a:lnTo>
                      <a:pt x="261" y="69"/>
                    </a:lnTo>
                    <a:lnTo>
                      <a:pt x="267" y="72"/>
                    </a:lnTo>
                    <a:lnTo>
                      <a:pt x="271" y="74"/>
                    </a:lnTo>
                    <a:lnTo>
                      <a:pt x="276" y="77"/>
                    </a:lnTo>
                    <a:lnTo>
                      <a:pt x="280" y="81"/>
                    </a:lnTo>
                    <a:lnTo>
                      <a:pt x="283" y="85"/>
                    </a:lnTo>
                    <a:lnTo>
                      <a:pt x="287" y="90"/>
                    </a:lnTo>
                    <a:lnTo>
                      <a:pt x="290" y="95"/>
                    </a:lnTo>
                    <a:lnTo>
                      <a:pt x="292" y="100"/>
                    </a:lnTo>
                    <a:lnTo>
                      <a:pt x="296" y="106"/>
                    </a:lnTo>
                    <a:lnTo>
                      <a:pt x="298" y="112"/>
                    </a:lnTo>
                    <a:lnTo>
                      <a:pt x="299" y="119"/>
                    </a:lnTo>
                    <a:lnTo>
                      <a:pt x="300" y="125"/>
                    </a:lnTo>
                    <a:lnTo>
                      <a:pt x="301" y="133"/>
                    </a:lnTo>
                    <a:lnTo>
                      <a:pt x="301" y="140"/>
                    </a:lnTo>
                    <a:lnTo>
                      <a:pt x="301" y="148"/>
                    </a:lnTo>
                    <a:lnTo>
                      <a:pt x="299" y="158"/>
                    </a:lnTo>
                    <a:lnTo>
                      <a:pt x="297" y="169"/>
                    </a:lnTo>
                    <a:lnTo>
                      <a:pt x="293" y="178"/>
                    </a:lnTo>
                    <a:lnTo>
                      <a:pt x="289" y="186"/>
                    </a:lnTo>
                    <a:lnTo>
                      <a:pt x="284" y="194"/>
                    </a:lnTo>
                    <a:lnTo>
                      <a:pt x="279" y="200"/>
                    </a:lnTo>
                    <a:lnTo>
                      <a:pt x="276" y="203"/>
                    </a:lnTo>
                    <a:lnTo>
                      <a:pt x="272" y="205"/>
                    </a:lnTo>
                    <a:lnTo>
                      <a:pt x="269" y="207"/>
                    </a:lnTo>
                    <a:lnTo>
                      <a:pt x="266" y="209"/>
                    </a:lnTo>
                    <a:lnTo>
                      <a:pt x="267" y="211"/>
                    </a:lnTo>
                    <a:lnTo>
                      <a:pt x="268" y="213"/>
                    </a:lnTo>
                    <a:lnTo>
                      <a:pt x="269" y="214"/>
                    </a:lnTo>
                    <a:lnTo>
                      <a:pt x="270" y="217"/>
                    </a:lnTo>
                    <a:lnTo>
                      <a:pt x="270" y="220"/>
                    </a:lnTo>
                    <a:lnTo>
                      <a:pt x="270" y="222"/>
                    </a:lnTo>
                    <a:lnTo>
                      <a:pt x="270" y="226"/>
                    </a:lnTo>
                    <a:lnTo>
                      <a:pt x="269" y="229"/>
                    </a:lnTo>
                    <a:lnTo>
                      <a:pt x="267" y="232"/>
                    </a:lnTo>
                    <a:lnTo>
                      <a:pt x="264" y="234"/>
                    </a:lnTo>
                    <a:lnTo>
                      <a:pt x="263" y="235"/>
                    </a:lnTo>
                    <a:lnTo>
                      <a:pt x="261" y="235"/>
                    </a:lnTo>
                    <a:lnTo>
                      <a:pt x="260" y="235"/>
                    </a:lnTo>
                    <a:lnTo>
                      <a:pt x="259" y="235"/>
                    </a:lnTo>
                    <a:lnTo>
                      <a:pt x="260" y="239"/>
                    </a:lnTo>
                    <a:lnTo>
                      <a:pt x="261" y="242"/>
                    </a:lnTo>
                    <a:lnTo>
                      <a:pt x="262" y="246"/>
                    </a:lnTo>
                    <a:lnTo>
                      <a:pt x="262" y="250"/>
                    </a:lnTo>
                    <a:lnTo>
                      <a:pt x="263" y="258"/>
                    </a:lnTo>
                    <a:lnTo>
                      <a:pt x="263" y="266"/>
                    </a:lnTo>
                    <a:lnTo>
                      <a:pt x="261" y="273"/>
                    </a:lnTo>
                    <a:lnTo>
                      <a:pt x="259" y="280"/>
                    </a:lnTo>
                    <a:lnTo>
                      <a:pt x="256" y="287"/>
                    </a:lnTo>
                    <a:lnTo>
                      <a:pt x="251" y="292"/>
                    </a:lnTo>
                    <a:lnTo>
                      <a:pt x="247" y="296"/>
                    </a:lnTo>
                    <a:lnTo>
                      <a:pt x="242" y="298"/>
                    </a:lnTo>
                    <a:lnTo>
                      <a:pt x="238" y="300"/>
                    </a:lnTo>
                    <a:lnTo>
                      <a:pt x="232" y="300"/>
                    </a:lnTo>
                    <a:lnTo>
                      <a:pt x="228" y="298"/>
                    </a:lnTo>
                    <a:lnTo>
                      <a:pt x="223" y="296"/>
                    </a:lnTo>
                    <a:lnTo>
                      <a:pt x="219" y="293"/>
                    </a:lnTo>
                    <a:lnTo>
                      <a:pt x="216" y="288"/>
                    </a:lnTo>
                    <a:lnTo>
                      <a:pt x="216" y="294"/>
                    </a:lnTo>
                    <a:lnTo>
                      <a:pt x="214" y="301"/>
                    </a:lnTo>
                    <a:lnTo>
                      <a:pt x="213" y="306"/>
                    </a:lnTo>
                    <a:lnTo>
                      <a:pt x="211" y="310"/>
                    </a:lnTo>
                    <a:lnTo>
                      <a:pt x="208" y="315"/>
                    </a:lnTo>
                    <a:lnTo>
                      <a:pt x="204" y="318"/>
                    </a:lnTo>
                    <a:lnTo>
                      <a:pt x="201" y="321"/>
                    </a:lnTo>
                    <a:lnTo>
                      <a:pt x="197" y="322"/>
                    </a:lnTo>
                    <a:lnTo>
                      <a:pt x="194" y="322"/>
                    </a:lnTo>
                    <a:lnTo>
                      <a:pt x="191" y="322"/>
                    </a:lnTo>
                    <a:lnTo>
                      <a:pt x="189" y="322"/>
                    </a:lnTo>
                    <a:lnTo>
                      <a:pt x="187" y="321"/>
                    </a:lnTo>
                    <a:lnTo>
                      <a:pt x="183" y="318"/>
                    </a:lnTo>
                    <a:lnTo>
                      <a:pt x="181" y="317"/>
                    </a:lnTo>
                    <a:lnTo>
                      <a:pt x="180" y="314"/>
                    </a:lnTo>
                    <a:lnTo>
                      <a:pt x="178" y="311"/>
                    </a:lnTo>
                    <a:lnTo>
                      <a:pt x="181" y="317"/>
                    </a:lnTo>
                    <a:lnTo>
                      <a:pt x="184" y="321"/>
                    </a:lnTo>
                    <a:lnTo>
                      <a:pt x="188" y="323"/>
                    </a:lnTo>
                    <a:lnTo>
                      <a:pt x="192" y="325"/>
                    </a:lnTo>
                    <a:lnTo>
                      <a:pt x="196" y="326"/>
                    </a:lnTo>
                    <a:lnTo>
                      <a:pt x="200" y="325"/>
                    </a:lnTo>
                    <a:lnTo>
                      <a:pt x="204" y="323"/>
                    </a:lnTo>
                    <a:lnTo>
                      <a:pt x="209" y="321"/>
                    </a:lnTo>
                    <a:lnTo>
                      <a:pt x="212" y="315"/>
                    </a:lnTo>
                    <a:lnTo>
                      <a:pt x="214" y="310"/>
                    </a:lnTo>
                    <a:lnTo>
                      <a:pt x="217" y="305"/>
                    </a:lnTo>
                    <a:lnTo>
                      <a:pt x="218" y="298"/>
                    </a:lnTo>
                    <a:lnTo>
                      <a:pt x="221" y="301"/>
                    </a:lnTo>
                    <a:lnTo>
                      <a:pt x="223" y="302"/>
                    </a:lnTo>
                    <a:lnTo>
                      <a:pt x="227" y="305"/>
                    </a:lnTo>
                    <a:lnTo>
                      <a:pt x="229" y="306"/>
                    </a:lnTo>
                    <a:lnTo>
                      <a:pt x="232" y="306"/>
                    </a:lnTo>
                    <a:lnTo>
                      <a:pt x="234" y="308"/>
                    </a:lnTo>
                    <a:lnTo>
                      <a:pt x="238" y="308"/>
                    </a:lnTo>
                    <a:lnTo>
                      <a:pt x="241" y="308"/>
                    </a:lnTo>
                    <a:lnTo>
                      <a:pt x="243" y="306"/>
                    </a:lnTo>
                    <a:lnTo>
                      <a:pt x="247" y="305"/>
                    </a:lnTo>
                    <a:lnTo>
                      <a:pt x="250" y="304"/>
                    </a:lnTo>
                    <a:lnTo>
                      <a:pt x="252" y="302"/>
                    </a:lnTo>
                    <a:lnTo>
                      <a:pt x="254" y="300"/>
                    </a:lnTo>
                    <a:lnTo>
                      <a:pt x="258" y="297"/>
                    </a:lnTo>
                    <a:lnTo>
                      <a:pt x="260" y="293"/>
                    </a:lnTo>
                    <a:lnTo>
                      <a:pt x="262" y="290"/>
                    </a:lnTo>
                    <a:lnTo>
                      <a:pt x="264" y="284"/>
                    </a:lnTo>
                    <a:lnTo>
                      <a:pt x="267" y="279"/>
                    </a:lnTo>
                    <a:lnTo>
                      <a:pt x="268" y="272"/>
                    </a:lnTo>
                    <a:lnTo>
                      <a:pt x="268" y="266"/>
                    </a:lnTo>
                    <a:lnTo>
                      <a:pt x="268" y="259"/>
                    </a:lnTo>
                    <a:lnTo>
                      <a:pt x="268" y="251"/>
                    </a:lnTo>
                    <a:lnTo>
                      <a:pt x="266" y="246"/>
                    </a:lnTo>
                    <a:lnTo>
                      <a:pt x="263" y="239"/>
                    </a:lnTo>
                    <a:lnTo>
                      <a:pt x="266" y="238"/>
                    </a:lnTo>
                    <a:lnTo>
                      <a:pt x="268" y="237"/>
                    </a:lnTo>
                    <a:lnTo>
                      <a:pt x="270" y="235"/>
                    </a:lnTo>
                    <a:lnTo>
                      <a:pt x="271" y="233"/>
                    </a:lnTo>
                    <a:lnTo>
                      <a:pt x="272" y="230"/>
                    </a:lnTo>
                    <a:lnTo>
                      <a:pt x="273" y="228"/>
                    </a:lnTo>
                    <a:lnTo>
                      <a:pt x="273" y="224"/>
                    </a:lnTo>
                    <a:lnTo>
                      <a:pt x="273" y="221"/>
                    </a:lnTo>
                    <a:lnTo>
                      <a:pt x="272" y="216"/>
                    </a:lnTo>
                    <a:lnTo>
                      <a:pt x="271" y="214"/>
                    </a:lnTo>
                    <a:lnTo>
                      <a:pt x="270" y="212"/>
                    </a:lnTo>
                    <a:lnTo>
                      <a:pt x="276" y="209"/>
                    </a:lnTo>
                    <a:lnTo>
                      <a:pt x="280" y="207"/>
                    </a:lnTo>
                    <a:lnTo>
                      <a:pt x="284" y="204"/>
                    </a:lnTo>
                    <a:lnTo>
                      <a:pt x="289" y="200"/>
                    </a:lnTo>
                    <a:lnTo>
                      <a:pt x="293" y="195"/>
                    </a:lnTo>
                    <a:lnTo>
                      <a:pt x="297" y="191"/>
                    </a:lnTo>
                    <a:lnTo>
                      <a:pt x="300" y="184"/>
                    </a:lnTo>
                    <a:lnTo>
                      <a:pt x="303" y="179"/>
                    </a:lnTo>
                    <a:lnTo>
                      <a:pt x="306" y="173"/>
                    </a:lnTo>
                    <a:lnTo>
                      <a:pt x="308" y="166"/>
                    </a:lnTo>
                    <a:lnTo>
                      <a:pt x="309" y="159"/>
                    </a:lnTo>
                    <a:lnTo>
                      <a:pt x="310" y="152"/>
                    </a:lnTo>
                    <a:lnTo>
                      <a:pt x="311" y="145"/>
                    </a:lnTo>
                    <a:lnTo>
                      <a:pt x="311" y="137"/>
                    </a:lnTo>
                    <a:lnTo>
                      <a:pt x="311" y="131"/>
                    </a:lnTo>
                    <a:lnTo>
                      <a:pt x="310" y="123"/>
                    </a:lnTo>
                    <a:lnTo>
                      <a:pt x="309" y="116"/>
                    </a:lnTo>
                    <a:lnTo>
                      <a:pt x="307" y="111"/>
                    </a:lnTo>
                    <a:lnTo>
                      <a:pt x="306" y="104"/>
                    </a:lnTo>
                    <a:lnTo>
                      <a:pt x="303" y="99"/>
                    </a:lnTo>
                    <a:lnTo>
                      <a:pt x="301" y="94"/>
                    </a:lnTo>
                    <a:lnTo>
                      <a:pt x="298" y="90"/>
                    </a:lnTo>
                    <a:lnTo>
                      <a:pt x="296" y="85"/>
                    </a:lnTo>
                    <a:lnTo>
                      <a:pt x="292" y="81"/>
                    </a:lnTo>
                    <a:lnTo>
                      <a:pt x="289" y="77"/>
                    </a:lnTo>
                    <a:lnTo>
                      <a:pt x="286" y="74"/>
                    </a:lnTo>
                    <a:lnTo>
                      <a:pt x="281" y="72"/>
                    </a:lnTo>
                    <a:lnTo>
                      <a:pt x="278" y="69"/>
                    </a:lnTo>
                    <a:lnTo>
                      <a:pt x="273" y="66"/>
                    </a:lnTo>
                    <a:lnTo>
                      <a:pt x="269" y="65"/>
                    </a:lnTo>
                    <a:lnTo>
                      <a:pt x="264" y="65"/>
                    </a:lnTo>
                    <a:lnTo>
                      <a:pt x="260" y="64"/>
                    </a:lnTo>
                    <a:lnTo>
                      <a:pt x="260" y="59"/>
                    </a:lnTo>
                    <a:lnTo>
                      <a:pt x="260" y="52"/>
                    </a:lnTo>
                    <a:lnTo>
                      <a:pt x="260" y="47"/>
                    </a:lnTo>
                    <a:lnTo>
                      <a:pt x="259" y="42"/>
                    </a:lnTo>
                    <a:lnTo>
                      <a:pt x="258" y="36"/>
                    </a:lnTo>
                    <a:lnTo>
                      <a:pt x="256" y="31"/>
                    </a:lnTo>
                    <a:lnTo>
                      <a:pt x="253" y="26"/>
                    </a:lnTo>
                    <a:lnTo>
                      <a:pt x="251" y="22"/>
                    </a:lnTo>
                    <a:lnTo>
                      <a:pt x="249" y="17"/>
                    </a:lnTo>
                    <a:lnTo>
                      <a:pt x="246" y="13"/>
                    </a:lnTo>
                    <a:lnTo>
                      <a:pt x="242" y="10"/>
                    </a:lnTo>
                    <a:lnTo>
                      <a:pt x="239" y="7"/>
                    </a:lnTo>
                    <a:lnTo>
                      <a:pt x="236" y="5"/>
                    </a:lnTo>
                    <a:lnTo>
                      <a:pt x="232" y="2"/>
                    </a:lnTo>
                    <a:lnTo>
                      <a:pt x="228" y="1"/>
                    </a:lnTo>
                    <a:lnTo>
                      <a:pt x="224" y="0"/>
                    </a:lnTo>
                    <a:lnTo>
                      <a:pt x="219" y="0"/>
                    </a:lnTo>
                    <a:lnTo>
                      <a:pt x="213" y="1"/>
                    </a:lnTo>
                    <a:lnTo>
                      <a:pt x="209" y="2"/>
                    </a:lnTo>
                    <a:lnTo>
                      <a:pt x="203" y="5"/>
                    </a:lnTo>
                    <a:lnTo>
                      <a:pt x="199" y="7"/>
                    </a:lnTo>
                    <a:lnTo>
                      <a:pt x="194" y="13"/>
                    </a:lnTo>
                    <a:lnTo>
                      <a:pt x="191" y="17"/>
                    </a:lnTo>
                    <a:lnTo>
                      <a:pt x="188" y="23"/>
                    </a:lnTo>
                    <a:close/>
                    <a:moveTo>
                      <a:pt x="134" y="70"/>
                    </a:moveTo>
                    <a:lnTo>
                      <a:pt x="139" y="78"/>
                    </a:lnTo>
                    <a:lnTo>
                      <a:pt x="142" y="86"/>
                    </a:lnTo>
                    <a:lnTo>
                      <a:pt x="140" y="80"/>
                    </a:lnTo>
                    <a:lnTo>
                      <a:pt x="139" y="74"/>
                    </a:lnTo>
                    <a:lnTo>
                      <a:pt x="138" y="70"/>
                    </a:lnTo>
                    <a:lnTo>
                      <a:pt x="138" y="66"/>
                    </a:lnTo>
                    <a:lnTo>
                      <a:pt x="138" y="62"/>
                    </a:lnTo>
                    <a:lnTo>
                      <a:pt x="139" y="55"/>
                    </a:lnTo>
                    <a:lnTo>
                      <a:pt x="141" y="47"/>
                    </a:lnTo>
                    <a:lnTo>
                      <a:pt x="143" y="40"/>
                    </a:lnTo>
                    <a:lnTo>
                      <a:pt x="148" y="34"/>
                    </a:lnTo>
                    <a:lnTo>
                      <a:pt x="150" y="31"/>
                    </a:lnTo>
                    <a:lnTo>
                      <a:pt x="152" y="28"/>
                    </a:lnTo>
                    <a:lnTo>
                      <a:pt x="154" y="27"/>
                    </a:lnTo>
                    <a:lnTo>
                      <a:pt x="158" y="26"/>
                    </a:lnTo>
                    <a:lnTo>
                      <a:pt x="161" y="24"/>
                    </a:lnTo>
                    <a:lnTo>
                      <a:pt x="164" y="23"/>
                    </a:lnTo>
                    <a:lnTo>
                      <a:pt x="167" y="23"/>
                    </a:lnTo>
                    <a:lnTo>
                      <a:pt x="170" y="23"/>
                    </a:lnTo>
                    <a:lnTo>
                      <a:pt x="173" y="24"/>
                    </a:lnTo>
                    <a:lnTo>
                      <a:pt x="177" y="26"/>
                    </a:lnTo>
                    <a:lnTo>
                      <a:pt x="180" y="27"/>
                    </a:lnTo>
                    <a:lnTo>
                      <a:pt x="182" y="30"/>
                    </a:lnTo>
                    <a:lnTo>
                      <a:pt x="180" y="27"/>
                    </a:lnTo>
                    <a:lnTo>
                      <a:pt x="178" y="24"/>
                    </a:lnTo>
                    <a:lnTo>
                      <a:pt x="176" y="22"/>
                    </a:lnTo>
                    <a:lnTo>
                      <a:pt x="173" y="21"/>
                    </a:lnTo>
                    <a:lnTo>
                      <a:pt x="170" y="19"/>
                    </a:lnTo>
                    <a:lnTo>
                      <a:pt x="168" y="18"/>
                    </a:lnTo>
                    <a:lnTo>
                      <a:pt x="164" y="18"/>
                    </a:lnTo>
                    <a:lnTo>
                      <a:pt x="162" y="18"/>
                    </a:lnTo>
                    <a:lnTo>
                      <a:pt x="159" y="18"/>
                    </a:lnTo>
                    <a:lnTo>
                      <a:pt x="157" y="18"/>
                    </a:lnTo>
                    <a:lnTo>
                      <a:pt x="153" y="19"/>
                    </a:lnTo>
                    <a:lnTo>
                      <a:pt x="151" y="21"/>
                    </a:lnTo>
                    <a:lnTo>
                      <a:pt x="149" y="22"/>
                    </a:lnTo>
                    <a:lnTo>
                      <a:pt x="146" y="24"/>
                    </a:lnTo>
                    <a:lnTo>
                      <a:pt x="143" y="27"/>
                    </a:lnTo>
                    <a:lnTo>
                      <a:pt x="141" y="30"/>
                    </a:lnTo>
                    <a:lnTo>
                      <a:pt x="139" y="34"/>
                    </a:lnTo>
                    <a:lnTo>
                      <a:pt x="137" y="39"/>
                    </a:lnTo>
                    <a:lnTo>
                      <a:pt x="136" y="43"/>
                    </a:lnTo>
                    <a:lnTo>
                      <a:pt x="133" y="48"/>
                    </a:lnTo>
                    <a:lnTo>
                      <a:pt x="133" y="55"/>
                    </a:lnTo>
                    <a:lnTo>
                      <a:pt x="133" y="60"/>
                    </a:lnTo>
                    <a:lnTo>
                      <a:pt x="133" y="65"/>
                    </a:lnTo>
                    <a:lnTo>
                      <a:pt x="134" y="70"/>
                    </a:lnTo>
                    <a:close/>
                    <a:moveTo>
                      <a:pt x="134" y="70"/>
                    </a:moveTo>
                    <a:lnTo>
                      <a:pt x="131" y="66"/>
                    </a:lnTo>
                    <a:lnTo>
                      <a:pt x="128" y="61"/>
                    </a:lnTo>
                    <a:lnTo>
                      <a:pt x="131" y="66"/>
                    </a:lnTo>
                    <a:lnTo>
                      <a:pt x="134" y="73"/>
                    </a:lnTo>
                    <a:lnTo>
                      <a:pt x="134" y="72"/>
                    </a:lnTo>
                    <a:lnTo>
                      <a:pt x="134" y="70"/>
                    </a:lnTo>
                    <a:close/>
                    <a:moveTo>
                      <a:pt x="18" y="118"/>
                    </a:moveTo>
                    <a:lnTo>
                      <a:pt x="18" y="118"/>
                    </a:lnTo>
                    <a:lnTo>
                      <a:pt x="18" y="119"/>
                    </a:lnTo>
                    <a:lnTo>
                      <a:pt x="19" y="119"/>
                    </a:lnTo>
                    <a:lnTo>
                      <a:pt x="19" y="118"/>
                    </a:lnTo>
                    <a:lnTo>
                      <a:pt x="18" y="1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dist="35921" dir="2700000" algn="ctr" rotWithShape="0">
                  <a:schemeClr val="bg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8" name="Group 181"/>
            <p:cNvGrpSpPr>
              <a:grpSpLocks/>
            </p:cNvGrpSpPr>
            <p:nvPr/>
          </p:nvGrpSpPr>
          <p:grpSpPr bwMode="auto">
            <a:xfrm>
              <a:off x="3858311" y="5602631"/>
              <a:ext cx="315913" cy="263525"/>
              <a:chOff x="4684" y="2437"/>
              <a:chExt cx="242" cy="325"/>
            </a:xfrm>
          </p:grpSpPr>
          <p:sp>
            <p:nvSpPr>
              <p:cNvPr id="130" name="Freeform 182"/>
              <p:cNvSpPr>
                <a:spLocks/>
              </p:cNvSpPr>
              <p:nvPr/>
            </p:nvSpPr>
            <p:spPr bwMode="auto">
              <a:xfrm>
                <a:off x="4694" y="2439"/>
                <a:ext cx="229" cy="169"/>
              </a:xfrm>
              <a:custGeom>
                <a:avLst/>
                <a:gdLst>
                  <a:gd name="T0" fmla="*/ 2 w 297"/>
                  <a:gd name="T1" fmla="*/ 1 h 321"/>
                  <a:gd name="T2" fmla="*/ 2 w 297"/>
                  <a:gd name="T3" fmla="*/ 1 h 321"/>
                  <a:gd name="T4" fmla="*/ 2 w 297"/>
                  <a:gd name="T5" fmla="*/ 1 h 321"/>
                  <a:gd name="T6" fmla="*/ 2 w 297"/>
                  <a:gd name="T7" fmla="*/ 1 h 321"/>
                  <a:gd name="T8" fmla="*/ 2 w 297"/>
                  <a:gd name="T9" fmla="*/ 1 h 321"/>
                  <a:gd name="T10" fmla="*/ 2 w 297"/>
                  <a:gd name="T11" fmla="*/ 1 h 321"/>
                  <a:gd name="T12" fmla="*/ 2 w 297"/>
                  <a:gd name="T13" fmla="*/ 1 h 321"/>
                  <a:gd name="T14" fmla="*/ 2 w 297"/>
                  <a:gd name="T15" fmla="*/ 1 h 321"/>
                  <a:gd name="T16" fmla="*/ 2 w 297"/>
                  <a:gd name="T17" fmla="*/ 1 h 321"/>
                  <a:gd name="T18" fmla="*/ 0 w 297"/>
                  <a:gd name="T19" fmla="*/ 1 h 321"/>
                  <a:gd name="T20" fmla="*/ 2 w 297"/>
                  <a:gd name="T21" fmla="*/ 1 h 321"/>
                  <a:gd name="T22" fmla="*/ 2 w 297"/>
                  <a:gd name="T23" fmla="*/ 1 h 321"/>
                  <a:gd name="T24" fmla="*/ 2 w 297"/>
                  <a:gd name="T25" fmla="*/ 1 h 321"/>
                  <a:gd name="T26" fmla="*/ 2 w 297"/>
                  <a:gd name="T27" fmla="*/ 1 h 321"/>
                  <a:gd name="T28" fmla="*/ 2 w 297"/>
                  <a:gd name="T29" fmla="*/ 1 h 321"/>
                  <a:gd name="T30" fmla="*/ 2 w 297"/>
                  <a:gd name="T31" fmla="*/ 1 h 321"/>
                  <a:gd name="T32" fmla="*/ 2 w 297"/>
                  <a:gd name="T33" fmla="*/ 1 h 321"/>
                  <a:gd name="T34" fmla="*/ 2 w 297"/>
                  <a:gd name="T35" fmla="*/ 1 h 321"/>
                  <a:gd name="T36" fmla="*/ 2 w 297"/>
                  <a:gd name="T37" fmla="*/ 1 h 321"/>
                  <a:gd name="T38" fmla="*/ 2 w 297"/>
                  <a:gd name="T39" fmla="*/ 1 h 321"/>
                  <a:gd name="T40" fmla="*/ 2 w 297"/>
                  <a:gd name="T41" fmla="*/ 1 h 321"/>
                  <a:gd name="T42" fmla="*/ 2 w 297"/>
                  <a:gd name="T43" fmla="*/ 1 h 321"/>
                  <a:gd name="T44" fmla="*/ 2 w 297"/>
                  <a:gd name="T45" fmla="*/ 1 h 321"/>
                  <a:gd name="T46" fmla="*/ 2 w 297"/>
                  <a:gd name="T47" fmla="*/ 1 h 321"/>
                  <a:gd name="T48" fmla="*/ 2 w 297"/>
                  <a:gd name="T49" fmla="*/ 1 h 321"/>
                  <a:gd name="T50" fmla="*/ 2 w 297"/>
                  <a:gd name="T51" fmla="*/ 0 h 321"/>
                  <a:gd name="T52" fmla="*/ 2 w 297"/>
                  <a:gd name="T53" fmla="*/ 1 h 321"/>
                  <a:gd name="T54" fmla="*/ 2 w 297"/>
                  <a:gd name="T55" fmla="*/ 1 h 321"/>
                  <a:gd name="T56" fmla="*/ 2 w 297"/>
                  <a:gd name="T57" fmla="*/ 1 h 321"/>
                  <a:gd name="T58" fmla="*/ 2 w 297"/>
                  <a:gd name="T59" fmla="*/ 1 h 321"/>
                  <a:gd name="T60" fmla="*/ 2 w 297"/>
                  <a:gd name="T61" fmla="*/ 1 h 321"/>
                  <a:gd name="T62" fmla="*/ 2 w 297"/>
                  <a:gd name="T63" fmla="*/ 1 h 321"/>
                  <a:gd name="T64" fmla="*/ 2 w 297"/>
                  <a:gd name="T65" fmla="*/ 1 h 321"/>
                  <a:gd name="T66" fmla="*/ 2 w 297"/>
                  <a:gd name="T67" fmla="*/ 1 h 321"/>
                  <a:gd name="T68" fmla="*/ 2 w 297"/>
                  <a:gd name="T69" fmla="*/ 1 h 321"/>
                  <a:gd name="T70" fmla="*/ 2 w 297"/>
                  <a:gd name="T71" fmla="*/ 1 h 321"/>
                  <a:gd name="T72" fmla="*/ 2 w 297"/>
                  <a:gd name="T73" fmla="*/ 1 h 321"/>
                  <a:gd name="T74" fmla="*/ 2 w 297"/>
                  <a:gd name="T75" fmla="*/ 1 h 321"/>
                  <a:gd name="T76" fmla="*/ 2 w 297"/>
                  <a:gd name="T77" fmla="*/ 1 h 321"/>
                  <a:gd name="T78" fmla="*/ 2 w 297"/>
                  <a:gd name="T79" fmla="*/ 1 h 321"/>
                  <a:gd name="T80" fmla="*/ 2 w 297"/>
                  <a:gd name="T81" fmla="*/ 1 h 321"/>
                  <a:gd name="T82" fmla="*/ 2 w 297"/>
                  <a:gd name="T83" fmla="*/ 1 h 321"/>
                  <a:gd name="T84" fmla="*/ 2 w 297"/>
                  <a:gd name="T85" fmla="*/ 1 h 321"/>
                  <a:gd name="T86" fmla="*/ 2 w 297"/>
                  <a:gd name="T87" fmla="*/ 1 h 321"/>
                  <a:gd name="T88" fmla="*/ 2 w 297"/>
                  <a:gd name="T89" fmla="*/ 1 h 321"/>
                  <a:gd name="T90" fmla="*/ 2 w 297"/>
                  <a:gd name="T91" fmla="*/ 1 h 321"/>
                  <a:gd name="T92" fmla="*/ 2 w 297"/>
                  <a:gd name="T93" fmla="*/ 1 h 321"/>
                  <a:gd name="T94" fmla="*/ 2 w 297"/>
                  <a:gd name="T95" fmla="*/ 1 h 321"/>
                  <a:gd name="T96" fmla="*/ 2 w 297"/>
                  <a:gd name="T97" fmla="*/ 1 h 321"/>
                  <a:gd name="T98" fmla="*/ 2 w 297"/>
                  <a:gd name="T99" fmla="*/ 1 h 321"/>
                  <a:gd name="T100" fmla="*/ 2 w 297"/>
                  <a:gd name="T101" fmla="*/ 1 h 321"/>
                  <a:gd name="T102" fmla="*/ 2 w 297"/>
                  <a:gd name="T103" fmla="*/ 1 h 321"/>
                  <a:gd name="T104" fmla="*/ 2 w 297"/>
                  <a:gd name="T105" fmla="*/ 1 h 321"/>
                  <a:gd name="T106" fmla="*/ 2 w 297"/>
                  <a:gd name="T107" fmla="*/ 1 h 321"/>
                  <a:gd name="T108" fmla="*/ 2 w 297"/>
                  <a:gd name="T109" fmla="*/ 1 h 321"/>
                  <a:gd name="T110" fmla="*/ 2 w 297"/>
                  <a:gd name="T111" fmla="*/ 1 h 321"/>
                  <a:gd name="T112" fmla="*/ 2 w 297"/>
                  <a:gd name="T113" fmla="*/ 1 h 32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97" h="321">
                    <a:moveTo>
                      <a:pt x="116" y="278"/>
                    </a:moveTo>
                    <a:lnTo>
                      <a:pt x="114" y="283"/>
                    </a:lnTo>
                    <a:lnTo>
                      <a:pt x="112" y="288"/>
                    </a:lnTo>
                    <a:lnTo>
                      <a:pt x="110" y="292"/>
                    </a:lnTo>
                    <a:lnTo>
                      <a:pt x="106" y="296"/>
                    </a:lnTo>
                    <a:lnTo>
                      <a:pt x="104" y="300"/>
                    </a:lnTo>
                    <a:lnTo>
                      <a:pt x="101" y="303"/>
                    </a:lnTo>
                    <a:lnTo>
                      <a:pt x="97" y="305"/>
                    </a:lnTo>
                    <a:lnTo>
                      <a:pt x="94" y="308"/>
                    </a:lnTo>
                    <a:lnTo>
                      <a:pt x="91" y="309"/>
                    </a:lnTo>
                    <a:lnTo>
                      <a:pt x="86" y="310"/>
                    </a:lnTo>
                    <a:lnTo>
                      <a:pt x="83" y="310"/>
                    </a:lnTo>
                    <a:lnTo>
                      <a:pt x="80" y="310"/>
                    </a:lnTo>
                    <a:lnTo>
                      <a:pt x="75" y="310"/>
                    </a:lnTo>
                    <a:lnTo>
                      <a:pt x="72" y="309"/>
                    </a:lnTo>
                    <a:lnTo>
                      <a:pt x="69" y="308"/>
                    </a:lnTo>
                    <a:lnTo>
                      <a:pt x="64" y="305"/>
                    </a:lnTo>
                    <a:lnTo>
                      <a:pt x="59" y="301"/>
                    </a:lnTo>
                    <a:lnTo>
                      <a:pt x="54" y="296"/>
                    </a:lnTo>
                    <a:lnTo>
                      <a:pt x="51" y="289"/>
                    </a:lnTo>
                    <a:lnTo>
                      <a:pt x="47" y="282"/>
                    </a:lnTo>
                    <a:lnTo>
                      <a:pt x="44" y="274"/>
                    </a:lnTo>
                    <a:lnTo>
                      <a:pt x="43" y="266"/>
                    </a:lnTo>
                    <a:lnTo>
                      <a:pt x="42" y="257"/>
                    </a:lnTo>
                    <a:lnTo>
                      <a:pt x="42" y="249"/>
                    </a:lnTo>
                    <a:lnTo>
                      <a:pt x="37" y="247"/>
                    </a:lnTo>
                    <a:lnTo>
                      <a:pt x="33" y="246"/>
                    </a:lnTo>
                    <a:lnTo>
                      <a:pt x="30" y="244"/>
                    </a:lnTo>
                    <a:lnTo>
                      <a:pt x="25" y="241"/>
                    </a:lnTo>
                    <a:lnTo>
                      <a:pt x="22" y="238"/>
                    </a:lnTo>
                    <a:lnTo>
                      <a:pt x="17" y="234"/>
                    </a:lnTo>
                    <a:lnTo>
                      <a:pt x="14" y="230"/>
                    </a:lnTo>
                    <a:lnTo>
                      <a:pt x="12" y="227"/>
                    </a:lnTo>
                    <a:lnTo>
                      <a:pt x="9" y="221"/>
                    </a:lnTo>
                    <a:lnTo>
                      <a:pt x="6" y="216"/>
                    </a:lnTo>
                    <a:lnTo>
                      <a:pt x="4" y="211"/>
                    </a:lnTo>
                    <a:lnTo>
                      <a:pt x="3" y="204"/>
                    </a:lnTo>
                    <a:lnTo>
                      <a:pt x="2" y="198"/>
                    </a:lnTo>
                    <a:lnTo>
                      <a:pt x="1" y="192"/>
                    </a:lnTo>
                    <a:lnTo>
                      <a:pt x="0" y="186"/>
                    </a:lnTo>
                    <a:lnTo>
                      <a:pt x="1" y="179"/>
                    </a:lnTo>
                    <a:lnTo>
                      <a:pt x="1" y="170"/>
                    </a:lnTo>
                    <a:lnTo>
                      <a:pt x="2" y="162"/>
                    </a:lnTo>
                    <a:lnTo>
                      <a:pt x="4" y="154"/>
                    </a:lnTo>
                    <a:lnTo>
                      <a:pt x="7" y="148"/>
                    </a:lnTo>
                    <a:lnTo>
                      <a:pt x="11" y="141"/>
                    </a:lnTo>
                    <a:lnTo>
                      <a:pt x="14" y="135"/>
                    </a:lnTo>
                    <a:lnTo>
                      <a:pt x="19" y="130"/>
                    </a:lnTo>
                    <a:lnTo>
                      <a:pt x="23" y="126"/>
                    </a:lnTo>
                    <a:lnTo>
                      <a:pt x="23" y="116"/>
                    </a:lnTo>
                    <a:lnTo>
                      <a:pt x="24" y="107"/>
                    </a:lnTo>
                    <a:lnTo>
                      <a:pt x="25" y="98"/>
                    </a:lnTo>
                    <a:lnTo>
                      <a:pt x="27" y="90"/>
                    </a:lnTo>
                    <a:lnTo>
                      <a:pt x="30" y="82"/>
                    </a:lnTo>
                    <a:lnTo>
                      <a:pt x="33" y="76"/>
                    </a:lnTo>
                    <a:lnTo>
                      <a:pt x="36" y="68"/>
                    </a:lnTo>
                    <a:lnTo>
                      <a:pt x="40" y="61"/>
                    </a:lnTo>
                    <a:lnTo>
                      <a:pt x="44" y="56"/>
                    </a:lnTo>
                    <a:lnTo>
                      <a:pt x="49" y="51"/>
                    </a:lnTo>
                    <a:lnTo>
                      <a:pt x="53" y="46"/>
                    </a:lnTo>
                    <a:lnTo>
                      <a:pt x="59" y="42"/>
                    </a:lnTo>
                    <a:lnTo>
                      <a:pt x="64" y="39"/>
                    </a:lnTo>
                    <a:lnTo>
                      <a:pt x="70" y="37"/>
                    </a:lnTo>
                    <a:lnTo>
                      <a:pt x="75" y="35"/>
                    </a:lnTo>
                    <a:lnTo>
                      <a:pt x="82" y="34"/>
                    </a:lnTo>
                    <a:lnTo>
                      <a:pt x="86" y="34"/>
                    </a:lnTo>
                    <a:lnTo>
                      <a:pt x="90" y="35"/>
                    </a:lnTo>
                    <a:lnTo>
                      <a:pt x="94" y="35"/>
                    </a:lnTo>
                    <a:lnTo>
                      <a:pt x="99" y="37"/>
                    </a:lnTo>
                    <a:lnTo>
                      <a:pt x="102" y="39"/>
                    </a:lnTo>
                    <a:lnTo>
                      <a:pt x="106" y="40"/>
                    </a:lnTo>
                    <a:lnTo>
                      <a:pt x="110" y="43"/>
                    </a:lnTo>
                    <a:lnTo>
                      <a:pt x="114" y="46"/>
                    </a:lnTo>
                    <a:lnTo>
                      <a:pt x="117" y="50"/>
                    </a:lnTo>
                    <a:lnTo>
                      <a:pt x="121" y="54"/>
                    </a:lnTo>
                    <a:lnTo>
                      <a:pt x="124" y="57"/>
                    </a:lnTo>
                    <a:lnTo>
                      <a:pt x="126" y="61"/>
                    </a:lnTo>
                    <a:lnTo>
                      <a:pt x="132" y="71"/>
                    </a:lnTo>
                    <a:lnTo>
                      <a:pt x="136" y="81"/>
                    </a:lnTo>
                    <a:lnTo>
                      <a:pt x="133" y="75"/>
                    </a:lnTo>
                    <a:lnTo>
                      <a:pt x="132" y="67"/>
                    </a:lnTo>
                    <a:lnTo>
                      <a:pt x="131" y="59"/>
                    </a:lnTo>
                    <a:lnTo>
                      <a:pt x="131" y="51"/>
                    </a:lnTo>
                    <a:lnTo>
                      <a:pt x="132" y="43"/>
                    </a:lnTo>
                    <a:lnTo>
                      <a:pt x="134" y="37"/>
                    </a:lnTo>
                    <a:lnTo>
                      <a:pt x="136" y="30"/>
                    </a:lnTo>
                    <a:lnTo>
                      <a:pt x="141" y="23"/>
                    </a:lnTo>
                    <a:lnTo>
                      <a:pt x="145" y="19"/>
                    </a:lnTo>
                    <a:lnTo>
                      <a:pt x="150" y="17"/>
                    </a:lnTo>
                    <a:lnTo>
                      <a:pt x="154" y="16"/>
                    </a:lnTo>
                    <a:lnTo>
                      <a:pt x="159" y="16"/>
                    </a:lnTo>
                    <a:lnTo>
                      <a:pt x="163" y="16"/>
                    </a:lnTo>
                    <a:lnTo>
                      <a:pt x="167" y="17"/>
                    </a:lnTo>
                    <a:lnTo>
                      <a:pt x="172" y="21"/>
                    </a:lnTo>
                    <a:lnTo>
                      <a:pt x="176" y="25"/>
                    </a:lnTo>
                    <a:lnTo>
                      <a:pt x="186" y="10"/>
                    </a:lnTo>
                    <a:lnTo>
                      <a:pt x="190" y="8"/>
                    </a:lnTo>
                    <a:lnTo>
                      <a:pt x="193" y="5"/>
                    </a:lnTo>
                    <a:lnTo>
                      <a:pt x="196" y="2"/>
                    </a:lnTo>
                    <a:lnTo>
                      <a:pt x="201" y="1"/>
                    </a:lnTo>
                    <a:lnTo>
                      <a:pt x="205" y="0"/>
                    </a:lnTo>
                    <a:lnTo>
                      <a:pt x="209" y="0"/>
                    </a:lnTo>
                    <a:lnTo>
                      <a:pt x="213" y="0"/>
                    </a:lnTo>
                    <a:lnTo>
                      <a:pt x="216" y="0"/>
                    </a:lnTo>
                    <a:lnTo>
                      <a:pt x="221" y="1"/>
                    </a:lnTo>
                    <a:lnTo>
                      <a:pt x="224" y="4"/>
                    </a:lnTo>
                    <a:lnTo>
                      <a:pt x="227" y="6"/>
                    </a:lnTo>
                    <a:lnTo>
                      <a:pt x="231" y="9"/>
                    </a:lnTo>
                    <a:lnTo>
                      <a:pt x="234" y="12"/>
                    </a:lnTo>
                    <a:lnTo>
                      <a:pt x="237" y="16"/>
                    </a:lnTo>
                    <a:lnTo>
                      <a:pt x="241" y="21"/>
                    </a:lnTo>
                    <a:lnTo>
                      <a:pt x="243" y="25"/>
                    </a:lnTo>
                    <a:lnTo>
                      <a:pt x="246" y="34"/>
                    </a:lnTo>
                    <a:lnTo>
                      <a:pt x="250" y="43"/>
                    </a:lnTo>
                    <a:lnTo>
                      <a:pt x="250" y="48"/>
                    </a:lnTo>
                    <a:lnTo>
                      <a:pt x="251" y="54"/>
                    </a:lnTo>
                    <a:lnTo>
                      <a:pt x="251" y="57"/>
                    </a:lnTo>
                    <a:lnTo>
                      <a:pt x="251" y="63"/>
                    </a:lnTo>
                    <a:lnTo>
                      <a:pt x="256" y="64"/>
                    </a:lnTo>
                    <a:lnTo>
                      <a:pt x="261" y="65"/>
                    </a:lnTo>
                    <a:lnTo>
                      <a:pt x="265" y="68"/>
                    </a:lnTo>
                    <a:lnTo>
                      <a:pt x="270" y="71"/>
                    </a:lnTo>
                    <a:lnTo>
                      <a:pt x="274" y="75"/>
                    </a:lnTo>
                    <a:lnTo>
                      <a:pt x="279" y="78"/>
                    </a:lnTo>
                    <a:lnTo>
                      <a:pt x="282" y="84"/>
                    </a:lnTo>
                    <a:lnTo>
                      <a:pt x="285" y="89"/>
                    </a:lnTo>
                    <a:lnTo>
                      <a:pt x="287" y="94"/>
                    </a:lnTo>
                    <a:lnTo>
                      <a:pt x="291" y="101"/>
                    </a:lnTo>
                    <a:lnTo>
                      <a:pt x="293" y="107"/>
                    </a:lnTo>
                    <a:lnTo>
                      <a:pt x="294" y="114"/>
                    </a:lnTo>
                    <a:lnTo>
                      <a:pt x="296" y="120"/>
                    </a:lnTo>
                    <a:lnTo>
                      <a:pt x="296" y="127"/>
                    </a:lnTo>
                    <a:lnTo>
                      <a:pt x="297" y="135"/>
                    </a:lnTo>
                    <a:lnTo>
                      <a:pt x="297" y="143"/>
                    </a:lnTo>
                    <a:lnTo>
                      <a:pt x="296" y="148"/>
                    </a:lnTo>
                    <a:lnTo>
                      <a:pt x="295" y="154"/>
                    </a:lnTo>
                    <a:lnTo>
                      <a:pt x="294" y="160"/>
                    </a:lnTo>
                    <a:lnTo>
                      <a:pt x="293" y="165"/>
                    </a:lnTo>
                    <a:lnTo>
                      <a:pt x="290" y="175"/>
                    </a:lnTo>
                    <a:lnTo>
                      <a:pt x="285" y="185"/>
                    </a:lnTo>
                    <a:lnTo>
                      <a:pt x="283" y="189"/>
                    </a:lnTo>
                    <a:lnTo>
                      <a:pt x="280" y="192"/>
                    </a:lnTo>
                    <a:lnTo>
                      <a:pt x="276" y="196"/>
                    </a:lnTo>
                    <a:lnTo>
                      <a:pt x="273" y="199"/>
                    </a:lnTo>
                    <a:lnTo>
                      <a:pt x="270" y="202"/>
                    </a:lnTo>
                    <a:lnTo>
                      <a:pt x="266" y="204"/>
                    </a:lnTo>
                    <a:lnTo>
                      <a:pt x="263" y="207"/>
                    </a:lnTo>
                    <a:lnTo>
                      <a:pt x="259" y="208"/>
                    </a:lnTo>
                    <a:lnTo>
                      <a:pt x="261" y="209"/>
                    </a:lnTo>
                    <a:lnTo>
                      <a:pt x="262" y="211"/>
                    </a:lnTo>
                    <a:lnTo>
                      <a:pt x="263" y="213"/>
                    </a:lnTo>
                    <a:lnTo>
                      <a:pt x="264" y="215"/>
                    </a:lnTo>
                    <a:lnTo>
                      <a:pt x="265" y="217"/>
                    </a:lnTo>
                    <a:lnTo>
                      <a:pt x="265" y="220"/>
                    </a:lnTo>
                    <a:lnTo>
                      <a:pt x="265" y="223"/>
                    </a:lnTo>
                    <a:lnTo>
                      <a:pt x="265" y="225"/>
                    </a:lnTo>
                    <a:lnTo>
                      <a:pt x="264" y="228"/>
                    </a:lnTo>
                    <a:lnTo>
                      <a:pt x="263" y="230"/>
                    </a:lnTo>
                    <a:lnTo>
                      <a:pt x="262" y="232"/>
                    </a:lnTo>
                    <a:lnTo>
                      <a:pt x="260" y="233"/>
                    </a:lnTo>
                    <a:lnTo>
                      <a:pt x="259" y="234"/>
                    </a:lnTo>
                    <a:lnTo>
                      <a:pt x="256" y="234"/>
                    </a:lnTo>
                    <a:lnTo>
                      <a:pt x="255" y="234"/>
                    </a:lnTo>
                    <a:lnTo>
                      <a:pt x="253" y="234"/>
                    </a:lnTo>
                    <a:lnTo>
                      <a:pt x="252" y="233"/>
                    </a:lnTo>
                    <a:lnTo>
                      <a:pt x="254" y="241"/>
                    </a:lnTo>
                    <a:lnTo>
                      <a:pt x="256" y="247"/>
                    </a:lnTo>
                    <a:lnTo>
                      <a:pt x="257" y="255"/>
                    </a:lnTo>
                    <a:lnTo>
                      <a:pt x="257" y="263"/>
                    </a:lnTo>
                    <a:lnTo>
                      <a:pt x="256" y="271"/>
                    </a:lnTo>
                    <a:lnTo>
                      <a:pt x="255" y="279"/>
                    </a:lnTo>
                    <a:lnTo>
                      <a:pt x="252" y="285"/>
                    </a:lnTo>
                    <a:lnTo>
                      <a:pt x="247" y="291"/>
                    </a:lnTo>
                    <a:lnTo>
                      <a:pt x="245" y="293"/>
                    </a:lnTo>
                    <a:lnTo>
                      <a:pt x="243" y="296"/>
                    </a:lnTo>
                    <a:lnTo>
                      <a:pt x="241" y="297"/>
                    </a:lnTo>
                    <a:lnTo>
                      <a:pt x="239" y="299"/>
                    </a:lnTo>
                    <a:lnTo>
                      <a:pt x="236" y="300"/>
                    </a:lnTo>
                    <a:lnTo>
                      <a:pt x="233" y="300"/>
                    </a:lnTo>
                    <a:lnTo>
                      <a:pt x="231" y="300"/>
                    </a:lnTo>
                    <a:lnTo>
                      <a:pt x="229" y="300"/>
                    </a:lnTo>
                    <a:lnTo>
                      <a:pt x="225" y="300"/>
                    </a:lnTo>
                    <a:lnTo>
                      <a:pt x="223" y="299"/>
                    </a:lnTo>
                    <a:lnTo>
                      <a:pt x="221" y="297"/>
                    </a:lnTo>
                    <a:lnTo>
                      <a:pt x="219" y="296"/>
                    </a:lnTo>
                    <a:lnTo>
                      <a:pt x="215" y="295"/>
                    </a:lnTo>
                    <a:lnTo>
                      <a:pt x="213" y="292"/>
                    </a:lnTo>
                    <a:lnTo>
                      <a:pt x="212" y="289"/>
                    </a:lnTo>
                    <a:lnTo>
                      <a:pt x="210" y="287"/>
                    </a:lnTo>
                    <a:lnTo>
                      <a:pt x="210" y="293"/>
                    </a:lnTo>
                    <a:lnTo>
                      <a:pt x="209" y="300"/>
                    </a:lnTo>
                    <a:lnTo>
                      <a:pt x="206" y="305"/>
                    </a:lnTo>
                    <a:lnTo>
                      <a:pt x="203" y="310"/>
                    </a:lnTo>
                    <a:lnTo>
                      <a:pt x="201" y="314"/>
                    </a:lnTo>
                    <a:lnTo>
                      <a:pt x="196" y="318"/>
                    </a:lnTo>
                    <a:lnTo>
                      <a:pt x="193" y="320"/>
                    </a:lnTo>
                    <a:lnTo>
                      <a:pt x="191" y="321"/>
                    </a:lnTo>
                    <a:lnTo>
                      <a:pt x="189" y="321"/>
                    </a:lnTo>
                    <a:lnTo>
                      <a:pt x="185" y="321"/>
                    </a:lnTo>
                    <a:lnTo>
                      <a:pt x="183" y="321"/>
                    </a:lnTo>
                    <a:lnTo>
                      <a:pt x="180" y="320"/>
                    </a:lnTo>
                    <a:lnTo>
                      <a:pt x="175" y="317"/>
                    </a:lnTo>
                    <a:lnTo>
                      <a:pt x="172" y="313"/>
                    </a:lnTo>
                    <a:lnTo>
                      <a:pt x="170" y="308"/>
                    </a:lnTo>
                    <a:lnTo>
                      <a:pt x="167" y="303"/>
                    </a:lnTo>
                    <a:lnTo>
                      <a:pt x="165" y="297"/>
                    </a:lnTo>
                    <a:lnTo>
                      <a:pt x="165" y="291"/>
                    </a:lnTo>
                    <a:lnTo>
                      <a:pt x="163" y="293"/>
                    </a:lnTo>
                    <a:lnTo>
                      <a:pt x="161" y="297"/>
                    </a:lnTo>
                    <a:lnTo>
                      <a:pt x="159" y="299"/>
                    </a:lnTo>
                    <a:lnTo>
                      <a:pt x="156" y="301"/>
                    </a:lnTo>
                    <a:lnTo>
                      <a:pt x="153" y="303"/>
                    </a:lnTo>
                    <a:lnTo>
                      <a:pt x="151" y="304"/>
                    </a:lnTo>
                    <a:lnTo>
                      <a:pt x="149" y="305"/>
                    </a:lnTo>
                    <a:lnTo>
                      <a:pt x="145" y="305"/>
                    </a:lnTo>
                    <a:lnTo>
                      <a:pt x="143" y="305"/>
                    </a:lnTo>
                    <a:lnTo>
                      <a:pt x="140" y="305"/>
                    </a:lnTo>
                    <a:lnTo>
                      <a:pt x="137" y="305"/>
                    </a:lnTo>
                    <a:lnTo>
                      <a:pt x="134" y="304"/>
                    </a:lnTo>
                    <a:lnTo>
                      <a:pt x="132" y="303"/>
                    </a:lnTo>
                    <a:lnTo>
                      <a:pt x="130" y="301"/>
                    </a:lnTo>
                    <a:lnTo>
                      <a:pt x="126" y="299"/>
                    </a:lnTo>
                    <a:lnTo>
                      <a:pt x="124" y="296"/>
                    </a:lnTo>
                    <a:lnTo>
                      <a:pt x="122" y="292"/>
                    </a:lnTo>
                    <a:lnTo>
                      <a:pt x="120" y="288"/>
                    </a:lnTo>
                    <a:lnTo>
                      <a:pt x="117" y="283"/>
                    </a:lnTo>
                    <a:lnTo>
                      <a:pt x="116" y="27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tile tx="0" ty="0" sx="100000" sy="100000" flip="none" algn="tl"/>
              </a:blip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1">
                    <a:alpha val="50000"/>
                  </a:scheme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Freeform 183"/>
              <p:cNvSpPr>
                <a:spLocks/>
              </p:cNvSpPr>
              <p:nvPr/>
            </p:nvSpPr>
            <p:spPr bwMode="auto">
              <a:xfrm>
                <a:off x="4684" y="2525"/>
                <a:ext cx="177" cy="232"/>
              </a:xfrm>
              <a:custGeom>
                <a:avLst/>
                <a:gdLst>
                  <a:gd name="T0" fmla="*/ 2 w 235"/>
                  <a:gd name="T1" fmla="*/ 1 h 434"/>
                  <a:gd name="T2" fmla="*/ 2 w 235"/>
                  <a:gd name="T3" fmla="*/ 0 h 434"/>
                  <a:gd name="T4" fmla="*/ 2 w 235"/>
                  <a:gd name="T5" fmla="*/ 1 h 434"/>
                  <a:gd name="T6" fmla="*/ 2 w 235"/>
                  <a:gd name="T7" fmla="*/ 1 h 434"/>
                  <a:gd name="T8" fmla="*/ 2 w 235"/>
                  <a:gd name="T9" fmla="*/ 1 h 434"/>
                  <a:gd name="T10" fmla="*/ 2 w 235"/>
                  <a:gd name="T11" fmla="*/ 1 h 434"/>
                  <a:gd name="T12" fmla="*/ 2 w 235"/>
                  <a:gd name="T13" fmla="*/ 1 h 434"/>
                  <a:gd name="T14" fmla="*/ 2 w 235"/>
                  <a:gd name="T15" fmla="*/ 1 h 434"/>
                  <a:gd name="T16" fmla="*/ 2 w 235"/>
                  <a:gd name="T17" fmla="*/ 1 h 434"/>
                  <a:gd name="T18" fmla="*/ 2 w 235"/>
                  <a:gd name="T19" fmla="*/ 1 h 434"/>
                  <a:gd name="T20" fmla="*/ 2 w 235"/>
                  <a:gd name="T21" fmla="*/ 1 h 434"/>
                  <a:gd name="T22" fmla="*/ 2 w 235"/>
                  <a:gd name="T23" fmla="*/ 1 h 434"/>
                  <a:gd name="T24" fmla="*/ 2 w 235"/>
                  <a:gd name="T25" fmla="*/ 1 h 434"/>
                  <a:gd name="T26" fmla="*/ 2 w 235"/>
                  <a:gd name="T27" fmla="*/ 1 h 434"/>
                  <a:gd name="T28" fmla="*/ 2 w 235"/>
                  <a:gd name="T29" fmla="*/ 1 h 434"/>
                  <a:gd name="T30" fmla="*/ 2 w 235"/>
                  <a:gd name="T31" fmla="*/ 1 h 434"/>
                  <a:gd name="T32" fmla="*/ 2 w 235"/>
                  <a:gd name="T33" fmla="*/ 1 h 434"/>
                  <a:gd name="T34" fmla="*/ 2 w 235"/>
                  <a:gd name="T35" fmla="*/ 1 h 434"/>
                  <a:gd name="T36" fmla="*/ 2 w 235"/>
                  <a:gd name="T37" fmla="*/ 1 h 434"/>
                  <a:gd name="T38" fmla="*/ 2 w 235"/>
                  <a:gd name="T39" fmla="*/ 1 h 434"/>
                  <a:gd name="T40" fmla="*/ 2 w 235"/>
                  <a:gd name="T41" fmla="*/ 1 h 434"/>
                  <a:gd name="T42" fmla="*/ 2 w 235"/>
                  <a:gd name="T43" fmla="*/ 1 h 434"/>
                  <a:gd name="T44" fmla="*/ 2 w 235"/>
                  <a:gd name="T45" fmla="*/ 1 h 434"/>
                  <a:gd name="T46" fmla="*/ 2 w 235"/>
                  <a:gd name="T47" fmla="*/ 1 h 434"/>
                  <a:gd name="T48" fmla="*/ 2 w 235"/>
                  <a:gd name="T49" fmla="*/ 1 h 434"/>
                  <a:gd name="T50" fmla="*/ 2 w 235"/>
                  <a:gd name="T51" fmla="*/ 1 h 434"/>
                  <a:gd name="T52" fmla="*/ 2 w 235"/>
                  <a:gd name="T53" fmla="*/ 1 h 434"/>
                  <a:gd name="T54" fmla="*/ 2 w 235"/>
                  <a:gd name="T55" fmla="*/ 1 h 434"/>
                  <a:gd name="T56" fmla="*/ 2 w 235"/>
                  <a:gd name="T57" fmla="*/ 1 h 434"/>
                  <a:gd name="T58" fmla="*/ 2 w 235"/>
                  <a:gd name="T59" fmla="*/ 1 h 434"/>
                  <a:gd name="T60" fmla="*/ 2 w 235"/>
                  <a:gd name="T61" fmla="*/ 1 h 434"/>
                  <a:gd name="T62" fmla="*/ 2 w 235"/>
                  <a:gd name="T63" fmla="*/ 1 h 434"/>
                  <a:gd name="T64" fmla="*/ 2 w 235"/>
                  <a:gd name="T65" fmla="*/ 1 h 434"/>
                  <a:gd name="T66" fmla="*/ 2 w 235"/>
                  <a:gd name="T67" fmla="*/ 1 h 434"/>
                  <a:gd name="T68" fmla="*/ 2 w 235"/>
                  <a:gd name="T69" fmla="*/ 1 h 434"/>
                  <a:gd name="T70" fmla="*/ 2 w 235"/>
                  <a:gd name="T71" fmla="*/ 1 h 434"/>
                  <a:gd name="T72" fmla="*/ 2 w 235"/>
                  <a:gd name="T73" fmla="*/ 1 h 434"/>
                  <a:gd name="T74" fmla="*/ 2 w 235"/>
                  <a:gd name="T75" fmla="*/ 1 h 434"/>
                  <a:gd name="T76" fmla="*/ 2 w 235"/>
                  <a:gd name="T77" fmla="*/ 1 h 434"/>
                  <a:gd name="T78" fmla="*/ 2 w 235"/>
                  <a:gd name="T79" fmla="*/ 1 h 434"/>
                  <a:gd name="T80" fmla="*/ 2 w 235"/>
                  <a:gd name="T81" fmla="*/ 1 h 434"/>
                  <a:gd name="T82" fmla="*/ 2 w 235"/>
                  <a:gd name="T83" fmla="*/ 1 h 434"/>
                  <a:gd name="T84" fmla="*/ 2 w 235"/>
                  <a:gd name="T85" fmla="*/ 1 h 434"/>
                  <a:gd name="T86" fmla="*/ 2 w 235"/>
                  <a:gd name="T87" fmla="*/ 1 h 434"/>
                  <a:gd name="T88" fmla="*/ 2 w 235"/>
                  <a:gd name="T89" fmla="*/ 1 h 434"/>
                  <a:gd name="T90" fmla="*/ 2 w 235"/>
                  <a:gd name="T91" fmla="*/ 1 h 434"/>
                  <a:gd name="T92" fmla="*/ 2 w 235"/>
                  <a:gd name="T93" fmla="*/ 1 h 434"/>
                  <a:gd name="T94" fmla="*/ 2 w 235"/>
                  <a:gd name="T95" fmla="*/ 1 h 434"/>
                  <a:gd name="T96" fmla="*/ 2 w 235"/>
                  <a:gd name="T97" fmla="*/ 1 h 434"/>
                  <a:gd name="T98" fmla="*/ 2 w 235"/>
                  <a:gd name="T99" fmla="*/ 1 h 434"/>
                  <a:gd name="T100" fmla="*/ 2 w 235"/>
                  <a:gd name="T101" fmla="*/ 1 h 434"/>
                  <a:gd name="T102" fmla="*/ 2 w 235"/>
                  <a:gd name="T103" fmla="*/ 1 h 434"/>
                  <a:gd name="T104" fmla="*/ 2 w 235"/>
                  <a:gd name="T105" fmla="*/ 1 h 434"/>
                  <a:gd name="T106" fmla="*/ 2 w 235"/>
                  <a:gd name="T107" fmla="*/ 1 h 434"/>
                  <a:gd name="T108" fmla="*/ 2 w 235"/>
                  <a:gd name="T109" fmla="*/ 1 h 434"/>
                  <a:gd name="T110" fmla="*/ 2 w 235"/>
                  <a:gd name="T111" fmla="*/ 1 h 434"/>
                  <a:gd name="T112" fmla="*/ 2 w 235"/>
                  <a:gd name="T113" fmla="*/ 1 h 43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35" h="434">
                    <a:moveTo>
                      <a:pt x="83" y="19"/>
                    </a:moveTo>
                    <a:lnTo>
                      <a:pt x="115" y="40"/>
                    </a:lnTo>
                    <a:lnTo>
                      <a:pt x="144" y="95"/>
                    </a:lnTo>
                    <a:lnTo>
                      <a:pt x="189" y="0"/>
                    </a:lnTo>
                    <a:lnTo>
                      <a:pt x="226" y="2"/>
                    </a:lnTo>
                    <a:lnTo>
                      <a:pt x="203" y="45"/>
                    </a:lnTo>
                    <a:lnTo>
                      <a:pt x="197" y="63"/>
                    </a:lnTo>
                    <a:lnTo>
                      <a:pt x="193" y="81"/>
                    </a:lnTo>
                    <a:lnTo>
                      <a:pt x="188" y="100"/>
                    </a:lnTo>
                    <a:lnTo>
                      <a:pt x="185" y="119"/>
                    </a:lnTo>
                    <a:lnTo>
                      <a:pt x="181" y="138"/>
                    </a:lnTo>
                    <a:lnTo>
                      <a:pt x="179" y="157"/>
                    </a:lnTo>
                    <a:lnTo>
                      <a:pt x="178" y="176"/>
                    </a:lnTo>
                    <a:lnTo>
                      <a:pt x="177" y="195"/>
                    </a:lnTo>
                    <a:lnTo>
                      <a:pt x="177" y="215"/>
                    </a:lnTo>
                    <a:lnTo>
                      <a:pt x="177" y="235"/>
                    </a:lnTo>
                    <a:lnTo>
                      <a:pt x="177" y="253"/>
                    </a:lnTo>
                    <a:lnTo>
                      <a:pt x="179" y="273"/>
                    </a:lnTo>
                    <a:lnTo>
                      <a:pt x="180" y="292"/>
                    </a:lnTo>
                    <a:lnTo>
                      <a:pt x="184" y="311"/>
                    </a:lnTo>
                    <a:lnTo>
                      <a:pt x="186" y="330"/>
                    </a:lnTo>
                    <a:lnTo>
                      <a:pt x="190" y="349"/>
                    </a:lnTo>
                    <a:lnTo>
                      <a:pt x="224" y="370"/>
                    </a:lnTo>
                    <a:lnTo>
                      <a:pt x="235" y="401"/>
                    </a:lnTo>
                    <a:lnTo>
                      <a:pt x="233" y="397"/>
                    </a:lnTo>
                    <a:lnTo>
                      <a:pt x="230" y="395"/>
                    </a:lnTo>
                    <a:lnTo>
                      <a:pt x="227" y="392"/>
                    </a:lnTo>
                    <a:lnTo>
                      <a:pt x="224" y="389"/>
                    </a:lnTo>
                    <a:lnTo>
                      <a:pt x="220" y="388"/>
                    </a:lnTo>
                    <a:lnTo>
                      <a:pt x="217" y="387"/>
                    </a:lnTo>
                    <a:lnTo>
                      <a:pt x="214" y="385"/>
                    </a:lnTo>
                    <a:lnTo>
                      <a:pt x="210" y="385"/>
                    </a:lnTo>
                    <a:lnTo>
                      <a:pt x="166" y="378"/>
                    </a:lnTo>
                    <a:lnTo>
                      <a:pt x="191" y="395"/>
                    </a:lnTo>
                    <a:lnTo>
                      <a:pt x="168" y="400"/>
                    </a:lnTo>
                    <a:lnTo>
                      <a:pt x="164" y="393"/>
                    </a:lnTo>
                    <a:lnTo>
                      <a:pt x="158" y="388"/>
                    </a:lnTo>
                    <a:lnTo>
                      <a:pt x="153" y="384"/>
                    </a:lnTo>
                    <a:lnTo>
                      <a:pt x="147" y="380"/>
                    </a:lnTo>
                    <a:lnTo>
                      <a:pt x="141" y="378"/>
                    </a:lnTo>
                    <a:lnTo>
                      <a:pt x="135" y="376"/>
                    </a:lnTo>
                    <a:lnTo>
                      <a:pt x="128" y="376"/>
                    </a:lnTo>
                    <a:lnTo>
                      <a:pt x="123" y="378"/>
                    </a:lnTo>
                    <a:lnTo>
                      <a:pt x="91" y="434"/>
                    </a:lnTo>
                    <a:lnTo>
                      <a:pt x="97" y="372"/>
                    </a:lnTo>
                    <a:lnTo>
                      <a:pt x="90" y="382"/>
                    </a:lnTo>
                    <a:lnTo>
                      <a:pt x="86" y="387"/>
                    </a:lnTo>
                    <a:lnTo>
                      <a:pt x="80" y="391"/>
                    </a:lnTo>
                    <a:lnTo>
                      <a:pt x="75" y="396"/>
                    </a:lnTo>
                    <a:lnTo>
                      <a:pt x="69" y="399"/>
                    </a:lnTo>
                    <a:lnTo>
                      <a:pt x="64" y="403"/>
                    </a:lnTo>
                    <a:lnTo>
                      <a:pt x="58" y="404"/>
                    </a:lnTo>
                    <a:lnTo>
                      <a:pt x="53" y="406"/>
                    </a:lnTo>
                    <a:lnTo>
                      <a:pt x="47" y="406"/>
                    </a:lnTo>
                    <a:lnTo>
                      <a:pt x="40" y="408"/>
                    </a:lnTo>
                    <a:lnTo>
                      <a:pt x="35" y="408"/>
                    </a:lnTo>
                    <a:lnTo>
                      <a:pt x="28" y="406"/>
                    </a:lnTo>
                    <a:lnTo>
                      <a:pt x="23" y="405"/>
                    </a:lnTo>
                    <a:lnTo>
                      <a:pt x="17" y="403"/>
                    </a:lnTo>
                    <a:lnTo>
                      <a:pt x="11" y="400"/>
                    </a:lnTo>
                    <a:lnTo>
                      <a:pt x="6" y="396"/>
                    </a:lnTo>
                    <a:lnTo>
                      <a:pt x="0" y="392"/>
                    </a:lnTo>
                    <a:lnTo>
                      <a:pt x="5" y="393"/>
                    </a:lnTo>
                    <a:lnTo>
                      <a:pt x="8" y="393"/>
                    </a:lnTo>
                    <a:lnTo>
                      <a:pt x="13" y="393"/>
                    </a:lnTo>
                    <a:lnTo>
                      <a:pt x="17" y="393"/>
                    </a:lnTo>
                    <a:lnTo>
                      <a:pt x="25" y="392"/>
                    </a:lnTo>
                    <a:lnTo>
                      <a:pt x="33" y="389"/>
                    </a:lnTo>
                    <a:lnTo>
                      <a:pt x="40" y="385"/>
                    </a:lnTo>
                    <a:lnTo>
                      <a:pt x="48" y="380"/>
                    </a:lnTo>
                    <a:lnTo>
                      <a:pt x="55" y="375"/>
                    </a:lnTo>
                    <a:lnTo>
                      <a:pt x="61" y="367"/>
                    </a:lnTo>
                    <a:lnTo>
                      <a:pt x="9" y="354"/>
                    </a:lnTo>
                    <a:lnTo>
                      <a:pt x="67" y="355"/>
                    </a:lnTo>
                    <a:lnTo>
                      <a:pt x="81" y="336"/>
                    </a:lnTo>
                    <a:lnTo>
                      <a:pt x="88" y="328"/>
                    </a:lnTo>
                    <a:lnTo>
                      <a:pt x="93" y="319"/>
                    </a:lnTo>
                    <a:lnTo>
                      <a:pt x="98" y="309"/>
                    </a:lnTo>
                    <a:lnTo>
                      <a:pt x="103" y="302"/>
                    </a:lnTo>
                    <a:lnTo>
                      <a:pt x="107" y="292"/>
                    </a:lnTo>
                    <a:lnTo>
                      <a:pt x="111" y="282"/>
                    </a:lnTo>
                    <a:lnTo>
                      <a:pt x="115" y="273"/>
                    </a:lnTo>
                    <a:lnTo>
                      <a:pt x="118" y="262"/>
                    </a:lnTo>
                    <a:lnTo>
                      <a:pt x="121" y="253"/>
                    </a:lnTo>
                    <a:lnTo>
                      <a:pt x="124" y="243"/>
                    </a:lnTo>
                    <a:lnTo>
                      <a:pt x="126" y="232"/>
                    </a:lnTo>
                    <a:lnTo>
                      <a:pt x="128" y="222"/>
                    </a:lnTo>
                    <a:lnTo>
                      <a:pt x="129" y="211"/>
                    </a:lnTo>
                    <a:lnTo>
                      <a:pt x="130" y="201"/>
                    </a:lnTo>
                    <a:lnTo>
                      <a:pt x="130" y="190"/>
                    </a:lnTo>
                    <a:lnTo>
                      <a:pt x="131" y="180"/>
                    </a:lnTo>
                    <a:lnTo>
                      <a:pt x="131" y="169"/>
                    </a:lnTo>
                    <a:lnTo>
                      <a:pt x="130" y="159"/>
                    </a:lnTo>
                    <a:lnTo>
                      <a:pt x="130" y="148"/>
                    </a:lnTo>
                    <a:lnTo>
                      <a:pt x="129" y="138"/>
                    </a:lnTo>
                    <a:lnTo>
                      <a:pt x="127" y="127"/>
                    </a:lnTo>
                    <a:lnTo>
                      <a:pt x="125" y="117"/>
                    </a:lnTo>
                    <a:lnTo>
                      <a:pt x="123" y="106"/>
                    </a:lnTo>
                    <a:lnTo>
                      <a:pt x="120" y="96"/>
                    </a:lnTo>
                    <a:lnTo>
                      <a:pt x="117" y="87"/>
                    </a:lnTo>
                    <a:lnTo>
                      <a:pt x="114" y="76"/>
                    </a:lnTo>
                    <a:lnTo>
                      <a:pt x="110" y="67"/>
                    </a:lnTo>
                    <a:lnTo>
                      <a:pt x="106" y="58"/>
                    </a:lnTo>
                    <a:lnTo>
                      <a:pt x="101" y="49"/>
                    </a:lnTo>
                    <a:lnTo>
                      <a:pt x="96" y="40"/>
                    </a:lnTo>
                    <a:lnTo>
                      <a:pt x="91" y="30"/>
                    </a:lnTo>
                    <a:lnTo>
                      <a:pt x="86" y="23"/>
                    </a:lnTo>
                    <a:lnTo>
                      <a:pt x="84" y="21"/>
                    </a:lnTo>
                    <a:lnTo>
                      <a:pt x="83" y="19"/>
                    </a:lnTo>
                    <a:close/>
                  </a:path>
                </a:pathLst>
              </a:custGeom>
              <a:solidFill>
                <a:srgbClr val="5A4848"/>
              </a:solidFill>
              <a:ln>
                <a:noFill/>
              </a:ln>
              <a:effectLst>
                <a:outerShdw dist="35921" dir="2700000" algn="ctr" rotWithShape="0">
                  <a:schemeClr val="bg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Freeform 184"/>
              <p:cNvSpPr>
                <a:spLocks noEditPoints="1"/>
              </p:cNvSpPr>
              <p:nvPr/>
            </p:nvSpPr>
            <p:spPr bwMode="auto">
              <a:xfrm>
                <a:off x="4688" y="2436"/>
                <a:ext cx="242" cy="325"/>
              </a:xfrm>
              <a:custGeom>
                <a:avLst/>
                <a:gdLst>
                  <a:gd name="T0" fmla="*/ 2 w 317"/>
                  <a:gd name="T1" fmla="*/ 1 h 609"/>
                  <a:gd name="T2" fmla="*/ 2 w 317"/>
                  <a:gd name="T3" fmla="*/ 1 h 609"/>
                  <a:gd name="T4" fmla="*/ 2 w 317"/>
                  <a:gd name="T5" fmla="*/ 1 h 609"/>
                  <a:gd name="T6" fmla="*/ 2 w 317"/>
                  <a:gd name="T7" fmla="*/ 1 h 609"/>
                  <a:gd name="T8" fmla="*/ 2 w 317"/>
                  <a:gd name="T9" fmla="*/ 1 h 609"/>
                  <a:gd name="T10" fmla="*/ 2 w 317"/>
                  <a:gd name="T11" fmla="*/ 1 h 609"/>
                  <a:gd name="T12" fmla="*/ 2 w 317"/>
                  <a:gd name="T13" fmla="*/ 1 h 609"/>
                  <a:gd name="T14" fmla="*/ 2 w 317"/>
                  <a:gd name="T15" fmla="*/ 1 h 609"/>
                  <a:gd name="T16" fmla="*/ 2 w 317"/>
                  <a:gd name="T17" fmla="*/ 1 h 609"/>
                  <a:gd name="T18" fmla="*/ 2 w 317"/>
                  <a:gd name="T19" fmla="*/ 1 h 609"/>
                  <a:gd name="T20" fmla="*/ 2 w 317"/>
                  <a:gd name="T21" fmla="*/ 1 h 609"/>
                  <a:gd name="T22" fmla="*/ 2 w 317"/>
                  <a:gd name="T23" fmla="*/ 1 h 609"/>
                  <a:gd name="T24" fmla="*/ 2 w 317"/>
                  <a:gd name="T25" fmla="*/ 1 h 609"/>
                  <a:gd name="T26" fmla="*/ 2 w 317"/>
                  <a:gd name="T27" fmla="*/ 1 h 609"/>
                  <a:gd name="T28" fmla="*/ 2 w 317"/>
                  <a:gd name="T29" fmla="*/ 1 h 609"/>
                  <a:gd name="T30" fmla="*/ 2 w 317"/>
                  <a:gd name="T31" fmla="*/ 1 h 609"/>
                  <a:gd name="T32" fmla="*/ 2 w 317"/>
                  <a:gd name="T33" fmla="*/ 1 h 609"/>
                  <a:gd name="T34" fmla="*/ 2 w 317"/>
                  <a:gd name="T35" fmla="*/ 1 h 609"/>
                  <a:gd name="T36" fmla="*/ 2 w 317"/>
                  <a:gd name="T37" fmla="*/ 1 h 609"/>
                  <a:gd name="T38" fmla="*/ 2 w 317"/>
                  <a:gd name="T39" fmla="*/ 1 h 609"/>
                  <a:gd name="T40" fmla="*/ 2 w 317"/>
                  <a:gd name="T41" fmla="*/ 1 h 609"/>
                  <a:gd name="T42" fmla="*/ 2 w 317"/>
                  <a:gd name="T43" fmla="*/ 1 h 609"/>
                  <a:gd name="T44" fmla="*/ 2 w 317"/>
                  <a:gd name="T45" fmla="*/ 1 h 609"/>
                  <a:gd name="T46" fmla="*/ 2 w 317"/>
                  <a:gd name="T47" fmla="*/ 1 h 609"/>
                  <a:gd name="T48" fmla="*/ 2 w 317"/>
                  <a:gd name="T49" fmla="*/ 1 h 609"/>
                  <a:gd name="T50" fmla="*/ 2 w 317"/>
                  <a:gd name="T51" fmla="*/ 1 h 609"/>
                  <a:gd name="T52" fmla="*/ 2 w 317"/>
                  <a:gd name="T53" fmla="*/ 1 h 609"/>
                  <a:gd name="T54" fmla="*/ 2 w 317"/>
                  <a:gd name="T55" fmla="*/ 1 h 609"/>
                  <a:gd name="T56" fmla="*/ 2 w 317"/>
                  <a:gd name="T57" fmla="*/ 1 h 609"/>
                  <a:gd name="T58" fmla="*/ 2 w 317"/>
                  <a:gd name="T59" fmla="*/ 1 h 609"/>
                  <a:gd name="T60" fmla="*/ 2 w 317"/>
                  <a:gd name="T61" fmla="*/ 1 h 609"/>
                  <a:gd name="T62" fmla="*/ 2 w 317"/>
                  <a:gd name="T63" fmla="*/ 1 h 609"/>
                  <a:gd name="T64" fmla="*/ 2 w 317"/>
                  <a:gd name="T65" fmla="*/ 1 h 609"/>
                  <a:gd name="T66" fmla="*/ 2 w 317"/>
                  <a:gd name="T67" fmla="*/ 1 h 609"/>
                  <a:gd name="T68" fmla="*/ 2 w 317"/>
                  <a:gd name="T69" fmla="*/ 1 h 609"/>
                  <a:gd name="T70" fmla="*/ 2 w 317"/>
                  <a:gd name="T71" fmla="*/ 1 h 609"/>
                  <a:gd name="T72" fmla="*/ 2 w 317"/>
                  <a:gd name="T73" fmla="*/ 1 h 609"/>
                  <a:gd name="T74" fmla="*/ 2 w 317"/>
                  <a:gd name="T75" fmla="*/ 1 h 609"/>
                  <a:gd name="T76" fmla="*/ 2 w 317"/>
                  <a:gd name="T77" fmla="*/ 1 h 609"/>
                  <a:gd name="T78" fmla="*/ 2 w 317"/>
                  <a:gd name="T79" fmla="*/ 1 h 609"/>
                  <a:gd name="T80" fmla="*/ 2 w 317"/>
                  <a:gd name="T81" fmla="*/ 1 h 609"/>
                  <a:gd name="T82" fmla="*/ 2 w 317"/>
                  <a:gd name="T83" fmla="*/ 1 h 609"/>
                  <a:gd name="T84" fmla="*/ 2 w 317"/>
                  <a:gd name="T85" fmla="*/ 1 h 609"/>
                  <a:gd name="T86" fmla="*/ 2 w 317"/>
                  <a:gd name="T87" fmla="*/ 1 h 609"/>
                  <a:gd name="T88" fmla="*/ 2 w 317"/>
                  <a:gd name="T89" fmla="*/ 1 h 609"/>
                  <a:gd name="T90" fmla="*/ 2 w 317"/>
                  <a:gd name="T91" fmla="*/ 1 h 609"/>
                  <a:gd name="T92" fmla="*/ 2 w 317"/>
                  <a:gd name="T93" fmla="*/ 1 h 609"/>
                  <a:gd name="T94" fmla="*/ 2 w 317"/>
                  <a:gd name="T95" fmla="*/ 1 h 609"/>
                  <a:gd name="T96" fmla="*/ 2 w 317"/>
                  <a:gd name="T97" fmla="*/ 1 h 609"/>
                  <a:gd name="T98" fmla="*/ 2 w 317"/>
                  <a:gd name="T99" fmla="*/ 1 h 609"/>
                  <a:gd name="T100" fmla="*/ 2 w 317"/>
                  <a:gd name="T101" fmla="*/ 1 h 609"/>
                  <a:gd name="T102" fmla="*/ 2 w 317"/>
                  <a:gd name="T103" fmla="*/ 1 h 609"/>
                  <a:gd name="T104" fmla="*/ 2 w 317"/>
                  <a:gd name="T105" fmla="*/ 1 h 609"/>
                  <a:gd name="T106" fmla="*/ 2 w 317"/>
                  <a:gd name="T107" fmla="*/ 1 h 609"/>
                  <a:gd name="T108" fmla="*/ 2 w 317"/>
                  <a:gd name="T109" fmla="*/ 1 h 609"/>
                  <a:gd name="T110" fmla="*/ 2 w 317"/>
                  <a:gd name="T111" fmla="*/ 1 h 609"/>
                  <a:gd name="T112" fmla="*/ 2 w 317"/>
                  <a:gd name="T113" fmla="*/ 1 h 609"/>
                  <a:gd name="T114" fmla="*/ 2 w 317"/>
                  <a:gd name="T115" fmla="*/ 1 h 609"/>
                  <a:gd name="T116" fmla="*/ 2 w 317"/>
                  <a:gd name="T117" fmla="*/ 1 h 609"/>
                  <a:gd name="T118" fmla="*/ 2 w 317"/>
                  <a:gd name="T119" fmla="*/ 1 h 609"/>
                  <a:gd name="T120" fmla="*/ 2 w 317"/>
                  <a:gd name="T121" fmla="*/ 1 h 60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317" h="609">
                    <a:moveTo>
                      <a:pt x="133" y="23"/>
                    </a:moveTo>
                    <a:lnTo>
                      <a:pt x="133" y="23"/>
                    </a:lnTo>
                    <a:lnTo>
                      <a:pt x="133" y="24"/>
                    </a:lnTo>
                    <a:lnTo>
                      <a:pt x="133" y="26"/>
                    </a:lnTo>
                    <a:lnTo>
                      <a:pt x="133" y="24"/>
                    </a:lnTo>
                    <a:lnTo>
                      <a:pt x="133" y="23"/>
                    </a:lnTo>
                    <a:close/>
                    <a:moveTo>
                      <a:pt x="12" y="530"/>
                    </a:moveTo>
                    <a:lnTo>
                      <a:pt x="61" y="545"/>
                    </a:lnTo>
                    <a:lnTo>
                      <a:pt x="58" y="549"/>
                    </a:lnTo>
                    <a:lnTo>
                      <a:pt x="54" y="553"/>
                    </a:lnTo>
                    <a:lnTo>
                      <a:pt x="51" y="556"/>
                    </a:lnTo>
                    <a:lnTo>
                      <a:pt x="48" y="559"/>
                    </a:lnTo>
                    <a:lnTo>
                      <a:pt x="44" y="562"/>
                    </a:lnTo>
                    <a:lnTo>
                      <a:pt x="40" y="564"/>
                    </a:lnTo>
                    <a:lnTo>
                      <a:pt x="37" y="566"/>
                    </a:lnTo>
                    <a:lnTo>
                      <a:pt x="32" y="568"/>
                    </a:lnTo>
                    <a:lnTo>
                      <a:pt x="29" y="570"/>
                    </a:lnTo>
                    <a:lnTo>
                      <a:pt x="24" y="570"/>
                    </a:lnTo>
                    <a:lnTo>
                      <a:pt x="20" y="571"/>
                    </a:lnTo>
                    <a:lnTo>
                      <a:pt x="17" y="571"/>
                    </a:lnTo>
                    <a:lnTo>
                      <a:pt x="12" y="571"/>
                    </a:lnTo>
                    <a:lnTo>
                      <a:pt x="8" y="570"/>
                    </a:lnTo>
                    <a:lnTo>
                      <a:pt x="4" y="568"/>
                    </a:lnTo>
                    <a:lnTo>
                      <a:pt x="0" y="567"/>
                    </a:lnTo>
                    <a:lnTo>
                      <a:pt x="4" y="570"/>
                    </a:lnTo>
                    <a:lnTo>
                      <a:pt x="9" y="571"/>
                    </a:lnTo>
                    <a:lnTo>
                      <a:pt x="13" y="572"/>
                    </a:lnTo>
                    <a:lnTo>
                      <a:pt x="18" y="574"/>
                    </a:lnTo>
                    <a:lnTo>
                      <a:pt x="22" y="574"/>
                    </a:lnTo>
                    <a:lnTo>
                      <a:pt x="27" y="574"/>
                    </a:lnTo>
                    <a:lnTo>
                      <a:pt x="30" y="572"/>
                    </a:lnTo>
                    <a:lnTo>
                      <a:pt x="34" y="571"/>
                    </a:lnTo>
                    <a:lnTo>
                      <a:pt x="39" y="570"/>
                    </a:lnTo>
                    <a:lnTo>
                      <a:pt x="43" y="567"/>
                    </a:lnTo>
                    <a:lnTo>
                      <a:pt x="47" y="564"/>
                    </a:lnTo>
                    <a:lnTo>
                      <a:pt x="51" y="560"/>
                    </a:lnTo>
                    <a:lnTo>
                      <a:pt x="54" y="556"/>
                    </a:lnTo>
                    <a:lnTo>
                      <a:pt x="58" y="553"/>
                    </a:lnTo>
                    <a:lnTo>
                      <a:pt x="61" y="549"/>
                    </a:lnTo>
                    <a:lnTo>
                      <a:pt x="63" y="543"/>
                    </a:lnTo>
                    <a:lnTo>
                      <a:pt x="58" y="541"/>
                    </a:lnTo>
                    <a:lnTo>
                      <a:pt x="51" y="538"/>
                    </a:lnTo>
                    <a:lnTo>
                      <a:pt x="44" y="536"/>
                    </a:lnTo>
                    <a:lnTo>
                      <a:pt x="39" y="534"/>
                    </a:lnTo>
                    <a:lnTo>
                      <a:pt x="32" y="533"/>
                    </a:lnTo>
                    <a:lnTo>
                      <a:pt x="26" y="532"/>
                    </a:lnTo>
                    <a:lnTo>
                      <a:pt x="19" y="532"/>
                    </a:lnTo>
                    <a:lnTo>
                      <a:pt x="12" y="530"/>
                    </a:lnTo>
                    <a:close/>
                    <a:moveTo>
                      <a:pt x="47" y="567"/>
                    </a:moveTo>
                    <a:lnTo>
                      <a:pt x="49" y="567"/>
                    </a:lnTo>
                    <a:lnTo>
                      <a:pt x="52" y="566"/>
                    </a:lnTo>
                    <a:lnTo>
                      <a:pt x="56" y="563"/>
                    </a:lnTo>
                    <a:lnTo>
                      <a:pt x="58" y="560"/>
                    </a:lnTo>
                    <a:lnTo>
                      <a:pt x="60" y="558"/>
                    </a:lnTo>
                    <a:lnTo>
                      <a:pt x="61" y="554"/>
                    </a:lnTo>
                    <a:lnTo>
                      <a:pt x="63" y="550"/>
                    </a:lnTo>
                    <a:lnTo>
                      <a:pt x="63" y="546"/>
                    </a:lnTo>
                    <a:lnTo>
                      <a:pt x="62" y="550"/>
                    </a:lnTo>
                    <a:lnTo>
                      <a:pt x="61" y="553"/>
                    </a:lnTo>
                    <a:lnTo>
                      <a:pt x="59" y="556"/>
                    </a:lnTo>
                    <a:lnTo>
                      <a:pt x="57" y="559"/>
                    </a:lnTo>
                    <a:lnTo>
                      <a:pt x="54" y="562"/>
                    </a:lnTo>
                    <a:lnTo>
                      <a:pt x="52" y="564"/>
                    </a:lnTo>
                    <a:lnTo>
                      <a:pt x="49" y="566"/>
                    </a:lnTo>
                    <a:lnTo>
                      <a:pt x="47" y="567"/>
                    </a:lnTo>
                    <a:close/>
                    <a:moveTo>
                      <a:pt x="111" y="549"/>
                    </a:moveTo>
                    <a:lnTo>
                      <a:pt x="118" y="538"/>
                    </a:lnTo>
                    <a:lnTo>
                      <a:pt x="140" y="546"/>
                    </a:lnTo>
                    <a:lnTo>
                      <a:pt x="118" y="536"/>
                    </a:lnTo>
                    <a:lnTo>
                      <a:pt x="111" y="549"/>
                    </a:lnTo>
                    <a:close/>
                    <a:moveTo>
                      <a:pt x="132" y="554"/>
                    </a:moveTo>
                    <a:lnTo>
                      <a:pt x="140" y="559"/>
                    </a:lnTo>
                    <a:lnTo>
                      <a:pt x="148" y="564"/>
                    </a:lnTo>
                    <a:lnTo>
                      <a:pt x="156" y="571"/>
                    </a:lnTo>
                    <a:lnTo>
                      <a:pt x="162" y="579"/>
                    </a:lnTo>
                    <a:lnTo>
                      <a:pt x="188" y="567"/>
                    </a:lnTo>
                    <a:lnTo>
                      <a:pt x="162" y="570"/>
                    </a:lnTo>
                    <a:lnTo>
                      <a:pt x="159" y="566"/>
                    </a:lnTo>
                    <a:lnTo>
                      <a:pt x="156" y="563"/>
                    </a:lnTo>
                    <a:lnTo>
                      <a:pt x="152" y="560"/>
                    </a:lnTo>
                    <a:lnTo>
                      <a:pt x="148" y="558"/>
                    </a:lnTo>
                    <a:lnTo>
                      <a:pt x="144" y="556"/>
                    </a:lnTo>
                    <a:lnTo>
                      <a:pt x="140" y="555"/>
                    </a:lnTo>
                    <a:lnTo>
                      <a:pt x="137" y="555"/>
                    </a:lnTo>
                    <a:lnTo>
                      <a:pt x="132" y="554"/>
                    </a:lnTo>
                    <a:close/>
                    <a:moveTo>
                      <a:pt x="132" y="554"/>
                    </a:moveTo>
                    <a:lnTo>
                      <a:pt x="126" y="551"/>
                    </a:lnTo>
                    <a:lnTo>
                      <a:pt x="120" y="549"/>
                    </a:lnTo>
                    <a:lnTo>
                      <a:pt x="92" y="600"/>
                    </a:lnTo>
                    <a:lnTo>
                      <a:pt x="99" y="543"/>
                    </a:lnTo>
                    <a:lnTo>
                      <a:pt x="91" y="551"/>
                    </a:lnTo>
                    <a:lnTo>
                      <a:pt x="82" y="559"/>
                    </a:lnTo>
                    <a:lnTo>
                      <a:pt x="73" y="566"/>
                    </a:lnTo>
                    <a:lnTo>
                      <a:pt x="69" y="568"/>
                    </a:lnTo>
                    <a:lnTo>
                      <a:pt x="64" y="570"/>
                    </a:lnTo>
                    <a:lnTo>
                      <a:pt x="60" y="572"/>
                    </a:lnTo>
                    <a:lnTo>
                      <a:pt x="54" y="574"/>
                    </a:lnTo>
                    <a:lnTo>
                      <a:pt x="50" y="575"/>
                    </a:lnTo>
                    <a:lnTo>
                      <a:pt x="46" y="576"/>
                    </a:lnTo>
                    <a:lnTo>
                      <a:pt x="40" y="576"/>
                    </a:lnTo>
                    <a:lnTo>
                      <a:pt x="36" y="576"/>
                    </a:lnTo>
                    <a:lnTo>
                      <a:pt x="30" y="576"/>
                    </a:lnTo>
                    <a:lnTo>
                      <a:pt x="26" y="576"/>
                    </a:lnTo>
                    <a:lnTo>
                      <a:pt x="30" y="577"/>
                    </a:lnTo>
                    <a:lnTo>
                      <a:pt x="34" y="577"/>
                    </a:lnTo>
                    <a:lnTo>
                      <a:pt x="39" y="579"/>
                    </a:lnTo>
                    <a:lnTo>
                      <a:pt x="43" y="579"/>
                    </a:lnTo>
                    <a:lnTo>
                      <a:pt x="48" y="579"/>
                    </a:lnTo>
                    <a:lnTo>
                      <a:pt x="52" y="579"/>
                    </a:lnTo>
                    <a:lnTo>
                      <a:pt x="57" y="577"/>
                    </a:lnTo>
                    <a:lnTo>
                      <a:pt x="61" y="576"/>
                    </a:lnTo>
                    <a:lnTo>
                      <a:pt x="64" y="575"/>
                    </a:lnTo>
                    <a:lnTo>
                      <a:pt x="69" y="574"/>
                    </a:lnTo>
                    <a:lnTo>
                      <a:pt x="78" y="568"/>
                    </a:lnTo>
                    <a:lnTo>
                      <a:pt x="86" y="563"/>
                    </a:lnTo>
                    <a:lnTo>
                      <a:pt x="92" y="555"/>
                    </a:lnTo>
                    <a:lnTo>
                      <a:pt x="89" y="609"/>
                    </a:lnTo>
                    <a:lnTo>
                      <a:pt x="98" y="596"/>
                    </a:lnTo>
                    <a:lnTo>
                      <a:pt x="106" y="583"/>
                    </a:lnTo>
                    <a:lnTo>
                      <a:pt x="114" y="570"/>
                    </a:lnTo>
                    <a:lnTo>
                      <a:pt x="122" y="555"/>
                    </a:lnTo>
                    <a:lnTo>
                      <a:pt x="127" y="554"/>
                    </a:lnTo>
                    <a:lnTo>
                      <a:pt x="132" y="554"/>
                    </a:lnTo>
                    <a:close/>
                    <a:moveTo>
                      <a:pt x="159" y="550"/>
                    </a:moveTo>
                    <a:lnTo>
                      <a:pt x="159" y="553"/>
                    </a:lnTo>
                    <a:lnTo>
                      <a:pt x="159" y="555"/>
                    </a:lnTo>
                    <a:lnTo>
                      <a:pt x="218" y="564"/>
                    </a:lnTo>
                    <a:lnTo>
                      <a:pt x="159" y="550"/>
                    </a:lnTo>
                    <a:close/>
                    <a:moveTo>
                      <a:pt x="157" y="456"/>
                    </a:moveTo>
                    <a:lnTo>
                      <a:pt x="161" y="490"/>
                    </a:lnTo>
                    <a:lnTo>
                      <a:pt x="166" y="525"/>
                    </a:lnTo>
                    <a:lnTo>
                      <a:pt x="169" y="526"/>
                    </a:lnTo>
                    <a:lnTo>
                      <a:pt x="157" y="456"/>
                    </a:lnTo>
                    <a:close/>
                    <a:moveTo>
                      <a:pt x="123" y="404"/>
                    </a:moveTo>
                    <a:lnTo>
                      <a:pt x="122" y="414"/>
                    </a:lnTo>
                    <a:lnTo>
                      <a:pt x="121" y="424"/>
                    </a:lnTo>
                    <a:lnTo>
                      <a:pt x="120" y="433"/>
                    </a:lnTo>
                    <a:lnTo>
                      <a:pt x="118" y="444"/>
                    </a:lnTo>
                    <a:lnTo>
                      <a:pt x="116" y="453"/>
                    </a:lnTo>
                    <a:lnTo>
                      <a:pt x="112" y="462"/>
                    </a:lnTo>
                    <a:lnTo>
                      <a:pt x="110" y="471"/>
                    </a:lnTo>
                    <a:lnTo>
                      <a:pt x="107" y="479"/>
                    </a:lnTo>
                    <a:lnTo>
                      <a:pt x="103" y="488"/>
                    </a:lnTo>
                    <a:lnTo>
                      <a:pt x="100" y="496"/>
                    </a:lnTo>
                    <a:lnTo>
                      <a:pt x="96" y="504"/>
                    </a:lnTo>
                    <a:lnTo>
                      <a:pt x="91" y="511"/>
                    </a:lnTo>
                    <a:lnTo>
                      <a:pt x="87" y="518"/>
                    </a:lnTo>
                    <a:lnTo>
                      <a:pt x="82" y="525"/>
                    </a:lnTo>
                    <a:lnTo>
                      <a:pt x="77" y="532"/>
                    </a:lnTo>
                    <a:lnTo>
                      <a:pt x="72" y="537"/>
                    </a:lnTo>
                    <a:lnTo>
                      <a:pt x="78" y="532"/>
                    </a:lnTo>
                    <a:lnTo>
                      <a:pt x="82" y="526"/>
                    </a:lnTo>
                    <a:lnTo>
                      <a:pt x="88" y="520"/>
                    </a:lnTo>
                    <a:lnTo>
                      <a:pt x="92" y="513"/>
                    </a:lnTo>
                    <a:lnTo>
                      <a:pt x="97" y="505"/>
                    </a:lnTo>
                    <a:lnTo>
                      <a:pt x="101" y="498"/>
                    </a:lnTo>
                    <a:lnTo>
                      <a:pt x="104" y="490"/>
                    </a:lnTo>
                    <a:lnTo>
                      <a:pt x="109" y="482"/>
                    </a:lnTo>
                    <a:lnTo>
                      <a:pt x="111" y="473"/>
                    </a:lnTo>
                    <a:lnTo>
                      <a:pt x="114" y="463"/>
                    </a:lnTo>
                    <a:lnTo>
                      <a:pt x="117" y="454"/>
                    </a:lnTo>
                    <a:lnTo>
                      <a:pt x="119" y="445"/>
                    </a:lnTo>
                    <a:lnTo>
                      <a:pt x="121" y="435"/>
                    </a:lnTo>
                    <a:lnTo>
                      <a:pt x="122" y="424"/>
                    </a:lnTo>
                    <a:lnTo>
                      <a:pt x="123" y="415"/>
                    </a:lnTo>
                    <a:lnTo>
                      <a:pt x="123" y="404"/>
                    </a:lnTo>
                    <a:close/>
                    <a:moveTo>
                      <a:pt x="207" y="194"/>
                    </a:moveTo>
                    <a:lnTo>
                      <a:pt x="199" y="212"/>
                    </a:lnTo>
                    <a:lnTo>
                      <a:pt x="191" y="232"/>
                    </a:lnTo>
                    <a:lnTo>
                      <a:pt x="184" y="251"/>
                    </a:lnTo>
                    <a:lnTo>
                      <a:pt x="178" y="271"/>
                    </a:lnTo>
                    <a:lnTo>
                      <a:pt x="173" y="292"/>
                    </a:lnTo>
                    <a:lnTo>
                      <a:pt x="169" y="313"/>
                    </a:lnTo>
                    <a:lnTo>
                      <a:pt x="166" y="334"/>
                    </a:lnTo>
                    <a:lnTo>
                      <a:pt x="163" y="355"/>
                    </a:lnTo>
                    <a:lnTo>
                      <a:pt x="161" y="377"/>
                    </a:lnTo>
                    <a:lnTo>
                      <a:pt x="161" y="398"/>
                    </a:lnTo>
                    <a:lnTo>
                      <a:pt x="161" y="420"/>
                    </a:lnTo>
                    <a:lnTo>
                      <a:pt x="161" y="441"/>
                    </a:lnTo>
                    <a:lnTo>
                      <a:pt x="163" y="463"/>
                    </a:lnTo>
                    <a:lnTo>
                      <a:pt x="166" y="484"/>
                    </a:lnTo>
                    <a:lnTo>
                      <a:pt x="169" y="507"/>
                    </a:lnTo>
                    <a:lnTo>
                      <a:pt x="173" y="528"/>
                    </a:lnTo>
                    <a:lnTo>
                      <a:pt x="213" y="547"/>
                    </a:lnTo>
                    <a:lnTo>
                      <a:pt x="230" y="585"/>
                    </a:lnTo>
                    <a:lnTo>
                      <a:pt x="217" y="542"/>
                    </a:lnTo>
                    <a:lnTo>
                      <a:pt x="181" y="525"/>
                    </a:lnTo>
                    <a:lnTo>
                      <a:pt x="177" y="504"/>
                    </a:lnTo>
                    <a:lnTo>
                      <a:pt x="172" y="483"/>
                    </a:lnTo>
                    <a:lnTo>
                      <a:pt x="170" y="462"/>
                    </a:lnTo>
                    <a:lnTo>
                      <a:pt x="168" y="440"/>
                    </a:lnTo>
                    <a:lnTo>
                      <a:pt x="167" y="419"/>
                    </a:lnTo>
                    <a:lnTo>
                      <a:pt x="166" y="398"/>
                    </a:lnTo>
                    <a:lnTo>
                      <a:pt x="167" y="376"/>
                    </a:lnTo>
                    <a:lnTo>
                      <a:pt x="168" y="355"/>
                    </a:lnTo>
                    <a:lnTo>
                      <a:pt x="169" y="334"/>
                    </a:lnTo>
                    <a:lnTo>
                      <a:pt x="172" y="313"/>
                    </a:lnTo>
                    <a:lnTo>
                      <a:pt x="176" y="292"/>
                    </a:lnTo>
                    <a:lnTo>
                      <a:pt x="180" y="272"/>
                    </a:lnTo>
                    <a:lnTo>
                      <a:pt x="186" y="251"/>
                    </a:lnTo>
                    <a:lnTo>
                      <a:pt x="192" y="232"/>
                    </a:lnTo>
                    <a:lnTo>
                      <a:pt x="199" y="212"/>
                    </a:lnTo>
                    <a:lnTo>
                      <a:pt x="207" y="194"/>
                    </a:lnTo>
                    <a:close/>
                    <a:moveTo>
                      <a:pt x="108" y="250"/>
                    </a:moveTo>
                    <a:lnTo>
                      <a:pt x="102" y="234"/>
                    </a:lnTo>
                    <a:lnTo>
                      <a:pt x="94" y="218"/>
                    </a:lnTo>
                    <a:lnTo>
                      <a:pt x="88" y="204"/>
                    </a:lnTo>
                    <a:lnTo>
                      <a:pt x="80" y="190"/>
                    </a:lnTo>
                    <a:lnTo>
                      <a:pt x="108" y="250"/>
                    </a:lnTo>
                    <a:close/>
                    <a:moveTo>
                      <a:pt x="108" y="250"/>
                    </a:moveTo>
                    <a:lnTo>
                      <a:pt x="114" y="266"/>
                    </a:lnTo>
                    <a:lnTo>
                      <a:pt x="119" y="281"/>
                    </a:lnTo>
                    <a:lnTo>
                      <a:pt x="121" y="298"/>
                    </a:lnTo>
                    <a:lnTo>
                      <a:pt x="122" y="315"/>
                    </a:lnTo>
                    <a:lnTo>
                      <a:pt x="122" y="332"/>
                    </a:lnTo>
                    <a:lnTo>
                      <a:pt x="122" y="349"/>
                    </a:lnTo>
                    <a:lnTo>
                      <a:pt x="121" y="366"/>
                    </a:lnTo>
                    <a:lnTo>
                      <a:pt x="119" y="382"/>
                    </a:lnTo>
                    <a:lnTo>
                      <a:pt x="117" y="399"/>
                    </a:lnTo>
                    <a:lnTo>
                      <a:pt x="113" y="415"/>
                    </a:lnTo>
                    <a:lnTo>
                      <a:pt x="110" y="431"/>
                    </a:lnTo>
                    <a:lnTo>
                      <a:pt x="106" y="446"/>
                    </a:lnTo>
                    <a:lnTo>
                      <a:pt x="100" y="462"/>
                    </a:lnTo>
                    <a:lnTo>
                      <a:pt x="94" y="477"/>
                    </a:lnTo>
                    <a:lnTo>
                      <a:pt x="89" y="491"/>
                    </a:lnTo>
                    <a:lnTo>
                      <a:pt x="81" y="504"/>
                    </a:lnTo>
                    <a:lnTo>
                      <a:pt x="73" y="517"/>
                    </a:lnTo>
                    <a:lnTo>
                      <a:pt x="66" y="530"/>
                    </a:lnTo>
                    <a:lnTo>
                      <a:pt x="13" y="530"/>
                    </a:lnTo>
                    <a:lnTo>
                      <a:pt x="40" y="533"/>
                    </a:lnTo>
                    <a:lnTo>
                      <a:pt x="67" y="537"/>
                    </a:lnTo>
                    <a:lnTo>
                      <a:pt x="80" y="518"/>
                    </a:lnTo>
                    <a:lnTo>
                      <a:pt x="87" y="505"/>
                    </a:lnTo>
                    <a:lnTo>
                      <a:pt x="93" y="492"/>
                    </a:lnTo>
                    <a:lnTo>
                      <a:pt x="99" y="479"/>
                    </a:lnTo>
                    <a:lnTo>
                      <a:pt x="104" y="465"/>
                    </a:lnTo>
                    <a:lnTo>
                      <a:pt x="109" y="452"/>
                    </a:lnTo>
                    <a:lnTo>
                      <a:pt x="113" y="437"/>
                    </a:lnTo>
                    <a:lnTo>
                      <a:pt x="117" y="423"/>
                    </a:lnTo>
                    <a:lnTo>
                      <a:pt x="120" y="407"/>
                    </a:lnTo>
                    <a:lnTo>
                      <a:pt x="122" y="393"/>
                    </a:lnTo>
                    <a:lnTo>
                      <a:pt x="124" y="377"/>
                    </a:lnTo>
                    <a:lnTo>
                      <a:pt x="126" y="361"/>
                    </a:lnTo>
                    <a:lnTo>
                      <a:pt x="127" y="346"/>
                    </a:lnTo>
                    <a:lnTo>
                      <a:pt x="127" y="330"/>
                    </a:lnTo>
                    <a:lnTo>
                      <a:pt x="127" y="314"/>
                    </a:lnTo>
                    <a:lnTo>
                      <a:pt x="126" y="298"/>
                    </a:lnTo>
                    <a:lnTo>
                      <a:pt x="123" y="283"/>
                    </a:lnTo>
                    <a:lnTo>
                      <a:pt x="108" y="250"/>
                    </a:lnTo>
                    <a:close/>
                    <a:moveTo>
                      <a:pt x="109" y="208"/>
                    </a:moveTo>
                    <a:lnTo>
                      <a:pt x="116" y="224"/>
                    </a:lnTo>
                    <a:lnTo>
                      <a:pt x="123" y="241"/>
                    </a:lnTo>
                    <a:lnTo>
                      <a:pt x="131" y="256"/>
                    </a:lnTo>
                    <a:lnTo>
                      <a:pt x="139" y="272"/>
                    </a:lnTo>
                    <a:lnTo>
                      <a:pt x="186" y="167"/>
                    </a:lnTo>
                    <a:lnTo>
                      <a:pt x="138" y="266"/>
                    </a:lnTo>
                    <a:lnTo>
                      <a:pt x="109" y="208"/>
                    </a:lnTo>
                    <a:close/>
                    <a:moveTo>
                      <a:pt x="163" y="232"/>
                    </a:moveTo>
                    <a:lnTo>
                      <a:pt x="141" y="277"/>
                    </a:lnTo>
                    <a:lnTo>
                      <a:pt x="141" y="336"/>
                    </a:lnTo>
                    <a:lnTo>
                      <a:pt x="143" y="280"/>
                    </a:lnTo>
                    <a:lnTo>
                      <a:pt x="149" y="268"/>
                    </a:lnTo>
                    <a:lnTo>
                      <a:pt x="154" y="256"/>
                    </a:lnTo>
                    <a:lnTo>
                      <a:pt x="159" y="243"/>
                    </a:lnTo>
                    <a:lnTo>
                      <a:pt x="163" y="232"/>
                    </a:lnTo>
                    <a:close/>
                    <a:moveTo>
                      <a:pt x="288" y="211"/>
                    </a:moveTo>
                    <a:lnTo>
                      <a:pt x="291" y="209"/>
                    </a:lnTo>
                    <a:lnTo>
                      <a:pt x="294" y="208"/>
                    </a:lnTo>
                    <a:lnTo>
                      <a:pt x="297" y="207"/>
                    </a:lnTo>
                    <a:lnTo>
                      <a:pt x="300" y="204"/>
                    </a:lnTo>
                    <a:lnTo>
                      <a:pt x="302" y="201"/>
                    </a:lnTo>
                    <a:lnTo>
                      <a:pt x="306" y="199"/>
                    </a:lnTo>
                    <a:lnTo>
                      <a:pt x="309" y="192"/>
                    </a:lnTo>
                    <a:lnTo>
                      <a:pt x="312" y="184"/>
                    </a:lnTo>
                    <a:lnTo>
                      <a:pt x="315" y="175"/>
                    </a:lnTo>
                    <a:lnTo>
                      <a:pt x="316" y="171"/>
                    </a:lnTo>
                    <a:lnTo>
                      <a:pt x="317" y="166"/>
                    </a:lnTo>
                    <a:lnTo>
                      <a:pt x="317" y="162"/>
                    </a:lnTo>
                    <a:lnTo>
                      <a:pt x="317" y="157"/>
                    </a:lnTo>
                    <a:lnTo>
                      <a:pt x="315" y="166"/>
                    </a:lnTo>
                    <a:lnTo>
                      <a:pt x="313" y="174"/>
                    </a:lnTo>
                    <a:lnTo>
                      <a:pt x="310" y="182"/>
                    </a:lnTo>
                    <a:lnTo>
                      <a:pt x="307" y="190"/>
                    </a:lnTo>
                    <a:lnTo>
                      <a:pt x="303" y="196"/>
                    </a:lnTo>
                    <a:lnTo>
                      <a:pt x="299" y="201"/>
                    </a:lnTo>
                    <a:lnTo>
                      <a:pt x="293" y="207"/>
                    </a:lnTo>
                    <a:lnTo>
                      <a:pt x="288" y="211"/>
                    </a:lnTo>
                    <a:close/>
                    <a:moveTo>
                      <a:pt x="231" y="315"/>
                    </a:moveTo>
                    <a:lnTo>
                      <a:pt x="236" y="317"/>
                    </a:lnTo>
                    <a:lnTo>
                      <a:pt x="240" y="318"/>
                    </a:lnTo>
                    <a:lnTo>
                      <a:pt x="244" y="319"/>
                    </a:lnTo>
                    <a:lnTo>
                      <a:pt x="249" y="319"/>
                    </a:lnTo>
                    <a:lnTo>
                      <a:pt x="254" y="318"/>
                    </a:lnTo>
                    <a:lnTo>
                      <a:pt x="259" y="315"/>
                    </a:lnTo>
                    <a:lnTo>
                      <a:pt x="263" y="313"/>
                    </a:lnTo>
                    <a:lnTo>
                      <a:pt x="268" y="309"/>
                    </a:lnTo>
                    <a:lnTo>
                      <a:pt x="270" y="305"/>
                    </a:lnTo>
                    <a:lnTo>
                      <a:pt x="272" y="301"/>
                    </a:lnTo>
                    <a:lnTo>
                      <a:pt x="274" y="297"/>
                    </a:lnTo>
                    <a:lnTo>
                      <a:pt x="274" y="292"/>
                    </a:lnTo>
                    <a:lnTo>
                      <a:pt x="273" y="297"/>
                    </a:lnTo>
                    <a:lnTo>
                      <a:pt x="271" y="302"/>
                    </a:lnTo>
                    <a:lnTo>
                      <a:pt x="268" y="306"/>
                    </a:lnTo>
                    <a:lnTo>
                      <a:pt x="263" y="310"/>
                    </a:lnTo>
                    <a:lnTo>
                      <a:pt x="260" y="313"/>
                    </a:lnTo>
                    <a:lnTo>
                      <a:pt x="254" y="315"/>
                    </a:lnTo>
                    <a:lnTo>
                      <a:pt x="249" y="317"/>
                    </a:lnTo>
                    <a:lnTo>
                      <a:pt x="244" y="318"/>
                    </a:lnTo>
                    <a:lnTo>
                      <a:pt x="241" y="318"/>
                    </a:lnTo>
                    <a:lnTo>
                      <a:pt x="238" y="317"/>
                    </a:lnTo>
                    <a:lnTo>
                      <a:pt x="234" y="317"/>
                    </a:lnTo>
                    <a:lnTo>
                      <a:pt x="231" y="315"/>
                    </a:lnTo>
                    <a:close/>
                    <a:moveTo>
                      <a:pt x="188" y="23"/>
                    </a:moveTo>
                    <a:lnTo>
                      <a:pt x="190" y="19"/>
                    </a:lnTo>
                    <a:lnTo>
                      <a:pt x="193" y="15"/>
                    </a:lnTo>
                    <a:lnTo>
                      <a:pt x="197" y="11"/>
                    </a:lnTo>
                    <a:lnTo>
                      <a:pt x="200" y="9"/>
                    </a:lnTo>
                    <a:lnTo>
                      <a:pt x="203" y="7"/>
                    </a:lnTo>
                    <a:lnTo>
                      <a:pt x="207" y="5"/>
                    </a:lnTo>
                    <a:lnTo>
                      <a:pt x="210" y="4"/>
                    </a:lnTo>
                    <a:lnTo>
                      <a:pt x="214" y="4"/>
                    </a:lnTo>
                    <a:lnTo>
                      <a:pt x="218" y="4"/>
                    </a:lnTo>
                    <a:lnTo>
                      <a:pt x="222" y="4"/>
                    </a:lnTo>
                    <a:lnTo>
                      <a:pt x="226" y="5"/>
                    </a:lnTo>
                    <a:lnTo>
                      <a:pt x="229" y="6"/>
                    </a:lnTo>
                    <a:lnTo>
                      <a:pt x="233" y="9"/>
                    </a:lnTo>
                    <a:lnTo>
                      <a:pt x="237" y="10"/>
                    </a:lnTo>
                    <a:lnTo>
                      <a:pt x="240" y="14"/>
                    </a:lnTo>
                    <a:lnTo>
                      <a:pt x="243" y="18"/>
                    </a:lnTo>
                    <a:lnTo>
                      <a:pt x="247" y="22"/>
                    </a:lnTo>
                    <a:lnTo>
                      <a:pt x="250" y="28"/>
                    </a:lnTo>
                    <a:lnTo>
                      <a:pt x="252" y="34"/>
                    </a:lnTo>
                    <a:lnTo>
                      <a:pt x="254" y="40"/>
                    </a:lnTo>
                    <a:lnTo>
                      <a:pt x="256" y="47"/>
                    </a:lnTo>
                    <a:lnTo>
                      <a:pt x="257" y="53"/>
                    </a:lnTo>
                    <a:lnTo>
                      <a:pt x="257" y="61"/>
                    </a:lnTo>
                    <a:lnTo>
                      <a:pt x="257" y="68"/>
                    </a:lnTo>
                    <a:lnTo>
                      <a:pt x="261" y="69"/>
                    </a:lnTo>
                    <a:lnTo>
                      <a:pt x="267" y="72"/>
                    </a:lnTo>
                    <a:lnTo>
                      <a:pt x="271" y="74"/>
                    </a:lnTo>
                    <a:lnTo>
                      <a:pt x="276" y="77"/>
                    </a:lnTo>
                    <a:lnTo>
                      <a:pt x="280" y="81"/>
                    </a:lnTo>
                    <a:lnTo>
                      <a:pt x="283" y="85"/>
                    </a:lnTo>
                    <a:lnTo>
                      <a:pt x="287" y="90"/>
                    </a:lnTo>
                    <a:lnTo>
                      <a:pt x="290" y="95"/>
                    </a:lnTo>
                    <a:lnTo>
                      <a:pt x="292" y="100"/>
                    </a:lnTo>
                    <a:lnTo>
                      <a:pt x="296" y="106"/>
                    </a:lnTo>
                    <a:lnTo>
                      <a:pt x="298" y="112"/>
                    </a:lnTo>
                    <a:lnTo>
                      <a:pt x="299" y="119"/>
                    </a:lnTo>
                    <a:lnTo>
                      <a:pt x="300" y="125"/>
                    </a:lnTo>
                    <a:lnTo>
                      <a:pt x="301" y="133"/>
                    </a:lnTo>
                    <a:lnTo>
                      <a:pt x="301" y="140"/>
                    </a:lnTo>
                    <a:lnTo>
                      <a:pt x="301" y="148"/>
                    </a:lnTo>
                    <a:lnTo>
                      <a:pt x="299" y="158"/>
                    </a:lnTo>
                    <a:lnTo>
                      <a:pt x="297" y="169"/>
                    </a:lnTo>
                    <a:lnTo>
                      <a:pt x="293" y="178"/>
                    </a:lnTo>
                    <a:lnTo>
                      <a:pt x="289" y="186"/>
                    </a:lnTo>
                    <a:lnTo>
                      <a:pt x="284" y="194"/>
                    </a:lnTo>
                    <a:lnTo>
                      <a:pt x="279" y="200"/>
                    </a:lnTo>
                    <a:lnTo>
                      <a:pt x="276" y="203"/>
                    </a:lnTo>
                    <a:lnTo>
                      <a:pt x="272" y="205"/>
                    </a:lnTo>
                    <a:lnTo>
                      <a:pt x="269" y="207"/>
                    </a:lnTo>
                    <a:lnTo>
                      <a:pt x="266" y="209"/>
                    </a:lnTo>
                    <a:lnTo>
                      <a:pt x="267" y="211"/>
                    </a:lnTo>
                    <a:lnTo>
                      <a:pt x="268" y="213"/>
                    </a:lnTo>
                    <a:lnTo>
                      <a:pt x="269" y="214"/>
                    </a:lnTo>
                    <a:lnTo>
                      <a:pt x="270" y="217"/>
                    </a:lnTo>
                    <a:lnTo>
                      <a:pt x="270" y="220"/>
                    </a:lnTo>
                    <a:lnTo>
                      <a:pt x="270" y="222"/>
                    </a:lnTo>
                    <a:lnTo>
                      <a:pt x="270" y="226"/>
                    </a:lnTo>
                    <a:lnTo>
                      <a:pt x="269" y="229"/>
                    </a:lnTo>
                    <a:lnTo>
                      <a:pt x="267" y="232"/>
                    </a:lnTo>
                    <a:lnTo>
                      <a:pt x="264" y="234"/>
                    </a:lnTo>
                    <a:lnTo>
                      <a:pt x="263" y="235"/>
                    </a:lnTo>
                    <a:lnTo>
                      <a:pt x="261" y="235"/>
                    </a:lnTo>
                    <a:lnTo>
                      <a:pt x="260" y="235"/>
                    </a:lnTo>
                    <a:lnTo>
                      <a:pt x="259" y="235"/>
                    </a:lnTo>
                    <a:lnTo>
                      <a:pt x="260" y="239"/>
                    </a:lnTo>
                    <a:lnTo>
                      <a:pt x="261" y="242"/>
                    </a:lnTo>
                    <a:lnTo>
                      <a:pt x="262" y="246"/>
                    </a:lnTo>
                    <a:lnTo>
                      <a:pt x="262" y="250"/>
                    </a:lnTo>
                    <a:lnTo>
                      <a:pt x="263" y="258"/>
                    </a:lnTo>
                    <a:lnTo>
                      <a:pt x="263" y="266"/>
                    </a:lnTo>
                    <a:lnTo>
                      <a:pt x="261" y="273"/>
                    </a:lnTo>
                    <a:lnTo>
                      <a:pt x="259" y="280"/>
                    </a:lnTo>
                    <a:lnTo>
                      <a:pt x="256" y="287"/>
                    </a:lnTo>
                    <a:lnTo>
                      <a:pt x="251" y="292"/>
                    </a:lnTo>
                    <a:lnTo>
                      <a:pt x="247" y="296"/>
                    </a:lnTo>
                    <a:lnTo>
                      <a:pt x="242" y="298"/>
                    </a:lnTo>
                    <a:lnTo>
                      <a:pt x="238" y="300"/>
                    </a:lnTo>
                    <a:lnTo>
                      <a:pt x="232" y="300"/>
                    </a:lnTo>
                    <a:lnTo>
                      <a:pt x="228" y="298"/>
                    </a:lnTo>
                    <a:lnTo>
                      <a:pt x="223" y="296"/>
                    </a:lnTo>
                    <a:lnTo>
                      <a:pt x="219" y="293"/>
                    </a:lnTo>
                    <a:lnTo>
                      <a:pt x="216" y="288"/>
                    </a:lnTo>
                    <a:lnTo>
                      <a:pt x="216" y="294"/>
                    </a:lnTo>
                    <a:lnTo>
                      <a:pt x="214" y="301"/>
                    </a:lnTo>
                    <a:lnTo>
                      <a:pt x="213" y="306"/>
                    </a:lnTo>
                    <a:lnTo>
                      <a:pt x="211" y="310"/>
                    </a:lnTo>
                    <a:lnTo>
                      <a:pt x="208" y="315"/>
                    </a:lnTo>
                    <a:lnTo>
                      <a:pt x="204" y="318"/>
                    </a:lnTo>
                    <a:lnTo>
                      <a:pt x="201" y="321"/>
                    </a:lnTo>
                    <a:lnTo>
                      <a:pt x="197" y="322"/>
                    </a:lnTo>
                    <a:lnTo>
                      <a:pt x="194" y="322"/>
                    </a:lnTo>
                    <a:lnTo>
                      <a:pt x="191" y="322"/>
                    </a:lnTo>
                    <a:lnTo>
                      <a:pt x="189" y="322"/>
                    </a:lnTo>
                    <a:lnTo>
                      <a:pt x="187" y="321"/>
                    </a:lnTo>
                    <a:lnTo>
                      <a:pt x="183" y="318"/>
                    </a:lnTo>
                    <a:lnTo>
                      <a:pt x="181" y="317"/>
                    </a:lnTo>
                    <a:lnTo>
                      <a:pt x="180" y="314"/>
                    </a:lnTo>
                    <a:lnTo>
                      <a:pt x="178" y="311"/>
                    </a:lnTo>
                    <a:lnTo>
                      <a:pt x="181" y="317"/>
                    </a:lnTo>
                    <a:lnTo>
                      <a:pt x="184" y="321"/>
                    </a:lnTo>
                    <a:lnTo>
                      <a:pt x="188" y="323"/>
                    </a:lnTo>
                    <a:lnTo>
                      <a:pt x="192" y="325"/>
                    </a:lnTo>
                    <a:lnTo>
                      <a:pt x="196" y="326"/>
                    </a:lnTo>
                    <a:lnTo>
                      <a:pt x="200" y="325"/>
                    </a:lnTo>
                    <a:lnTo>
                      <a:pt x="204" y="323"/>
                    </a:lnTo>
                    <a:lnTo>
                      <a:pt x="209" y="321"/>
                    </a:lnTo>
                    <a:lnTo>
                      <a:pt x="212" y="315"/>
                    </a:lnTo>
                    <a:lnTo>
                      <a:pt x="214" y="310"/>
                    </a:lnTo>
                    <a:lnTo>
                      <a:pt x="217" y="305"/>
                    </a:lnTo>
                    <a:lnTo>
                      <a:pt x="218" y="298"/>
                    </a:lnTo>
                    <a:lnTo>
                      <a:pt x="221" y="301"/>
                    </a:lnTo>
                    <a:lnTo>
                      <a:pt x="223" y="302"/>
                    </a:lnTo>
                    <a:lnTo>
                      <a:pt x="227" y="305"/>
                    </a:lnTo>
                    <a:lnTo>
                      <a:pt x="229" y="306"/>
                    </a:lnTo>
                    <a:lnTo>
                      <a:pt x="232" y="306"/>
                    </a:lnTo>
                    <a:lnTo>
                      <a:pt x="234" y="308"/>
                    </a:lnTo>
                    <a:lnTo>
                      <a:pt x="238" y="308"/>
                    </a:lnTo>
                    <a:lnTo>
                      <a:pt x="241" y="308"/>
                    </a:lnTo>
                    <a:lnTo>
                      <a:pt x="243" y="306"/>
                    </a:lnTo>
                    <a:lnTo>
                      <a:pt x="247" y="305"/>
                    </a:lnTo>
                    <a:lnTo>
                      <a:pt x="250" y="304"/>
                    </a:lnTo>
                    <a:lnTo>
                      <a:pt x="252" y="302"/>
                    </a:lnTo>
                    <a:lnTo>
                      <a:pt x="254" y="300"/>
                    </a:lnTo>
                    <a:lnTo>
                      <a:pt x="258" y="297"/>
                    </a:lnTo>
                    <a:lnTo>
                      <a:pt x="260" y="293"/>
                    </a:lnTo>
                    <a:lnTo>
                      <a:pt x="262" y="290"/>
                    </a:lnTo>
                    <a:lnTo>
                      <a:pt x="264" y="284"/>
                    </a:lnTo>
                    <a:lnTo>
                      <a:pt x="267" y="279"/>
                    </a:lnTo>
                    <a:lnTo>
                      <a:pt x="268" y="272"/>
                    </a:lnTo>
                    <a:lnTo>
                      <a:pt x="268" y="266"/>
                    </a:lnTo>
                    <a:lnTo>
                      <a:pt x="268" y="259"/>
                    </a:lnTo>
                    <a:lnTo>
                      <a:pt x="268" y="251"/>
                    </a:lnTo>
                    <a:lnTo>
                      <a:pt x="266" y="246"/>
                    </a:lnTo>
                    <a:lnTo>
                      <a:pt x="263" y="239"/>
                    </a:lnTo>
                    <a:lnTo>
                      <a:pt x="266" y="238"/>
                    </a:lnTo>
                    <a:lnTo>
                      <a:pt x="268" y="237"/>
                    </a:lnTo>
                    <a:lnTo>
                      <a:pt x="270" y="235"/>
                    </a:lnTo>
                    <a:lnTo>
                      <a:pt x="271" y="233"/>
                    </a:lnTo>
                    <a:lnTo>
                      <a:pt x="272" y="230"/>
                    </a:lnTo>
                    <a:lnTo>
                      <a:pt x="273" y="228"/>
                    </a:lnTo>
                    <a:lnTo>
                      <a:pt x="273" y="224"/>
                    </a:lnTo>
                    <a:lnTo>
                      <a:pt x="273" y="221"/>
                    </a:lnTo>
                    <a:lnTo>
                      <a:pt x="272" y="216"/>
                    </a:lnTo>
                    <a:lnTo>
                      <a:pt x="271" y="214"/>
                    </a:lnTo>
                    <a:lnTo>
                      <a:pt x="270" y="212"/>
                    </a:lnTo>
                    <a:lnTo>
                      <a:pt x="276" y="209"/>
                    </a:lnTo>
                    <a:lnTo>
                      <a:pt x="280" y="207"/>
                    </a:lnTo>
                    <a:lnTo>
                      <a:pt x="284" y="204"/>
                    </a:lnTo>
                    <a:lnTo>
                      <a:pt x="289" y="200"/>
                    </a:lnTo>
                    <a:lnTo>
                      <a:pt x="293" y="195"/>
                    </a:lnTo>
                    <a:lnTo>
                      <a:pt x="297" y="191"/>
                    </a:lnTo>
                    <a:lnTo>
                      <a:pt x="300" y="184"/>
                    </a:lnTo>
                    <a:lnTo>
                      <a:pt x="303" y="179"/>
                    </a:lnTo>
                    <a:lnTo>
                      <a:pt x="306" y="173"/>
                    </a:lnTo>
                    <a:lnTo>
                      <a:pt x="308" y="166"/>
                    </a:lnTo>
                    <a:lnTo>
                      <a:pt x="309" y="159"/>
                    </a:lnTo>
                    <a:lnTo>
                      <a:pt x="310" y="152"/>
                    </a:lnTo>
                    <a:lnTo>
                      <a:pt x="311" y="145"/>
                    </a:lnTo>
                    <a:lnTo>
                      <a:pt x="311" y="137"/>
                    </a:lnTo>
                    <a:lnTo>
                      <a:pt x="311" y="131"/>
                    </a:lnTo>
                    <a:lnTo>
                      <a:pt x="310" y="123"/>
                    </a:lnTo>
                    <a:lnTo>
                      <a:pt x="309" y="116"/>
                    </a:lnTo>
                    <a:lnTo>
                      <a:pt x="307" y="111"/>
                    </a:lnTo>
                    <a:lnTo>
                      <a:pt x="306" y="104"/>
                    </a:lnTo>
                    <a:lnTo>
                      <a:pt x="303" y="99"/>
                    </a:lnTo>
                    <a:lnTo>
                      <a:pt x="301" y="94"/>
                    </a:lnTo>
                    <a:lnTo>
                      <a:pt x="298" y="90"/>
                    </a:lnTo>
                    <a:lnTo>
                      <a:pt x="296" y="85"/>
                    </a:lnTo>
                    <a:lnTo>
                      <a:pt x="292" y="81"/>
                    </a:lnTo>
                    <a:lnTo>
                      <a:pt x="289" y="77"/>
                    </a:lnTo>
                    <a:lnTo>
                      <a:pt x="286" y="74"/>
                    </a:lnTo>
                    <a:lnTo>
                      <a:pt x="281" y="72"/>
                    </a:lnTo>
                    <a:lnTo>
                      <a:pt x="278" y="69"/>
                    </a:lnTo>
                    <a:lnTo>
                      <a:pt x="273" y="66"/>
                    </a:lnTo>
                    <a:lnTo>
                      <a:pt x="269" y="65"/>
                    </a:lnTo>
                    <a:lnTo>
                      <a:pt x="264" y="65"/>
                    </a:lnTo>
                    <a:lnTo>
                      <a:pt x="260" y="64"/>
                    </a:lnTo>
                    <a:lnTo>
                      <a:pt x="260" y="59"/>
                    </a:lnTo>
                    <a:lnTo>
                      <a:pt x="260" y="52"/>
                    </a:lnTo>
                    <a:lnTo>
                      <a:pt x="260" y="47"/>
                    </a:lnTo>
                    <a:lnTo>
                      <a:pt x="259" y="42"/>
                    </a:lnTo>
                    <a:lnTo>
                      <a:pt x="258" y="36"/>
                    </a:lnTo>
                    <a:lnTo>
                      <a:pt x="256" y="31"/>
                    </a:lnTo>
                    <a:lnTo>
                      <a:pt x="253" y="26"/>
                    </a:lnTo>
                    <a:lnTo>
                      <a:pt x="251" y="22"/>
                    </a:lnTo>
                    <a:lnTo>
                      <a:pt x="249" y="17"/>
                    </a:lnTo>
                    <a:lnTo>
                      <a:pt x="246" y="13"/>
                    </a:lnTo>
                    <a:lnTo>
                      <a:pt x="242" y="10"/>
                    </a:lnTo>
                    <a:lnTo>
                      <a:pt x="239" y="7"/>
                    </a:lnTo>
                    <a:lnTo>
                      <a:pt x="236" y="5"/>
                    </a:lnTo>
                    <a:lnTo>
                      <a:pt x="232" y="2"/>
                    </a:lnTo>
                    <a:lnTo>
                      <a:pt x="228" y="1"/>
                    </a:lnTo>
                    <a:lnTo>
                      <a:pt x="224" y="0"/>
                    </a:lnTo>
                    <a:lnTo>
                      <a:pt x="219" y="0"/>
                    </a:lnTo>
                    <a:lnTo>
                      <a:pt x="213" y="1"/>
                    </a:lnTo>
                    <a:lnTo>
                      <a:pt x="209" y="2"/>
                    </a:lnTo>
                    <a:lnTo>
                      <a:pt x="203" y="5"/>
                    </a:lnTo>
                    <a:lnTo>
                      <a:pt x="199" y="7"/>
                    </a:lnTo>
                    <a:lnTo>
                      <a:pt x="194" y="13"/>
                    </a:lnTo>
                    <a:lnTo>
                      <a:pt x="191" y="17"/>
                    </a:lnTo>
                    <a:lnTo>
                      <a:pt x="188" y="23"/>
                    </a:lnTo>
                    <a:close/>
                    <a:moveTo>
                      <a:pt x="134" y="70"/>
                    </a:moveTo>
                    <a:lnTo>
                      <a:pt x="139" y="78"/>
                    </a:lnTo>
                    <a:lnTo>
                      <a:pt x="142" y="86"/>
                    </a:lnTo>
                    <a:lnTo>
                      <a:pt x="140" y="80"/>
                    </a:lnTo>
                    <a:lnTo>
                      <a:pt x="139" y="74"/>
                    </a:lnTo>
                    <a:lnTo>
                      <a:pt x="138" y="70"/>
                    </a:lnTo>
                    <a:lnTo>
                      <a:pt x="138" y="66"/>
                    </a:lnTo>
                    <a:lnTo>
                      <a:pt x="138" y="62"/>
                    </a:lnTo>
                    <a:lnTo>
                      <a:pt x="139" y="55"/>
                    </a:lnTo>
                    <a:lnTo>
                      <a:pt x="141" y="47"/>
                    </a:lnTo>
                    <a:lnTo>
                      <a:pt x="143" y="40"/>
                    </a:lnTo>
                    <a:lnTo>
                      <a:pt x="148" y="34"/>
                    </a:lnTo>
                    <a:lnTo>
                      <a:pt x="150" y="31"/>
                    </a:lnTo>
                    <a:lnTo>
                      <a:pt x="152" y="28"/>
                    </a:lnTo>
                    <a:lnTo>
                      <a:pt x="154" y="27"/>
                    </a:lnTo>
                    <a:lnTo>
                      <a:pt x="158" y="26"/>
                    </a:lnTo>
                    <a:lnTo>
                      <a:pt x="161" y="24"/>
                    </a:lnTo>
                    <a:lnTo>
                      <a:pt x="164" y="23"/>
                    </a:lnTo>
                    <a:lnTo>
                      <a:pt x="167" y="23"/>
                    </a:lnTo>
                    <a:lnTo>
                      <a:pt x="170" y="23"/>
                    </a:lnTo>
                    <a:lnTo>
                      <a:pt x="173" y="24"/>
                    </a:lnTo>
                    <a:lnTo>
                      <a:pt x="177" y="26"/>
                    </a:lnTo>
                    <a:lnTo>
                      <a:pt x="180" y="27"/>
                    </a:lnTo>
                    <a:lnTo>
                      <a:pt x="182" y="30"/>
                    </a:lnTo>
                    <a:lnTo>
                      <a:pt x="180" y="27"/>
                    </a:lnTo>
                    <a:lnTo>
                      <a:pt x="178" y="24"/>
                    </a:lnTo>
                    <a:lnTo>
                      <a:pt x="176" y="22"/>
                    </a:lnTo>
                    <a:lnTo>
                      <a:pt x="173" y="21"/>
                    </a:lnTo>
                    <a:lnTo>
                      <a:pt x="170" y="19"/>
                    </a:lnTo>
                    <a:lnTo>
                      <a:pt x="168" y="18"/>
                    </a:lnTo>
                    <a:lnTo>
                      <a:pt x="164" y="18"/>
                    </a:lnTo>
                    <a:lnTo>
                      <a:pt x="162" y="18"/>
                    </a:lnTo>
                    <a:lnTo>
                      <a:pt x="159" y="18"/>
                    </a:lnTo>
                    <a:lnTo>
                      <a:pt x="157" y="18"/>
                    </a:lnTo>
                    <a:lnTo>
                      <a:pt x="153" y="19"/>
                    </a:lnTo>
                    <a:lnTo>
                      <a:pt x="151" y="21"/>
                    </a:lnTo>
                    <a:lnTo>
                      <a:pt x="149" y="22"/>
                    </a:lnTo>
                    <a:lnTo>
                      <a:pt x="146" y="24"/>
                    </a:lnTo>
                    <a:lnTo>
                      <a:pt x="143" y="27"/>
                    </a:lnTo>
                    <a:lnTo>
                      <a:pt x="141" y="30"/>
                    </a:lnTo>
                    <a:lnTo>
                      <a:pt x="139" y="34"/>
                    </a:lnTo>
                    <a:lnTo>
                      <a:pt x="137" y="39"/>
                    </a:lnTo>
                    <a:lnTo>
                      <a:pt x="136" y="43"/>
                    </a:lnTo>
                    <a:lnTo>
                      <a:pt x="133" y="48"/>
                    </a:lnTo>
                    <a:lnTo>
                      <a:pt x="133" y="55"/>
                    </a:lnTo>
                    <a:lnTo>
                      <a:pt x="133" y="60"/>
                    </a:lnTo>
                    <a:lnTo>
                      <a:pt x="133" y="65"/>
                    </a:lnTo>
                    <a:lnTo>
                      <a:pt x="134" y="70"/>
                    </a:lnTo>
                    <a:close/>
                    <a:moveTo>
                      <a:pt x="134" y="70"/>
                    </a:moveTo>
                    <a:lnTo>
                      <a:pt x="131" y="66"/>
                    </a:lnTo>
                    <a:lnTo>
                      <a:pt x="128" y="61"/>
                    </a:lnTo>
                    <a:lnTo>
                      <a:pt x="131" y="66"/>
                    </a:lnTo>
                    <a:lnTo>
                      <a:pt x="134" y="73"/>
                    </a:lnTo>
                    <a:lnTo>
                      <a:pt x="134" y="72"/>
                    </a:lnTo>
                    <a:lnTo>
                      <a:pt x="134" y="70"/>
                    </a:lnTo>
                    <a:close/>
                    <a:moveTo>
                      <a:pt x="18" y="118"/>
                    </a:moveTo>
                    <a:lnTo>
                      <a:pt x="18" y="118"/>
                    </a:lnTo>
                    <a:lnTo>
                      <a:pt x="18" y="119"/>
                    </a:lnTo>
                    <a:lnTo>
                      <a:pt x="19" y="119"/>
                    </a:lnTo>
                    <a:lnTo>
                      <a:pt x="19" y="118"/>
                    </a:lnTo>
                    <a:lnTo>
                      <a:pt x="18" y="1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dist="35921" dir="2700000" algn="ctr" rotWithShape="0">
                  <a:schemeClr val="bg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9" name="Group 177"/>
            <p:cNvGrpSpPr>
              <a:grpSpLocks/>
            </p:cNvGrpSpPr>
            <p:nvPr/>
          </p:nvGrpSpPr>
          <p:grpSpPr bwMode="auto">
            <a:xfrm>
              <a:off x="1311961" y="5148606"/>
              <a:ext cx="315913" cy="263525"/>
              <a:chOff x="4684" y="2437"/>
              <a:chExt cx="242" cy="325"/>
            </a:xfrm>
          </p:grpSpPr>
          <p:sp>
            <p:nvSpPr>
              <p:cNvPr id="127" name="Freeform 178"/>
              <p:cNvSpPr>
                <a:spLocks/>
              </p:cNvSpPr>
              <p:nvPr/>
            </p:nvSpPr>
            <p:spPr bwMode="auto">
              <a:xfrm>
                <a:off x="4693" y="2439"/>
                <a:ext cx="224" cy="170"/>
              </a:xfrm>
              <a:custGeom>
                <a:avLst/>
                <a:gdLst>
                  <a:gd name="T0" fmla="*/ 2 w 297"/>
                  <a:gd name="T1" fmla="*/ 1 h 321"/>
                  <a:gd name="T2" fmla="*/ 2 w 297"/>
                  <a:gd name="T3" fmla="*/ 1 h 321"/>
                  <a:gd name="T4" fmla="*/ 2 w 297"/>
                  <a:gd name="T5" fmla="*/ 1 h 321"/>
                  <a:gd name="T6" fmla="*/ 2 w 297"/>
                  <a:gd name="T7" fmla="*/ 1 h 321"/>
                  <a:gd name="T8" fmla="*/ 2 w 297"/>
                  <a:gd name="T9" fmla="*/ 1 h 321"/>
                  <a:gd name="T10" fmla="*/ 2 w 297"/>
                  <a:gd name="T11" fmla="*/ 1 h 321"/>
                  <a:gd name="T12" fmla="*/ 2 w 297"/>
                  <a:gd name="T13" fmla="*/ 1 h 321"/>
                  <a:gd name="T14" fmla="*/ 2 w 297"/>
                  <a:gd name="T15" fmla="*/ 1 h 321"/>
                  <a:gd name="T16" fmla="*/ 2 w 297"/>
                  <a:gd name="T17" fmla="*/ 1 h 321"/>
                  <a:gd name="T18" fmla="*/ 0 w 297"/>
                  <a:gd name="T19" fmla="*/ 1 h 321"/>
                  <a:gd name="T20" fmla="*/ 2 w 297"/>
                  <a:gd name="T21" fmla="*/ 1 h 321"/>
                  <a:gd name="T22" fmla="*/ 2 w 297"/>
                  <a:gd name="T23" fmla="*/ 1 h 321"/>
                  <a:gd name="T24" fmla="*/ 2 w 297"/>
                  <a:gd name="T25" fmla="*/ 1 h 321"/>
                  <a:gd name="T26" fmla="*/ 2 w 297"/>
                  <a:gd name="T27" fmla="*/ 1 h 321"/>
                  <a:gd name="T28" fmla="*/ 2 w 297"/>
                  <a:gd name="T29" fmla="*/ 1 h 321"/>
                  <a:gd name="T30" fmla="*/ 2 w 297"/>
                  <a:gd name="T31" fmla="*/ 1 h 321"/>
                  <a:gd name="T32" fmla="*/ 2 w 297"/>
                  <a:gd name="T33" fmla="*/ 1 h 321"/>
                  <a:gd name="T34" fmla="*/ 2 w 297"/>
                  <a:gd name="T35" fmla="*/ 1 h 321"/>
                  <a:gd name="T36" fmla="*/ 2 w 297"/>
                  <a:gd name="T37" fmla="*/ 1 h 321"/>
                  <a:gd name="T38" fmla="*/ 2 w 297"/>
                  <a:gd name="T39" fmla="*/ 1 h 321"/>
                  <a:gd name="T40" fmla="*/ 2 w 297"/>
                  <a:gd name="T41" fmla="*/ 1 h 321"/>
                  <a:gd name="T42" fmla="*/ 2 w 297"/>
                  <a:gd name="T43" fmla="*/ 1 h 321"/>
                  <a:gd name="T44" fmla="*/ 2 w 297"/>
                  <a:gd name="T45" fmla="*/ 1 h 321"/>
                  <a:gd name="T46" fmla="*/ 2 w 297"/>
                  <a:gd name="T47" fmla="*/ 1 h 321"/>
                  <a:gd name="T48" fmla="*/ 2 w 297"/>
                  <a:gd name="T49" fmla="*/ 1 h 321"/>
                  <a:gd name="T50" fmla="*/ 2 w 297"/>
                  <a:gd name="T51" fmla="*/ 0 h 321"/>
                  <a:gd name="T52" fmla="*/ 2 w 297"/>
                  <a:gd name="T53" fmla="*/ 1 h 321"/>
                  <a:gd name="T54" fmla="*/ 2 w 297"/>
                  <a:gd name="T55" fmla="*/ 1 h 321"/>
                  <a:gd name="T56" fmla="*/ 2 w 297"/>
                  <a:gd name="T57" fmla="*/ 1 h 321"/>
                  <a:gd name="T58" fmla="*/ 2 w 297"/>
                  <a:gd name="T59" fmla="*/ 1 h 321"/>
                  <a:gd name="T60" fmla="*/ 2 w 297"/>
                  <a:gd name="T61" fmla="*/ 1 h 321"/>
                  <a:gd name="T62" fmla="*/ 2 w 297"/>
                  <a:gd name="T63" fmla="*/ 1 h 321"/>
                  <a:gd name="T64" fmla="*/ 2 w 297"/>
                  <a:gd name="T65" fmla="*/ 1 h 321"/>
                  <a:gd name="T66" fmla="*/ 2 w 297"/>
                  <a:gd name="T67" fmla="*/ 1 h 321"/>
                  <a:gd name="T68" fmla="*/ 2 w 297"/>
                  <a:gd name="T69" fmla="*/ 1 h 321"/>
                  <a:gd name="T70" fmla="*/ 2 w 297"/>
                  <a:gd name="T71" fmla="*/ 1 h 321"/>
                  <a:gd name="T72" fmla="*/ 2 w 297"/>
                  <a:gd name="T73" fmla="*/ 1 h 321"/>
                  <a:gd name="T74" fmla="*/ 2 w 297"/>
                  <a:gd name="T75" fmla="*/ 1 h 321"/>
                  <a:gd name="T76" fmla="*/ 2 w 297"/>
                  <a:gd name="T77" fmla="*/ 1 h 321"/>
                  <a:gd name="T78" fmla="*/ 2 w 297"/>
                  <a:gd name="T79" fmla="*/ 1 h 321"/>
                  <a:gd name="T80" fmla="*/ 2 w 297"/>
                  <a:gd name="T81" fmla="*/ 1 h 321"/>
                  <a:gd name="T82" fmla="*/ 2 w 297"/>
                  <a:gd name="T83" fmla="*/ 1 h 321"/>
                  <a:gd name="T84" fmla="*/ 2 w 297"/>
                  <a:gd name="T85" fmla="*/ 1 h 321"/>
                  <a:gd name="T86" fmla="*/ 2 w 297"/>
                  <a:gd name="T87" fmla="*/ 1 h 321"/>
                  <a:gd name="T88" fmla="*/ 2 w 297"/>
                  <a:gd name="T89" fmla="*/ 1 h 321"/>
                  <a:gd name="T90" fmla="*/ 2 w 297"/>
                  <a:gd name="T91" fmla="*/ 1 h 321"/>
                  <a:gd name="T92" fmla="*/ 2 w 297"/>
                  <a:gd name="T93" fmla="*/ 1 h 321"/>
                  <a:gd name="T94" fmla="*/ 2 w 297"/>
                  <a:gd name="T95" fmla="*/ 1 h 321"/>
                  <a:gd name="T96" fmla="*/ 2 w 297"/>
                  <a:gd name="T97" fmla="*/ 1 h 321"/>
                  <a:gd name="T98" fmla="*/ 2 w 297"/>
                  <a:gd name="T99" fmla="*/ 1 h 321"/>
                  <a:gd name="T100" fmla="*/ 2 w 297"/>
                  <a:gd name="T101" fmla="*/ 1 h 321"/>
                  <a:gd name="T102" fmla="*/ 2 w 297"/>
                  <a:gd name="T103" fmla="*/ 1 h 321"/>
                  <a:gd name="T104" fmla="*/ 2 w 297"/>
                  <a:gd name="T105" fmla="*/ 1 h 321"/>
                  <a:gd name="T106" fmla="*/ 2 w 297"/>
                  <a:gd name="T107" fmla="*/ 1 h 321"/>
                  <a:gd name="T108" fmla="*/ 2 w 297"/>
                  <a:gd name="T109" fmla="*/ 1 h 321"/>
                  <a:gd name="T110" fmla="*/ 2 w 297"/>
                  <a:gd name="T111" fmla="*/ 1 h 321"/>
                  <a:gd name="T112" fmla="*/ 2 w 297"/>
                  <a:gd name="T113" fmla="*/ 1 h 32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7"/>
                  <a:gd name="T172" fmla="*/ 0 h 321"/>
                  <a:gd name="T173" fmla="*/ 297 w 297"/>
                  <a:gd name="T174" fmla="*/ 321 h 321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7" h="321">
                    <a:moveTo>
                      <a:pt x="116" y="278"/>
                    </a:moveTo>
                    <a:lnTo>
                      <a:pt x="114" y="283"/>
                    </a:lnTo>
                    <a:lnTo>
                      <a:pt x="112" y="288"/>
                    </a:lnTo>
                    <a:lnTo>
                      <a:pt x="110" y="292"/>
                    </a:lnTo>
                    <a:lnTo>
                      <a:pt x="106" y="296"/>
                    </a:lnTo>
                    <a:lnTo>
                      <a:pt x="104" y="300"/>
                    </a:lnTo>
                    <a:lnTo>
                      <a:pt x="101" y="303"/>
                    </a:lnTo>
                    <a:lnTo>
                      <a:pt x="97" y="305"/>
                    </a:lnTo>
                    <a:lnTo>
                      <a:pt x="94" y="308"/>
                    </a:lnTo>
                    <a:lnTo>
                      <a:pt x="91" y="309"/>
                    </a:lnTo>
                    <a:lnTo>
                      <a:pt x="86" y="310"/>
                    </a:lnTo>
                    <a:lnTo>
                      <a:pt x="83" y="310"/>
                    </a:lnTo>
                    <a:lnTo>
                      <a:pt x="80" y="310"/>
                    </a:lnTo>
                    <a:lnTo>
                      <a:pt x="75" y="310"/>
                    </a:lnTo>
                    <a:lnTo>
                      <a:pt x="72" y="309"/>
                    </a:lnTo>
                    <a:lnTo>
                      <a:pt x="69" y="308"/>
                    </a:lnTo>
                    <a:lnTo>
                      <a:pt x="64" y="305"/>
                    </a:lnTo>
                    <a:lnTo>
                      <a:pt x="59" y="301"/>
                    </a:lnTo>
                    <a:lnTo>
                      <a:pt x="54" y="296"/>
                    </a:lnTo>
                    <a:lnTo>
                      <a:pt x="51" y="289"/>
                    </a:lnTo>
                    <a:lnTo>
                      <a:pt x="47" y="282"/>
                    </a:lnTo>
                    <a:lnTo>
                      <a:pt x="44" y="274"/>
                    </a:lnTo>
                    <a:lnTo>
                      <a:pt x="43" y="266"/>
                    </a:lnTo>
                    <a:lnTo>
                      <a:pt x="42" y="257"/>
                    </a:lnTo>
                    <a:lnTo>
                      <a:pt x="42" y="249"/>
                    </a:lnTo>
                    <a:lnTo>
                      <a:pt x="37" y="247"/>
                    </a:lnTo>
                    <a:lnTo>
                      <a:pt x="33" y="246"/>
                    </a:lnTo>
                    <a:lnTo>
                      <a:pt x="30" y="244"/>
                    </a:lnTo>
                    <a:lnTo>
                      <a:pt x="25" y="241"/>
                    </a:lnTo>
                    <a:lnTo>
                      <a:pt x="22" y="238"/>
                    </a:lnTo>
                    <a:lnTo>
                      <a:pt x="17" y="234"/>
                    </a:lnTo>
                    <a:lnTo>
                      <a:pt x="14" y="230"/>
                    </a:lnTo>
                    <a:lnTo>
                      <a:pt x="12" y="227"/>
                    </a:lnTo>
                    <a:lnTo>
                      <a:pt x="9" y="221"/>
                    </a:lnTo>
                    <a:lnTo>
                      <a:pt x="6" y="216"/>
                    </a:lnTo>
                    <a:lnTo>
                      <a:pt x="4" y="211"/>
                    </a:lnTo>
                    <a:lnTo>
                      <a:pt x="3" y="204"/>
                    </a:lnTo>
                    <a:lnTo>
                      <a:pt x="2" y="198"/>
                    </a:lnTo>
                    <a:lnTo>
                      <a:pt x="1" y="192"/>
                    </a:lnTo>
                    <a:lnTo>
                      <a:pt x="0" y="186"/>
                    </a:lnTo>
                    <a:lnTo>
                      <a:pt x="1" y="179"/>
                    </a:lnTo>
                    <a:lnTo>
                      <a:pt x="1" y="170"/>
                    </a:lnTo>
                    <a:lnTo>
                      <a:pt x="2" y="162"/>
                    </a:lnTo>
                    <a:lnTo>
                      <a:pt x="4" y="154"/>
                    </a:lnTo>
                    <a:lnTo>
                      <a:pt x="7" y="148"/>
                    </a:lnTo>
                    <a:lnTo>
                      <a:pt x="11" y="141"/>
                    </a:lnTo>
                    <a:lnTo>
                      <a:pt x="14" y="135"/>
                    </a:lnTo>
                    <a:lnTo>
                      <a:pt x="19" y="130"/>
                    </a:lnTo>
                    <a:lnTo>
                      <a:pt x="23" y="126"/>
                    </a:lnTo>
                    <a:lnTo>
                      <a:pt x="23" y="116"/>
                    </a:lnTo>
                    <a:lnTo>
                      <a:pt x="24" y="107"/>
                    </a:lnTo>
                    <a:lnTo>
                      <a:pt x="25" y="98"/>
                    </a:lnTo>
                    <a:lnTo>
                      <a:pt x="27" y="90"/>
                    </a:lnTo>
                    <a:lnTo>
                      <a:pt x="30" y="82"/>
                    </a:lnTo>
                    <a:lnTo>
                      <a:pt x="33" y="76"/>
                    </a:lnTo>
                    <a:lnTo>
                      <a:pt x="36" y="68"/>
                    </a:lnTo>
                    <a:lnTo>
                      <a:pt x="40" y="61"/>
                    </a:lnTo>
                    <a:lnTo>
                      <a:pt x="44" y="56"/>
                    </a:lnTo>
                    <a:lnTo>
                      <a:pt x="49" y="51"/>
                    </a:lnTo>
                    <a:lnTo>
                      <a:pt x="53" y="46"/>
                    </a:lnTo>
                    <a:lnTo>
                      <a:pt x="59" y="42"/>
                    </a:lnTo>
                    <a:lnTo>
                      <a:pt x="64" y="39"/>
                    </a:lnTo>
                    <a:lnTo>
                      <a:pt x="70" y="37"/>
                    </a:lnTo>
                    <a:lnTo>
                      <a:pt x="75" y="35"/>
                    </a:lnTo>
                    <a:lnTo>
                      <a:pt x="82" y="34"/>
                    </a:lnTo>
                    <a:lnTo>
                      <a:pt x="86" y="34"/>
                    </a:lnTo>
                    <a:lnTo>
                      <a:pt x="90" y="35"/>
                    </a:lnTo>
                    <a:lnTo>
                      <a:pt x="94" y="35"/>
                    </a:lnTo>
                    <a:lnTo>
                      <a:pt x="99" y="37"/>
                    </a:lnTo>
                    <a:lnTo>
                      <a:pt x="102" y="39"/>
                    </a:lnTo>
                    <a:lnTo>
                      <a:pt x="106" y="40"/>
                    </a:lnTo>
                    <a:lnTo>
                      <a:pt x="110" y="43"/>
                    </a:lnTo>
                    <a:lnTo>
                      <a:pt x="114" y="46"/>
                    </a:lnTo>
                    <a:lnTo>
                      <a:pt x="117" y="50"/>
                    </a:lnTo>
                    <a:lnTo>
                      <a:pt x="121" y="54"/>
                    </a:lnTo>
                    <a:lnTo>
                      <a:pt x="124" y="57"/>
                    </a:lnTo>
                    <a:lnTo>
                      <a:pt x="126" y="61"/>
                    </a:lnTo>
                    <a:lnTo>
                      <a:pt x="132" y="71"/>
                    </a:lnTo>
                    <a:lnTo>
                      <a:pt x="136" y="81"/>
                    </a:lnTo>
                    <a:lnTo>
                      <a:pt x="133" y="75"/>
                    </a:lnTo>
                    <a:lnTo>
                      <a:pt x="132" y="67"/>
                    </a:lnTo>
                    <a:lnTo>
                      <a:pt x="131" y="59"/>
                    </a:lnTo>
                    <a:lnTo>
                      <a:pt x="131" y="51"/>
                    </a:lnTo>
                    <a:lnTo>
                      <a:pt x="132" y="43"/>
                    </a:lnTo>
                    <a:lnTo>
                      <a:pt x="134" y="37"/>
                    </a:lnTo>
                    <a:lnTo>
                      <a:pt x="136" y="30"/>
                    </a:lnTo>
                    <a:lnTo>
                      <a:pt x="141" y="23"/>
                    </a:lnTo>
                    <a:lnTo>
                      <a:pt x="145" y="19"/>
                    </a:lnTo>
                    <a:lnTo>
                      <a:pt x="150" y="17"/>
                    </a:lnTo>
                    <a:lnTo>
                      <a:pt x="154" y="16"/>
                    </a:lnTo>
                    <a:lnTo>
                      <a:pt x="159" y="16"/>
                    </a:lnTo>
                    <a:lnTo>
                      <a:pt x="163" y="16"/>
                    </a:lnTo>
                    <a:lnTo>
                      <a:pt x="167" y="17"/>
                    </a:lnTo>
                    <a:lnTo>
                      <a:pt x="172" y="21"/>
                    </a:lnTo>
                    <a:lnTo>
                      <a:pt x="176" y="25"/>
                    </a:lnTo>
                    <a:lnTo>
                      <a:pt x="186" y="10"/>
                    </a:lnTo>
                    <a:lnTo>
                      <a:pt x="190" y="8"/>
                    </a:lnTo>
                    <a:lnTo>
                      <a:pt x="193" y="5"/>
                    </a:lnTo>
                    <a:lnTo>
                      <a:pt x="196" y="2"/>
                    </a:lnTo>
                    <a:lnTo>
                      <a:pt x="201" y="1"/>
                    </a:lnTo>
                    <a:lnTo>
                      <a:pt x="205" y="0"/>
                    </a:lnTo>
                    <a:lnTo>
                      <a:pt x="209" y="0"/>
                    </a:lnTo>
                    <a:lnTo>
                      <a:pt x="213" y="0"/>
                    </a:lnTo>
                    <a:lnTo>
                      <a:pt x="216" y="0"/>
                    </a:lnTo>
                    <a:lnTo>
                      <a:pt x="221" y="1"/>
                    </a:lnTo>
                    <a:lnTo>
                      <a:pt x="224" y="4"/>
                    </a:lnTo>
                    <a:lnTo>
                      <a:pt x="227" y="6"/>
                    </a:lnTo>
                    <a:lnTo>
                      <a:pt x="231" y="9"/>
                    </a:lnTo>
                    <a:lnTo>
                      <a:pt x="234" y="12"/>
                    </a:lnTo>
                    <a:lnTo>
                      <a:pt x="237" y="16"/>
                    </a:lnTo>
                    <a:lnTo>
                      <a:pt x="241" y="21"/>
                    </a:lnTo>
                    <a:lnTo>
                      <a:pt x="243" y="25"/>
                    </a:lnTo>
                    <a:lnTo>
                      <a:pt x="246" y="34"/>
                    </a:lnTo>
                    <a:lnTo>
                      <a:pt x="250" y="43"/>
                    </a:lnTo>
                    <a:lnTo>
                      <a:pt x="250" y="48"/>
                    </a:lnTo>
                    <a:lnTo>
                      <a:pt x="251" y="54"/>
                    </a:lnTo>
                    <a:lnTo>
                      <a:pt x="251" y="57"/>
                    </a:lnTo>
                    <a:lnTo>
                      <a:pt x="251" y="63"/>
                    </a:lnTo>
                    <a:lnTo>
                      <a:pt x="256" y="64"/>
                    </a:lnTo>
                    <a:lnTo>
                      <a:pt x="261" y="65"/>
                    </a:lnTo>
                    <a:lnTo>
                      <a:pt x="265" y="68"/>
                    </a:lnTo>
                    <a:lnTo>
                      <a:pt x="270" y="71"/>
                    </a:lnTo>
                    <a:lnTo>
                      <a:pt x="274" y="75"/>
                    </a:lnTo>
                    <a:lnTo>
                      <a:pt x="279" y="78"/>
                    </a:lnTo>
                    <a:lnTo>
                      <a:pt x="282" y="84"/>
                    </a:lnTo>
                    <a:lnTo>
                      <a:pt x="285" y="89"/>
                    </a:lnTo>
                    <a:lnTo>
                      <a:pt x="287" y="94"/>
                    </a:lnTo>
                    <a:lnTo>
                      <a:pt x="291" y="101"/>
                    </a:lnTo>
                    <a:lnTo>
                      <a:pt x="293" y="107"/>
                    </a:lnTo>
                    <a:lnTo>
                      <a:pt x="294" y="114"/>
                    </a:lnTo>
                    <a:lnTo>
                      <a:pt x="296" y="120"/>
                    </a:lnTo>
                    <a:lnTo>
                      <a:pt x="296" y="127"/>
                    </a:lnTo>
                    <a:lnTo>
                      <a:pt x="297" y="135"/>
                    </a:lnTo>
                    <a:lnTo>
                      <a:pt x="297" y="143"/>
                    </a:lnTo>
                    <a:lnTo>
                      <a:pt x="296" y="148"/>
                    </a:lnTo>
                    <a:lnTo>
                      <a:pt x="295" y="154"/>
                    </a:lnTo>
                    <a:lnTo>
                      <a:pt x="294" y="160"/>
                    </a:lnTo>
                    <a:lnTo>
                      <a:pt x="293" y="165"/>
                    </a:lnTo>
                    <a:lnTo>
                      <a:pt x="290" y="175"/>
                    </a:lnTo>
                    <a:lnTo>
                      <a:pt x="285" y="185"/>
                    </a:lnTo>
                    <a:lnTo>
                      <a:pt x="283" y="189"/>
                    </a:lnTo>
                    <a:lnTo>
                      <a:pt x="280" y="192"/>
                    </a:lnTo>
                    <a:lnTo>
                      <a:pt x="276" y="196"/>
                    </a:lnTo>
                    <a:lnTo>
                      <a:pt x="273" y="199"/>
                    </a:lnTo>
                    <a:lnTo>
                      <a:pt x="270" y="202"/>
                    </a:lnTo>
                    <a:lnTo>
                      <a:pt x="266" y="204"/>
                    </a:lnTo>
                    <a:lnTo>
                      <a:pt x="263" y="207"/>
                    </a:lnTo>
                    <a:lnTo>
                      <a:pt x="259" y="208"/>
                    </a:lnTo>
                    <a:lnTo>
                      <a:pt x="261" y="209"/>
                    </a:lnTo>
                    <a:lnTo>
                      <a:pt x="262" y="211"/>
                    </a:lnTo>
                    <a:lnTo>
                      <a:pt x="263" y="213"/>
                    </a:lnTo>
                    <a:lnTo>
                      <a:pt x="264" y="215"/>
                    </a:lnTo>
                    <a:lnTo>
                      <a:pt x="265" y="217"/>
                    </a:lnTo>
                    <a:lnTo>
                      <a:pt x="265" y="220"/>
                    </a:lnTo>
                    <a:lnTo>
                      <a:pt x="265" y="223"/>
                    </a:lnTo>
                    <a:lnTo>
                      <a:pt x="265" y="225"/>
                    </a:lnTo>
                    <a:lnTo>
                      <a:pt x="264" y="228"/>
                    </a:lnTo>
                    <a:lnTo>
                      <a:pt x="263" y="230"/>
                    </a:lnTo>
                    <a:lnTo>
                      <a:pt x="262" y="232"/>
                    </a:lnTo>
                    <a:lnTo>
                      <a:pt x="260" y="233"/>
                    </a:lnTo>
                    <a:lnTo>
                      <a:pt x="259" y="234"/>
                    </a:lnTo>
                    <a:lnTo>
                      <a:pt x="256" y="234"/>
                    </a:lnTo>
                    <a:lnTo>
                      <a:pt x="255" y="234"/>
                    </a:lnTo>
                    <a:lnTo>
                      <a:pt x="253" y="234"/>
                    </a:lnTo>
                    <a:lnTo>
                      <a:pt x="252" y="233"/>
                    </a:lnTo>
                    <a:lnTo>
                      <a:pt x="254" y="241"/>
                    </a:lnTo>
                    <a:lnTo>
                      <a:pt x="256" y="247"/>
                    </a:lnTo>
                    <a:lnTo>
                      <a:pt x="257" y="255"/>
                    </a:lnTo>
                    <a:lnTo>
                      <a:pt x="257" y="263"/>
                    </a:lnTo>
                    <a:lnTo>
                      <a:pt x="256" y="271"/>
                    </a:lnTo>
                    <a:lnTo>
                      <a:pt x="255" y="279"/>
                    </a:lnTo>
                    <a:lnTo>
                      <a:pt x="252" y="285"/>
                    </a:lnTo>
                    <a:lnTo>
                      <a:pt x="247" y="291"/>
                    </a:lnTo>
                    <a:lnTo>
                      <a:pt x="245" y="293"/>
                    </a:lnTo>
                    <a:lnTo>
                      <a:pt x="243" y="296"/>
                    </a:lnTo>
                    <a:lnTo>
                      <a:pt x="241" y="297"/>
                    </a:lnTo>
                    <a:lnTo>
                      <a:pt x="239" y="299"/>
                    </a:lnTo>
                    <a:lnTo>
                      <a:pt x="236" y="300"/>
                    </a:lnTo>
                    <a:lnTo>
                      <a:pt x="233" y="300"/>
                    </a:lnTo>
                    <a:lnTo>
                      <a:pt x="231" y="300"/>
                    </a:lnTo>
                    <a:lnTo>
                      <a:pt x="229" y="300"/>
                    </a:lnTo>
                    <a:lnTo>
                      <a:pt x="225" y="300"/>
                    </a:lnTo>
                    <a:lnTo>
                      <a:pt x="223" y="299"/>
                    </a:lnTo>
                    <a:lnTo>
                      <a:pt x="221" y="297"/>
                    </a:lnTo>
                    <a:lnTo>
                      <a:pt x="219" y="296"/>
                    </a:lnTo>
                    <a:lnTo>
                      <a:pt x="215" y="295"/>
                    </a:lnTo>
                    <a:lnTo>
                      <a:pt x="213" y="292"/>
                    </a:lnTo>
                    <a:lnTo>
                      <a:pt x="212" y="289"/>
                    </a:lnTo>
                    <a:lnTo>
                      <a:pt x="210" y="287"/>
                    </a:lnTo>
                    <a:lnTo>
                      <a:pt x="210" y="293"/>
                    </a:lnTo>
                    <a:lnTo>
                      <a:pt x="209" y="300"/>
                    </a:lnTo>
                    <a:lnTo>
                      <a:pt x="206" y="305"/>
                    </a:lnTo>
                    <a:lnTo>
                      <a:pt x="203" y="310"/>
                    </a:lnTo>
                    <a:lnTo>
                      <a:pt x="201" y="314"/>
                    </a:lnTo>
                    <a:lnTo>
                      <a:pt x="196" y="318"/>
                    </a:lnTo>
                    <a:lnTo>
                      <a:pt x="193" y="320"/>
                    </a:lnTo>
                    <a:lnTo>
                      <a:pt x="191" y="321"/>
                    </a:lnTo>
                    <a:lnTo>
                      <a:pt x="189" y="321"/>
                    </a:lnTo>
                    <a:lnTo>
                      <a:pt x="185" y="321"/>
                    </a:lnTo>
                    <a:lnTo>
                      <a:pt x="183" y="321"/>
                    </a:lnTo>
                    <a:lnTo>
                      <a:pt x="180" y="320"/>
                    </a:lnTo>
                    <a:lnTo>
                      <a:pt x="175" y="317"/>
                    </a:lnTo>
                    <a:lnTo>
                      <a:pt x="172" y="313"/>
                    </a:lnTo>
                    <a:lnTo>
                      <a:pt x="170" y="308"/>
                    </a:lnTo>
                    <a:lnTo>
                      <a:pt x="167" y="303"/>
                    </a:lnTo>
                    <a:lnTo>
                      <a:pt x="165" y="297"/>
                    </a:lnTo>
                    <a:lnTo>
                      <a:pt x="165" y="291"/>
                    </a:lnTo>
                    <a:lnTo>
                      <a:pt x="163" y="293"/>
                    </a:lnTo>
                    <a:lnTo>
                      <a:pt x="161" y="297"/>
                    </a:lnTo>
                    <a:lnTo>
                      <a:pt x="159" y="299"/>
                    </a:lnTo>
                    <a:lnTo>
                      <a:pt x="156" y="301"/>
                    </a:lnTo>
                    <a:lnTo>
                      <a:pt x="153" y="303"/>
                    </a:lnTo>
                    <a:lnTo>
                      <a:pt x="151" y="304"/>
                    </a:lnTo>
                    <a:lnTo>
                      <a:pt x="149" y="305"/>
                    </a:lnTo>
                    <a:lnTo>
                      <a:pt x="145" y="305"/>
                    </a:lnTo>
                    <a:lnTo>
                      <a:pt x="143" y="305"/>
                    </a:lnTo>
                    <a:lnTo>
                      <a:pt x="140" y="305"/>
                    </a:lnTo>
                    <a:lnTo>
                      <a:pt x="137" y="305"/>
                    </a:lnTo>
                    <a:lnTo>
                      <a:pt x="134" y="304"/>
                    </a:lnTo>
                    <a:lnTo>
                      <a:pt x="132" y="303"/>
                    </a:lnTo>
                    <a:lnTo>
                      <a:pt x="130" y="301"/>
                    </a:lnTo>
                    <a:lnTo>
                      <a:pt x="126" y="299"/>
                    </a:lnTo>
                    <a:lnTo>
                      <a:pt x="124" y="296"/>
                    </a:lnTo>
                    <a:lnTo>
                      <a:pt x="122" y="292"/>
                    </a:lnTo>
                    <a:lnTo>
                      <a:pt x="120" y="288"/>
                    </a:lnTo>
                    <a:lnTo>
                      <a:pt x="117" y="283"/>
                    </a:lnTo>
                    <a:lnTo>
                      <a:pt x="116" y="27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179"/>
              <p:cNvSpPr>
                <a:spLocks/>
              </p:cNvSpPr>
              <p:nvPr/>
            </p:nvSpPr>
            <p:spPr bwMode="auto">
              <a:xfrm>
                <a:off x="4684" y="2527"/>
                <a:ext cx="174" cy="231"/>
              </a:xfrm>
              <a:custGeom>
                <a:avLst/>
                <a:gdLst>
                  <a:gd name="T0" fmla="*/ 1 w 235"/>
                  <a:gd name="T1" fmla="*/ 1 h 434"/>
                  <a:gd name="T2" fmla="*/ 1 w 235"/>
                  <a:gd name="T3" fmla="*/ 0 h 434"/>
                  <a:gd name="T4" fmla="*/ 1 w 235"/>
                  <a:gd name="T5" fmla="*/ 1 h 434"/>
                  <a:gd name="T6" fmla="*/ 1 w 235"/>
                  <a:gd name="T7" fmla="*/ 1 h 434"/>
                  <a:gd name="T8" fmla="*/ 1 w 235"/>
                  <a:gd name="T9" fmla="*/ 1 h 434"/>
                  <a:gd name="T10" fmla="*/ 1 w 235"/>
                  <a:gd name="T11" fmla="*/ 1 h 434"/>
                  <a:gd name="T12" fmla="*/ 1 w 235"/>
                  <a:gd name="T13" fmla="*/ 1 h 434"/>
                  <a:gd name="T14" fmla="*/ 1 w 235"/>
                  <a:gd name="T15" fmla="*/ 1 h 434"/>
                  <a:gd name="T16" fmla="*/ 1 w 235"/>
                  <a:gd name="T17" fmla="*/ 1 h 434"/>
                  <a:gd name="T18" fmla="*/ 1 w 235"/>
                  <a:gd name="T19" fmla="*/ 1 h 434"/>
                  <a:gd name="T20" fmla="*/ 1 w 235"/>
                  <a:gd name="T21" fmla="*/ 1 h 434"/>
                  <a:gd name="T22" fmla="*/ 1 w 235"/>
                  <a:gd name="T23" fmla="*/ 1 h 434"/>
                  <a:gd name="T24" fmla="*/ 1 w 235"/>
                  <a:gd name="T25" fmla="*/ 1 h 434"/>
                  <a:gd name="T26" fmla="*/ 1 w 235"/>
                  <a:gd name="T27" fmla="*/ 1 h 434"/>
                  <a:gd name="T28" fmla="*/ 1 w 235"/>
                  <a:gd name="T29" fmla="*/ 1 h 434"/>
                  <a:gd name="T30" fmla="*/ 1 w 235"/>
                  <a:gd name="T31" fmla="*/ 1 h 434"/>
                  <a:gd name="T32" fmla="*/ 1 w 235"/>
                  <a:gd name="T33" fmla="*/ 1 h 434"/>
                  <a:gd name="T34" fmla="*/ 1 w 235"/>
                  <a:gd name="T35" fmla="*/ 1 h 434"/>
                  <a:gd name="T36" fmla="*/ 1 w 235"/>
                  <a:gd name="T37" fmla="*/ 1 h 434"/>
                  <a:gd name="T38" fmla="*/ 1 w 235"/>
                  <a:gd name="T39" fmla="*/ 1 h 434"/>
                  <a:gd name="T40" fmla="*/ 1 w 235"/>
                  <a:gd name="T41" fmla="*/ 1 h 434"/>
                  <a:gd name="T42" fmla="*/ 1 w 235"/>
                  <a:gd name="T43" fmla="*/ 1 h 434"/>
                  <a:gd name="T44" fmla="*/ 1 w 235"/>
                  <a:gd name="T45" fmla="*/ 1 h 434"/>
                  <a:gd name="T46" fmla="*/ 1 w 235"/>
                  <a:gd name="T47" fmla="*/ 1 h 434"/>
                  <a:gd name="T48" fmla="*/ 1 w 235"/>
                  <a:gd name="T49" fmla="*/ 1 h 434"/>
                  <a:gd name="T50" fmla="*/ 1 w 235"/>
                  <a:gd name="T51" fmla="*/ 1 h 434"/>
                  <a:gd name="T52" fmla="*/ 1 w 235"/>
                  <a:gd name="T53" fmla="*/ 1 h 434"/>
                  <a:gd name="T54" fmla="*/ 1 w 235"/>
                  <a:gd name="T55" fmla="*/ 1 h 434"/>
                  <a:gd name="T56" fmla="*/ 1 w 235"/>
                  <a:gd name="T57" fmla="*/ 1 h 434"/>
                  <a:gd name="T58" fmla="*/ 1 w 235"/>
                  <a:gd name="T59" fmla="*/ 1 h 434"/>
                  <a:gd name="T60" fmla="*/ 1 w 235"/>
                  <a:gd name="T61" fmla="*/ 1 h 434"/>
                  <a:gd name="T62" fmla="*/ 1 w 235"/>
                  <a:gd name="T63" fmla="*/ 1 h 434"/>
                  <a:gd name="T64" fmla="*/ 1 w 235"/>
                  <a:gd name="T65" fmla="*/ 1 h 434"/>
                  <a:gd name="T66" fmla="*/ 1 w 235"/>
                  <a:gd name="T67" fmla="*/ 1 h 434"/>
                  <a:gd name="T68" fmla="*/ 1 w 235"/>
                  <a:gd name="T69" fmla="*/ 1 h 434"/>
                  <a:gd name="T70" fmla="*/ 1 w 235"/>
                  <a:gd name="T71" fmla="*/ 1 h 434"/>
                  <a:gd name="T72" fmla="*/ 1 w 235"/>
                  <a:gd name="T73" fmla="*/ 1 h 434"/>
                  <a:gd name="T74" fmla="*/ 1 w 235"/>
                  <a:gd name="T75" fmla="*/ 1 h 434"/>
                  <a:gd name="T76" fmla="*/ 1 w 235"/>
                  <a:gd name="T77" fmla="*/ 1 h 434"/>
                  <a:gd name="T78" fmla="*/ 1 w 235"/>
                  <a:gd name="T79" fmla="*/ 1 h 434"/>
                  <a:gd name="T80" fmla="*/ 1 w 235"/>
                  <a:gd name="T81" fmla="*/ 1 h 434"/>
                  <a:gd name="T82" fmla="*/ 1 w 235"/>
                  <a:gd name="T83" fmla="*/ 1 h 434"/>
                  <a:gd name="T84" fmla="*/ 1 w 235"/>
                  <a:gd name="T85" fmla="*/ 1 h 434"/>
                  <a:gd name="T86" fmla="*/ 1 w 235"/>
                  <a:gd name="T87" fmla="*/ 1 h 434"/>
                  <a:gd name="T88" fmla="*/ 1 w 235"/>
                  <a:gd name="T89" fmla="*/ 1 h 434"/>
                  <a:gd name="T90" fmla="*/ 1 w 235"/>
                  <a:gd name="T91" fmla="*/ 1 h 434"/>
                  <a:gd name="T92" fmla="*/ 1 w 235"/>
                  <a:gd name="T93" fmla="*/ 1 h 434"/>
                  <a:gd name="T94" fmla="*/ 1 w 235"/>
                  <a:gd name="T95" fmla="*/ 1 h 434"/>
                  <a:gd name="T96" fmla="*/ 1 w 235"/>
                  <a:gd name="T97" fmla="*/ 1 h 434"/>
                  <a:gd name="T98" fmla="*/ 1 w 235"/>
                  <a:gd name="T99" fmla="*/ 1 h 434"/>
                  <a:gd name="T100" fmla="*/ 1 w 235"/>
                  <a:gd name="T101" fmla="*/ 1 h 434"/>
                  <a:gd name="T102" fmla="*/ 1 w 235"/>
                  <a:gd name="T103" fmla="*/ 1 h 434"/>
                  <a:gd name="T104" fmla="*/ 1 w 235"/>
                  <a:gd name="T105" fmla="*/ 1 h 434"/>
                  <a:gd name="T106" fmla="*/ 1 w 235"/>
                  <a:gd name="T107" fmla="*/ 1 h 434"/>
                  <a:gd name="T108" fmla="*/ 1 w 235"/>
                  <a:gd name="T109" fmla="*/ 1 h 434"/>
                  <a:gd name="T110" fmla="*/ 1 w 235"/>
                  <a:gd name="T111" fmla="*/ 1 h 434"/>
                  <a:gd name="T112" fmla="*/ 1 w 235"/>
                  <a:gd name="T113" fmla="*/ 1 h 43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35"/>
                  <a:gd name="T172" fmla="*/ 0 h 434"/>
                  <a:gd name="T173" fmla="*/ 235 w 235"/>
                  <a:gd name="T174" fmla="*/ 434 h 434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35" h="434">
                    <a:moveTo>
                      <a:pt x="83" y="19"/>
                    </a:moveTo>
                    <a:lnTo>
                      <a:pt x="115" y="40"/>
                    </a:lnTo>
                    <a:lnTo>
                      <a:pt x="144" y="95"/>
                    </a:lnTo>
                    <a:lnTo>
                      <a:pt x="189" y="0"/>
                    </a:lnTo>
                    <a:lnTo>
                      <a:pt x="226" y="2"/>
                    </a:lnTo>
                    <a:lnTo>
                      <a:pt x="203" y="45"/>
                    </a:lnTo>
                    <a:lnTo>
                      <a:pt x="197" y="63"/>
                    </a:lnTo>
                    <a:lnTo>
                      <a:pt x="193" y="81"/>
                    </a:lnTo>
                    <a:lnTo>
                      <a:pt x="188" y="100"/>
                    </a:lnTo>
                    <a:lnTo>
                      <a:pt x="185" y="119"/>
                    </a:lnTo>
                    <a:lnTo>
                      <a:pt x="181" y="138"/>
                    </a:lnTo>
                    <a:lnTo>
                      <a:pt x="179" y="157"/>
                    </a:lnTo>
                    <a:lnTo>
                      <a:pt x="178" y="176"/>
                    </a:lnTo>
                    <a:lnTo>
                      <a:pt x="177" y="195"/>
                    </a:lnTo>
                    <a:lnTo>
                      <a:pt x="177" y="215"/>
                    </a:lnTo>
                    <a:lnTo>
                      <a:pt x="177" y="235"/>
                    </a:lnTo>
                    <a:lnTo>
                      <a:pt x="177" y="253"/>
                    </a:lnTo>
                    <a:lnTo>
                      <a:pt x="179" y="273"/>
                    </a:lnTo>
                    <a:lnTo>
                      <a:pt x="180" y="292"/>
                    </a:lnTo>
                    <a:lnTo>
                      <a:pt x="184" y="311"/>
                    </a:lnTo>
                    <a:lnTo>
                      <a:pt x="186" y="330"/>
                    </a:lnTo>
                    <a:lnTo>
                      <a:pt x="190" y="349"/>
                    </a:lnTo>
                    <a:lnTo>
                      <a:pt x="224" y="370"/>
                    </a:lnTo>
                    <a:lnTo>
                      <a:pt x="235" y="401"/>
                    </a:lnTo>
                    <a:lnTo>
                      <a:pt x="233" y="397"/>
                    </a:lnTo>
                    <a:lnTo>
                      <a:pt x="230" y="395"/>
                    </a:lnTo>
                    <a:lnTo>
                      <a:pt x="227" y="392"/>
                    </a:lnTo>
                    <a:lnTo>
                      <a:pt x="224" y="389"/>
                    </a:lnTo>
                    <a:lnTo>
                      <a:pt x="220" y="388"/>
                    </a:lnTo>
                    <a:lnTo>
                      <a:pt x="217" y="387"/>
                    </a:lnTo>
                    <a:lnTo>
                      <a:pt x="214" y="385"/>
                    </a:lnTo>
                    <a:lnTo>
                      <a:pt x="210" y="385"/>
                    </a:lnTo>
                    <a:lnTo>
                      <a:pt x="166" y="378"/>
                    </a:lnTo>
                    <a:lnTo>
                      <a:pt x="191" y="395"/>
                    </a:lnTo>
                    <a:lnTo>
                      <a:pt x="168" y="400"/>
                    </a:lnTo>
                    <a:lnTo>
                      <a:pt x="164" y="393"/>
                    </a:lnTo>
                    <a:lnTo>
                      <a:pt x="158" y="388"/>
                    </a:lnTo>
                    <a:lnTo>
                      <a:pt x="153" y="384"/>
                    </a:lnTo>
                    <a:lnTo>
                      <a:pt x="147" y="380"/>
                    </a:lnTo>
                    <a:lnTo>
                      <a:pt x="141" y="378"/>
                    </a:lnTo>
                    <a:lnTo>
                      <a:pt x="135" y="376"/>
                    </a:lnTo>
                    <a:lnTo>
                      <a:pt x="128" y="376"/>
                    </a:lnTo>
                    <a:lnTo>
                      <a:pt x="123" y="378"/>
                    </a:lnTo>
                    <a:lnTo>
                      <a:pt x="91" y="434"/>
                    </a:lnTo>
                    <a:lnTo>
                      <a:pt x="97" y="372"/>
                    </a:lnTo>
                    <a:lnTo>
                      <a:pt x="90" y="382"/>
                    </a:lnTo>
                    <a:lnTo>
                      <a:pt x="86" y="387"/>
                    </a:lnTo>
                    <a:lnTo>
                      <a:pt x="80" y="391"/>
                    </a:lnTo>
                    <a:lnTo>
                      <a:pt x="75" y="396"/>
                    </a:lnTo>
                    <a:lnTo>
                      <a:pt x="69" y="399"/>
                    </a:lnTo>
                    <a:lnTo>
                      <a:pt x="64" y="403"/>
                    </a:lnTo>
                    <a:lnTo>
                      <a:pt x="58" y="404"/>
                    </a:lnTo>
                    <a:lnTo>
                      <a:pt x="53" y="406"/>
                    </a:lnTo>
                    <a:lnTo>
                      <a:pt x="47" y="406"/>
                    </a:lnTo>
                    <a:lnTo>
                      <a:pt x="40" y="408"/>
                    </a:lnTo>
                    <a:lnTo>
                      <a:pt x="35" y="408"/>
                    </a:lnTo>
                    <a:lnTo>
                      <a:pt x="28" y="406"/>
                    </a:lnTo>
                    <a:lnTo>
                      <a:pt x="23" y="405"/>
                    </a:lnTo>
                    <a:lnTo>
                      <a:pt x="17" y="403"/>
                    </a:lnTo>
                    <a:lnTo>
                      <a:pt x="11" y="400"/>
                    </a:lnTo>
                    <a:lnTo>
                      <a:pt x="6" y="396"/>
                    </a:lnTo>
                    <a:lnTo>
                      <a:pt x="0" y="392"/>
                    </a:lnTo>
                    <a:lnTo>
                      <a:pt x="5" y="393"/>
                    </a:lnTo>
                    <a:lnTo>
                      <a:pt x="8" y="393"/>
                    </a:lnTo>
                    <a:lnTo>
                      <a:pt x="13" y="393"/>
                    </a:lnTo>
                    <a:lnTo>
                      <a:pt x="17" y="393"/>
                    </a:lnTo>
                    <a:lnTo>
                      <a:pt x="25" y="392"/>
                    </a:lnTo>
                    <a:lnTo>
                      <a:pt x="33" y="389"/>
                    </a:lnTo>
                    <a:lnTo>
                      <a:pt x="40" y="385"/>
                    </a:lnTo>
                    <a:lnTo>
                      <a:pt x="48" y="380"/>
                    </a:lnTo>
                    <a:lnTo>
                      <a:pt x="55" y="375"/>
                    </a:lnTo>
                    <a:lnTo>
                      <a:pt x="61" y="367"/>
                    </a:lnTo>
                    <a:lnTo>
                      <a:pt x="9" y="354"/>
                    </a:lnTo>
                    <a:lnTo>
                      <a:pt x="67" y="355"/>
                    </a:lnTo>
                    <a:lnTo>
                      <a:pt x="81" y="336"/>
                    </a:lnTo>
                    <a:lnTo>
                      <a:pt x="88" y="328"/>
                    </a:lnTo>
                    <a:lnTo>
                      <a:pt x="93" y="319"/>
                    </a:lnTo>
                    <a:lnTo>
                      <a:pt x="98" y="309"/>
                    </a:lnTo>
                    <a:lnTo>
                      <a:pt x="103" y="302"/>
                    </a:lnTo>
                    <a:lnTo>
                      <a:pt x="107" y="292"/>
                    </a:lnTo>
                    <a:lnTo>
                      <a:pt x="111" y="282"/>
                    </a:lnTo>
                    <a:lnTo>
                      <a:pt x="115" y="273"/>
                    </a:lnTo>
                    <a:lnTo>
                      <a:pt x="118" y="262"/>
                    </a:lnTo>
                    <a:lnTo>
                      <a:pt x="121" y="253"/>
                    </a:lnTo>
                    <a:lnTo>
                      <a:pt x="124" y="243"/>
                    </a:lnTo>
                    <a:lnTo>
                      <a:pt x="126" y="232"/>
                    </a:lnTo>
                    <a:lnTo>
                      <a:pt x="128" y="222"/>
                    </a:lnTo>
                    <a:lnTo>
                      <a:pt x="129" y="211"/>
                    </a:lnTo>
                    <a:lnTo>
                      <a:pt x="130" y="201"/>
                    </a:lnTo>
                    <a:lnTo>
                      <a:pt x="130" y="190"/>
                    </a:lnTo>
                    <a:lnTo>
                      <a:pt x="131" y="180"/>
                    </a:lnTo>
                    <a:lnTo>
                      <a:pt x="131" y="169"/>
                    </a:lnTo>
                    <a:lnTo>
                      <a:pt x="130" y="159"/>
                    </a:lnTo>
                    <a:lnTo>
                      <a:pt x="130" y="148"/>
                    </a:lnTo>
                    <a:lnTo>
                      <a:pt x="129" y="138"/>
                    </a:lnTo>
                    <a:lnTo>
                      <a:pt x="127" y="127"/>
                    </a:lnTo>
                    <a:lnTo>
                      <a:pt x="125" y="117"/>
                    </a:lnTo>
                    <a:lnTo>
                      <a:pt x="123" y="106"/>
                    </a:lnTo>
                    <a:lnTo>
                      <a:pt x="120" y="96"/>
                    </a:lnTo>
                    <a:lnTo>
                      <a:pt x="117" y="87"/>
                    </a:lnTo>
                    <a:lnTo>
                      <a:pt x="114" y="76"/>
                    </a:lnTo>
                    <a:lnTo>
                      <a:pt x="110" y="67"/>
                    </a:lnTo>
                    <a:lnTo>
                      <a:pt x="106" y="58"/>
                    </a:lnTo>
                    <a:lnTo>
                      <a:pt x="101" y="49"/>
                    </a:lnTo>
                    <a:lnTo>
                      <a:pt x="96" y="40"/>
                    </a:lnTo>
                    <a:lnTo>
                      <a:pt x="91" y="30"/>
                    </a:lnTo>
                    <a:lnTo>
                      <a:pt x="86" y="23"/>
                    </a:lnTo>
                    <a:lnTo>
                      <a:pt x="84" y="21"/>
                    </a:lnTo>
                    <a:lnTo>
                      <a:pt x="83" y="19"/>
                    </a:lnTo>
                    <a:close/>
                  </a:path>
                </a:pathLst>
              </a:custGeom>
              <a:solidFill>
                <a:srgbClr val="5A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180"/>
              <p:cNvSpPr>
                <a:spLocks noEditPoints="1"/>
              </p:cNvSpPr>
              <p:nvPr/>
            </p:nvSpPr>
            <p:spPr bwMode="auto">
              <a:xfrm>
                <a:off x="4689" y="2437"/>
                <a:ext cx="237" cy="325"/>
              </a:xfrm>
              <a:custGeom>
                <a:avLst/>
                <a:gdLst>
                  <a:gd name="T0" fmla="*/ 1 w 317"/>
                  <a:gd name="T1" fmla="*/ 1 h 609"/>
                  <a:gd name="T2" fmla="*/ 1 w 317"/>
                  <a:gd name="T3" fmla="*/ 1 h 609"/>
                  <a:gd name="T4" fmla="*/ 1 w 317"/>
                  <a:gd name="T5" fmla="*/ 1 h 609"/>
                  <a:gd name="T6" fmla="*/ 1 w 317"/>
                  <a:gd name="T7" fmla="*/ 1 h 609"/>
                  <a:gd name="T8" fmla="*/ 1 w 317"/>
                  <a:gd name="T9" fmla="*/ 1 h 609"/>
                  <a:gd name="T10" fmla="*/ 1 w 317"/>
                  <a:gd name="T11" fmla="*/ 1 h 609"/>
                  <a:gd name="T12" fmla="*/ 1 w 317"/>
                  <a:gd name="T13" fmla="*/ 1 h 609"/>
                  <a:gd name="T14" fmla="*/ 1 w 317"/>
                  <a:gd name="T15" fmla="*/ 1 h 609"/>
                  <a:gd name="T16" fmla="*/ 1 w 317"/>
                  <a:gd name="T17" fmla="*/ 1 h 609"/>
                  <a:gd name="T18" fmla="*/ 1 w 317"/>
                  <a:gd name="T19" fmla="*/ 1 h 609"/>
                  <a:gd name="T20" fmla="*/ 1 w 317"/>
                  <a:gd name="T21" fmla="*/ 1 h 609"/>
                  <a:gd name="T22" fmla="*/ 1 w 317"/>
                  <a:gd name="T23" fmla="*/ 1 h 609"/>
                  <a:gd name="T24" fmla="*/ 1 w 317"/>
                  <a:gd name="T25" fmla="*/ 1 h 609"/>
                  <a:gd name="T26" fmla="*/ 1 w 317"/>
                  <a:gd name="T27" fmla="*/ 1 h 609"/>
                  <a:gd name="T28" fmla="*/ 1 w 317"/>
                  <a:gd name="T29" fmla="*/ 1 h 609"/>
                  <a:gd name="T30" fmla="*/ 1 w 317"/>
                  <a:gd name="T31" fmla="*/ 1 h 609"/>
                  <a:gd name="T32" fmla="*/ 1 w 317"/>
                  <a:gd name="T33" fmla="*/ 1 h 609"/>
                  <a:gd name="T34" fmla="*/ 1 w 317"/>
                  <a:gd name="T35" fmla="*/ 1 h 609"/>
                  <a:gd name="T36" fmla="*/ 1 w 317"/>
                  <a:gd name="T37" fmla="*/ 1 h 609"/>
                  <a:gd name="T38" fmla="*/ 1 w 317"/>
                  <a:gd name="T39" fmla="*/ 1 h 609"/>
                  <a:gd name="T40" fmla="*/ 1 w 317"/>
                  <a:gd name="T41" fmla="*/ 1 h 609"/>
                  <a:gd name="T42" fmla="*/ 1 w 317"/>
                  <a:gd name="T43" fmla="*/ 1 h 609"/>
                  <a:gd name="T44" fmla="*/ 1 w 317"/>
                  <a:gd name="T45" fmla="*/ 1 h 609"/>
                  <a:gd name="T46" fmla="*/ 1 w 317"/>
                  <a:gd name="T47" fmla="*/ 1 h 609"/>
                  <a:gd name="T48" fmla="*/ 1 w 317"/>
                  <a:gd name="T49" fmla="*/ 1 h 609"/>
                  <a:gd name="T50" fmla="*/ 1 w 317"/>
                  <a:gd name="T51" fmla="*/ 1 h 609"/>
                  <a:gd name="T52" fmla="*/ 1 w 317"/>
                  <a:gd name="T53" fmla="*/ 1 h 609"/>
                  <a:gd name="T54" fmla="*/ 1 w 317"/>
                  <a:gd name="T55" fmla="*/ 1 h 609"/>
                  <a:gd name="T56" fmla="*/ 1 w 317"/>
                  <a:gd name="T57" fmla="*/ 1 h 609"/>
                  <a:gd name="T58" fmla="*/ 1 w 317"/>
                  <a:gd name="T59" fmla="*/ 1 h 609"/>
                  <a:gd name="T60" fmla="*/ 1 w 317"/>
                  <a:gd name="T61" fmla="*/ 1 h 609"/>
                  <a:gd name="T62" fmla="*/ 1 w 317"/>
                  <a:gd name="T63" fmla="*/ 1 h 609"/>
                  <a:gd name="T64" fmla="*/ 1 w 317"/>
                  <a:gd name="T65" fmla="*/ 1 h 609"/>
                  <a:gd name="T66" fmla="*/ 1 w 317"/>
                  <a:gd name="T67" fmla="*/ 1 h 609"/>
                  <a:gd name="T68" fmla="*/ 1 w 317"/>
                  <a:gd name="T69" fmla="*/ 1 h 609"/>
                  <a:gd name="T70" fmla="*/ 1 w 317"/>
                  <a:gd name="T71" fmla="*/ 1 h 609"/>
                  <a:gd name="T72" fmla="*/ 1 w 317"/>
                  <a:gd name="T73" fmla="*/ 1 h 609"/>
                  <a:gd name="T74" fmla="*/ 1 w 317"/>
                  <a:gd name="T75" fmla="*/ 1 h 609"/>
                  <a:gd name="T76" fmla="*/ 1 w 317"/>
                  <a:gd name="T77" fmla="*/ 1 h 609"/>
                  <a:gd name="T78" fmla="*/ 1 w 317"/>
                  <a:gd name="T79" fmla="*/ 1 h 609"/>
                  <a:gd name="T80" fmla="*/ 1 w 317"/>
                  <a:gd name="T81" fmla="*/ 1 h 609"/>
                  <a:gd name="T82" fmla="*/ 1 w 317"/>
                  <a:gd name="T83" fmla="*/ 1 h 609"/>
                  <a:gd name="T84" fmla="*/ 1 w 317"/>
                  <a:gd name="T85" fmla="*/ 1 h 609"/>
                  <a:gd name="T86" fmla="*/ 1 w 317"/>
                  <a:gd name="T87" fmla="*/ 1 h 609"/>
                  <a:gd name="T88" fmla="*/ 1 w 317"/>
                  <a:gd name="T89" fmla="*/ 1 h 609"/>
                  <a:gd name="T90" fmla="*/ 1 w 317"/>
                  <a:gd name="T91" fmla="*/ 1 h 609"/>
                  <a:gd name="T92" fmla="*/ 1 w 317"/>
                  <a:gd name="T93" fmla="*/ 1 h 609"/>
                  <a:gd name="T94" fmla="*/ 1 w 317"/>
                  <a:gd name="T95" fmla="*/ 1 h 609"/>
                  <a:gd name="T96" fmla="*/ 1 w 317"/>
                  <a:gd name="T97" fmla="*/ 1 h 609"/>
                  <a:gd name="T98" fmla="*/ 1 w 317"/>
                  <a:gd name="T99" fmla="*/ 1 h 609"/>
                  <a:gd name="T100" fmla="*/ 1 w 317"/>
                  <a:gd name="T101" fmla="*/ 1 h 609"/>
                  <a:gd name="T102" fmla="*/ 1 w 317"/>
                  <a:gd name="T103" fmla="*/ 1 h 609"/>
                  <a:gd name="T104" fmla="*/ 1 w 317"/>
                  <a:gd name="T105" fmla="*/ 1 h 609"/>
                  <a:gd name="T106" fmla="*/ 1 w 317"/>
                  <a:gd name="T107" fmla="*/ 1 h 609"/>
                  <a:gd name="T108" fmla="*/ 1 w 317"/>
                  <a:gd name="T109" fmla="*/ 1 h 609"/>
                  <a:gd name="T110" fmla="*/ 1 w 317"/>
                  <a:gd name="T111" fmla="*/ 1 h 609"/>
                  <a:gd name="T112" fmla="*/ 1 w 317"/>
                  <a:gd name="T113" fmla="*/ 1 h 609"/>
                  <a:gd name="T114" fmla="*/ 1 w 317"/>
                  <a:gd name="T115" fmla="*/ 1 h 609"/>
                  <a:gd name="T116" fmla="*/ 1 w 317"/>
                  <a:gd name="T117" fmla="*/ 1 h 609"/>
                  <a:gd name="T118" fmla="*/ 1 w 317"/>
                  <a:gd name="T119" fmla="*/ 1 h 609"/>
                  <a:gd name="T120" fmla="*/ 1 w 317"/>
                  <a:gd name="T121" fmla="*/ 1 h 60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17"/>
                  <a:gd name="T184" fmla="*/ 0 h 609"/>
                  <a:gd name="T185" fmla="*/ 317 w 317"/>
                  <a:gd name="T186" fmla="*/ 609 h 609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17" h="609">
                    <a:moveTo>
                      <a:pt x="133" y="23"/>
                    </a:moveTo>
                    <a:lnTo>
                      <a:pt x="133" y="23"/>
                    </a:lnTo>
                    <a:lnTo>
                      <a:pt x="133" y="24"/>
                    </a:lnTo>
                    <a:lnTo>
                      <a:pt x="133" y="26"/>
                    </a:lnTo>
                    <a:lnTo>
                      <a:pt x="133" y="24"/>
                    </a:lnTo>
                    <a:lnTo>
                      <a:pt x="133" y="23"/>
                    </a:lnTo>
                    <a:close/>
                    <a:moveTo>
                      <a:pt x="12" y="530"/>
                    </a:moveTo>
                    <a:lnTo>
                      <a:pt x="61" y="545"/>
                    </a:lnTo>
                    <a:lnTo>
                      <a:pt x="58" y="549"/>
                    </a:lnTo>
                    <a:lnTo>
                      <a:pt x="54" y="553"/>
                    </a:lnTo>
                    <a:lnTo>
                      <a:pt x="51" y="556"/>
                    </a:lnTo>
                    <a:lnTo>
                      <a:pt x="48" y="559"/>
                    </a:lnTo>
                    <a:lnTo>
                      <a:pt x="44" y="562"/>
                    </a:lnTo>
                    <a:lnTo>
                      <a:pt x="40" y="564"/>
                    </a:lnTo>
                    <a:lnTo>
                      <a:pt x="37" y="566"/>
                    </a:lnTo>
                    <a:lnTo>
                      <a:pt x="32" y="568"/>
                    </a:lnTo>
                    <a:lnTo>
                      <a:pt x="29" y="570"/>
                    </a:lnTo>
                    <a:lnTo>
                      <a:pt x="24" y="570"/>
                    </a:lnTo>
                    <a:lnTo>
                      <a:pt x="20" y="571"/>
                    </a:lnTo>
                    <a:lnTo>
                      <a:pt x="17" y="571"/>
                    </a:lnTo>
                    <a:lnTo>
                      <a:pt x="12" y="571"/>
                    </a:lnTo>
                    <a:lnTo>
                      <a:pt x="8" y="570"/>
                    </a:lnTo>
                    <a:lnTo>
                      <a:pt x="4" y="568"/>
                    </a:lnTo>
                    <a:lnTo>
                      <a:pt x="0" y="567"/>
                    </a:lnTo>
                    <a:lnTo>
                      <a:pt x="4" y="570"/>
                    </a:lnTo>
                    <a:lnTo>
                      <a:pt x="9" y="571"/>
                    </a:lnTo>
                    <a:lnTo>
                      <a:pt x="13" y="572"/>
                    </a:lnTo>
                    <a:lnTo>
                      <a:pt x="18" y="574"/>
                    </a:lnTo>
                    <a:lnTo>
                      <a:pt x="22" y="574"/>
                    </a:lnTo>
                    <a:lnTo>
                      <a:pt x="27" y="574"/>
                    </a:lnTo>
                    <a:lnTo>
                      <a:pt x="30" y="572"/>
                    </a:lnTo>
                    <a:lnTo>
                      <a:pt x="34" y="571"/>
                    </a:lnTo>
                    <a:lnTo>
                      <a:pt x="39" y="570"/>
                    </a:lnTo>
                    <a:lnTo>
                      <a:pt x="43" y="567"/>
                    </a:lnTo>
                    <a:lnTo>
                      <a:pt x="47" y="564"/>
                    </a:lnTo>
                    <a:lnTo>
                      <a:pt x="51" y="560"/>
                    </a:lnTo>
                    <a:lnTo>
                      <a:pt x="54" y="556"/>
                    </a:lnTo>
                    <a:lnTo>
                      <a:pt x="58" y="553"/>
                    </a:lnTo>
                    <a:lnTo>
                      <a:pt x="61" y="549"/>
                    </a:lnTo>
                    <a:lnTo>
                      <a:pt x="63" y="543"/>
                    </a:lnTo>
                    <a:lnTo>
                      <a:pt x="58" y="541"/>
                    </a:lnTo>
                    <a:lnTo>
                      <a:pt x="51" y="538"/>
                    </a:lnTo>
                    <a:lnTo>
                      <a:pt x="44" y="536"/>
                    </a:lnTo>
                    <a:lnTo>
                      <a:pt x="39" y="534"/>
                    </a:lnTo>
                    <a:lnTo>
                      <a:pt x="32" y="533"/>
                    </a:lnTo>
                    <a:lnTo>
                      <a:pt x="26" y="532"/>
                    </a:lnTo>
                    <a:lnTo>
                      <a:pt x="19" y="532"/>
                    </a:lnTo>
                    <a:lnTo>
                      <a:pt x="12" y="530"/>
                    </a:lnTo>
                    <a:close/>
                    <a:moveTo>
                      <a:pt x="47" y="567"/>
                    </a:moveTo>
                    <a:lnTo>
                      <a:pt x="49" y="567"/>
                    </a:lnTo>
                    <a:lnTo>
                      <a:pt x="52" y="566"/>
                    </a:lnTo>
                    <a:lnTo>
                      <a:pt x="56" y="563"/>
                    </a:lnTo>
                    <a:lnTo>
                      <a:pt x="58" y="560"/>
                    </a:lnTo>
                    <a:lnTo>
                      <a:pt x="60" y="558"/>
                    </a:lnTo>
                    <a:lnTo>
                      <a:pt x="61" y="554"/>
                    </a:lnTo>
                    <a:lnTo>
                      <a:pt x="63" y="550"/>
                    </a:lnTo>
                    <a:lnTo>
                      <a:pt x="63" y="546"/>
                    </a:lnTo>
                    <a:lnTo>
                      <a:pt x="62" y="550"/>
                    </a:lnTo>
                    <a:lnTo>
                      <a:pt x="61" y="553"/>
                    </a:lnTo>
                    <a:lnTo>
                      <a:pt x="59" y="556"/>
                    </a:lnTo>
                    <a:lnTo>
                      <a:pt x="57" y="559"/>
                    </a:lnTo>
                    <a:lnTo>
                      <a:pt x="54" y="562"/>
                    </a:lnTo>
                    <a:lnTo>
                      <a:pt x="52" y="564"/>
                    </a:lnTo>
                    <a:lnTo>
                      <a:pt x="49" y="566"/>
                    </a:lnTo>
                    <a:lnTo>
                      <a:pt x="47" y="567"/>
                    </a:lnTo>
                    <a:close/>
                    <a:moveTo>
                      <a:pt x="111" y="549"/>
                    </a:moveTo>
                    <a:lnTo>
                      <a:pt x="118" y="538"/>
                    </a:lnTo>
                    <a:lnTo>
                      <a:pt x="140" y="546"/>
                    </a:lnTo>
                    <a:lnTo>
                      <a:pt x="118" y="536"/>
                    </a:lnTo>
                    <a:lnTo>
                      <a:pt x="111" y="549"/>
                    </a:lnTo>
                    <a:close/>
                    <a:moveTo>
                      <a:pt x="132" y="554"/>
                    </a:moveTo>
                    <a:lnTo>
                      <a:pt x="140" y="559"/>
                    </a:lnTo>
                    <a:lnTo>
                      <a:pt x="148" y="564"/>
                    </a:lnTo>
                    <a:lnTo>
                      <a:pt x="156" y="571"/>
                    </a:lnTo>
                    <a:lnTo>
                      <a:pt x="162" y="579"/>
                    </a:lnTo>
                    <a:lnTo>
                      <a:pt x="188" y="567"/>
                    </a:lnTo>
                    <a:lnTo>
                      <a:pt x="162" y="570"/>
                    </a:lnTo>
                    <a:lnTo>
                      <a:pt x="159" y="566"/>
                    </a:lnTo>
                    <a:lnTo>
                      <a:pt x="156" y="563"/>
                    </a:lnTo>
                    <a:lnTo>
                      <a:pt x="152" y="560"/>
                    </a:lnTo>
                    <a:lnTo>
                      <a:pt x="148" y="558"/>
                    </a:lnTo>
                    <a:lnTo>
                      <a:pt x="144" y="556"/>
                    </a:lnTo>
                    <a:lnTo>
                      <a:pt x="140" y="555"/>
                    </a:lnTo>
                    <a:lnTo>
                      <a:pt x="137" y="555"/>
                    </a:lnTo>
                    <a:lnTo>
                      <a:pt x="132" y="554"/>
                    </a:lnTo>
                    <a:close/>
                    <a:moveTo>
                      <a:pt x="132" y="554"/>
                    </a:moveTo>
                    <a:lnTo>
                      <a:pt x="126" y="551"/>
                    </a:lnTo>
                    <a:lnTo>
                      <a:pt x="120" y="549"/>
                    </a:lnTo>
                    <a:lnTo>
                      <a:pt x="92" y="600"/>
                    </a:lnTo>
                    <a:lnTo>
                      <a:pt x="99" y="543"/>
                    </a:lnTo>
                    <a:lnTo>
                      <a:pt x="91" y="551"/>
                    </a:lnTo>
                    <a:lnTo>
                      <a:pt x="82" y="559"/>
                    </a:lnTo>
                    <a:lnTo>
                      <a:pt x="73" y="566"/>
                    </a:lnTo>
                    <a:lnTo>
                      <a:pt x="69" y="568"/>
                    </a:lnTo>
                    <a:lnTo>
                      <a:pt x="64" y="570"/>
                    </a:lnTo>
                    <a:lnTo>
                      <a:pt x="60" y="572"/>
                    </a:lnTo>
                    <a:lnTo>
                      <a:pt x="54" y="574"/>
                    </a:lnTo>
                    <a:lnTo>
                      <a:pt x="50" y="575"/>
                    </a:lnTo>
                    <a:lnTo>
                      <a:pt x="46" y="576"/>
                    </a:lnTo>
                    <a:lnTo>
                      <a:pt x="40" y="576"/>
                    </a:lnTo>
                    <a:lnTo>
                      <a:pt x="36" y="576"/>
                    </a:lnTo>
                    <a:lnTo>
                      <a:pt x="30" y="576"/>
                    </a:lnTo>
                    <a:lnTo>
                      <a:pt x="26" y="576"/>
                    </a:lnTo>
                    <a:lnTo>
                      <a:pt x="30" y="577"/>
                    </a:lnTo>
                    <a:lnTo>
                      <a:pt x="34" y="577"/>
                    </a:lnTo>
                    <a:lnTo>
                      <a:pt x="39" y="579"/>
                    </a:lnTo>
                    <a:lnTo>
                      <a:pt x="43" y="579"/>
                    </a:lnTo>
                    <a:lnTo>
                      <a:pt x="48" y="579"/>
                    </a:lnTo>
                    <a:lnTo>
                      <a:pt x="52" y="579"/>
                    </a:lnTo>
                    <a:lnTo>
                      <a:pt x="57" y="577"/>
                    </a:lnTo>
                    <a:lnTo>
                      <a:pt x="61" y="576"/>
                    </a:lnTo>
                    <a:lnTo>
                      <a:pt x="64" y="575"/>
                    </a:lnTo>
                    <a:lnTo>
                      <a:pt x="69" y="574"/>
                    </a:lnTo>
                    <a:lnTo>
                      <a:pt x="78" y="568"/>
                    </a:lnTo>
                    <a:lnTo>
                      <a:pt x="86" y="563"/>
                    </a:lnTo>
                    <a:lnTo>
                      <a:pt x="92" y="555"/>
                    </a:lnTo>
                    <a:lnTo>
                      <a:pt x="89" y="609"/>
                    </a:lnTo>
                    <a:lnTo>
                      <a:pt x="98" y="596"/>
                    </a:lnTo>
                    <a:lnTo>
                      <a:pt x="106" y="583"/>
                    </a:lnTo>
                    <a:lnTo>
                      <a:pt x="114" y="570"/>
                    </a:lnTo>
                    <a:lnTo>
                      <a:pt x="122" y="555"/>
                    </a:lnTo>
                    <a:lnTo>
                      <a:pt x="127" y="554"/>
                    </a:lnTo>
                    <a:lnTo>
                      <a:pt x="132" y="554"/>
                    </a:lnTo>
                    <a:close/>
                    <a:moveTo>
                      <a:pt x="159" y="550"/>
                    </a:moveTo>
                    <a:lnTo>
                      <a:pt x="159" y="553"/>
                    </a:lnTo>
                    <a:lnTo>
                      <a:pt x="159" y="555"/>
                    </a:lnTo>
                    <a:lnTo>
                      <a:pt x="218" y="564"/>
                    </a:lnTo>
                    <a:lnTo>
                      <a:pt x="159" y="550"/>
                    </a:lnTo>
                    <a:close/>
                    <a:moveTo>
                      <a:pt x="157" y="456"/>
                    </a:moveTo>
                    <a:lnTo>
                      <a:pt x="161" y="490"/>
                    </a:lnTo>
                    <a:lnTo>
                      <a:pt x="166" y="525"/>
                    </a:lnTo>
                    <a:lnTo>
                      <a:pt x="169" y="526"/>
                    </a:lnTo>
                    <a:lnTo>
                      <a:pt x="157" y="456"/>
                    </a:lnTo>
                    <a:close/>
                    <a:moveTo>
                      <a:pt x="123" y="404"/>
                    </a:moveTo>
                    <a:lnTo>
                      <a:pt x="122" y="414"/>
                    </a:lnTo>
                    <a:lnTo>
                      <a:pt x="121" y="424"/>
                    </a:lnTo>
                    <a:lnTo>
                      <a:pt x="120" y="433"/>
                    </a:lnTo>
                    <a:lnTo>
                      <a:pt x="118" y="444"/>
                    </a:lnTo>
                    <a:lnTo>
                      <a:pt x="116" y="453"/>
                    </a:lnTo>
                    <a:lnTo>
                      <a:pt x="112" y="462"/>
                    </a:lnTo>
                    <a:lnTo>
                      <a:pt x="110" y="471"/>
                    </a:lnTo>
                    <a:lnTo>
                      <a:pt x="107" y="479"/>
                    </a:lnTo>
                    <a:lnTo>
                      <a:pt x="103" y="488"/>
                    </a:lnTo>
                    <a:lnTo>
                      <a:pt x="100" y="496"/>
                    </a:lnTo>
                    <a:lnTo>
                      <a:pt x="96" y="504"/>
                    </a:lnTo>
                    <a:lnTo>
                      <a:pt x="91" y="511"/>
                    </a:lnTo>
                    <a:lnTo>
                      <a:pt x="87" y="518"/>
                    </a:lnTo>
                    <a:lnTo>
                      <a:pt x="82" y="525"/>
                    </a:lnTo>
                    <a:lnTo>
                      <a:pt x="77" y="532"/>
                    </a:lnTo>
                    <a:lnTo>
                      <a:pt x="72" y="537"/>
                    </a:lnTo>
                    <a:lnTo>
                      <a:pt x="78" y="532"/>
                    </a:lnTo>
                    <a:lnTo>
                      <a:pt x="82" y="526"/>
                    </a:lnTo>
                    <a:lnTo>
                      <a:pt x="88" y="520"/>
                    </a:lnTo>
                    <a:lnTo>
                      <a:pt x="92" y="513"/>
                    </a:lnTo>
                    <a:lnTo>
                      <a:pt x="97" y="505"/>
                    </a:lnTo>
                    <a:lnTo>
                      <a:pt x="101" y="498"/>
                    </a:lnTo>
                    <a:lnTo>
                      <a:pt x="104" y="490"/>
                    </a:lnTo>
                    <a:lnTo>
                      <a:pt x="109" y="482"/>
                    </a:lnTo>
                    <a:lnTo>
                      <a:pt x="111" y="473"/>
                    </a:lnTo>
                    <a:lnTo>
                      <a:pt x="114" y="463"/>
                    </a:lnTo>
                    <a:lnTo>
                      <a:pt x="117" y="454"/>
                    </a:lnTo>
                    <a:lnTo>
                      <a:pt x="119" y="445"/>
                    </a:lnTo>
                    <a:lnTo>
                      <a:pt x="121" y="435"/>
                    </a:lnTo>
                    <a:lnTo>
                      <a:pt x="122" y="424"/>
                    </a:lnTo>
                    <a:lnTo>
                      <a:pt x="123" y="415"/>
                    </a:lnTo>
                    <a:lnTo>
                      <a:pt x="123" y="404"/>
                    </a:lnTo>
                    <a:close/>
                    <a:moveTo>
                      <a:pt x="207" y="194"/>
                    </a:moveTo>
                    <a:lnTo>
                      <a:pt x="199" y="212"/>
                    </a:lnTo>
                    <a:lnTo>
                      <a:pt x="191" y="232"/>
                    </a:lnTo>
                    <a:lnTo>
                      <a:pt x="184" y="251"/>
                    </a:lnTo>
                    <a:lnTo>
                      <a:pt x="178" y="271"/>
                    </a:lnTo>
                    <a:lnTo>
                      <a:pt x="173" y="292"/>
                    </a:lnTo>
                    <a:lnTo>
                      <a:pt x="169" y="313"/>
                    </a:lnTo>
                    <a:lnTo>
                      <a:pt x="166" y="334"/>
                    </a:lnTo>
                    <a:lnTo>
                      <a:pt x="163" y="355"/>
                    </a:lnTo>
                    <a:lnTo>
                      <a:pt x="161" y="377"/>
                    </a:lnTo>
                    <a:lnTo>
                      <a:pt x="161" y="398"/>
                    </a:lnTo>
                    <a:lnTo>
                      <a:pt x="161" y="420"/>
                    </a:lnTo>
                    <a:lnTo>
                      <a:pt x="161" y="441"/>
                    </a:lnTo>
                    <a:lnTo>
                      <a:pt x="163" y="463"/>
                    </a:lnTo>
                    <a:lnTo>
                      <a:pt x="166" y="484"/>
                    </a:lnTo>
                    <a:lnTo>
                      <a:pt x="169" y="507"/>
                    </a:lnTo>
                    <a:lnTo>
                      <a:pt x="173" y="528"/>
                    </a:lnTo>
                    <a:lnTo>
                      <a:pt x="213" y="547"/>
                    </a:lnTo>
                    <a:lnTo>
                      <a:pt x="230" y="585"/>
                    </a:lnTo>
                    <a:lnTo>
                      <a:pt x="217" y="542"/>
                    </a:lnTo>
                    <a:lnTo>
                      <a:pt x="181" y="525"/>
                    </a:lnTo>
                    <a:lnTo>
                      <a:pt x="177" y="504"/>
                    </a:lnTo>
                    <a:lnTo>
                      <a:pt x="172" y="483"/>
                    </a:lnTo>
                    <a:lnTo>
                      <a:pt x="170" y="462"/>
                    </a:lnTo>
                    <a:lnTo>
                      <a:pt x="168" y="440"/>
                    </a:lnTo>
                    <a:lnTo>
                      <a:pt x="167" y="419"/>
                    </a:lnTo>
                    <a:lnTo>
                      <a:pt x="166" y="398"/>
                    </a:lnTo>
                    <a:lnTo>
                      <a:pt x="167" y="376"/>
                    </a:lnTo>
                    <a:lnTo>
                      <a:pt x="168" y="355"/>
                    </a:lnTo>
                    <a:lnTo>
                      <a:pt x="169" y="334"/>
                    </a:lnTo>
                    <a:lnTo>
                      <a:pt x="172" y="313"/>
                    </a:lnTo>
                    <a:lnTo>
                      <a:pt x="176" y="292"/>
                    </a:lnTo>
                    <a:lnTo>
                      <a:pt x="180" y="272"/>
                    </a:lnTo>
                    <a:lnTo>
                      <a:pt x="186" y="251"/>
                    </a:lnTo>
                    <a:lnTo>
                      <a:pt x="192" y="232"/>
                    </a:lnTo>
                    <a:lnTo>
                      <a:pt x="199" y="212"/>
                    </a:lnTo>
                    <a:lnTo>
                      <a:pt x="207" y="194"/>
                    </a:lnTo>
                    <a:close/>
                    <a:moveTo>
                      <a:pt x="108" y="250"/>
                    </a:moveTo>
                    <a:lnTo>
                      <a:pt x="102" y="234"/>
                    </a:lnTo>
                    <a:lnTo>
                      <a:pt x="94" y="218"/>
                    </a:lnTo>
                    <a:lnTo>
                      <a:pt x="88" y="204"/>
                    </a:lnTo>
                    <a:lnTo>
                      <a:pt x="80" y="190"/>
                    </a:lnTo>
                    <a:lnTo>
                      <a:pt x="108" y="250"/>
                    </a:lnTo>
                    <a:close/>
                    <a:moveTo>
                      <a:pt x="108" y="250"/>
                    </a:moveTo>
                    <a:lnTo>
                      <a:pt x="114" y="266"/>
                    </a:lnTo>
                    <a:lnTo>
                      <a:pt x="119" y="281"/>
                    </a:lnTo>
                    <a:lnTo>
                      <a:pt x="121" y="298"/>
                    </a:lnTo>
                    <a:lnTo>
                      <a:pt x="122" y="315"/>
                    </a:lnTo>
                    <a:lnTo>
                      <a:pt x="122" y="332"/>
                    </a:lnTo>
                    <a:lnTo>
                      <a:pt x="122" y="349"/>
                    </a:lnTo>
                    <a:lnTo>
                      <a:pt x="121" y="366"/>
                    </a:lnTo>
                    <a:lnTo>
                      <a:pt x="119" y="382"/>
                    </a:lnTo>
                    <a:lnTo>
                      <a:pt x="117" y="399"/>
                    </a:lnTo>
                    <a:lnTo>
                      <a:pt x="113" y="415"/>
                    </a:lnTo>
                    <a:lnTo>
                      <a:pt x="110" y="431"/>
                    </a:lnTo>
                    <a:lnTo>
                      <a:pt x="106" y="446"/>
                    </a:lnTo>
                    <a:lnTo>
                      <a:pt x="100" y="462"/>
                    </a:lnTo>
                    <a:lnTo>
                      <a:pt x="94" y="477"/>
                    </a:lnTo>
                    <a:lnTo>
                      <a:pt x="89" y="491"/>
                    </a:lnTo>
                    <a:lnTo>
                      <a:pt x="81" y="504"/>
                    </a:lnTo>
                    <a:lnTo>
                      <a:pt x="73" y="517"/>
                    </a:lnTo>
                    <a:lnTo>
                      <a:pt x="66" y="530"/>
                    </a:lnTo>
                    <a:lnTo>
                      <a:pt x="13" y="530"/>
                    </a:lnTo>
                    <a:lnTo>
                      <a:pt x="40" y="533"/>
                    </a:lnTo>
                    <a:lnTo>
                      <a:pt x="67" y="537"/>
                    </a:lnTo>
                    <a:lnTo>
                      <a:pt x="80" y="518"/>
                    </a:lnTo>
                    <a:lnTo>
                      <a:pt x="87" y="505"/>
                    </a:lnTo>
                    <a:lnTo>
                      <a:pt x="93" y="492"/>
                    </a:lnTo>
                    <a:lnTo>
                      <a:pt x="99" y="479"/>
                    </a:lnTo>
                    <a:lnTo>
                      <a:pt x="104" y="465"/>
                    </a:lnTo>
                    <a:lnTo>
                      <a:pt x="109" y="452"/>
                    </a:lnTo>
                    <a:lnTo>
                      <a:pt x="113" y="437"/>
                    </a:lnTo>
                    <a:lnTo>
                      <a:pt x="117" y="423"/>
                    </a:lnTo>
                    <a:lnTo>
                      <a:pt x="120" y="407"/>
                    </a:lnTo>
                    <a:lnTo>
                      <a:pt x="122" y="393"/>
                    </a:lnTo>
                    <a:lnTo>
                      <a:pt x="124" y="377"/>
                    </a:lnTo>
                    <a:lnTo>
                      <a:pt x="126" y="361"/>
                    </a:lnTo>
                    <a:lnTo>
                      <a:pt x="127" y="346"/>
                    </a:lnTo>
                    <a:lnTo>
                      <a:pt x="127" y="330"/>
                    </a:lnTo>
                    <a:lnTo>
                      <a:pt x="127" y="314"/>
                    </a:lnTo>
                    <a:lnTo>
                      <a:pt x="126" y="298"/>
                    </a:lnTo>
                    <a:lnTo>
                      <a:pt x="123" y="283"/>
                    </a:lnTo>
                    <a:lnTo>
                      <a:pt x="108" y="250"/>
                    </a:lnTo>
                    <a:close/>
                    <a:moveTo>
                      <a:pt x="109" y="208"/>
                    </a:moveTo>
                    <a:lnTo>
                      <a:pt x="116" y="224"/>
                    </a:lnTo>
                    <a:lnTo>
                      <a:pt x="123" y="241"/>
                    </a:lnTo>
                    <a:lnTo>
                      <a:pt x="131" y="256"/>
                    </a:lnTo>
                    <a:lnTo>
                      <a:pt x="139" y="272"/>
                    </a:lnTo>
                    <a:lnTo>
                      <a:pt x="186" y="167"/>
                    </a:lnTo>
                    <a:lnTo>
                      <a:pt x="138" y="266"/>
                    </a:lnTo>
                    <a:lnTo>
                      <a:pt x="109" y="208"/>
                    </a:lnTo>
                    <a:close/>
                    <a:moveTo>
                      <a:pt x="163" y="232"/>
                    </a:moveTo>
                    <a:lnTo>
                      <a:pt x="141" y="277"/>
                    </a:lnTo>
                    <a:lnTo>
                      <a:pt x="141" y="336"/>
                    </a:lnTo>
                    <a:lnTo>
                      <a:pt x="143" y="280"/>
                    </a:lnTo>
                    <a:lnTo>
                      <a:pt x="149" y="268"/>
                    </a:lnTo>
                    <a:lnTo>
                      <a:pt x="154" y="256"/>
                    </a:lnTo>
                    <a:lnTo>
                      <a:pt x="159" y="243"/>
                    </a:lnTo>
                    <a:lnTo>
                      <a:pt x="163" y="232"/>
                    </a:lnTo>
                    <a:close/>
                    <a:moveTo>
                      <a:pt x="288" y="211"/>
                    </a:moveTo>
                    <a:lnTo>
                      <a:pt x="291" y="209"/>
                    </a:lnTo>
                    <a:lnTo>
                      <a:pt x="294" y="208"/>
                    </a:lnTo>
                    <a:lnTo>
                      <a:pt x="297" y="207"/>
                    </a:lnTo>
                    <a:lnTo>
                      <a:pt x="300" y="204"/>
                    </a:lnTo>
                    <a:lnTo>
                      <a:pt x="302" y="201"/>
                    </a:lnTo>
                    <a:lnTo>
                      <a:pt x="306" y="199"/>
                    </a:lnTo>
                    <a:lnTo>
                      <a:pt x="309" y="192"/>
                    </a:lnTo>
                    <a:lnTo>
                      <a:pt x="312" y="184"/>
                    </a:lnTo>
                    <a:lnTo>
                      <a:pt x="315" y="175"/>
                    </a:lnTo>
                    <a:lnTo>
                      <a:pt x="316" y="171"/>
                    </a:lnTo>
                    <a:lnTo>
                      <a:pt x="317" y="166"/>
                    </a:lnTo>
                    <a:lnTo>
                      <a:pt x="317" y="162"/>
                    </a:lnTo>
                    <a:lnTo>
                      <a:pt x="317" y="157"/>
                    </a:lnTo>
                    <a:lnTo>
                      <a:pt x="315" y="166"/>
                    </a:lnTo>
                    <a:lnTo>
                      <a:pt x="313" y="174"/>
                    </a:lnTo>
                    <a:lnTo>
                      <a:pt x="310" y="182"/>
                    </a:lnTo>
                    <a:lnTo>
                      <a:pt x="307" y="190"/>
                    </a:lnTo>
                    <a:lnTo>
                      <a:pt x="303" y="196"/>
                    </a:lnTo>
                    <a:lnTo>
                      <a:pt x="299" y="201"/>
                    </a:lnTo>
                    <a:lnTo>
                      <a:pt x="293" y="207"/>
                    </a:lnTo>
                    <a:lnTo>
                      <a:pt x="288" y="211"/>
                    </a:lnTo>
                    <a:close/>
                    <a:moveTo>
                      <a:pt x="231" y="315"/>
                    </a:moveTo>
                    <a:lnTo>
                      <a:pt x="236" y="317"/>
                    </a:lnTo>
                    <a:lnTo>
                      <a:pt x="240" y="318"/>
                    </a:lnTo>
                    <a:lnTo>
                      <a:pt x="244" y="319"/>
                    </a:lnTo>
                    <a:lnTo>
                      <a:pt x="249" y="319"/>
                    </a:lnTo>
                    <a:lnTo>
                      <a:pt x="254" y="318"/>
                    </a:lnTo>
                    <a:lnTo>
                      <a:pt x="259" y="315"/>
                    </a:lnTo>
                    <a:lnTo>
                      <a:pt x="263" y="313"/>
                    </a:lnTo>
                    <a:lnTo>
                      <a:pt x="268" y="309"/>
                    </a:lnTo>
                    <a:lnTo>
                      <a:pt x="270" y="305"/>
                    </a:lnTo>
                    <a:lnTo>
                      <a:pt x="272" y="301"/>
                    </a:lnTo>
                    <a:lnTo>
                      <a:pt x="274" y="297"/>
                    </a:lnTo>
                    <a:lnTo>
                      <a:pt x="274" y="292"/>
                    </a:lnTo>
                    <a:lnTo>
                      <a:pt x="273" y="297"/>
                    </a:lnTo>
                    <a:lnTo>
                      <a:pt x="271" y="302"/>
                    </a:lnTo>
                    <a:lnTo>
                      <a:pt x="268" y="306"/>
                    </a:lnTo>
                    <a:lnTo>
                      <a:pt x="263" y="310"/>
                    </a:lnTo>
                    <a:lnTo>
                      <a:pt x="260" y="313"/>
                    </a:lnTo>
                    <a:lnTo>
                      <a:pt x="254" y="315"/>
                    </a:lnTo>
                    <a:lnTo>
                      <a:pt x="249" y="317"/>
                    </a:lnTo>
                    <a:lnTo>
                      <a:pt x="244" y="318"/>
                    </a:lnTo>
                    <a:lnTo>
                      <a:pt x="241" y="318"/>
                    </a:lnTo>
                    <a:lnTo>
                      <a:pt x="238" y="317"/>
                    </a:lnTo>
                    <a:lnTo>
                      <a:pt x="234" y="317"/>
                    </a:lnTo>
                    <a:lnTo>
                      <a:pt x="231" y="315"/>
                    </a:lnTo>
                    <a:close/>
                    <a:moveTo>
                      <a:pt x="188" y="23"/>
                    </a:moveTo>
                    <a:lnTo>
                      <a:pt x="190" y="19"/>
                    </a:lnTo>
                    <a:lnTo>
                      <a:pt x="193" y="15"/>
                    </a:lnTo>
                    <a:lnTo>
                      <a:pt x="197" y="11"/>
                    </a:lnTo>
                    <a:lnTo>
                      <a:pt x="200" y="9"/>
                    </a:lnTo>
                    <a:lnTo>
                      <a:pt x="203" y="7"/>
                    </a:lnTo>
                    <a:lnTo>
                      <a:pt x="207" y="5"/>
                    </a:lnTo>
                    <a:lnTo>
                      <a:pt x="210" y="4"/>
                    </a:lnTo>
                    <a:lnTo>
                      <a:pt x="214" y="4"/>
                    </a:lnTo>
                    <a:lnTo>
                      <a:pt x="218" y="4"/>
                    </a:lnTo>
                    <a:lnTo>
                      <a:pt x="222" y="4"/>
                    </a:lnTo>
                    <a:lnTo>
                      <a:pt x="226" y="5"/>
                    </a:lnTo>
                    <a:lnTo>
                      <a:pt x="229" y="6"/>
                    </a:lnTo>
                    <a:lnTo>
                      <a:pt x="233" y="9"/>
                    </a:lnTo>
                    <a:lnTo>
                      <a:pt x="237" y="10"/>
                    </a:lnTo>
                    <a:lnTo>
                      <a:pt x="240" y="14"/>
                    </a:lnTo>
                    <a:lnTo>
                      <a:pt x="243" y="18"/>
                    </a:lnTo>
                    <a:lnTo>
                      <a:pt x="247" y="22"/>
                    </a:lnTo>
                    <a:lnTo>
                      <a:pt x="250" y="28"/>
                    </a:lnTo>
                    <a:lnTo>
                      <a:pt x="252" y="34"/>
                    </a:lnTo>
                    <a:lnTo>
                      <a:pt x="254" y="40"/>
                    </a:lnTo>
                    <a:lnTo>
                      <a:pt x="256" y="47"/>
                    </a:lnTo>
                    <a:lnTo>
                      <a:pt x="257" y="53"/>
                    </a:lnTo>
                    <a:lnTo>
                      <a:pt x="257" y="61"/>
                    </a:lnTo>
                    <a:lnTo>
                      <a:pt x="257" y="68"/>
                    </a:lnTo>
                    <a:lnTo>
                      <a:pt x="261" y="69"/>
                    </a:lnTo>
                    <a:lnTo>
                      <a:pt x="267" y="72"/>
                    </a:lnTo>
                    <a:lnTo>
                      <a:pt x="271" y="74"/>
                    </a:lnTo>
                    <a:lnTo>
                      <a:pt x="276" y="77"/>
                    </a:lnTo>
                    <a:lnTo>
                      <a:pt x="280" y="81"/>
                    </a:lnTo>
                    <a:lnTo>
                      <a:pt x="283" y="85"/>
                    </a:lnTo>
                    <a:lnTo>
                      <a:pt x="287" y="90"/>
                    </a:lnTo>
                    <a:lnTo>
                      <a:pt x="290" y="95"/>
                    </a:lnTo>
                    <a:lnTo>
                      <a:pt x="292" y="100"/>
                    </a:lnTo>
                    <a:lnTo>
                      <a:pt x="296" y="106"/>
                    </a:lnTo>
                    <a:lnTo>
                      <a:pt x="298" y="112"/>
                    </a:lnTo>
                    <a:lnTo>
                      <a:pt x="299" y="119"/>
                    </a:lnTo>
                    <a:lnTo>
                      <a:pt x="300" y="125"/>
                    </a:lnTo>
                    <a:lnTo>
                      <a:pt x="301" y="133"/>
                    </a:lnTo>
                    <a:lnTo>
                      <a:pt x="301" y="140"/>
                    </a:lnTo>
                    <a:lnTo>
                      <a:pt x="301" y="148"/>
                    </a:lnTo>
                    <a:lnTo>
                      <a:pt x="299" y="158"/>
                    </a:lnTo>
                    <a:lnTo>
                      <a:pt x="297" y="169"/>
                    </a:lnTo>
                    <a:lnTo>
                      <a:pt x="293" y="178"/>
                    </a:lnTo>
                    <a:lnTo>
                      <a:pt x="289" y="186"/>
                    </a:lnTo>
                    <a:lnTo>
                      <a:pt x="284" y="194"/>
                    </a:lnTo>
                    <a:lnTo>
                      <a:pt x="279" y="200"/>
                    </a:lnTo>
                    <a:lnTo>
                      <a:pt x="276" y="203"/>
                    </a:lnTo>
                    <a:lnTo>
                      <a:pt x="272" y="205"/>
                    </a:lnTo>
                    <a:lnTo>
                      <a:pt x="269" y="207"/>
                    </a:lnTo>
                    <a:lnTo>
                      <a:pt x="266" y="209"/>
                    </a:lnTo>
                    <a:lnTo>
                      <a:pt x="267" y="211"/>
                    </a:lnTo>
                    <a:lnTo>
                      <a:pt x="268" y="213"/>
                    </a:lnTo>
                    <a:lnTo>
                      <a:pt x="269" y="214"/>
                    </a:lnTo>
                    <a:lnTo>
                      <a:pt x="270" y="217"/>
                    </a:lnTo>
                    <a:lnTo>
                      <a:pt x="270" y="220"/>
                    </a:lnTo>
                    <a:lnTo>
                      <a:pt x="270" y="222"/>
                    </a:lnTo>
                    <a:lnTo>
                      <a:pt x="270" y="226"/>
                    </a:lnTo>
                    <a:lnTo>
                      <a:pt x="269" y="229"/>
                    </a:lnTo>
                    <a:lnTo>
                      <a:pt x="267" y="232"/>
                    </a:lnTo>
                    <a:lnTo>
                      <a:pt x="264" y="234"/>
                    </a:lnTo>
                    <a:lnTo>
                      <a:pt x="263" y="235"/>
                    </a:lnTo>
                    <a:lnTo>
                      <a:pt x="261" y="235"/>
                    </a:lnTo>
                    <a:lnTo>
                      <a:pt x="260" y="235"/>
                    </a:lnTo>
                    <a:lnTo>
                      <a:pt x="259" y="235"/>
                    </a:lnTo>
                    <a:lnTo>
                      <a:pt x="260" y="239"/>
                    </a:lnTo>
                    <a:lnTo>
                      <a:pt x="261" y="242"/>
                    </a:lnTo>
                    <a:lnTo>
                      <a:pt x="262" y="246"/>
                    </a:lnTo>
                    <a:lnTo>
                      <a:pt x="262" y="250"/>
                    </a:lnTo>
                    <a:lnTo>
                      <a:pt x="263" y="258"/>
                    </a:lnTo>
                    <a:lnTo>
                      <a:pt x="263" y="266"/>
                    </a:lnTo>
                    <a:lnTo>
                      <a:pt x="261" y="273"/>
                    </a:lnTo>
                    <a:lnTo>
                      <a:pt x="259" y="280"/>
                    </a:lnTo>
                    <a:lnTo>
                      <a:pt x="256" y="287"/>
                    </a:lnTo>
                    <a:lnTo>
                      <a:pt x="251" y="292"/>
                    </a:lnTo>
                    <a:lnTo>
                      <a:pt x="247" y="296"/>
                    </a:lnTo>
                    <a:lnTo>
                      <a:pt x="242" y="298"/>
                    </a:lnTo>
                    <a:lnTo>
                      <a:pt x="238" y="300"/>
                    </a:lnTo>
                    <a:lnTo>
                      <a:pt x="232" y="300"/>
                    </a:lnTo>
                    <a:lnTo>
                      <a:pt x="228" y="298"/>
                    </a:lnTo>
                    <a:lnTo>
                      <a:pt x="223" y="296"/>
                    </a:lnTo>
                    <a:lnTo>
                      <a:pt x="219" y="293"/>
                    </a:lnTo>
                    <a:lnTo>
                      <a:pt x="216" y="288"/>
                    </a:lnTo>
                    <a:lnTo>
                      <a:pt x="216" y="294"/>
                    </a:lnTo>
                    <a:lnTo>
                      <a:pt x="214" y="301"/>
                    </a:lnTo>
                    <a:lnTo>
                      <a:pt x="213" y="306"/>
                    </a:lnTo>
                    <a:lnTo>
                      <a:pt x="211" y="310"/>
                    </a:lnTo>
                    <a:lnTo>
                      <a:pt x="208" y="315"/>
                    </a:lnTo>
                    <a:lnTo>
                      <a:pt x="204" y="318"/>
                    </a:lnTo>
                    <a:lnTo>
                      <a:pt x="201" y="321"/>
                    </a:lnTo>
                    <a:lnTo>
                      <a:pt x="197" y="322"/>
                    </a:lnTo>
                    <a:lnTo>
                      <a:pt x="194" y="322"/>
                    </a:lnTo>
                    <a:lnTo>
                      <a:pt x="191" y="322"/>
                    </a:lnTo>
                    <a:lnTo>
                      <a:pt x="189" y="322"/>
                    </a:lnTo>
                    <a:lnTo>
                      <a:pt x="187" y="321"/>
                    </a:lnTo>
                    <a:lnTo>
                      <a:pt x="183" y="318"/>
                    </a:lnTo>
                    <a:lnTo>
                      <a:pt x="181" y="317"/>
                    </a:lnTo>
                    <a:lnTo>
                      <a:pt x="180" y="314"/>
                    </a:lnTo>
                    <a:lnTo>
                      <a:pt x="178" y="311"/>
                    </a:lnTo>
                    <a:lnTo>
                      <a:pt x="181" y="317"/>
                    </a:lnTo>
                    <a:lnTo>
                      <a:pt x="184" y="321"/>
                    </a:lnTo>
                    <a:lnTo>
                      <a:pt x="188" y="323"/>
                    </a:lnTo>
                    <a:lnTo>
                      <a:pt x="192" y="325"/>
                    </a:lnTo>
                    <a:lnTo>
                      <a:pt x="196" y="326"/>
                    </a:lnTo>
                    <a:lnTo>
                      <a:pt x="200" y="325"/>
                    </a:lnTo>
                    <a:lnTo>
                      <a:pt x="204" y="323"/>
                    </a:lnTo>
                    <a:lnTo>
                      <a:pt x="209" y="321"/>
                    </a:lnTo>
                    <a:lnTo>
                      <a:pt x="212" y="315"/>
                    </a:lnTo>
                    <a:lnTo>
                      <a:pt x="214" y="310"/>
                    </a:lnTo>
                    <a:lnTo>
                      <a:pt x="217" y="305"/>
                    </a:lnTo>
                    <a:lnTo>
                      <a:pt x="218" y="298"/>
                    </a:lnTo>
                    <a:lnTo>
                      <a:pt x="221" y="301"/>
                    </a:lnTo>
                    <a:lnTo>
                      <a:pt x="223" y="302"/>
                    </a:lnTo>
                    <a:lnTo>
                      <a:pt x="227" y="305"/>
                    </a:lnTo>
                    <a:lnTo>
                      <a:pt x="229" y="306"/>
                    </a:lnTo>
                    <a:lnTo>
                      <a:pt x="232" y="306"/>
                    </a:lnTo>
                    <a:lnTo>
                      <a:pt x="234" y="308"/>
                    </a:lnTo>
                    <a:lnTo>
                      <a:pt x="238" y="308"/>
                    </a:lnTo>
                    <a:lnTo>
                      <a:pt x="241" y="308"/>
                    </a:lnTo>
                    <a:lnTo>
                      <a:pt x="243" y="306"/>
                    </a:lnTo>
                    <a:lnTo>
                      <a:pt x="247" y="305"/>
                    </a:lnTo>
                    <a:lnTo>
                      <a:pt x="250" y="304"/>
                    </a:lnTo>
                    <a:lnTo>
                      <a:pt x="252" y="302"/>
                    </a:lnTo>
                    <a:lnTo>
                      <a:pt x="254" y="300"/>
                    </a:lnTo>
                    <a:lnTo>
                      <a:pt x="258" y="297"/>
                    </a:lnTo>
                    <a:lnTo>
                      <a:pt x="260" y="293"/>
                    </a:lnTo>
                    <a:lnTo>
                      <a:pt x="262" y="290"/>
                    </a:lnTo>
                    <a:lnTo>
                      <a:pt x="264" y="284"/>
                    </a:lnTo>
                    <a:lnTo>
                      <a:pt x="267" y="279"/>
                    </a:lnTo>
                    <a:lnTo>
                      <a:pt x="268" y="272"/>
                    </a:lnTo>
                    <a:lnTo>
                      <a:pt x="268" y="266"/>
                    </a:lnTo>
                    <a:lnTo>
                      <a:pt x="268" y="259"/>
                    </a:lnTo>
                    <a:lnTo>
                      <a:pt x="268" y="251"/>
                    </a:lnTo>
                    <a:lnTo>
                      <a:pt x="266" y="246"/>
                    </a:lnTo>
                    <a:lnTo>
                      <a:pt x="263" y="239"/>
                    </a:lnTo>
                    <a:lnTo>
                      <a:pt x="266" y="238"/>
                    </a:lnTo>
                    <a:lnTo>
                      <a:pt x="268" y="237"/>
                    </a:lnTo>
                    <a:lnTo>
                      <a:pt x="270" y="235"/>
                    </a:lnTo>
                    <a:lnTo>
                      <a:pt x="271" y="233"/>
                    </a:lnTo>
                    <a:lnTo>
                      <a:pt x="272" y="230"/>
                    </a:lnTo>
                    <a:lnTo>
                      <a:pt x="273" y="228"/>
                    </a:lnTo>
                    <a:lnTo>
                      <a:pt x="273" y="224"/>
                    </a:lnTo>
                    <a:lnTo>
                      <a:pt x="273" y="221"/>
                    </a:lnTo>
                    <a:lnTo>
                      <a:pt x="272" y="216"/>
                    </a:lnTo>
                    <a:lnTo>
                      <a:pt x="271" y="214"/>
                    </a:lnTo>
                    <a:lnTo>
                      <a:pt x="270" y="212"/>
                    </a:lnTo>
                    <a:lnTo>
                      <a:pt x="276" y="209"/>
                    </a:lnTo>
                    <a:lnTo>
                      <a:pt x="280" y="207"/>
                    </a:lnTo>
                    <a:lnTo>
                      <a:pt x="284" y="204"/>
                    </a:lnTo>
                    <a:lnTo>
                      <a:pt x="289" y="200"/>
                    </a:lnTo>
                    <a:lnTo>
                      <a:pt x="293" y="195"/>
                    </a:lnTo>
                    <a:lnTo>
                      <a:pt x="297" y="191"/>
                    </a:lnTo>
                    <a:lnTo>
                      <a:pt x="300" y="184"/>
                    </a:lnTo>
                    <a:lnTo>
                      <a:pt x="303" y="179"/>
                    </a:lnTo>
                    <a:lnTo>
                      <a:pt x="306" y="173"/>
                    </a:lnTo>
                    <a:lnTo>
                      <a:pt x="308" y="166"/>
                    </a:lnTo>
                    <a:lnTo>
                      <a:pt x="309" y="159"/>
                    </a:lnTo>
                    <a:lnTo>
                      <a:pt x="310" y="152"/>
                    </a:lnTo>
                    <a:lnTo>
                      <a:pt x="311" y="145"/>
                    </a:lnTo>
                    <a:lnTo>
                      <a:pt x="311" y="137"/>
                    </a:lnTo>
                    <a:lnTo>
                      <a:pt x="311" y="131"/>
                    </a:lnTo>
                    <a:lnTo>
                      <a:pt x="310" y="123"/>
                    </a:lnTo>
                    <a:lnTo>
                      <a:pt x="309" y="116"/>
                    </a:lnTo>
                    <a:lnTo>
                      <a:pt x="307" y="111"/>
                    </a:lnTo>
                    <a:lnTo>
                      <a:pt x="306" y="104"/>
                    </a:lnTo>
                    <a:lnTo>
                      <a:pt x="303" y="99"/>
                    </a:lnTo>
                    <a:lnTo>
                      <a:pt x="301" y="94"/>
                    </a:lnTo>
                    <a:lnTo>
                      <a:pt x="298" y="90"/>
                    </a:lnTo>
                    <a:lnTo>
                      <a:pt x="296" y="85"/>
                    </a:lnTo>
                    <a:lnTo>
                      <a:pt x="292" y="81"/>
                    </a:lnTo>
                    <a:lnTo>
                      <a:pt x="289" y="77"/>
                    </a:lnTo>
                    <a:lnTo>
                      <a:pt x="286" y="74"/>
                    </a:lnTo>
                    <a:lnTo>
                      <a:pt x="281" y="72"/>
                    </a:lnTo>
                    <a:lnTo>
                      <a:pt x="278" y="69"/>
                    </a:lnTo>
                    <a:lnTo>
                      <a:pt x="273" y="66"/>
                    </a:lnTo>
                    <a:lnTo>
                      <a:pt x="269" y="65"/>
                    </a:lnTo>
                    <a:lnTo>
                      <a:pt x="264" y="65"/>
                    </a:lnTo>
                    <a:lnTo>
                      <a:pt x="260" y="64"/>
                    </a:lnTo>
                    <a:lnTo>
                      <a:pt x="260" y="59"/>
                    </a:lnTo>
                    <a:lnTo>
                      <a:pt x="260" y="52"/>
                    </a:lnTo>
                    <a:lnTo>
                      <a:pt x="260" y="47"/>
                    </a:lnTo>
                    <a:lnTo>
                      <a:pt x="259" y="42"/>
                    </a:lnTo>
                    <a:lnTo>
                      <a:pt x="258" y="36"/>
                    </a:lnTo>
                    <a:lnTo>
                      <a:pt x="256" y="31"/>
                    </a:lnTo>
                    <a:lnTo>
                      <a:pt x="253" y="26"/>
                    </a:lnTo>
                    <a:lnTo>
                      <a:pt x="251" y="22"/>
                    </a:lnTo>
                    <a:lnTo>
                      <a:pt x="249" y="17"/>
                    </a:lnTo>
                    <a:lnTo>
                      <a:pt x="246" y="13"/>
                    </a:lnTo>
                    <a:lnTo>
                      <a:pt x="242" y="10"/>
                    </a:lnTo>
                    <a:lnTo>
                      <a:pt x="239" y="7"/>
                    </a:lnTo>
                    <a:lnTo>
                      <a:pt x="236" y="5"/>
                    </a:lnTo>
                    <a:lnTo>
                      <a:pt x="232" y="2"/>
                    </a:lnTo>
                    <a:lnTo>
                      <a:pt x="228" y="1"/>
                    </a:lnTo>
                    <a:lnTo>
                      <a:pt x="224" y="0"/>
                    </a:lnTo>
                    <a:lnTo>
                      <a:pt x="219" y="0"/>
                    </a:lnTo>
                    <a:lnTo>
                      <a:pt x="213" y="1"/>
                    </a:lnTo>
                    <a:lnTo>
                      <a:pt x="209" y="2"/>
                    </a:lnTo>
                    <a:lnTo>
                      <a:pt x="203" y="5"/>
                    </a:lnTo>
                    <a:lnTo>
                      <a:pt x="199" y="7"/>
                    </a:lnTo>
                    <a:lnTo>
                      <a:pt x="194" y="13"/>
                    </a:lnTo>
                    <a:lnTo>
                      <a:pt x="191" y="17"/>
                    </a:lnTo>
                    <a:lnTo>
                      <a:pt x="188" y="23"/>
                    </a:lnTo>
                    <a:close/>
                    <a:moveTo>
                      <a:pt x="134" y="70"/>
                    </a:moveTo>
                    <a:lnTo>
                      <a:pt x="139" y="78"/>
                    </a:lnTo>
                    <a:lnTo>
                      <a:pt x="142" y="86"/>
                    </a:lnTo>
                    <a:lnTo>
                      <a:pt x="140" y="80"/>
                    </a:lnTo>
                    <a:lnTo>
                      <a:pt x="139" y="74"/>
                    </a:lnTo>
                    <a:lnTo>
                      <a:pt x="138" y="70"/>
                    </a:lnTo>
                    <a:lnTo>
                      <a:pt x="138" y="66"/>
                    </a:lnTo>
                    <a:lnTo>
                      <a:pt x="138" y="62"/>
                    </a:lnTo>
                    <a:lnTo>
                      <a:pt x="139" y="55"/>
                    </a:lnTo>
                    <a:lnTo>
                      <a:pt x="141" y="47"/>
                    </a:lnTo>
                    <a:lnTo>
                      <a:pt x="143" y="40"/>
                    </a:lnTo>
                    <a:lnTo>
                      <a:pt x="148" y="34"/>
                    </a:lnTo>
                    <a:lnTo>
                      <a:pt x="150" y="31"/>
                    </a:lnTo>
                    <a:lnTo>
                      <a:pt x="152" y="28"/>
                    </a:lnTo>
                    <a:lnTo>
                      <a:pt x="154" y="27"/>
                    </a:lnTo>
                    <a:lnTo>
                      <a:pt x="158" y="26"/>
                    </a:lnTo>
                    <a:lnTo>
                      <a:pt x="161" y="24"/>
                    </a:lnTo>
                    <a:lnTo>
                      <a:pt x="164" y="23"/>
                    </a:lnTo>
                    <a:lnTo>
                      <a:pt x="167" y="23"/>
                    </a:lnTo>
                    <a:lnTo>
                      <a:pt x="170" y="23"/>
                    </a:lnTo>
                    <a:lnTo>
                      <a:pt x="173" y="24"/>
                    </a:lnTo>
                    <a:lnTo>
                      <a:pt x="177" y="26"/>
                    </a:lnTo>
                    <a:lnTo>
                      <a:pt x="180" y="27"/>
                    </a:lnTo>
                    <a:lnTo>
                      <a:pt x="182" y="30"/>
                    </a:lnTo>
                    <a:lnTo>
                      <a:pt x="180" y="27"/>
                    </a:lnTo>
                    <a:lnTo>
                      <a:pt x="178" y="24"/>
                    </a:lnTo>
                    <a:lnTo>
                      <a:pt x="176" y="22"/>
                    </a:lnTo>
                    <a:lnTo>
                      <a:pt x="173" y="21"/>
                    </a:lnTo>
                    <a:lnTo>
                      <a:pt x="170" y="19"/>
                    </a:lnTo>
                    <a:lnTo>
                      <a:pt x="168" y="18"/>
                    </a:lnTo>
                    <a:lnTo>
                      <a:pt x="164" y="18"/>
                    </a:lnTo>
                    <a:lnTo>
                      <a:pt x="162" y="18"/>
                    </a:lnTo>
                    <a:lnTo>
                      <a:pt x="159" y="18"/>
                    </a:lnTo>
                    <a:lnTo>
                      <a:pt x="157" y="18"/>
                    </a:lnTo>
                    <a:lnTo>
                      <a:pt x="153" y="19"/>
                    </a:lnTo>
                    <a:lnTo>
                      <a:pt x="151" y="21"/>
                    </a:lnTo>
                    <a:lnTo>
                      <a:pt x="149" y="22"/>
                    </a:lnTo>
                    <a:lnTo>
                      <a:pt x="146" y="24"/>
                    </a:lnTo>
                    <a:lnTo>
                      <a:pt x="143" y="27"/>
                    </a:lnTo>
                    <a:lnTo>
                      <a:pt x="141" y="30"/>
                    </a:lnTo>
                    <a:lnTo>
                      <a:pt x="139" y="34"/>
                    </a:lnTo>
                    <a:lnTo>
                      <a:pt x="137" y="39"/>
                    </a:lnTo>
                    <a:lnTo>
                      <a:pt x="136" y="43"/>
                    </a:lnTo>
                    <a:lnTo>
                      <a:pt x="133" y="48"/>
                    </a:lnTo>
                    <a:lnTo>
                      <a:pt x="133" y="55"/>
                    </a:lnTo>
                    <a:lnTo>
                      <a:pt x="133" y="60"/>
                    </a:lnTo>
                    <a:lnTo>
                      <a:pt x="133" y="65"/>
                    </a:lnTo>
                    <a:lnTo>
                      <a:pt x="134" y="70"/>
                    </a:lnTo>
                    <a:close/>
                    <a:moveTo>
                      <a:pt x="134" y="70"/>
                    </a:moveTo>
                    <a:lnTo>
                      <a:pt x="131" y="66"/>
                    </a:lnTo>
                    <a:lnTo>
                      <a:pt x="128" y="61"/>
                    </a:lnTo>
                    <a:lnTo>
                      <a:pt x="131" y="66"/>
                    </a:lnTo>
                    <a:lnTo>
                      <a:pt x="134" y="73"/>
                    </a:lnTo>
                    <a:lnTo>
                      <a:pt x="134" y="72"/>
                    </a:lnTo>
                    <a:lnTo>
                      <a:pt x="134" y="70"/>
                    </a:lnTo>
                    <a:close/>
                    <a:moveTo>
                      <a:pt x="18" y="118"/>
                    </a:moveTo>
                    <a:lnTo>
                      <a:pt x="18" y="118"/>
                    </a:lnTo>
                    <a:lnTo>
                      <a:pt x="18" y="119"/>
                    </a:lnTo>
                    <a:lnTo>
                      <a:pt x="19" y="119"/>
                    </a:lnTo>
                    <a:lnTo>
                      <a:pt x="19" y="118"/>
                    </a:lnTo>
                    <a:lnTo>
                      <a:pt x="18" y="1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0" name="Group 181"/>
            <p:cNvGrpSpPr>
              <a:grpSpLocks/>
            </p:cNvGrpSpPr>
            <p:nvPr/>
          </p:nvGrpSpPr>
          <p:grpSpPr bwMode="auto">
            <a:xfrm>
              <a:off x="1100824" y="5239093"/>
              <a:ext cx="315912" cy="263525"/>
              <a:chOff x="4684" y="2437"/>
              <a:chExt cx="242" cy="325"/>
            </a:xfrm>
          </p:grpSpPr>
          <p:sp>
            <p:nvSpPr>
              <p:cNvPr id="124" name="Freeform 182"/>
              <p:cNvSpPr>
                <a:spLocks/>
              </p:cNvSpPr>
              <p:nvPr/>
            </p:nvSpPr>
            <p:spPr bwMode="auto">
              <a:xfrm>
                <a:off x="4693" y="2439"/>
                <a:ext cx="226" cy="169"/>
              </a:xfrm>
              <a:custGeom>
                <a:avLst/>
                <a:gdLst>
                  <a:gd name="T0" fmla="*/ 2 w 297"/>
                  <a:gd name="T1" fmla="*/ 1 h 321"/>
                  <a:gd name="T2" fmla="*/ 2 w 297"/>
                  <a:gd name="T3" fmla="*/ 1 h 321"/>
                  <a:gd name="T4" fmla="*/ 2 w 297"/>
                  <a:gd name="T5" fmla="*/ 1 h 321"/>
                  <a:gd name="T6" fmla="*/ 2 w 297"/>
                  <a:gd name="T7" fmla="*/ 1 h 321"/>
                  <a:gd name="T8" fmla="*/ 2 w 297"/>
                  <a:gd name="T9" fmla="*/ 1 h 321"/>
                  <a:gd name="T10" fmla="*/ 2 w 297"/>
                  <a:gd name="T11" fmla="*/ 1 h 321"/>
                  <a:gd name="T12" fmla="*/ 2 w 297"/>
                  <a:gd name="T13" fmla="*/ 1 h 321"/>
                  <a:gd name="T14" fmla="*/ 2 w 297"/>
                  <a:gd name="T15" fmla="*/ 1 h 321"/>
                  <a:gd name="T16" fmla="*/ 2 w 297"/>
                  <a:gd name="T17" fmla="*/ 1 h 321"/>
                  <a:gd name="T18" fmla="*/ 0 w 297"/>
                  <a:gd name="T19" fmla="*/ 1 h 321"/>
                  <a:gd name="T20" fmla="*/ 2 w 297"/>
                  <a:gd name="T21" fmla="*/ 1 h 321"/>
                  <a:gd name="T22" fmla="*/ 2 w 297"/>
                  <a:gd name="T23" fmla="*/ 1 h 321"/>
                  <a:gd name="T24" fmla="*/ 2 w 297"/>
                  <a:gd name="T25" fmla="*/ 1 h 321"/>
                  <a:gd name="T26" fmla="*/ 2 w 297"/>
                  <a:gd name="T27" fmla="*/ 1 h 321"/>
                  <a:gd name="T28" fmla="*/ 2 w 297"/>
                  <a:gd name="T29" fmla="*/ 1 h 321"/>
                  <a:gd name="T30" fmla="*/ 2 w 297"/>
                  <a:gd name="T31" fmla="*/ 1 h 321"/>
                  <a:gd name="T32" fmla="*/ 2 w 297"/>
                  <a:gd name="T33" fmla="*/ 1 h 321"/>
                  <a:gd name="T34" fmla="*/ 2 w 297"/>
                  <a:gd name="T35" fmla="*/ 1 h 321"/>
                  <a:gd name="T36" fmla="*/ 2 w 297"/>
                  <a:gd name="T37" fmla="*/ 1 h 321"/>
                  <a:gd name="T38" fmla="*/ 2 w 297"/>
                  <a:gd name="T39" fmla="*/ 1 h 321"/>
                  <a:gd name="T40" fmla="*/ 2 w 297"/>
                  <a:gd name="T41" fmla="*/ 1 h 321"/>
                  <a:gd name="T42" fmla="*/ 2 w 297"/>
                  <a:gd name="T43" fmla="*/ 1 h 321"/>
                  <a:gd name="T44" fmla="*/ 2 w 297"/>
                  <a:gd name="T45" fmla="*/ 1 h 321"/>
                  <a:gd name="T46" fmla="*/ 2 w 297"/>
                  <a:gd name="T47" fmla="*/ 1 h 321"/>
                  <a:gd name="T48" fmla="*/ 2 w 297"/>
                  <a:gd name="T49" fmla="*/ 1 h 321"/>
                  <a:gd name="T50" fmla="*/ 2 w 297"/>
                  <a:gd name="T51" fmla="*/ 0 h 321"/>
                  <a:gd name="T52" fmla="*/ 2 w 297"/>
                  <a:gd name="T53" fmla="*/ 1 h 321"/>
                  <a:gd name="T54" fmla="*/ 2 w 297"/>
                  <a:gd name="T55" fmla="*/ 1 h 321"/>
                  <a:gd name="T56" fmla="*/ 2 w 297"/>
                  <a:gd name="T57" fmla="*/ 1 h 321"/>
                  <a:gd name="T58" fmla="*/ 2 w 297"/>
                  <a:gd name="T59" fmla="*/ 1 h 321"/>
                  <a:gd name="T60" fmla="*/ 2 w 297"/>
                  <a:gd name="T61" fmla="*/ 1 h 321"/>
                  <a:gd name="T62" fmla="*/ 2 w 297"/>
                  <a:gd name="T63" fmla="*/ 1 h 321"/>
                  <a:gd name="T64" fmla="*/ 2 w 297"/>
                  <a:gd name="T65" fmla="*/ 1 h 321"/>
                  <a:gd name="T66" fmla="*/ 2 w 297"/>
                  <a:gd name="T67" fmla="*/ 1 h 321"/>
                  <a:gd name="T68" fmla="*/ 2 w 297"/>
                  <a:gd name="T69" fmla="*/ 1 h 321"/>
                  <a:gd name="T70" fmla="*/ 2 w 297"/>
                  <a:gd name="T71" fmla="*/ 1 h 321"/>
                  <a:gd name="T72" fmla="*/ 2 w 297"/>
                  <a:gd name="T73" fmla="*/ 1 h 321"/>
                  <a:gd name="T74" fmla="*/ 2 w 297"/>
                  <a:gd name="T75" fmla="*/ 1 h 321"/>
                  <a:gd name="T76" fmla="*/ 2 w 297"/>
                  <a:gd name="T77" fmla="*/ 1 h 321"/>
                  <a:gd name="T78" fmla="*/ 2 w 297"/>
                  <a:gd name="T79" fmla="*/ 1 h 321"/>
                  <a:gd name="T80" fmla="*/ 2 w 297"/>
                  <a:gd name="T81" fmla="*/ 1 h 321"/>
                  <a:gd name="T82" fmla="*/ 2 w 297"/>
                  <a:gd name="T83" fmla="*/ 1 h 321"/>
                  <a:gd name="T84" fmla="*/ 2 w 297"/>
                  <a:gd name="T85" fmla="*/ 1 h 321"/>
                  <a:gd name="T86" fmla="*/ 2 w 297"/>
                  <a:gd name="T87" fmla="*/ 1 h 321"/>
                  <a:gd name="T88" fmla="*/ 2 w 297"/>
                  <a:gd name="T89" fmla="*/ 1 h 321"/>
                  <a:gd name="T90" fmla="*/ 2 w 297"/>
                  <a:gd name="T91" fmla="*/ 1 h 321"/>
                  <a:gd name="T92" fmla="*/ 2 w 297"/>
                  <a:gd name="T93" fmla="*/ 1 h 321"/>
                  <a:gd name="T94" fmla="*/ 2 w 297"/>
                  <a:gd name="T95" fmla="*/ 1 h 321"/>
                  <a:gd name="T96" fmla="*/ 2 w 297"/>
                  <a:gd name="T97" fmla="*/ 1 h 321"/>
                  <a:gd name="T98" fmla="*/ 2 w 297"/>
                  <a:gd name="T99" fmla="*/ 1 h 321"/>
                  <a:gd name="T100" fmla="*/ 2 w 297"/>
                  <a:gd name="T101" fmla="*/ 1 h 321"/>
                  <a:gd name="T102" fmla="*/ 2 w 297"/>
                  <a:gd name="T103" fmla="*/ 1 h 321"/>
                  <a:gd name="T104" fmla="*/ 2 w 297"/>
                  <a:gd name="T105" fmla="*/ 1 h 321"/>
                  <a:gd name="T106" fmla="*/ 2 w 297"/>
                  <a:gd name="T107" fmla="*/ 1 h 321"/>
                  <a:gd name="T108" fmla="*/ 2 w 297"/>
                  <a:gd name="T109" fmla="*/ 1 h 321"/>
                  <a:gd name="T110" fmla="*/ 2 w 297"/>
                  <a:gd name="T111" fmla="*/ 1 h 321"/>
                  <a:gd name="T112" fmla="*/ 2 w 297"/>
                  <a:gd name="T113" fmla="*/ 1 h 321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97" h="321">
                    <a:moveTo>
                      <a:pt x="116" y="278"/>
                    </a:moveTo>
                    <a:lnTo>
                      <a:pt x="114" y="283"/>
                    </a:lnTo>
                    <a:lnTo>
                      <a:pt x="112" y="288"/>
                    </a:lnTo>
                    <a:lnTo>
                      <a:pt x="110" y="292"/>
                    </a:lnTo>
                    <a:lnTo>
                      <a:pt x="106" y="296"/>
                    </a:lnTo>
                    <a:lnTo>
                      <a:pt x="104" y="300"/>
                    </a:lnTo>
                    <a:lnTo>
                      <a:pt x="101" y="303"/>
                    </a:lnTo>
                    <a:lnTo>
                      <a:pt x="97" y="305"/>
                    </a:lnTo>
                    <a:lnTo>
                      <a:pt x="94" y="308"/>
                    </a:lnTo>
                    <a:lnTo>
                      <a:pt x="91" y="309"/>
                    </a:lnTo>
                    <a:lnTo>
                      <a:pt x="86" y="310"/>
                    </a:lnTo>
                    <a:lnTo>
                      <a:pt x="83" y="310"/>
                    </a:lnTo>
                    <a:lnTo>
                      <a:pt x="80" y="310"/>
                    </a:lnTo>
                    <a:lnTo>
                      <a:pt x="75" y="310"/>
                    </a:lnTo>
                    <a:lnTo>
                      <a:pt x="72" y="309"/>
                    </a:lnTo>
                    <a:lnTo>
                      <a:pt x="69" y="308"/>
                    </a:lnTo>
                    <a:lnTo>
                      <a:pt x="64" y="305"/>
                    </a:lnTo>
                    <a:lnTo>
                      <a:pt x="59" y="301"/>
                    </a:lnTo>
                    <a:lnTo>
                      <a:pt x="54" y="296"/>
                    </a:lnTo>
                    <a:lnTo>
                      <a:pt x="51" y="289"/>
                    </a:lnTo>
                    <a:lnTo>
                      <a:pt x="47" y="282"/>
                    </a:lnTo>
                    <a:lnTo>
                      <a:pt x="44" y="274"/>
                    </a:lnTo>
                    <a:lnTo>
                      <a:pt x="43" y="266"/>
                    </a:lnTo>
                    <a:lnTo>
                      <a:pt x="42" y="257"/>
                    </a:lnTo>
                    <a:lnTo>
                      <a:pt x="42" y="249"/>
                    </a:lnTo>
                    <a:lnTo>
                      <a:pt x="37" y="247"/>
                    </a:lnTo>
                    <a:lnTo>
                      <a:pt x="33" y="246"/>
                    </a:lnTo>
                    <a:lnTo>
                      <a:pt x="30" y="244"/>
                    </a:lnTo>
                    <a:lnTo>
                      <a:pt x="25" y="241"/>
                    </a:lnTo>
                    <a:lnTo>
                      <a:pt x="22" y="238"/>
                    </a:lnTo>
                    <a:lnTo>
                      <a:pt x="17" y="234"/>
                    </a:lnTo>
                    <a:lnTo>
                      <a:pt x="14" y="230"/>
                    </a:lnTo>
                    <a:lnTo>
                      <a:pt x="12" y="227"/>
                    </a:lnTo>
                    <a:lnTo>
                      <a:pt x="9" y="221"/>
                    </a:lnTo>
                    <a:lnTo>
                      <a:pt x="6" y="216"/>
                    </a:lnTo>
                    <a:lnTo>
                      <a:pt x="4" y="211"/>
                    </a:lnTo>
                    <a:lnTo>
                      <a:pt x="3" y="204"/>
                    </a:lnTo>
                    <a:lnTo>
                      <a:pt x="2" y="198"/>
                    </a:lnTo>
                    <a:lnTo>
                      <a:pt x="1" y="192"/>
                    </a:lnTo>
                    <a:lnTo>
                      <a:pt x="0" y="186"/>
                    </a:lnTo>
                    <a:lnTo>
                      <a:pt x="1" y="179"/>
                    </a:lnTo>
                    <a:lnTo>
                      <a:pt x="1" y="170"/>
                    </a:lnTo>
                    <a:lnTo>
                      <a:pt x="2" y="162"/>
                    </a:lnTo>
                    <a:lnTo>
                      <a:pt x="4" y="154"/>
                    </a:lnTo>
                    <a:lnTo>
                      <a:pt x="7" y="148"/>
                    </a:lnTo>
                    <a:lnTo>
                      <a:pt x="11" y="141"/>
                    </a:lnTo>
                    <a:lnTo>
                      <a:pt x="14" y="135"/>
                    </a:lnTo>
                    <a:lnTo>
                      <a:pt x="19" y="130"/>
                    </a:lnTo>
                    <a:lnTo>
                      <a:pt x="23" y="126"/>
                    </a:lnTo>
                    <a:lnTo>
                      <a:pt x="23" y="116"/>
                    </a:lnTo>
                    <a:lnTo>
                      <a:pt x="24" y="107"/>
                    </a:lnTo>
                    <a:lnTo>
                      <a:pt x="25" y="98"/>
                    </a:lnTo>
                    <a:lnTo>
                      <a:pt x="27" y="90"/>
                    </a:lnTo>
                    <a:lnTo>
                      <a:pt x="30" y="82"/>
                    </a:lnTo>
                    <a:lnTo>
                      <a:pt x="33" y="76"/>
                    </a:lnTo>
                    <a:lnTo>
                      <a:pt x="36" y="68"/>
                    </a:lnTo>
                    <a:lnTo>
                      <a:pt x="40" y="61"/>
                    </a:lnTo>
                    <a:lnTo>
                      <a:pt x="44" y="56"/>
                    </a:lnTo>
                    <a:lnTo>
                      <a:pt x="49" y="51"/>
                    </a:lnTo>
                    <a:lnTo>
                      <a:pt x="53" y="46"/>
                    </a:lnTo>
                    <a:lnTo>
                      <a:pt x="59" y="42"/>
                    </a:lnTo>
                    <a:lnTo>
                      <a:pt x="64" y="39"/>
                    </a:lnTo>
                    <a:lnTo>
                      <a:pt x="70" y="37"/>
                    </a:lnTo>
                    <a:lnTo>
                      <a:pt x="75" y="35"/>
                    </a:lnTo>
                    <a:lnTo>
                      <a:pt x="82" y="34"/>
                    </a:lnTo>
                    <a:lnTo>
                      <a:pt x="86" y="34"/>
                    </a:lnTo>
                    <a:lnTo>
                      <a:pt x="90" y="35"/>
                    </a:lnTo>
                    <a:lnTo>
                      <a:pt x="94" y="35"/>
                    </a:lnTo>
                    <a:lnTo>
                      <a:pt x="99" y="37"/>
                    </a:lnTo>
                    <a:lnTo>
                      <a:pt x="102" y="39"/>
                    </a:lnTo>
                    <a:lnTo>
                      <a:pt x="106" y="40"/>
                    </a:lnTo>
                    <a:lnTo>
                      <a:pt x="110" y="43"/>
                    </a:lnTo>
                    <a:lnTo>
                      <a:pt x="114" y="46"/>
                    </a:lnTo>
                    <a:lnTo>
                      <a:pt x="117" y="50"/>
                    </a:lnTo>
                    <a:lnTo>
                      <a:pt x="121" y="54"/>
                    </a:lnTo>
                    <a:lnTo>
                      <a:pt x="124" y="57"/>
                    </a:lnTo>
                    <a:lnTo>
                      <a:pt x="126" y="61"/>
                    </a:lnTo>
                    <a:lnTo>
                      <a:pt x="132" y="71"/>
                    </a:lnTo>
                    <a:lnTo>
                      <a:pt x="136" y="81"/>
                    </a:lnTo>
                    <a:lnTo>
                      <a:pt x="133" y="75"/>
                    </a:lnTo>
                    <a:lnTo>
                      <a:pt x="132" y="67"/>
                    </a:lnTo>
                    <a:lnTo>
                      <a:pt x="131" y="59"/>
                    </a:lnTo>
                    <a:lnTo>
                      <a:pt x="131" y="51"/>
                    </a:lnTo>
                    <a:lnTo>
                      <a:pt x="132" y="43"/>
                    </a:lnTo>
                    <a:lnTo>
                      <a:pt x="134" y="37"/>
                    </a:lnTo>
                    <a:lnTo>
                      <a:pt x="136" y="30"/>
                    </a:lnTo>
                    <a:lnTo>
                      <a:pt x="141" y="23"/>
                    </a:lnTo>
                    <a:lnTo>
                      <a:pt x="145" y="19"/>
                    </a:lnTo>
                    <a:lnTo>
                      <a:pt x="150" y="17"/>
                    </a:lnTo>
                    <a:lnTo>
                      <a:pt x="154" y="16"/>
                    </a:lnTo>
                    <a:lnTo>
                      <a:pt x="159" y="16"/>
                    </a:lnTo>
                    <a:lnTo>
                      <a:pt x="163" y="16"/>
                    </a:lnTo>
                    <a:lnTo>
                      <a:pt x="167" y="17"/>
                    </a:lnTo>
                    <a:lnTo>
                      <a:pt x="172" y="21"/>
                    </a:lnTo>
                    <a:lnTo>
                      <a:pt x="176" y="25"/>
                    </a:lnTo>
                    <a:lnTo>
                      <a:pt x="186" y="10"/>
                    </a:lnTo>
                    <a:lnTo>
                      <a:pt x="190" y="8"/>
                    </a:lnTo>
                    <a:lnTo>
                      <a:pt x="193" y="5"/>
                    </a:lnTo>
                    <a:lnTo>
                      <a:pt x="196" y="2"/>
                    </a:lnTo>
                    <a:lnTo>
                      <a:pt x="201" y="1"/>
                    </a:lnTo>
                    <a:lnTo>
                      <a:pt x="205" y="0"/>
                    </a:lnTo>
                    <a:lnTo>
                      <a:pt x="209" y="0"/>
                    </a:lnTo>
                    <a:lnTo>
                      <a:pt x="213" y="0"/>
                    </a:lnTo>
                    <a:lnTo>
                      <a:pt x="216" y="0"/>
                    </a:lnTo>
                    <a:lnTo>
                      <a:pt x="221" y="1"/>
                    </a:lnTo>
                    <a:lnTo>
                      <a:pt x="224" y="4"/>
                    </a:lnTo>
                    <a:lnTo>
                      <a:pt x="227" y="6"/>
                    </a:lnTo>
                    <a:lnTo>
                      <a:pt x="231" y="9"/>
                    </a:lnTo>
                    <a:lnTo>
                      <a:pt x="234" y="12"/>
                    </a:lnTo>
                    <a:lnTo>
                      <a:pt x="237" y="16"/>
                    </a:lnTo>
                    <a:lnTo>
                      <a:pt x="241" y="21"/>
                    </a:lnTo>
                    <a:lnTo>
                      <a:pt x="243" y="25"/>
                    </a:lnTo>
                    <a:lnTo>
                      <a:pt x="246" y="34"/>
                    </a:lnTo>
                    <a:lnTo>
                      <a:pt x="250" y="43"/>
                    </a:lnTo>
                    <a:lnTo>
                      <a:pt x="250" y="48"/>
                    </a:lnTo>
                    <a:lnTo>
                      <a:pt x="251" y="54"/>
                    </a:lnTo>
                    <a:lnTo>
                      <a:pt x="251" y="57"/>
                    </a:lnTo>
                    <a:lnTo>
                      <a:pt x="251" y="63"/>
                    </a:lnTo>
                    <a:lnTo>
                      <a:pt x="256" y="64"/>
                    </a:lnTo>
                    <a:lnTo>
                      <a:pt x="261" y="65"/>
                    </a:lnTo>
                    <a:lnTo>
                      <a:pt x="265" y="68"/>
                    </a:lnTo>
                    <a:lnTo>
                      <a:pt x="270" y="71"/>
                    </a:lnTo>
                    <a:lnTo>
                      <a:pt x="274" y="75"/>
                    </a:lnTo>
                    <a:lnTo>
                      <a:pt x="279" y="78"/>
                    </a:lnTo>
                    <a:lnTo>
                      <a:pt x="282" y="84"/>
                    </a:lnTo>
                    <a:lnTo>
                      <a:pt x="285" y="89"/>
                    </a:lnTo>
                    <a:lnTo>
                      <a:pt x="287" y="94"/>
                    </a:lnTo>
                    <a:lnTo>
                      <a:pt x="291" y="101"/>
                    </a:lnTo>
                    <a:lnTo>
                      <a:pt x="293" y="107"/>
                    </a:lnTo>
                    <a:lnTo>
                      <a:pt x="294" y="114"/>
                    </a:lnTo>
                    <a:lnTo>
                      <a:pt x="296" y="120"/>
                    </a:lnTo>
                    <a:lnTo>
                      <a:pt x="296" y="127"/>
                    </a:lnTo>
                    <a:lnTo>
                      <a:pt x="297" y="135"/>
                    </a:lnTo>
                    <a:lnTo>
                      <a:pt x="297" y="143"/>
                    </a:lnTo>
                    <a:lnTo>
                      <a:pt x="296" y="148"/>
                    </a:lnTo>
                    <a:lnTo>
                      <a:pt x="295" y="154"/>
                    </a:lnTo>
                    <a:lnTo>
                      <a:pt x="294" y="160"/>
                    </a:lnTo>
                    <a:lnTo>
                      <a:pt x="293" y="165"/>
                    </a:lnTo>
                    <a:lnTo>
                      <a:pt x="290" y="175"/>
                    </a:lnTo>
                    <a:lnTo>
                      <a:pt x="285" y="185"/>
                    </a:lnTo>
                    <a:lnTo>
                      <a:pt x="283" y="189"/>
                    </a:lnTo>
                    <a:lnTo>
                      <a:pt x="280" y="192"/>
                    </a:lnTo>
                    <a:lnTo>
                      <a:pt x="276" y="196"/>
                    </a:lnTo>
                    <a:lnTo>
                      <a:pt x="273" y="199"/>
                    </a:lnTo>
                    <a:lnTo>
                      <a:pt x="270" y="202"/>
                    </a:lnTo>
                    <a:lnTo>
                      <a:pt x="266" y="204"/>
                    </a:lnTo>
                    <a:lnTo>
                      <a:pt x="263" y="207"/>
                    </a:lnTo>
                    <a:lnTo>
                      <a:pt x="259" y="208"/>
                    </a:lnTo>
                    <a:lnTo>
                      <a:pt x="261" y="209"/>
                    </a:lnTo>
                    <a:lnTo>
                      <a:pt x="262" y="211"/>
                    </a:lnTo>
                    <a:lnTo>
                      <a:pt x="263" y="213"/>
                    </a:lnTo>
                    <a:lnTo>
                      <a:pt x="264" y="215"/>
                    </a:lnTo>
                    <a:lnTo>
                      <a:pt x="265" y="217"/>
                    </a:lnTo>
                    <a:lnTo>
                      <a:pt x="265" y="220"/>
                    </a:lnTo>
                    <a:lnTo>
                      <a:pt x="265" y="223"/>
                    </a:lnTo>
                    <a:lnTo>
                      <a:pt x="265" y="225"/>
                    </a:lnTo>
                    <a:lnTo>
                      <a:pt x="264" y="228"/>
                    </a:lnTo>
                    <a:lnTo>
                      <a:pt x="263" y="230"/>
                    </a:lnTo>
                    <a:lnTo>
                      <a:pt x="262" y="232"/>
                    </a:lnTo>
                    <a:lnTo>
                      <a:pt x="260" y="233"/>
                    </a:lnTo>
                    <a:lnTo>
                      <a:pt x="259" y="234"/>
                    </a:lnTo>
                    <a:lnTo>
                      <a:pt x="256" y="234"/>
                    </a:lnTo>
                    <a:lnTo>
                      <a:pt x="255" y="234"/>
                    </a:lnTo>
                    <a:lnTo>
                      <a:pt x="253" y="234"/>
                    </a:lnTo>
                    <a:lnTo>
                      <a:pt x="252" y="233"/>
                    </a:lnTo>
                    <a:lnTo>
                      <a:pt x="254" y="241"/>
                    </a:lnTo>
                    <a:lnTo>
                      <a:pt x="256" y="247"/>
                    </a:lnTo>
                    <a:lnTo>
                      <a:pt x="257" y="255"/>
                    </a:lnTo>
                    <a:lnTo>
                      <a:pt x="257" y="263"/>
                    </a:lnTo>
                    <a:lnTo>
                      <a:pt x="256" y="271"/>
                    </a:lnTo>
                    <a:lnTo>
                      <a:pt x="255" y="279"/>
                    </a:lnTo>
                    <a:lnTo>
                      <a:pt x="252" y="285"/>
                    </a:lnTo>
                    <a:lnTo>
                      <a:pt x="247" y="291"/>
                    </a:lnTo>
                    <a:lnTo>
                      <a:pt x="245" y="293"/>
                    </a:lnTo>
                    <a:lnTo>
                      <a:pt x="243" y="296"/>
                    </a:lnTo>
                    <a:lnTo>
                      <a:pt x="241" y="297"/>
                    </a:lnTo>
                    <a:lnTo>
                      <a:pt x="239" y="299"/>
                    </a:lnTo>
                    <a:lnTo>
                      <a:pt x="236" y="300"/>
                    </a:lnTo>
                    <a:lnTo>
                      <a:pt x="233" y="300"/>
                    </a:lnTo>
                    <a:lnTo>
                      <a:pt x="231" y="300"/>
                    </a:lnTo>
                    <a:lnTo>
                      <a:pt x="229" y="300"/>
                    </a:lnTo>
                    <a:lnTo>
                      <a:pt x="225" y="300"/>
                    </a:lnTo>
                    <a:lnTo>
                      <a:pt x="223" y="299"/>
                    </a:lnTo>
                    <a:lnTo>
                      <a:pt x="221" y="297"/>
                    </a:lnTo>
                    <a:lnTo>
                      <a:pt x="219" y="296"/>
                    </a:lnTo>
                    <a:lnTo>
                      <a:pt x="215" y="295"/>
                    </a:lnTo>
                    <a:lnTo>
                      <a:pt x="213" y="292"/>
                    </a:lnTo>
                    <a:lnTo>
                      <a:pt x="212" y="289"/>
                    </a:lnTo>
                    <a:lnTo>
                      <a:pt x="210" y="287"/>
                    </a:lnTo>
                    <a:lnTo>
                      <a:pt x="210" y="293"/>
                    </a:lnTo>
                    <a:lnTo>
                      <a:pt x="209" y="300"/>
                    </a:lnTo>
                    <a:lnTo>
                      <a:pt x="206" y="305"/>
                    </a:lnTo>
                    <a:lnTo>
                      <a:pt x="203" y="310"/>
                    </a:lnTo>
                    <a:lnTo>
                      <a:pt x="201" y="314"/>
                    </a:lnTo>
                    <a:lnTo>
                      <a:pt x="196" y="318"/>
                    </a:lnTo>
                    <a:lnTo>
                      <a:pt x="193" y="320"/>
                    </a:lnTo>
                    <a:lnTo>
                      <a:pt x="191" y="321"/>
                    </a:lnTo>
                    <a:lnTo>
                      <a:pt x="189" y="321"/>
                    </a:lnTo>
                    <a:lnTo>
                      <a:pt x="185" y="321"/>
                    </a:lnTo>
                    <a:lnTo>
                      <a:pt x="183" y="321"/>
                    </a:lnTo>
                    <a:lnTo>
                      <a:pt x="180" y="320"/>
                    </a:lnTo>
                    <a:lnTo>
                      <a:pt x="175" y="317"/>
                    </a:lnTo>
                    <a:lnTo>
                      <a:pt x="172" y="313"/>
                    </a:lnTo>
                    <a:lnTo>
                      <a:pt x="170" y="308"/>
                    </a:lnTo>
                    <a:lnTo>
                      <a:pt x="167" y="303"/>
                    </a:lnTo>
                    <a:lnTo>
                      <a:pt x="165" y="297"/>
                    </a:lnTo>
                    <a:lnTo>
                      <a:pt x="165" y="291"/>
                    </a:lnTo>
                    <a:lnTo>
                      <a:pt x="163" y="293"/>
                    </a:lnTo>
                    <a:lnTo>
                      <a:pt x="161" y="297"/>
                    </a:lnTo>
                    <a:lnTo>
                      <a:pt x="159" y="299"/>
                    </a:lnTo>
                    <a:lnTo>
                      <a:pt x="156" y="301"/>
                    </a:lnTo>
                    <a:lnTo>
                      <a:pt x="153" y="303"/>
                    </a:lnTo>
                    <a:lnTo>
                      <a:pt x="151" y="304"/>
                    </a:lnTo>
                    <a:lnTo>
                      <a:pt x="149" y="305"/>
                    </a:lnTo>
                    <a:lnTo>
                      <a:pt x="145" y="305"/>
                    </a:lnTo>
                    <a:lnTo>
                      <a:pt x="143" y="305"/>
                    </a:lnTo>
                    <a:lnTo>
                      <a:pt x="140" y="305"/>
                    </a:lnTo>
                    <a:lnTo>
                      <a:pt x="137" y="305"/>
                    </a:lnTo>
                    <a:lnTo>
                      <a:pt x="134" y="304"/>
                    </a:lnTo>
                    <a:lnTo>
                      <a:pt x="132" y="303"/>
                    </a:lnTo>
                    <a:lnTo>
                      <a:pt x="130" y="301"/>
                    </a:lnTo>
                    <a:lnTo>
                      <a:pt x="126" y="299"/>
                    </a:lnTo>
                    <a:lnTo>
                      <a:pt x="124" y="296"/>
                    </a:lnTo>
                    <a:lnTo>
                      <a:pt x="122" y="292"/>
                    </a:lnTo>
                    <a:lnTo>
                      <a:pt x="120" y="288"/>
                    </a:lnTo>
                    <a:lnTo>
                      <a:pt x="117" y="283"/>
                    </a:lnTo>
                    <a:lnTo>
                      <a:pt x="116" y="278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tile tx="0" ty="0" sx="100000" sy="100000" flip="none" algn="tl"/>
              </a:blipFill>
              <a:ln w="9525">
                <a:solidFill>
                  <a:srgbClr val="FFFFFF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1">
                    <a:alpha val="50000"/>
                  </a:schemeClr>
                </a:outerShdw>
              </a:effec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183"/>
              <p:cNvSpPr>
                <a:spLocks/>
              </p:cNvSpPr>
              <p:nvPr/>
            </p:nvSpPr>
            <p:spPr bwMode="auto">
              <a:xfrm>
                <a:off x="4684" y="2527"/>
                <a:ext cx="173" cy="229"/>
              </a:xfrm>
              <a:custGeom>
                <a:avLst/>
                <a:gdLst>
                  <a:gd name="T0" fmla="*/ 1 w 235"/>
                  <a:gd name="T1" fmla="*/ 1 h 434"/>
                  <a:gd name="T2" fmla="*/ 1 w 235"/>
                  <a:gd name="T3" fmla="*/ 0 h 434"/>
                  <a:gd name="T4" fmla="*/ 1 w 235"/>
                  <a:gd name="T5" fmla="*/ 1 h 434"/>
                  <a:gd name="T6" fmla="*/ 1 w 235"/>
                  <a:gd name="T7" fmla="*/ 1 h 434"/>
                  <a:gd name="T8" fmla="*/ 1 w 235"/>
                  <a:gd name="T9" fmla="*/ 1 h 434"/>
                  <a:gd name="T10" fmla="*/ 1 w 235"/>
                  <a:gd name="T11" fmla="*/ 1 h 434"/>
                  <a:gd name="T12" fmla="*/ 1 w 235"/>
                  <a:gd name="T13" fmla="*/ 1 h 434"/>
                  <a:gd name="T14" fmla="*/ 1 w 235"/>
                  <a:gd name="T15" fmla="*/ 1 h 434"/>
                  <a:gd name="T16" fmla="*/ 1 w 235"/>
                  <a:gd name="T17" fmla="*/ 1 h 434"/>
                  <a:gd name="T18" fmla="*/ 1 w 235"/>
                  <a:gd name="T19" fmla="*/ 1 h 434"/>
                  <a:gd name="T20" fmla="*/ 1 w 235"/>
                  <a:gd name="T21" fmla="*/ 1 h 434"/>
                  <a:gd name="T22" fmla="*/ 1 w 235"/>
                  <a:gd name="T23" fmla="*/ 1 h 434"/>
                  <a:gd name="T24" fmla="*/ 1 w 235"/>
                  <a:gd name="T25" fmla="*/ 1 h 434"/>
                  <a:gd name="T26" fmla="*/ 1 w 235"/>
                  <a:gd name="T27" fmla="*/ 1 h 434"/>
                  <a:gd name="T28" fmla="*/ 1 w 235"/>
                  <a:gd name="T29" fmla="*/ 1 h 434"/>
                  <a:gd name="T30" fmla="*/ 1 w 235"/>
                  <a:gd name="T31" fmla="*/ 1 h 434"/>
                  <a:gd name="T32" fmla="*/ 1 w 235"/>
                  <a:gd name="T33" fmla="*/ 1 h 434"/>
                  <a:gd name="T34" fmla="*/ 1 w 235"/>
                  <a:gd name="T35" fmla="*/ 1 h 434"/>
                  <a:gd name="T36" fmla="*/ 1 w 235"/>
                  <a:gd name="T37" fmla="*/ 1 h 434"/>
                  <a:gd name="T38" fmla="*/ 1 w 235"/>
                  <a:gd name="T39" fmla="*/ 1 h 434"/>
                  <a:gd name="T40" fmla="*/ 1 w 235"/>
                  <a:gd name="T41" fmla="*/ 1 h 434"/>
                  <a:gd name="T42" fmla="*/ 1 w 235"/>
                  <a:gd name="T43" fmla="*/ 1 h 434"/>
                  <a:gd name="T44" fmla="*/ 1 w 235"/>
                  <a:gd name="T45" fmla="*/ 1 h 434"/>
                  <a:gd name="T46" fmla="*/ 1 w 235"/>
                  <a:gd name="T47" fmla="*/ 1 h 434"/>
                  <a:gd name="T48" fmla="*/ 1 w 235"/>
                  <a:gd name="T49" fmla="*/ 1 h 434"/>
                  <a:gd name="T50" fmla="*/ 1 w 235"/>
                  <a:gd name="T51" fmla="*/ 1 h 434"/>
                  <a:gd name="T52" fmla="*/ 1 w 235"/>
                  <a:gd name="T53" fmla="*/ 1 h 434"/>
                  <a:gd name="T54" fmla="*/ 1 w 235"/>
                  <a:gd name="T55" fmla="*/ 1 h 434"/>
                  <a:gd name="T56" fmla="*/ 1 w 235"/>
                  <a:gd name="T57" fmla="*/ 1 h 434"/>
                  <a:gd name="T58" fmla="*/ 1 w 235"/>
                  <a:gd name="T59" fmla="*/ 1 h 434"/>
                  <a:gd name="T60" fmla="*/ 1 w 235"/>
                  <a:gd name="T61" fmla="*/ 1 h 434"/>
                  <a:gd name="T62" fmla="*/ 1 w 235"/>
                  <a:gd name="T63" fmla="*/ 1 h 434"/>
                  <a:gd name="T64" fmla="*/ 1 w 235"/>
                  <a:gd name="T65" fmla="*/ 1 h 434"/>
                  <a:gd name="T66" fmla="*/ 1 w 235"/>
                  <a:gd name="T67" fmla="*/ 1 h 434"/>
                  <a:gd name="T68" fmla="*/ 1 w 235"/>
                  <a:gd name="T69" fmla="*/ 1 h 434"/>
                  <a:gd name="T70" fmla="*/ 1 w 235"/>
                  <a:gd name="T71" fmla="*/ 1 h 434"/>
                  <a:gd name="T72" fmla="*/ 1 w 235"/>
                  <a:gd name="T73" fmla="*/ 1 h 434"/>
                  <a:gd name="T74" fmla="*/ 1 w 235"/>
                  <a:gd name="T75" fmla="*/ 1 h 434"/>
                  <a:gd name="T76" fmla="*/ 1 w 235"/>
                  <a:gd name="T77" fmla="*/ 1 h 434"/>
                  <a:gd name="T78" fmla="*/ 1 w 235"/>
                  <a:gd name="T79" fmla="*/ 1 h 434"/>
                  <a:gd name="T80" fmla="*/ 1 w 235"/>
                  <a:gd name="T81" fmla="*/ 1 h 434"/>
                  <a:gd name="T82" fmla="*/ 1 w 235"/>
                  <a:gd name="T83" fmla="*/ 1 h 434"/>
                  <a:gd name="T84" fmla="*/ 1 w 235"/>
                  <a:gd name="T85" fmla="*/ 1 h 434"/>
                  <a:gd name="T86" fmla="*/ 1 w 235"/>
                  <a:gd name="T87" fmla="*/ 1 h 434"/>
                  <a:gd name="T88" fmla="*/ 1 w 235"/>
                  <a:gd name="T89" fmla="*/ 1 h 434"/>
                  <a:gd name="T90" fmla="*/ 1 w 235"/>
                  <a:gd name="T91" fmla="*/ 1 h 434"/>
                  <a:gd name="T92" fmla="*/ 1 w 235"/>
                  <a:gd name="T93" fmla="*/ 1 h 434"/>
                  <a:gd name="T94" fmla="*/ 1 w 235"/>
                  <a:gd name="T95" fmla="*/ 1 h 434"/>
                  <a:gd name="T96" fmla="*/ 1 w 235"/>
                  <a:gd name="T97" fmla="*/ 1 h 434"/>
                  <a:gd name="T98" fmla="*/ 1 w 235"/>
                  <a:gd name="T99" fmla="*/ 1 h 434"/>
                  <a:gd name="T100" fmla="*/ 1 w 235"/>
                  <a:gd name="T101" fmla="*/ 1 h 434"/>
                  <a:gd name="T102" fmla="*/ 1 w 235"/>
                  <a:gd name="T103" fmla="*/ 1 h 434"/>
                  <a:gd name="T104" fmla="*/ 1 w 235"/>
                  <a:gd name="T105" fmla="*/ 1 h 434"/>
                  <a:gd name="T106" fmla="*/ 1 w 235"/>
                  <a:gd name="T107" fmla="*/ 1 h 434"/>
                  <a:gd name="T108" fmla="*/ 1 w 235"/>
                  <a:gd name="T109" fmla="*/ 1 h 434"/>
                  <a:gd name="T110" fmla="*/ 1 w 235"/>
                  <a:gd name="T111" fmla="*/ 1 h 434"/>
                  <a:gd name="T112" fmla="*/ 1 w 235"/>
                  <a:gd name="T113" fmla="*/ 1 h 434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235" h="434">
                    <a:moveTo>
                      <a:pt x="83" y="19"/>
                    </a:moveTo>
                    <a:lnTo>
                      <a:pt x="115" y="40"/>
                    </a:lnTo>
                    <a:lnTo>
                      <a:pt x="144" y="95"/>
                    </a:lnTo>
                    <a:lnTo>
                      <a:pt x="189" y="0"/>
                    </a:lnTo>
                    <a:lnTo>
                      <a:pt x="226" y="2"/>
                    </a:lnTo>
                    <a:lnTo>
                      <a:pt x="203" y="45"/>
                    </a:lnTo>
                    <a:lnTo>
                      <a:pt x="197" y="63"/>
                    </a:lnTo>
                    <a:lnTo>
                      <a:pt x="193" y="81"/>
                    </a:lnTo>
                    <a:lnTo>
                      <a:pt x="188" y="100"/>
                    </a:lnTo>
                    <a:lnTo>
                      <a:pt x="185" y="119"/>
                    </a:lnTo>
                    <a:lnTo>
                      <a:pt x="181" y="138"/>
                    </a:lnTo>
                    <a:lnTo>
                      <a:pt x="179" y="157"/>
                    </a:lnTo>
                    <a:lnTo>
                      <a:pt x="178" y="176"/>
                    </a:lnTo>
                    <a:lnTo>
                      <a:pt x="177" y="195"/>
                    </a:lnTo>
                    <a:lnTo>
                      <a:pt x="177" y="215"/>
                    </a:lnTo>
                    <a:lnTo>
                      <a:pt x="177" y="235"/>
                    </a:lnTo>
                    <a:lnTo>
                      <a:pt x="177" y="253"/>
                    </a:lnTo>
                    <a:lnTo>
                      <a:pt x="179" y="273"/>
                    </a:lnTo>
                    <a:lnTo>
                      <a:pt x="180" y="292"/>
                    </a:lnTo>
                    <a:lnTo>
                      <a:pt x="184" y="311"/>
                    </a:lnTo>
                    <a:lnTo>
                      <a:pt x="186" y="330"/>
                    </a:lnTo>
                    <a:lnTo>
                      <a:pt x="190" y="349"/>
                    </a:lnTo>
                    <a:lnTo>
                      <a:pt x="224" y="370"/>
                    </a:lnTo>
                    <a:lnTo>
                      <a:pt x="235" y="401"/>
                    </a:lnTo>
                    <a:lnTo>
                      <a:pt x="233" y="397"/>
                    </a:lnTo>
                    <a:lnTo>
                      <a:pt x="230" y="395"/>
                    </a:lnTo>
                    <a:lnTo>
                      <a:pt x="227" y="392"/>
                    </a:lnTo>
                    <a:lnTo>
                      <a:pt x="224" y="389"/>
                    </a:lnTo>
                    <a:lnTo>
                      <a:pt x="220" y="388"/>
                    </a:lnTo>
                    <a:lnTo>
                      <a:pt x="217" y="387"/>
                    </a:lnTo>
                    <a:lnTo>
                      <a:pt x="214" y="385"/>
                    </a:lnTo>
                    <a:lnTo>
                      <a:pt x="210" y="385"/>
                    </a:lnTo>
                    <a:lnTo>
                      <a:pt x="166" y="378"/>
                    </a:lnTo>
                    <a:lnTo>
                      <a:pt x="191" y="395"/>
                    </a:lnTo>
                    <a:lnTo>
                      <a:pt x="168" y="400"/>
                    </a:lnTo>
                    <a:lnTo>
                      <a:pt x="164" y="393"/>
                    </a:lnTo>
                    <a:lnTo>
                      <a:pt x="158" y="388"/>
                    </a:lnTo>
                    <a:lnTo>
                      <a:pt x="153" y="384"/>
                    </a:lnTo>
                    <a:lnTo>
                      <a:pt x="147" y="380"/>
                    </a:lnTo>
                    <a:lnTo>
                      <a:pt x="141" y="378"/>
                    </a:lnTo>
                    <a:lnTo>
                      <a:pt x="135" y="376"/>
                    </a:lnTo>
                    <a:lnTo>
                      <a:pt x="128" y="376"/>
                    </a:lnTo>
                    <a:lnTo>
                      <a:pt x="123" y="378"/>
                    </a:lnTo>
                    <a:lnTo>
                      <a:pt x="91" y="434"/>
                    </a:lnTo>
                    <a:lnTo>
                      <a:pt x="97" y="372"/>
                    </a:lnTo>
                    <a:lnTo>
                      <a:pt x="90" y="382"/>
                    </a:lnTo>
                    <a:lnTo>
                      <a:pt x="86" y="387"/>
                    </a:lnTo>
                    <a:lnTo>
                      <a:pt x="80" y="391"/>
                    </a:lnTo>
                    <a:lnTo>
                      <a:pt x="75" y="396"/>
                    </a:lnTo>
                    <a:lnTo>
                      <a:pt x="69" y="399"/>
                    </a:lnTo>
                    <a:lnTo>
                      <a:pt x="64" y="403"/>
                    </a:lnTo>
                    <a:lnTo>
                      <a:pt x="58" y="404"/>
                    </a:lnTo>
                    <a:lnTo>
                      <a:pt x="53" y="406"/>
                    </a:lnTo>
                    <a:lnTo>
                      <a:pt x="47" y="406"/>
                    </a:lnTo>
                    <a:lnTo>
                      <a:pt x="40" y="408"/>
                    </a:lnTo>
                    <a:lnTo>
                      <a:pt x="35" y="408"/>
                    </a:lnTo>
                    <a:lnTo>
                      <a:pt x="28" y="406"/>
                    </a:lnTo>
                    <a:lnTo>
                      <a:pt x="23" y="405"/>
                    </a:lnTo>
                    <a:lnTo>
                      <a:pt x="17" y="403"/>
                    </a:lnTo>
                    <a:lnTo>
                      <a:pt x="11" y="400"/>
                    </a:lnTo>
                    <a:lnTo>
                      <a:pt x="6" y="396"/>
                    </a:lnTo>
                    <a:lnTo>
                      <a:pt x="0" y="392"/>
                    </a:lnTo>
                    <a:lnTo>
                      <a:pt x="5" y="393"/>
                    </a:lnTo>
                    <a:lnTo>
                      <a:pt x="8" y="393"/>
                    </a:lnTo>
                    <a:lnTo>
                      <a:pt x="13" y="393"/>
                    </a:lnTo>
                    <a:lnTo>
                      <a:pt x="17" y="393"/>
                    </a:lnTo>
                    <a:lnTo>
                      <a:pt x="25" y="392"/>
                    </a:lnTo>
                    <a:lnTo>
                      <a:pt x="33" y="389"/>
                    </a:lnTo>
                    <a:lnTo>
                      <a:pt x="40" y="385"/>
                    </a:lnTo>
                    <a:lnTo>
                      <a:pt x="48" y="380"/>
                    </a:lnTo>
                    <a:lnTo>
                      <a:pt x="55" y="375"/>
                    </a:lnTo>
                    <a:lnTo>
                      <a:pt x="61" y="367"/>
                    </a:lnTo>
                    <a:lnTo>
                      <a:pt x="9" y="354"/>
                    </a:lnTo>
                    <a:lnTo>
                      <a:pt x="67" y="355"/>
                    </a:lnTo>
                    <a:lnTo>
                      <a:pt x="81" y="336"/>
                    </a:lnTo>
                    <a:lnTo>
                      <a:pt x="88" y="328"/>
                    </a:lnTo>
                    <a:lnTo>
                      <a:pt x="93" y="319"/>
                    </a:lnTo>
                    <a:lnTo>
                      <a:pt x="98" y="309"/>
                    </a:lnTo>
                    <a:lnTo>
                      <a:pt x="103" y="302"/>
                    </a:lnTo>
                    <a:lnTo>
                      <a:pt x="107" y="292"/>
                    </a:lnTo>
                    <a:lnTo>
                      <a:pt x="111" y="282"/>
                    </a:lnTo>
                    <a:lnTo>
                      <a:pt x="115" y="273"/>
                    </a:lnTo>
                    <a:lnTo>
                      <a:pt x="118" y="262"/>
                    </a:lnTo>
                    <a:lnTo>
                      <a:pt x="121" y="253"/>
                    </a:lnTo>
                    <a:lnTo>
                      <a:pt x="124" y="243"/>
                    </a:lnTo>
                    <a:lnTo>
                      <a:pt x="126" y="232"/>
                    </a:lnTo>
                    <a:lnTo>
                      <a:pt x="128" y="222"/>
                    </a:lnTo>
                    <a:lnTo>
                      <a:pt x="129" y="211"/>
                    </a:lnTo>
                    <a:lnTo>
                      <a:pt x="130" y="201"/>
                    </a:lnTo>
                    <a:lnTo>
                      <a:pt x="130" y="190"/>
                    </a:lnTo>
                    <a:lnTo>
                      <a:pt x="131" y="180"/>
                    </a:lnTo>
                    <a:lnTo>
                      <a:pt x="131" y="169"/>
                    </a:lnTo>
                    <a:lnTo>
                      <a:pt x="130" y="159"/>
                    </a:lnTo>
                    <a:lnTo>
                      <a:pt x="130" y="148"/>
                    </a:lnTo>
                    <a:lnTo>
                      <a:pt x="129" y="138"/>
                    </a:lnTo>
                    <a:lnTo>
                      <a:pt x="127" y="127"/>
                    </a:lnTo>
                    <a:lnTo>
                      <a:pt x="125" y="117"/>
                    </a:lnTo>
                    <a:lnTo>
                      <a:pt x="123" y="106"/>
                    </a:lnTo>
                    <a:lnTo>
                      <a:pt x="120" y="96"/>
                    </a:lnTo>
                    <a:lnTo>
                      <a:pt x="117" y="87"/>
                    </a:lnTo>
                    <a:lnTo>
                      <a:pt x="114" y="76"/>
                    </a:lnTo>
                    <a:lnTo>
                      <a:pt x="110" y="67"/>
                    </a:lnTo>
                    <a:lnTo>
                      <a:pt x="106" y="58"/>
                    </a:lnTo>
                    <a:lnTo>
                      <a:pt x="101" y="49"/>
                    </a:lnTo>
                    <a:lnTo>
                      <a:pt x="96" y="40"/>
                    </a:lnTo>
                    <a:lnTo>
                      <a:pt x="91" y="30"/>
                    </a:lnTo>
                    <a:lnTo>
                      <a:pt x="86" y="23"/>
                    </a:lnTo>
                    <a:lnTo>
                      <a:pt x="84" y="21"/>
                    </a:lnTo>
                    <a:lnTo>
                      <a:pt x="83" y="19"/>
                    </a:lnTo>
                    <a:close/>
                  </a:path>
                </a:pathLst>
              </a:custGeom>
              <a:solidFill>
                <a:srgbClr val="5A4848"/>
              </a:solidFill>
              <a:ln>
                <a:noFill/>
              </a:ln>
              <a:effectLst>
                <a:outerShdw dist="35921" dir="2700000" algn="ctr" rotWithShape="0">
                  <a:schemeClr val="bg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Freeform 184"/>
              <p:cNvSpPr>
                <a:spLocks noEditPoints="1"/>
              </p:cNvSpPr>
              <p:nvPr/>
            </p:nvSpPr>
            <p:spPr bwMode="auto">
              <a:xfrm>
                <a:off x="4689" y="2436"/>
                <a:ext cx="237" cy="325"/>
              </a:xfrm>
              <a:custGeom>
                <a:avLst/>
                <a:gdLst>
                  <a:gd name="T0" fmla="*/ 1 w 317"/>
                  <a:gd name="T1" fmla="*/ 1 h 609"/>
                  <a:gd name="T2" fmla="*/ 1 w 317"/>
                  <a:gd name="T3" fmla="*/ 1 h 609"/>
                  <a:gd name="T4" fmla="*/ 1 w 317"/>
                  <a:gd name="T5" fmla="*/ 1 h 609"/>
                  <a:gd name="T6" fmla="*/ 1 w 317"/>
                  <a:gd name="T7" fmla="*/ 1 h 609"/>
                  <a:gd name="T8" fmla="*/ 1 w 317"/>
                  <a:gd name="T9" fmla="*/ 1 h 609"/>
                  <a:gd name="T10" fmla="*/ 1 w 317"/>
                  <a:gd name="T11" fmla="*/ 1 h 609"/>
                  <a:gd name="T12" fmla="*/ 1 w 317"/>
                  <a:gd name="T13" fmla="*/ 1 h 609"/>
                  <a:gd name="T14" fmla="*/ 1 w 317"/>
                  <a:gd name="T15" fmla="*/ 1 h 609"/>
                  <a:gd name="T16" fmla="*/ 1 w 317"/>
                  <a:gd name="T17" fmla="*/ 1 h 609"/>
                  <a:gd name="T18" fmla="*/ 1 w 317"/>
                  <a:gd name="T19" fmla="*/ 1 h 609"/>
                  <a:gd name="T20" fmla="*/ 1 w 317"/>
                  <a:gd name="T21" fmla="*/ 1 h 609"/>
                  <a:gd name="T22" fmla="*/ 1 w 317"/>
                  <a:gd name="T23" fmla="*/ 1 h 609"/>
                  <a:gd name="T24" fmla="*/ 1 w 317"/>
                  <a:gd name="T25" fmla="*/ 1 h 609"/>
                  <a:gd name="T26" fmla="*/ 1 w 317"/>
                  <a:gd name="T27" fmla="*/ 1 h 609"/>
                  <a:gd name="T28" fmla="*/ 1 w 317"/>
                  <a:gd name="T29" fmla="*/ 1 h 609"/>
                  <a:gd name="T30" fmla="*/ 1 w 317"/>
                  <a:gd name="T31" fmla="*/ 1 h 609"/>
                  <a:gd name="T32" fmla="*/ 1 w 317"/>
                  <a:gd name="T33" fmla="*/ 1 h 609"/>
                  <a:gd name="T34" fmla="*/ 1 w 317"/>
                  <a:gd name="T35" fmla="*/ 1 h 609"/>
                  <a:gd name="T36" fmla="*/ 1 w 317"/>
                  <a:gd name="T37" fmla="*/ 1 h 609"/>
                  <a:gd name="T38" fmla="*/ 1 w 317"/>
                  <a:gd name="T39" fmla="*/ 1 h 609"/>
                  <a:gd name="T40" fmla="*/ 1 w 317"/>
                  <a:gd name="T41" fmla="*/ 1 h 609"/>
                  <a:gd name="T42" fmla="*/ 1 w 317"/>
                  <a:gd name="T43" fmla="*/ 1 h 609"/>
                  <a:gd name="T44" fmla="*/ 1 w 317"/>
                  <a:gd name="T45" fmla="*/ 1 h 609"/>
                  <a:gd name="T46" fmla="*/ 1 w 317"/>
                  <a:gd name="T47" fmla="*/ 1 h 609"/>
                  <a:gd name="T48" fmla="*/ 1 w 317"/>
                  <a:gd name="T49" fmla="*/ 1 h 609"/>
                  <a:gd name="T50" fmla="*/ 1 w 317"/>
                  <a:gd name="T51" fmla="*/ 1 h 609"/>
                  <a:gd name="T52" fmla="*/ 1 w 317"/>
                  <a:gd name="T53" fmla="*/ 1 h 609"/>
                  <a:gd name="T54" fmla="*/ 1 w 317"/>
                  <a:gd name="T55" fmla="*/ 1 h 609"/>
                  <a:gd name="T56" fmla="*/ 1 w 317"/>
                  <a:gd name="T57" fmla="*/ 1 h 609"/>
                  <a:gd name="T58" fmla="*/ 1 w 317"/>
                  <a:gd name="T59" fmla="*/ 1 h 609"/>
                  <a:gd name="T60" fmla="*/ 1 w 317"/>
                  <a:gd name="T61" fmla="*/ 1 h 609"/>
                  <a:gd name="T62" fmla="*/ 1 w 317"/>
                  <a:gd name="T63" fmla="*/ 1 h 609"/>
                  <a:gd name="T64" fmla="*/ 1 w 317"/>
                  <a:gd name="T65" fmla="*/ 1 h 609"/>
                  <a:gd name="T66" fmla="*/ 1 w 317"/>
                  <a:gd name="T67" fmla="*/ 1 h 609"/>
                  <a:gd name="T68" fmla="*/ 1 w 317"/>
                  <a:gd name="T69" fmla="*/ 1 h 609"/>
                  <a:gd name="T70" fmla="*/ 1 w 317"/>
                  <a:gd name="T71" fmla="*/ 1 h 609"/>
                  <a:gd name="T72" fmla="*/ 1 w 317"/>
                  <a:gd name="T73" fmla="*/ 1 h 609"/>
                  <a:gd name="T74" fmla="*/ 1 w 317"/>
                  <a:gd name="T75" fmla="*/ 1 h 609"/>
                  <a:gd name="T76" fmla="*/ 1 w 317"/>
                  <a:gd name="T77" fmla="*/ 1 h 609"/>
                  <a:gd name="T78" fmla="*/ 1 w 317"/>
                  <a:gd name="T79" fmla="*/ 1 h 609"/>
                  <a:gd name="T80" fmla="*/ 1 w 317"/>
                  <a:gd name="T81" fmla="*/ 1 h 609"/>
                  <a:gd name="T82" fmla="*/ 1 w 317"/>
                  <a:gd name="T83" fmla="*/ 1 h 609"/>
                  <a:gd name="T84" fmla="*/ 1 w 317"/>
                  <a:gd name="T85" fmla="*/ 1 h 609"/>
                  <a:gd name="T86" fmla="*/ 1 w 317"/>
                  <a:gd name="T87" fmla="*/ 1 h 609"/>
                  <a:gd name="T88" fmla="*/ 1 w 317"/>
                  <a:gd name="T89" fmla="*/ 1 h 609"/>
                  <a:gd name="T90" fmla="*/ 1 w 317"/>
                  <a:gd name="T91" fmla="*/ 1 h 609"/>
                  <a:gd name="T92" fmla="*/ 1 w 317"/>
                  <a:gd name="T93" fmla="*/ 1 h 609"/>
                  <a:gd name="T94" fmla="*/ 1 w 317"/>
                  <a:gd name="T95" fmla="*/ 1 h 609"/>
                  <a:gd name="T96" fmla="*/ 1 w 317"/>
                  <a:gd name="T97" fmla="*/ 1 h 609"/>
                  <a:gd name="T98" fmla="*/ 1 w 317"/>
                  <a:gd name="T99" fmla="*/ 1 h 609"/>
                  <a:gd name="T100" fmla="*/ 1 w 317"/>
                  <a:gd name="T101" fmla="*/ 1 h 609"/>
                  <a:gd name="T102" fmla="*/ 1 w 317"/>
                  <a:gd name="T103" fmla="*/ 1 h 609"/>
                  <a:gd name="T104" fmla="*/ 1 w 317"/>
                  <a:gd name="T105" fmla="*/ 1 h 609"/>
                  <a:gd name="T106" fmla="*/ 1 w 317"/>
                  <a:gd name="T107" fmla="*/ 1 h 609"/>
                  <a:gd name="T108" fmla="*/ 1 w 317"/>
                  <a:gd name="T109" fmla="*/ 1 h 609"/>
                  <a:gd name="T110" fmla="*/ 1 w 317"/>
                  <a:gd name="T111" fmla="*/ 1 h 609"/>
                  <a:gd name="T112" fmla="*/ 1 w 317"/>
                  <a:gd name="T113" fmla="*/ 1 h 609"/>
                  <a:gd name="T114" fmla="*/ 1 w 317"/>
                  <a:gd name="T115" fmla="*/ 1 h 609"/>
                  <a:gd name="T116" fmla="*/ 1 w 317"/>
                  <a:gd name="T117" fmla="*/ 1 h 609"/>
                  <a:gd name="T118" fmla="*/ 1 w 317"/>
                  <a:gd name="T119" fmla="*/ 1 h 609"/>
                  <a:gd name="T120" fmla="*/ 1 w 317"/>
                  <a:gd name="T121" fmla="*/ 1 h 609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317" h="609">
                    <a:moveTo>
                      <a:pt x="133" y="23"/>
                    </a:moveTo>
                    <a:lnTo>
                      <a:pt x="133" y="23"/>
                    </a:lnTo>
                    <a:lnTo>
                      <a:pt x="133" y="24"/>
                    </a:lnTo>
                    <a:lnTo>
                      <a:pt x="133" y="26"/>
                    </a:lnTo>
                    <a:lnTo>
                      <a:pt x="133" y="24"/>
                    </a:lnTo>
                    <a:lnTo>
                      <a:pt x="133" y="23"/>
                    </a:lnTo>
                    <a:close/>
                    <a:moveTo>
                      <a:pt x="12" y="530"/>
                    </a:moveTo>
                    <a:lnTo>
                      <a:pt x="61" y="545"/>
                    </a:lnTo>
                    <a:lnTo>
                      <a:pt x="58" y="549"/>
                    </a:lnTo>
                    <a:lnTo>
                      <a:pt x="54" y="553"/>
                    </a:lnTo>
                    <a:lnTo>
                      <a:pt x="51" y="556"/>
                    </a:lnTo>
                    <a:lnTo>
                      <a:pt x="48" y="559"/>
                    </a:lnTo>
                    <a:lnTo>
                      <a:pt x="44" y="562"/>
                    </a:lnTo>
                    <a:lnTo>
                      <a:pt x="40" y="564"/>
                    </a:lnTo>
                    <a:lnTo>
                      <a:pt x="37" y="566"/>
                    </a:lnTo>
                    <a:lnTo>
                      <a:pt x="32" y="568"/>
                    </a:lnTo>
                    <a:lnTo>
                      <a:pt x="29" y="570"/>
                    </a:lnTo>
                    <a:lnTo>
                      <a:pt x="24" y="570"/>
                    </a:lnTo>
                    <a:lnTo>
                      <a:pt x="20" y="571"/>
                    </a:lnTo>
                    <a:lnTo>
                      <a:pt x="17" y="571"/>
                    </a:lnTo>
                    <a:lnTo>
                      <a:pt x="12" y="571"/>
                    </a:lnTo>
                    <a:lnTo>
                      <a:pt x="8" y="570"/>
                    </a:lnTo>
                    <a:lnTo>
                      <a:pt x="4" y="568"/>
                    </a:lnTo>
                    <a:lnTo>
                      <a:pt x="0" y="567"/>
                    </a:lnTo>
                    <a:lnTo>
                      <a:pt x="4" y="570"/>
                    </a:lnTo>
                    <a:lnTo>
                      <a:pt x="9" y="571"/>
                    </a:lnTo>
                    <a:lnTo>
                      <a:pt x="13" y="572"/>
                    </a:lnTo>
                    <a:lnTo>
                      <a:pt x="18" y="574"/>
                    </a:lnTo>
                    <a:lnTo>
                      <a:pt x="22" y="574"/>
                    </a:lnTo>
                    <a:lnTo>
                      <a:pt x="27" y="574"/>
                    </a:lnTo>
                    <a:lnTo>
                      <a:pt x="30" y="572"/>
                    </a:lnTo>
                    <a:lnTo>
                      <a:pt x="34" y="571"/>
                    </a:lnTo>
                    <a:lnTo>
                      <a:pt x="39" y="570"/>
                    </a:lnTo>
                    <a:lnTo>
                      <a:pt x="43" y="567"/>
                    </a:lnTo>
                    <a:lnTo>
                      <a:pt x="47" y="564"/>
                    </a:lnTo>
                    <a:lnTo>
                      <a:pt x="51" y="560"/>
                    </a:lnTo>
                    <a:lnTo>
                      <a:pt x="54" y="556"/>
                    </a:lnTo>
                    <a:lnTo>
                      <a:pt x="58" y="553"/>
                    </a:lnTo>
                    <a:lnTo>
                      <a:pt x="61" y="549"/>
                    </a:lnTo>
                    <a:lnTo>
                      <a:pt x="63" y="543"/>
                    </a:lnTo>
                    <a:lnTo>
                      <a:pt x="58" y="541"/>
                    </a:lnTo>
                    <a:lnTo>
                      <a:pt x="51" y="538"/>
                    </a:lnTo>
                    <a:lnTo>
                      <a:pt x="44" y="536"/>
                    </a:lnTo>
                    <a:lnTo>
                      <a:pt x="39" y="534"/>
                    </a:lnTo>
                    <a:lnTo>
                      <a:pt x="32" y="533"/>
                    </a:lnTo>
                    <a:lnTo>
                      <a:pt x="26" y="532"/>
                    </a:lnTo>
                    <a:lnTo>
                      <a:pt x="19" y="532"/>
                    </a:lnTo>
                    <a:lnTo>
                      <a:pt x="12" y="530"/>
                    </a:lnTo>
                    <a:close/>
                    <a:moveTo>
                      <a:pt x="47" y="567"/>
                    </a:moveTo>
                    <a:lnTo>
                      <a:pt x="49" y="567"/>
                    </a:lnTo>
                    <a:lnTo>
                      <a:pt x="52" y="566"/>
                    </a:lnTo>
                    <a:lnTo>
                      <a:pt x="56" y="563"/>
                    </a:lnTo>
                    <a:lnTo>
                      <a:pt x="58" y="560"/>
                    </a:lnTo>
                    <a:lnTo>
                      <a:pt x="60" y="558"/>
                    </a:lnTo>
                    <a:lnTo>
                      <a:pt x="61" y="554"/>
                    </a:lnTo>
                    <a:lnTo>
                      <a:pt x="63" y="550"/>
                    </a:lnTo>
                    <a:lnTo>
                      <a:pt x="63" y="546"/>
                    </a:lnTo>
                    <a:lnTo>
                      <a:pt x="62" y="550"/>
                    </a:lnTo>
                    <a:lnTo>
                      <a:pt x="61" y="553"/>
                    </a:lnTo>
                    <a:lnTo>
                      <a:pt x="59" y="556"/>
                    </a:lnTo>
                    <a:lnTo>
                      <a:pt x="57" y="559"/>
                    </a:lnTo>
                    <a:lnTo>
                      <a:pt x="54" y="562"/>
                    </a:lnTo>
                    <a:lnTo>
                      <a:pt x="52" y="564"/>
                    </a:lnTo>
                    <a:lnTo>
                      <a:pt x="49" y="566"/>
                    </a:lnTo>
                    <a:lnTo>
                      <a:pt x="47" y="567"/>
                    </a:lnTo>
                    <a:close/>
                    <a:moveTo>
                      <a:pt x="111" y="549"/>
                    </a:moveTo>
                    <a:lnTo>
                      <a:pt x="118" y="538"/>
                    </a:lnTo>
                    <a:lnTo>
                      <a:pt x="140" y="546"/>
                    </a:lnTo>
                    <a:lnTo>
                      <a:pt x="118" y="536"/>
                    </a:lnTo>
                    <a:lnTo>
                      <a:pt x="111" y="549"/>
                    </a:lnTo>
                    <a:close/>
                    <a:moveTo>
                      <a:pt x="132" y="554"/>
                    </a:moveTo>
                    <a:lnTo>
                      <a:pt x="140" y="559"/>
                    </a:lnTo>
                    <a:lnTo>
                      <a:pt x="148" y="564"/>
                    </a:lnTo>
                    <a:lnTo>
                      <a:pt x="156" y="571"/>
                    </a:lnTo>
                    <a:lnTo>
                      <a:pt x="162" y="579"/>
                    </a:lnTo>
                    <a:lnTo>
                      <a:pt x="188" y="567"/>
                    </a:lnTo>
                    <a:lnTo>
                      <a:pt x="162" y="570"/>
                    </a:lnTo>
                    <a:lnTo>
                      <a:pt x="159" y="566"/>
                    </a:lnTo>
                    <a:lnTo>
                      <a:pt x="156" y="563"/>
                    </a:lnTo>
                    <a:lnTo>
                      <a:pt x="152" y="560"/>
                    </a:lnTo>
                    <a:lnTo>
                      <a:pt x="148" y="558"/>
                    </a:lnTo>
                    <a:lnTo>
                      <a:pt x="144" y="556"/>
                    </a:lnTo>
                    <a:lnTo>
                      <a:pt x="140" y="555"/>
                    </a:lnTo>
                    <a:lnTo>
                      <a:pt x="137" y="555"/>
                    </a:lnTo>
                    <a:lnTo>
                      <a:pt x="132" y="554"/>
                    </a:lnTo>
                    <a:close/>
                    <a:moveTo>
                      <a:pt x="132" y="554"/>
                    </a:moveTo>
                    <a:lnTo>
                      <a:pt x="126" y="551"/>
                    </a:lnTo>
                    <a:lnTo>
                      <a:pt x="120" y="549"/>
                    </a:lnTo>
                    <a:lnTo>
                      <a:pt x="92" y="600"/>
                    </a:lnTo>
                    <a:lnTo>
                      <a:pt x="99" y="543"/>
                    </a:lnTo>
                    <a:lnTo>
                      <a:pt x="91" y="551"/>
                    </a:lnTo>
                    <a:lnTo>
                      <a:pt x="82" y="559"/>
                    </a:lnTo>
                    <a:lnTo>
                      <a:pt x="73" y="566"/>
                    </a:lnTo>
                    <a:lnTo>
                      <a:pt x="69" y="568"/>
                    </a:lnTo>
                    <a:lnTo>
                      <a:pt x="64" y="570"/>
                    </a:lnTo>
                    <a:lnTo>
                      <a:pt x="60" y="572"/>
                    </a:lnTo>
                    <a:lnTo>
                      <a:pt x="54" y="574"/>
                    </a:lnTo>
                    <a:lnTo>
                      <a:pt x="50" y="575"/>
                    </a:lnTo>
                    <a:lnTo>
                      <a:pt x="46" y="576"/>
                    </a:lnTo>
                    <a:lnTo>
                      <a:pt x="40" y="576"/>
                    </a:lnTo>
                    <a:lnTo>
                      <a:pt x="36" y="576"/>
                    </a:lnTo>
                    <a:lnTo>
                      <a:pt x="30" y="576"/>
                    </a:lnTo>
                    <a:lnTo>
                      <a:pt x="26" y="576"/>
                    </a:lnTo>
                    <a:lnTo>
                      <a:pt x="30" y="577"/>
                    </a:lnTo>
                    <a:lnTo>
                      <a:pt x="34" y="577"/>
                    </a:lnTo>
                    <a:lnTo>
                      <a:pt x="39" y="579"/>
                    </a:lnTo>
                    <a:lnTo>
                      <a:pt x="43" y="579"/>
                    </a:lnTo>
                    <a:lnTo>
                      <a:pt x="48" y="579"/>
                    </a:lnTo>
                    <a:lnTo>
                      <a:pt x="52" y="579"/>
                    </a:lnTo>
                    <a:lnTo>
                      <a:pt x="57" y="577"/>
                    </a:lnTo>
                    <a:lnTo>
                      <a:pt x="61" y="576"/>
                    </a:lnTo>
                    <a:lnTo>
                      <a:pt x="64" y="575"/>
                    </a:lnTo>
                    <a:lnTo>
                      <a:pt x="69" y="574"/>
                    </a:lnTo>
                    <a:lnTo>
                      <a:pt x="78" y="568"/>
                    </a:lnTo>
                    <a:lnTo>
                      <a:pt x="86" y="563"/>
                    </a:lnTo>
                    <a:lnTo>
                      <a:pt x="92" y="555"/>
                    </a:lnTo>
                    <a:lnTo>
                      <a:pt x="89" y="609"/>
                    </a:lnTo>
                    <a:lnTo>
                      <a:pt x="98" y="596"/>
                    </a:lnTo>
                    <a:lnTo>
                      <a:pt x="106" y="583"/>
                    </a:lnTo>
                    <a:lnTo>
                      <a:pt x="114" y="570"/>
                    </a:lnTo>
                    <a:lnTo>
                      <a:pt x="122" y="555"/>
                    </a:lnTo>
                    <a:lnTo>
                      <a:pt x="127" y="554"/>
                    </a:lnTo>
                    <a:lnTo>
                      <a:pt x="132" y="554"/>
                    </a:lnTo>
                    <a:close/>
                    <a:moveTo>
                      <a:pt x="159" y="550"/>
                    </a:moveTo>
                    <a:lnTo>
                      <a:pt x="159" y="553"/>
                    </a:lnTo>
                    <a:lnTo>
                      <a:pt x="159" y="555"/>
                    </a:lnTo>
                    <a:lnTo>
                      <a:pt x="218" y="564"/>
                    </a:lnTo>
                    <a:lnTo>
                      <a:pt x="159" y="550"/>
                    </a:lnTo>
                    <a:close/>
                    <a:moveTo>
                      <a:pt x="157" y="456"/>
                    </a:moveTo>
                    <a:lnTo>
                      <a:pt x="161" y="490"/>
                    </a:lnTo>
                    <a:lnTo>
                      <a:pt x="166" y="525"/>
                    </a:lnTo>
                    <a:lnTo>
                      <a:pt x="169" y="526"/>
                    </a:lnTo>
                    <a:lnTo>
                      <a:pt x="157" y="456"/>
                    </a:lnTo>
                    <a:close/>
                    <a:moveTo>
                      <a:pt x="123" y="404"/>
                    </a:moveTo>
                    <a:lnTo>
                      <a:pt x="122" y="414"/>
                    </a:lnTo>
                    <a:lnTo>
                      <a:pt x="121" y="424"/>
                    </a:lnTo>
                    <a:lnTo>
                      <a:pt x="120" y="433"/>
                    </a:lnTo>
                    <a:lnTo>
                      <a:pt x="118" y="444"/>
                    </a:lnTo>
                    <a:lnTo>
                      <a:pt x="116" y="453"/>
                    </a:lnTo>
                    <a:lnTo>
                      <a:pt x="112" y="462"/>
                    </a:lnTo>
                    <a:lnTo>
                      <a:pt x="110" y="471"/>
                    </a:lnTo>
                    <a:lnTo>
                      <a:pt x="107" y="479"/>
                    </a:lnTo>
                    <a:lnTo>
                      <a:pt x="103" y="488"/>
                    </a:lnTo>
                    <a:lnTo>
                      <a:pt x="100" y="496"/>
                    </a:lnTo>
                    <a:lnTo>
                      <a:pt x="96" y="504"/>
                    </a:lnTo>
                    <a:lnTo>
                      <a:pt x="91" y="511"/>
                    </a:lnTo>
                    <a:lnTo>
                      <a:pt x="87" y="518"/>
                    </a:lnTo>
                    <a:lnTo>
                      <a:pt x="82" y="525"/>
                    </a:lnTo>
                    <a:lnTo>
                      <a:pt x="77" y="532"/>
                    </a:lnTo>
                    <a:lnTo>
                      <a:pt x="72" y="537"/>
                    </a:lnTo>
                    <a:lnTo>
                      <a:pt x="78" y="532"/>
                    </a:lnTo>
                    <a:lnTo>
                      <a:pt x="82" y="526"/>
                    </a:lnTo>
                    <a:lnTo>
                      <a:pt x="88" y="520"/>
                    </a:lnTo>
                    <a:lnTo>
                      <a:pt x="92" y="513"/>
                    </a:lnTo>
                    <a:lnTo>
                      <a:pt x="97" y="505"/>
                    </a:lnTo>
                    <a:lnTo>
                      <a:pt x="101" y="498"/>
                    </a:lnTo>
                    <a:lnTo>
                      <a:pt x="104" y="490"/>
                    </a:lnTo>
                    <a:lnTo>
                      <a:pt x="109" y="482"/>
                    </a:lnTo>
                    <a:lnTo>
                      <a:pt x="111" y="473"/>
                    </a:lnTo>
                    <a:lnTo>
                      <a:pt x="114" y="463"/>
                    </a:lnTo>
                    <a:lnTo>
                      <a:pt x="117" y="454"/>
                    </a:lnTo>
                    <a:lnTo>
                      <a:pt x="119" y="445"/>
                    </a:lnTo>
                    <a:lnTo>
                      <a:pt x="121" y="435"/>
                    </a:lnTo>
                    <a:lnTo>
                      <a:pt x="122" y="424"/>
                    </a:lnTo>
                    <a:lnTo>
                      <a:pt x="123" y="415"/>
                    </a:lnTo>
                    <a:lnTo>
                      <a:pt x="123" y="404"/>
                    </a:lnTo>
                    <a:close/>
                    <a:moveTo>
                      <a:pt x="207" y="194"/>
                    </a:moveTo>
                    <a:lnTo>
                      <a:pt x="199" y="212"/>
                    </a:lnTo>
                    <a:lnTo>
                      <a:pt x="191" y="232"/>
                    </a:lnTo>
                    <a:lnTo>
                      <a:pt x="184" y="251"/>
                    </a:lnTo>
                    <a:lnTo>
                      <a:pt x="178" y="271"/>
                    </a:lnTo>
                    <a:lnTo>
                      <a:pt x="173" y="292"/>
                    </a:lnTo>
                    <a:lnTo>
                      <a:pt x="169" y="313"/>
                    </a:lnTo>
                    <a:lnTo>
                      <a:pt x="166" y="334"/>
                    </a:lnTo>
                    <a:lnTo>
                      <a:pt x="163" y="355"/>
                    </a:lnTo>
                    <a:lnTo>
                      <a:pt x="161" y="377"/>
                    </a:lnTo>
                    <a:lnTo>
                      <a:pt x="161" y="398"/>
                    </a:lnTo>
                    <a:lnTo>
                      <a:pt x="161" y="420"/>
                    </a:lnTo>
                    <a:lnTo>
                      <a:pt x="161" y="441"/>
                    </a:lnTo>
                    <a:lnTo>
                      <a:pt x="163" y="463"/>
                    </a:lnTo>
                    <a:lnTo>
                      <a:pt x="166" y="484"/>
                    </a:lnTo>
                    <a:lnTo>
                      <a:pt x="169" y="507"/>
                    </a:lnTo>
                    <a:lnTo>
                      <a:pt x="173" y="528"/>
                    </a:lnTo>
                    <a:lnTo>
                      <a:pt x="213" y="547"/>
                    </a:lnTo>
                    <a:lnTo>
                      <a:pt x="230" y="585"/>
                    </a:lnTo>
                    <a:lnTo>
                      <a:pt x="217" y="542"/>
                    </a:lnTo>
                    <a:lnTo>
                      <a:pt x="181" y="525"/>
                    </a:lnTo>
                    <a:lnTo>
                      <a:pt x="177" y="504"/>
                    </a:lnTo>
                    <a:lnTo>
                      <a:pt x="172" y="483"/>
                    </a:lnTo>
                    <a:lnTo>
                      <a:pt x="170" y="462"/>
                    </a:lnTo>
                    <a:lnTo>
                      <a:pt x="168" y="440"/>
                    </a:lnTo>
                    <a:lnTo>
                      <a:pt x="167" y="419"/>
                    </a:lnTo>
                    <a:lnTo>
                      <a:pt x="166" y="398"/>
                    </a:lnTo>
                    <a:lnTo>
                      <a:pt x="167" y="376"/>
                    </a:lnTo>
                    <a:lnTo>
                      <a:pt x="168" y="355"/>
                    </a:lnTo>
                    <a:lnTo>
                      <a:pt x="169" y="334"/>
                    </a:lnTo>
                    <a:lnTo>
                      <a:pt x="172" y="313"/>
                    </a:lnTo>
                    <a:lnTo>
                      <a:pt x="176" y="292"/>
                    </a:lnTo>
                    <a:lnTo>
                      <a:pt x="180" y="272"/>
                    </a:lnTo>
                    <a:lnTo>
                      <a:pt x="186" y="251"/>
                    </a:lnTo>
                    <a:lnTo>
                      <a:pt x="192" y="232"/>
                    </a:lnTo>
                    <a:lnTo>
                      <a:pt x="199" y="212"/>
                    </a:lnTo>
                    <a:lnTo>
                      <a:pt x="207" y="194"/>
                    </a:lnTo>
                    <a:close/>
                    <a:moveTo>
                      <a:pt x="108" y="250"/>
                    </a:moveTo>
                    <a:lnTo>
                      <a:pt x="102" y="234"/>
                    </a:lnTo>
                    <a:lnTo>
                      <a:pt x="94" y="218"/>
                    </a:lnTo>
                    <a:lnTo>
                      <a:pt x="88" y="204"/>
                    </a:lnTo>
                    <a:lnTo>
                      <a:pt x="80" y="190"/>
                    </a:lnTo>
                    <a:lnTo>
                      <a:pt x="108" y="250"/>
                    </a:lnTo>
                    <a:close/>
                    <a:moveTo>
                      <a:pt x="108" y="250"/>
                    </a:moveTo>
                    <a:lnTo>
                      <a:pt x="114" y="266"/>
                    </a:lnTo>
                    <a:lnTo>
                      <a:pt x="119" y="281"/>
                    </a:lnTo>
                    <a:lnTo>
                      <a:pt x="121" y="298"/>
                    </a:lnTo>
                    <a:lnTo>
                      <a:pt x="122" y="315"/>
                    </a:lnTo>
                    <a:lnTo>
                      <a:pt x="122" y="332"/>
                    </a:lnTo>
                    <a:lnTo>
                      <a:pt x="122" y="349"/>
                    </a:lnTo>
                    <a:lnTo>
                      <a:pt x="121" y="366"/>
                    </a:lnTo>
                    <a:lnTo>
                      <a:pt x="119" y="382"/>
                    </a:lnTo>
                    <a:lnTo>
                      <a:pt x="117" y="399"/>
                    </a:lnTo>
                    <a:lnTo>
                      <a:pt x="113" y="415"/>
                    </a:lnTo>
                    <a:lnTo>
                      <a:pt x="110" y="431"/>
                    </a:lnTo>
                    <a:lnTo>
                      <a:pt x="106" y="446"/>
                    </a:lnTo>
                    <a:lnTo>
                      <a:pt x="100" y="462"/>
                    </a:lnTo>
                    <a:lnTo>
                      <a:pt x="94" y="477"/>
                    </a:lnTo>
                    <a:lnTo>
                      <a:pt x="89" y="491"/>
                    </a:lnTo>
                    <a:lnTo>
                      <a:pt x="81" y="504"/>
                    </a:lnTo>
                    <a:lnTo>
                      <a:pt x="73" y="517"/>
                    </a:lnTo>
                    <a:lnTo>
                      <a:pt x="66" y="530"/>
                    </a:lnTo>
                    <a:lnTo>
                      <a:pt x="13" y="530"/>
                    </a:lnTo>
                    <a:lnTo>
                      <a:pt x="40" y="533"/>
                    </a:lnTo>
                    <a:lnTo>
                      <a:pt x="67" y="537"/>
                    </a:lnTo>
                    <a:lnTo>
                      <a:pt x="80" y="518"/>
                    </a:lnTo>
                    <a:lnTo>
                      <a:pt x="87" y="505"/>
                    </a:lnTo>
                    <a:lnTo>
                      <a:pt x="93" y="492"/>
                    </a:lnTo>
                    <a:lnTo>
                      <a:pt x="99" y="479"/>
                    </a:lnTo>
                    <a:lnTo>
                      <a:pt x="104" y="465"/>
                    </a:lnTo>
                    <a:lnTo>
                      <a:pt x="109" y="452"/>
                    </a:lnTo>
                    <a:lnTo>
                      <a:pt x="113" y="437"/>
                    </a:lnTo>
                    <a:lnTo>
                      <a:pt x="117" y="423"/>
                    </a:lnTo>
                    <a:lnTo>
                      <a:pt x="120" y="407"/>
                    </a:lnTo>
                    <a:lnTo>
                      <a:pt x="122" y="393"/>
                    </a:lnTo>
                    <a:lnTo>
                      <a:pt x="124" y="377"/>
                    </a:lnTo>
                    <a:lnTo>
                      <a:pt x="126" y="361"/>
                    </a:lnTo>
                    <a:lnTo>
                      <a:pt x="127" y="346"/>
                    </a:lnTo>
                    <a:lnTo>
                      <a:pt x="127" y="330"/>
                    </a:lnTo>
                    <a:lnTo>
                      <a:pt x="127" y="314"/>
                    </a:lnTo>
                    <a:lnTo>
                      <a:pt x="126" y="298"/>
                    </a:lnTo>
                    <a:lnTo>
                      <a:pt x="123" y="283"/>
                    </a:lnTo>
                    <a:lnTo>
                      <a:pt x="108" y="250"/>
                    </a:lnTo>
                    <a:close/>
                    <a:moveTo>
                      <a:pt x="109" y="208"/>
                    </a:moveTo>
                    <a:lnTo>
                      <a:pt x="116" y="224"/>
                    </a:lnTo>
                    <a:lnTo>
                      <a:pt x="123" y="241"/>
                    </a:lnTo>
                    <a:lnTo>
                      <a:pt x="131" y="256"/>
                    </a:lnTo>
                    <a:lnTo>
                      <a:pt x="139" y="272"/>
                    </a:lnTo>
                    <a:lnTo>
                      <a:pt x="186" y="167"/>
                    </a:lnTo>
                    <a:lnTo>
                      <a:pt x="138" y="266"/>
                    </a:lnTo>
                    <a:lnTo>
                      <a:pt x="109" y="208"/>
                    </a:lnTo>
                    <a:close/>
                    <a:moveTo>
                      <a:pt x="163" y="232"/>
                    </a:moveTo>
                    <a:lnTo>
                      <a:pt x="141" y="277"/>
                    </a:lnTo>
                    <a:lnTo>
                      <a:pt x="141" y="336"/>
                    </a:lnTo>
                    <a:lnTo>
                      <a:pt x="143" y="280"/>
                    </a:lnTo>
                    <a:lnTo>
                      <a:pt x="149" y="268"/>
                    </a:lnTo>
                    <a:lnTo>
                      <a:pt x="154" y="256"/>
                    </a:lnTo>
                    <a:lnTo>
                      <a:pt x="159" y="243"/>
                    </a:lnTo>
                    <a:lnTo>
                      <a:pt x="163" y="232"/>
                    </a:lnTo>
                    <a:close/>
                    <a:moveTo>
                      <a:pt x="288" y="211"/>
                    </a:moveTo>
                    <a:lnTo>
                      <a:pt x="291" y="209"/>
                    </a:lnTo>
                    <a:lnTo>
                      <a:pt x="294" y="208"/>
                    </a:lnTo>
                    <a:lnTo>
                      <a:pt x="297" y="207"/>
                    </a:lnTo>
                    <a:lnTo>
                      <a:pt x="300" y="204"/>
                    </a:lnTo>
                    <a:lnTo>
                      <a:pt x="302" y="201"/>
                    </a:lnTo>
                    <a:lnTo>
                      <a:pt x="306" y="199"/>
                    </a:lnTo>
                    <a:lnTo>
                      <a:pt x="309" y="192"/>
                    </a:lnTo>
                    <a:lnTo>
                      <a:pt x="312" y="184"/>
                    </a:lnTo>
                    <a:lnTo>
                      <a:pt x="315" y="175"/>
                    </a:lnTo>
                    <a:lnTo>
                      <a:pt x="316" y="171"/>
                    </a:lnTo>
                    <a:lnTo>
                      <a:pt x="317" y="166"/>
                    </a:lnTo>
                    <a:lnTo>
                      <a:pt x="317" y="162"/>
                    </a:lnTo>
                    <a:lnTo>
                      <a:pt x="317" y="157"/>
                    </a:lnTo>
                    <a:lnTo>
                      <a:pt x="315" y="166"/>
                    </a:lnTo>
                    <a:lnTo>
                      <a:pt x="313" y="174"/>
                    </a:lnTo>
                    <a:lnTo>
                      <a:pt x="310" y="182"/>
                    </a:lnTo>
                    <a:lnTo>
                      <a:pt x="307" y="190"/>
                    </a:lnTo>
                    <a:lnTo>
                      <a:pt x="303" y="196"/>
                    </a:lnTo>
                    <a:lnTo>
                      <a:pt x="299" y="201"/>
                    </a:lnTo>
                    <a:lnTo>
                      <a:pt x="293" y="207"/>
                    </a:lnTo>
                    <a:lnTo>
                      <a:pt x="288" y="211"/>
                    </a:lnTo>
                    <a:close/>
                    <a:moveTo>
                      <a:pt x="231" y="315"/>
                    </a:moveTo>
                    <a:lnTo>
                      <a:pt x="236" y="317"/>
                    </a:lnTo>
                    <a:lnTo>
                      <a:pt x="240" y="318"/>
                    </a:lnTo>
                    <a:lnTo>
                      <a:pt x="244" y="319"/>
                    </a:lnTo>
                    <a:lnTo>
                      <a:pt x="249" y="319"/>
                    </a:lnTo>
                    <a:lnTo>
                      <a:pt x="254" y="318"/>
                    </a:lnTo>
                    <a:lnTo>
                      <a:pt x="259" y="315"/>
                    </a:lnTo>
                    <a:lnTo>
                      <a:pt x="263" y="313"/>
                    </a:lnTo>
                    <a:lnTo>
                      <a:pt x="268" y="309"/>
                    </a:lnTo>
                    <a:lnTo>
                      <a:pt x="270" y="305"/>
                    </a:lnTo>
                    <a:lnTo>
                      <a:pt x="272" y="301"/>
                    </a:lnTo>
                    <a:lnTo>
                      <a:pt x="274" y="297"/>
                    </a:lnTo>
                    <a:lnTo>
                      <a:pt x="274" y="292"/>
                    </a:lnTo>
                    <a:lnTo>
                      <a:pt x="273" y="297"/>
                    </a:lnTo>
                    <a:lnTo>
                      <a:pt x="271" y="302"/>
                    </a:lnTo>
                    <a:lnTo>
                      <a:pt x="268" y="306"/>
                    </a:lnTo>
                    <a:lnTo>
                      <a:pt x="263" y="310"/>
                    </a:lnTo>
                    <a:lnTo>
                      <a:pt x="260" y="313"/>
                    </a:lnTo>
                    <a:lnTo>
                      <a:pt x="254" y="315"/>
                    </a:lnTo>
                    <a:lnTo>
                      <a:pt x="249" y="317"/>
                    </a:lnTo>
                    <a:lnTo>
                      <a:pt x="244" y="318"/>
                    </a:lnTo>
                    <a:lnTo>
                      <a:pt x="241" y="318"/>
                    </a:lnTo>
                    <a:lnTo>
                      <a:pt x="238" y="317"/>
                    </a:lnTo>
                    <a:lnTo>
                      <a:pt x="234" y="317"/>
                    </a:lnTo>
                    <a:lnTo>
                      <a:pt x="231" y="315"/>
                    </a:lnTo>
                    <a:close/>
                    <a:moveTo>
                      <a:pt x="188" y="23"/>
                    </a:moveTo>
                    <a:lnTo>
                      <a:pt x="190" y="19"/>
                    </a:lnTo>
                    <a:lnTo>
                      <a:pt x="193" y="15"/>
                    </a:lnTo>
                    <a:lnTo>
                      <a:pt x="197" y="11"/>
                    </a:lnTo>
                    <a:lnTo>
                      <a:pt x="200" y="9"/>
                    </a:lnTo>
                    <a:lnTo>
                      <a:pt x="203" y="7"/>
                    </a:lnTo>
                    <a:lnTo>
                      <a:pt x="207" y="5"/>
                    </a:lnTo>
                    <a:lnTo>
                      <a:pt x="210" y="4"/>
                    </a:lnTo>
                    <a:lnTo>
                      <a:pt x="214" y="4"/>
                    </a:lnTo>
                    <a:lnTo>
                      <a:pt x="218" y="4"/>
                    </a:lnTo>
                    <a:lnTo>
                      <a:pt x="222" y="4"/>
                    </a:lnTo>
                    <a:lnTo>
                      <a:pt x="226" y="5"/>
                    </a:lnTo>
                    <a:lnTo>
                      <a:pt x="229" y="6"/>
                    </a:lnTo>
                    <a:lnTo>
                      <a:pt x="233" y="9"/>
                    </a:lnTo>
                    <a:lnTo>
                      <a:pt x="237" y="10"/>
                    </a:lnTo>
                    <a:lnTo>
                      <a:pt x="240" y="14"/>
                    </a:lnTo>
                    <a:lnTo>
                      <a:pt x="243" y="18"/>
                    </a:lnTo>
                    <a:lnTo>
                      <a:pt x="247" y="22"/>
                    </a:lnTo>
                    <a:lnTo>
                      <a:pt x="250" y="28"/>
                    </a:lnTo>
                    <a:lnTo>
                      <a:pt x="252" y="34"/>
                    </a:lnTo>
                    <a:lnTo>
                      <a:pt x="254" y="40"/>
                    </a:lnTo>
                    <a:lnTo>
                      <a:pt x="256" y="47"/>
                    </a:lnTo>
                    <a:lnTo>
                      <a:pt x="257" y="53"/>
                    </a:lnTo>
                    <a:lnTo>
                      <a:pt x="257" y="61"/>
                    </a:lnTo>
                    <a:lnTo>
                      <a:pt x="257" y="68"/>
                    </a:lnTo>
                    <a:lnTo>
                      <a:pt x="261" y="69"/>
                    </a:lnTo>
                    <a:lnTo>
                      <a:pt x="267" y="72"/>
                    </a:lnTo>
                    <a:lnTo>
                      <a:pt x="271" y="74"/>
                    </a:lnTo>
                    <a:lnTo>
                      <a:pt x="276" y="77"/>
                    </a:lnTo>
                    <a:lnTo>
                      <a:pt x="280" y="81"/>
                    </a:lnTo>
                    <a:lnTo>
                      <a:pt x="283" y="85"/>
                    </a:lnTo>
                    <a:lnTo>
                      <a:pt x="287" y="90"/>
                    </a:lnTo>
                    <a:lnTo>
                      <a:pt x="290" y="95"/>
                    </a:lnTo>
                    <a:lnTo>
                      <a:pt x="292" y="100"/>
                    </a:lnTo>
                    <a:lnTo>
                      <a:pt x="296" y="106"/>
                    </a:lnTo>
                    <a:lnTo>
                      <a:pt x="298" y="112"/>
                    </a:lnTo>
                    <a:lnTo>
                      <a:pt x="299" y="119"/>
                    </a:lnTo>
                    <a:lnTo>
                      <a:pt x="300" y="125"/>
                    </a:lnTo>
                    <a:lnTo>
                      <a:pt x="301" y="133"/>
                    </a:lnTo>
                    <a:lnTo>
                      <a:pt x="301" y="140"/>
                    </a:lnTo>
                    <a:lnTo>
                      <a:pt x="301" y="148"/>
                    </a:lnTo>
                    <a:lnTo>
                      <a:pt x="299" y="158"/>
                    </a:lnTo>
                    <a:lnTo>
                      <a:pt x="297" y="169"/>
                    </a:lnTo>
                    <a:lnTo>
                      <a:pt x="293" y="178"/>
                    </a:lnTo>
                    <a:lnTo>
                      <a:pt x="289" y="186"/>
                    </a:lnTo>
                    <a:lnTo>
                      <a:pt x="284" y="194"/>
                    </a:lnTo>
                    <a:lnTo>
                      <a:pt x="279" y="200"/>
                    </a:lnTo>
                    <a:lnTo>
                      <a:pt x="276" y="203"/>
                    </a:lnTo>
                    <a:lnTo>
                      <a:pt x="272" y="205"/>
                    </a:lnTo>
                    <a:lnTo>
                      <a:pt x="269" y="207"/>
                    </a:lnTo>
                    <a:lnTo>
                      <a:pt x="266" y="209"/>
                    </a:lnTo>
                    <a:lnTo>
                      <a:pt x="267" y="211"/>
                    </a:lnTo>
                    <a:lnTo>
                      <a:pt x="268" y="213"/>
                    </a:lnTo>
                    <a:lnTo>
                      <a:pt x="269" y="214"/>
                    </a:lnTo>
                    <a:lnTo>
                      <a:pt x="270" y="217"/>
                    </a:lnTo>
                    <a:lnTo>
                      <a:pt x="270" y="220"/>
                    </a:lnTo>
                    <a:lnTo>
                      <a:pt x="270" y="222"/>
                    </a:lnTo>
                    <a:lnTo>
                      <a:pt x="270" y="226"/>
                    </a:lnTo>
                    <a:lnTo>
                      <a:pt x="269" y="229"/>
                    </a:lnTo>
                    <a:lnTo>
                      <a:pt x="267" y="232"/>
                    </a:lnTo>
                    <a:lnTo>
                      <a:pt x="264" y="234"/>
                    </a:lnTo>
                    <a:lnTo>
                      <a:pt x="263" y="235"/>
                    </a:lnTo>
                    <a:lnTo>
                      <a:pt x="261" y="235"/>
                    </a:lnTo>
                    <a:lnTo>
                      <a:pt x="260" y="235"/>
                    </a:lnTo>
                    <a:lnTo>
                      <a:pt x="259" y="235"/>
                    </a:lnTo>
                    <a:lnTo>
                      <a:pt x="260" y="239"/>
                    </a:lnTo>
                    <a:lnTo>
                      <a:pt x="261" y="242"/>
                    </a:lnTo>
                    <a:lnTo>
                      <a:pt x="262" y="246"/>
                    </a:lnTo>
                    <a:lnTo>
                      <a:pt x="262" y="250"/>
                    </a:lnTo>
                    <a:lnTo>
                      <a:pt x="263" y="258"/>
                    </a:lnTo>
                    <a:lnTo>
                      <a:pt x="263" y="266"/>
                    </a:lnTo>
                    <a:lnTo>
                      <a:pt x="261" y="273"/>
                    </a:lnTo>
                    <a:lnTo>
                      <a:pt x="259" y="280"/>
                    </a:lnTo>
                    <a:lnTo>
                      <a:pt x="256" y="287"/>
                    </a:lnTo>
                    <a:lnTo>
                      <a:pt x="251" y="292"/>
                    </a:lnTo>
                    <a:lnTo>
                      <a:pt x="247" y="296"/>
                    </a:lnTo>
                    <a:lnTo>
                      <a:pt x="242" y="298"/>
                    </a:lnTo>
                    <a:lnTo>
                      <a:pt x="238" y="300"/>
                    </a:lnTo>
                    <a:lnTo>
                      <a:pt x="232" y="300"/>
                    </a:lnTo>
                    <a:lnTo>
                      <a:pt x="228" y="298"/>
                    </a:lnTo>
                    <a:lnTo>
                      <a:pt x="223" y="296"/>
                    </a:lnTo>
                    <a:lnTo>
                      <a:pt x="219" y="293"/>
                    </a:lnTo>
                    <a:lnTo>
                      <a:pt x="216" y="288"/>
                    </a:lnTo>
                    <a:lnTo>
                      <a:pt x="216" y="294"/>
                    </a:lnTo>
                    <a:lnTo>
                      <a:pt x="214" y="301"/>
                    </a:lnTo>
                    <a:lnTo>
                      <a:pt x="213" y="306"/>
                    </a:lnTo>
                    <a:lnTo>
                      <a:pt x="211" y="310"/>
                    </a:lnTo>
                    <a:lnTo>
                      <a:pt x="208" y="315"/>
                    </a:lnTo>
                    <a:lnTo>
                      <a:pt x="204" y="318"/>
                    </a:lnTo>
                    <a:lnTo>
                      <a:pt x="201" y="321"/>
                    </a:lnTo>
                    <a:lnTo>
                      <a:pt x="197" y="322"/>
                    </a:lnTo>
                    <a:lnTo>
                      <a:pt x="194" y="322"/>
                    </a:lnTo>
                    <a:lnTo>
                      <a:pt x="191" y="322"/>
                    </a:lnTo>
                    <a:lnTo>
                      <a:pt x="189" y="322"/>
                    </a:lnTo>
                    <a:lnTo>
                      <a:pt x="187" y="321"/>
                    </a:lnTo>
                    <a:lnTo>
                      <a:pt x="183" y="318"/>
                    </a:lnTo>
                    <a:lnTo>
                      <a:pt x="181" y="317"/>
                    </a:lnTo>
                    <a:lnTo>
                      <a:pt x="180" y="314"/>
                    </a:lnTo>
                    <a:lnTo>
                      <a:pt x="178" y="311"/>
                    </a:lnTo>
                    <a:lnTo>
                      <a:pt x="181" y="317"/>
                    </a:lnTo>
                    <a:lnTo>
                      <a:pt x="184" y="321"/>
                    </a:lnTo>
                    <a:lnTo>
                      <a:pt x="188" y="323"/>
                    </a:lnTo>
                    <a:lnTo>
                      <a:pt x="192" y="325"/>
                    </a:lnTo>
                    <a:lnTo>
                      <a:pt x="196" y="326"/>
                    </a:lnTo>
                    <a:lnTo>
                      <a:pt x="200" y="325"/>
                    </a:lnTo>
                    <a:lnTo>
                      <a:pt x="204" y="323"/>
                    </a:lnTo>
                    <a:lnTo>
                      <a:pt x="209" y="321"/>
                    </a:lnTo>
                    <a:lnTo>
                      <a:pt x="212" y="315"/>
                    </a:lnTo>
                    <a:lnTo>
                      <a:pt x="214" y="310"/>
                    </a:lnTo>
                    <a:lnTo>
                      <a:pt x="217" y="305"/>
                    </a:lnTo>
                    <a:lnTo>
                      <a:pt x="218" y="298"/>
                    </a:lnTo>
                    <a:lnTo>
                      <a:pt x="221" y="301"/>
                    </a:lnTo>
                    <a:lnTo>
                      <a:pt x="223" y="302"/>
                    </a:lnTo>
                    <a:lnTo>
                      <a:pt x="227" y="305"/>
                    </a:lnTo>
                    <a:lnTo>
                      <a:pt x="229" y="306"/>
                    </a:lnTo>
                    <a:lnTo>
                      <a:pt x="232" y="306"/>
                    </a:lnTo>
                    <a:lnTo>
                      <a:pt x="234" y="308"/>
                    </a:lnTo>
                    <a:lnTo>
                      <a:pt x="238" y="308"/>
                    </a:lnTo>
                    <a:lnTo>
                      <a:pt x="241" y="308"/>
                    </a:lnTo>
                    <a:lnTo>
                      <a:pt x="243" y="306"/>
                    </a:lnTo>
                    <a:lnTo>
                      <a:pt x="247" y="305"/>
                    </a:lnTo>
                    <a:lnTo>
                      <a:pt x="250" y="304"/>
                    </a:lnTo>
                    <a:lnTo>
                      <a:pt x="252" y="302"/>
                    </a:lnTo>
                    <a:lnTo>
                      <a:pt x="254" y="300"/>
                    </a:lnTo>
                    <a:lnTo>
                      <a:pt x="258" y="297"/>
                    </a:lnTo>
                    <a:lnTo>
                      <a:pt x="260" y="293"/>
                    </a:lnTo>
                    <a:lnTo>
                      <a:pt x="262" y="290"/>
                    </a:lnTo>
                    <a:lnTo>
                      <a:pt x="264" y="284"/>
                    </a:lnTo>
                    <a:lnTo>
                      <a:pt x="267" y="279"/>
                    </a:lnTo>
                    <a:lnTo>
                      <a:pt x="268" y="272"/>
                    </a:lnTo>
                    <a:lnTo>
                      <a:pt x="268" y="266"/>
                    </a:lnTo>
                    <a:lnTo>
                      <a:pt x="268" y="259"/>
                    </a:lnTo>
                    <a:lnTo>
                      <a:pt x="268" y="251"/>
                    </a:lnTo>
                    <a:lnTo>
                      <a:pt x="266" y="246"/>
                    </a:lnTo>
                    <a:lnTo>
                      <a:pt x="263" y="239"/>
                    </a:lnTo>
                    <a:lnTo>
                      <a:pt x="266" y="238"/>
                    </a:lnTo>
                    <a:lnTo>
                      <a:pt x="268" y="237"/>
                    </a:lnTo>
                    <a:lnTo>
                      <a:pt x="270" y="235"/>
                    </a:lnTo>
                    <a:lnTo>
                      <a:pt x="271" y="233"/>
                    </a:lnTo>
                    <a:lnTo>
                      <a:pt x="272" y="230"/>
                    </a:lnTo>
                    <a:lnTo>
                      <a:pt x="273" y="228"/>
                    </a:lnTo>
                    <a:lnTo>
                      <a:pt x="273" y="224"/>
                    </a:lnTo>
                    <a:lnTo>
                      <a:pt x="273" y="221"/>
                    </a:lnTo>
                    <a:lnTo>
                      <a:pt x="272" y="216"/>
                    </a:lnTo>
                    <a:lnTo>
                      <a:pt x="271" y="214"/>
                    </a:lnTo>
                    <a:lnTo>
                      <a:pt x="270" y="212"/>
                    </a:lnTo>
                    <a:lnTo>
                      <a:pt x="276" y="209"/>
                    </a:lnTo>
                    <a:lnTo>
                      <a:pt x="280" y="207"/>
                    </a:lnTo>
                    <a:lnTo>
                      <a:pt x="284" y="204"/>
                    </a:lnTo>
                    <a:lnTo>
                      <a:pt x="289" y="200"/>
                    </a:lnTo>
                    <a:lnTo>
                      <a:pt x="293" y="195"/>
                    </a:lnTo>
                    <a:lnTo>
                      <a:pt x="297" y="191"/>
                    </a:lnTo>
                    <a:lnTo>
                      <a:pt x="300" y="184"/>
                    </a:lnTo>
                    <a:lnTo>
                      <a:pt x="303" y="179"/>
                    </a:lnTo>
                    <a:lnTo>
                      <a:pt x="306" y="173"/>
                    </a:lnTo>
                    <a:lnTo>
                      <a:pt x="308" y="166"/>
                    </a:lnTo>
                    <a:lnTo>
                      <a:pt x="309" y="159"/>
                    </a:lnTo>
                    <a:lnTo>
                      <a:pt x="310" y="152"/>
                    </a:lnTo>
                    <a:lnTo>
                      <a:pt x="311" y="145"/>
                    </a:lnTo>
                    <a:lnTo>
                      <a:pt x="311" y="137"/>
                    </a:lnTo>
                    <a:lnTo>
                      <a:pt x="311" y="131"/>
                    </a:lnTo>
                    <a:lnTo>
                      <a:pt x="310" y="123"/>
                    </a:lnTo>
                    <a:lnTo>
                      <a:pt x="309" y="116"/>
                    </a:lnTo>
                    <a:lnTo>
                      <a:pt x="307" y="111"/>
                    </a:lnTo>
                    <a:lnTo>
                      <a:pt x="306" y="104"/>
                    </a:lnTo>
                    <a:lnTo>
                      <a:pt x="303" y="99"/>
                    </a:lnTo>
                    <a:lnTo>
                      <a:pt x="301" y="94"/>
                    </a:lnTo>
                    <a:lnTo>
                      <a:pt x="298" y="90"/>
                    </a:lnTo>
                    <a:lnTo>
                      <a:pt x="296" y="85"/>
                    </a:lnTo>
                    <a:lnTo>
                      <a:pt x="292" y="81"/>
                    </a:lnTo>
                    <a:lnTo>
                      <a:pt x="289" y="77"/>
                    </a:lnTo>
                    <a:lnTo>
                      <a:pt x="286" y="74"/>
                    </a:lnTo>
                    <a:lnTo>
                      <a:pt x="281" y="72"/>
                    </a:lnTo>
                    <a:lnTo>
                      <a:pt x="278" y="69"/>
                    </a:lnTo>
                    <a:lnTo>
                      <a:pt x="273" y="66"/>
                    </a:lnTo>
                    <a:lnTo>
                      <a:pt x="269" y="65"/>
                    </a:lnTo>
                    <a:lnTo>
                      <a:pt x="264" y="65"/>
                    </a:lnTo>
                    <a:lnTo>
                      <a:pt x="260" y="64"/>
                    </a:lnTo>
                    <a:lnTo>
                      <a:pt x="260" y="59"/>
                    </a:lnTo>
                    <a:lnTo>
                      <a:pt x="260" y="52"/>
                    </a:lnTo>
                    <a:lnTo>
                      <a:pt x="260" y="47"/>
                    </a:lnTo>
                    <a:lnTo>
                      <a:pt x="259" y="42"/>
                    </a:lnTo>
                    <a:lnTo>
                      <a:pt x="258" y="36"/>
                    </a:lnTo>
                    <a:lnTo>
                      <a:pt x="256" y="31"/>
                    </a:lnTo>
                    <a:lnTo>
                      <a:pt x="253" y="26"/>
                    </a:lnTo>
                    <a:lnTo>
                      <a:pt x="251" y="22"/>
                    </a:lnTo>
                    <a:lnTo>
                      <a:pt x="249" y="17"/>
                    </a:lnTo>
                    <a:lnTo>
                      <a:pt x="246" y="13"/>
                    </a:lnTo>
                    <a:lnTo>
                      <a:pt x="242" y="10"/>
                    </a:lnTo>
                    <a:lnTo>
                      <a:pt x="239" y="7"/>
                    </a:lnTo>
                    <a:lnTo>
                      <a:pt x="236" y="5"/>
                    </a:lnTo>
                    <a:lnTo>
                      <a:pt x="232" y="2"/>
                    </a:lnTo>
                    <a:lnTo>
                      <a:pt x="228" y="1"/>
                    </a:lnTo>
                    <a:lnTo>
                      <a:pt x="224" y="0"/>
                    </a:lnTo>
                    <a:lnTo>
                      <a:pt x="219" y="0"/>
                    </a:lnTo>
                    <a:lnTo>
                      <a:pt x="213" y="1"/>
                    </a:lnTo>
                    <a:lnTo>
                      <a:pt x="209" y="2"/>
                    </a:lnTo>
                    <a:lnTo>
                      <a:pt x="203" y="5"/>
                    </a:lnTo>
                    <a:lnTo>
                      <a:pt x="199" y="7"/>
                    </a:lnTo>
                    <a:lnTo>
                      <a:pt x="194" y="13"/>
                    </a:lnTo>
                    <a:lnTo>
                      <a:pt x="191" y="17"/>
                    </a:lnTo>
                    <a:lnTo>
                      <a:pt x="188" y="23"/>
                    </a:lnTo>
                    <a:close/>
                    <a:moveTo>
                      <a:pt x="134" y="70"/>
                    </a:moveTo>
                    <a:lnTo>
                      <a:pt x="139" y="78"/>
                    </a:lnTo>
                    <a:lnTo>
                      <a:pt x="142" y="86"/>
                    </a:lnTo>
                    <a:lnTo>
                      <a:pt x="140" y="80"/>
                    </a:lnTo>
                    <a:lnTo>
                      <a:pt x="139" y="74"/>
                    </a:lnTo>
                    <a:lnTo>
                      <a:pt x="138" y="70"/>
                    </a:lnTo>
                    <a:lnTo>
                      <a:pt x="138" y="66"/>
                    </a:lnTo>
                    <a:lnTo>
                      <a:pt x="138" y="62"/>
                    </a:lnTo>
                    <a:lnTo>
                      <a:pt x="139" y="55"/>
                    </a:lnTo>
                    <a:lnTo>
                      <a:pt x="141" y="47"/>
                    </a:lnTo>
                    <a:lnTo>
                      <a:pt x="143" y="40"/>
                    </a:lnTo>
                    <a:lnTo>
                      <a:pt x="148" y="34"/>
                    </a:lnTo>
                    <a:lnTo>
                      <a:pt x="150" y="31"/>
                    </a:lnTo>
                    <a:lnTo>
                      <a:pt x="152" y="28"/>
                    </a:lnTo>
                    <a:lnTo>
                      <a:pt x="154" y="27"/>
                    </a:lnTo>
                    <a:lnTo>
                      <a:pt x="158" y="26"/>
                    </a:lnTo>
                    <a:lnTo>
                      <a:pt x="161" y="24"/>
                    </a:lnTo>
                    <a:lnTo>
                      <a:pt x="164" y="23"/>
                    </a:lnTo>
                    <a:lnTo>
                      <a:pt x="167" y="23"/>
                    </a:lnTo>
                    <a:lnTo>
                      <a:pt x="170" y="23"/>
                    </a:lnTo>
                    <a:lnTo>
                      <a:pt x="173" y="24"/>
                    </a:lnTo>
                    <a:lnTo>
                      <a:pt x="177" y="26"/>
                    </a:lnTo>
                    <a:lnTo>
                      <a:pt x="180" y="27"/>
                    </a:lnTo>
                    <a:lnTo>
                      <a:pt x="182" y="30"/>
                    </a:lnTo>
                    <a:lnTo>
                      <a:pt x="180" y="27"/>
                    </a:lnTo>
                    <a:lnTo>
                      <a:pt x="178" y="24"/>
                    </a:lnTo>
                    <a:lnTo>
                      <a:pt x="176" y="22"/>
                    </a:lnTo>
                    <a:lnTo>
                      <a:pt x="173" y="21"/>
                    </a:lnTo>
                    <a:lnTo>
                      <a:pt x="170" y="19"/>
                    </a:lnTo>
                    <a:lnTo>
                      <a:pt x="168" y="18"/>
                    </a:lnTo>
                    <a:lnTo>
                      <a:pt x="164" y="18"/>
                    </a:lnTo>
                    <a:lnTo>
                      <a:pt x="162" y="18"/>
                    </a:lnTo>
                    <a:lnTo>
                      <a:pt x="159" y="18"/>
                    </a:lnTo>
                    <a:lnTo>
                      <a:pt x="157" y="18"/>
                    </a:lnTo>
                    <a:lnTo>
                      <a:pt x="153" y="19"/>
                    </a:lnTo>
                    <a:lnTo>
                      <a:pt x="151" y="21"/>
                    </a:lnTo>
                    <a:lnTo>
                      <a:pt x="149" y="22"/>
                    </a:lnTo>
                    <a:lnTo>
                      <a:pt x="146" y="24"/>
                    </a:lnTo>
                    <a:lnTo>
                      <a:pt x="143" y="27"/>
                    </a:lnTo>
                    <a:lnTo>
                      <a:pt x="141" y="30"/>
                    </a:lnTo>
                    <a:lnTo>
                      <a:pt x="139" y="34"/>
                    </a:lnTo>
                    <a:lnTo>
                      <a:pt x="137" y="39"/>
                    </a:lnTo>
                    <a:lnTo>
                      <a:pt x="136" y="43"/>
                    </a:lnTo>
                    <a:lnTo>
                      <a:pt x="133" y="48"/>
                    </a:lnTo>
                    <a:lnTo>
                      <a:pt x="133" y="55"/>
                    </a:lnTo>
                    <a:lnTo>
                      <a:pt x="133" y="60"/>
                    </a:lnTo>
                    <a:lnTo>
                      <a:pt x="133" y="65"/>
                    </a:lnTo>
                    <a:lnTo>
                      <a:pt x="134" y="70"/>
                    </a:lnTo>
                    <a:close/>
                    <a:moveTo>
                      <a:pt x="134" y="70"/>
                    </a:moveTo>
                    <a:lnTo>
                      <a:pt x="131" y="66"/>
                    </a:lnTo>
                    <a:lnTo>
                      <a:pt x="128" y="61"/>
                    </a:lnTo>
                    <a:lnTo>
                      <a:pt x="131" y="66"/>
                    </a:lnTo>
                    <a:lnTo>
                      <a:pt x="134" y="73"/>
                    </a:lnTo>
                    <a:lnTo>
                      <a:pt x="134" y="72"/>
                    </a:lnTo>
                    <a:lnTo>
                      <a:pt x="134" y="70"/>
                    </a:lnTo>
                    <a:close/>
                    <a:moveTo>
                      <a:pt x="18" y="118"/>
                    </a:moveTo>
                    <a:lnTo>
                      <a:pt x="18" y="118"/>
                    </a:lnTo>
                    <a:lnTo>
                      <a:pt x="18" y="119"/>
                    </a:lnTo>
                    <a:lnTo>
                      <a:pt x="19" y="119"/>
                    </a:lnTo>
                    <a:lnTo>
                      <a:pt x="19" y="118"/>
                    </a:lnTo>
                    <a:lnTo>
                      <a:pt x="18" y="1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ffectLst>
                <a:outerShdw dist="35921" dir="2700000" algn="ctr" rotWithShape="0">
                  <a:schemeClr val="bg1">
                    <a:alpha val="50000"/>
                  </a:scheme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11" name="Picture 13" descr="房子2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280024" y="5723703"/>
              <a:ext cx="597156" cy="2880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2" name="Picture 13" descr="房子2"/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559214" y="5876521"/>
              <a:ext cx="597156" cy="2880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3" name="Picture 13" descr="房子2"/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826772" y="6029339"/>
              <a:ext cx="601033" cy="2880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4" name="Freeform 9"/>
            <p:cNvSpPr>
              <a:spLocks/>
            </p:cNvSpPr>
            <p:nvPr/>
          </p:nvSpPr>
          <p:spPr bwMode="auto">
            <a:xfrm>
              <a:off x="3016936" y="4404068"/>
              <a:ext cx="188913" cy="139700"/>
            </a:xfrm>
            <a:custGeom>
              <a:avLst/>
              <a:gdLst>
                <a:gd name="T0" fmla="*/ 2147483647 w 249"/>
                <a:gd name="T1" fmla="*/ 0 h 360"/>
                <a:gd name="T2" fmla="*/ 2147483647 w 249"/>
                <a:gd name="T3" fmla="*/ 2147483647 h 360"/>
                <a:gd name="T4" fmla="*/ 2147483647 w 249"/>
                <a:gd name="T5" fmla="*/ 2147483647 h 360"/>
                <a:gd name="T6" fmla="*/ 2147483647 w 249"/>
                <a:gd name="T7" fmla="*/ 2147483647 h 360"/>
                <a:gd name="T8" fmla="*/ 2147483647 w 249"/>
                <a:gd name="T9" fmla="*/ 2147483647 h 360"/>
                <a:gd name="T10" fmla="*/ 0 w 249"/>
                <a:gd name="T11" fmla="*/ 2147483647 h 360"/>
                <a:gd name="T12" fmla="*/ 2147483647 w 249"/>
                <a:gd name="T13" fmla="*/ 2147483647 h 360"/>
                <a:gd name="T14" fmla="*/ 2147483647 w 249"/>
                <a:gd name="T15" fmla="*/ 2147483647 h 360"/>
                <a:gd name="T16" fmla="*/ 2147483647 w 249"/>
                <a:gd name="T17" fmla="*/ 2147483647 h 360"/>
                <a:gd name="T18" fmla="*/ 2147483647 w 249"/>
                <a:gd name="T19" fmla="*/ 2147483647 h 360"/>
                <a:gd name="T20" fmla="*/ 2147483647 w 249"/>
                <a:gd name="T21" fmla="*/ 2147483647 h 360"/>
                <a:gd name="T22" fmla="*/ 2147483647 w 249"/>
                <a:gd name="T23" fmla="*/ 2147483647 h 360"/>
                <a:gd name="T24" fmla="*/ 2147483647 w 249"/>
                <a:gd name="T25" fmla="*/ 2147483647 h 360"/>
                <a:gd name="T26" fmla="*/ 2147483647 w 249"/>
                <a:gd name="T27" fmla="*/ 2147483647 h 360"/>
                <a:gd name="T28" fmla="*/ 2147483647 w 249"/>
                <a:gd name="T29" fmla="*/ 2147483647 h 360"/>
                <a:gd name="T30" fmla="*/ 2147483647 w 249"/>
                <a:gd name="T31" fmla="*/ 0 h 3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9"/>
                <a:gd name="T49" fmla="*/ 0 h 360"/>
                <a:gd name="T50" fmla="*/ 249 w 249"/>
                <a:gd name="T51" fmla="*/ 360 h 36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9" h="360">
                  <a:moveTo>
                    <a:pt x="124" y="0"/>
                  </a:moveTo>
                  <a:lnTo>
                    <a:pt x="74" y="78"/>
                  </a:lnTo>
                  <a:lnTo>
                    <a:pt x="90" y="75"/>
                  </a:lnTo>
                  <a:lnTo>
                    <a:pt x="38" y="174"/>
                  </a:lnTo>
                  <a:lnTo>
                    <a:pt x="62" y="168"/>
                  </a:lnTo>
                  <a:lnTo>
                    <a:pt x="0" y="293"/>
                  </a:lnTo>
                  <a:lnTo>
                    <a:pt x="100" y="287"/>
                  </a:lnTo>
                  <a:lnTo>
                    <a:pt x="100" y="360"/>
                  </a:lnTo>
                  <a:lnTo>
                    <a:pt x="143" y="360"/>
                  </a:lnTo>
                  <a:lnTo>
                    <a:pt x="143" y="287"/>
                  </a:lnTo>
                  <a:lnTo>
                    <a:pt x="249" y="293"/>
                  </a:lnTo>
                  <a:lnTo>
                    <a:pt x="186" y="162"/>
                  </a:lnTo>
                  <a:lnTo>
                    <a:pt x="212" y="168"/>
                  </a:lnTo>
                  <a:lnTo>
                    <a:pt x="159" y="75"/>
                  </a:lnTo>
                  <a:lnTo>
                    <a:pt x="174" y="7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10"/>
            <p:cNvSpPr>
              <a:spLocks/>
            </p:cNvSpPr>
            <p:nvPr/>
          </p:nvSpPr>
          <p:spPr bwMode="auto">
            <a:xfrm>
              <a:off x="3180449" y="4318343"/>
              <a:ext cx="190500" cy="141288"/>
            </a:xfrm>
            <a:custGeom>
              <a:avLst/>
              <a:gdLst>
                <a:gd name="T0" fmla="*/ 2147483647 w 249"/>
                <a:gd name="T1" fmla="*/ 0 h 360"/>
                <a:gd name="T2" fmla="*/ 2147483647 w 249"/>
                <a:gd name="T3" fmla="*/ 2147483647 h 360"/>
                <a:gd name="T4" fmla="*/ 2147483647 w 249"/>
                <a:gd name="T5" fmla="*/ 2147483647 h 360"/>
                <a:gd name="T6" fmla="*/ 2147483647 w 249"/>
                <a:gd name="T7" fmla="*/ 2147483647 h 360"/>
                <a:gd name="T8" fmla="*/ 2147483647 w 249"/>
                <a:gd name="T9" fmla="*/ 2147483647 h 360"/>
                <a:gd name="T10" fmla="*/ 0 w 249"/>
                <a:gd name="T11" fmla="*/ 2147483647 h 360"/>
                <a:gd name="T12" fmla="*/ 2147483647 w 249"/>
                <a:gd name="T13" fmla="*/ 2147483647 h 360"/>
                <a:gd name="T14" fmla="*/ 2147483647 w 249"/>
                <a:gd name="T15" fmla="*/ 2147483647 h 360"/>
                <a:gd name="T16" fmla="*/ 2147483647 w 249"/>
                <a:gd name="T17" fmla="*/ 2147483647 h 360"/>
                <a:gd name="T18" fmla="*/ 2147483647 w 249"/>
                <a:gd name="T19" fmla="*/ 2147483647 h 360"/>
                <a:gd name="T20" fmla="*/ 2147483647 w 249"/>
                <a:gd name="T21" fmla="*/ 2147483647 h 360"/>
                <a:gd name="T22" fmla="*/ 2147483647 w 249"/>
                <a:gd name="T23" fmla="*/ 2147483647 h 360"/>
                <a:gd name="T24" fmla="*/ 2147483647 w 249"/>
                <a:gd name="T25" fmla="*/ 2147483647 h 360"/>
                <a:gd name="T26" fmla="*/ 2147483647 w 249"/>
                <a:gd name="T27" fmla="*/ 2147483647 h 360"/>
                <a:gd name="T28" fmla="*/ 2147483647 w 249"/>
                <a:gd name="T29" fmla="*/ 2147483647 h 360"/>
                <a:gd name="T30" fmla="*/ 2147483647 w 249"/>
                <a:gd name="T31" fmla="*/ 0 h 3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9"/>
                <a:gd name="T49" fmla="*/ 0 h 360"/>
                <a:gd name="T50" fmla="*/ 249 w 249"/>
                <a:gd name="T51" fmla="*/ 360 h 36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9" h="360">
                  <a:moveTo>
                    <a:pt x="124" y="0"/>
                  </a:moveTo>
                  <a:lnTo>
                    <a:pt x="74" y="78"/>
                  </a:lnTo>
                  <a:lnTo>
                    <a:pt x="90" y="75"/>
                  </a:lnTo>
                  <a:lnTo>
                    <a:pt x="38" y="174"/>
                  </a:lnTo>
                  <a:lnTo>
                    <a:pt x="62" y="168"/>
                  </a:lnTo>
                  <a:lnTo>
                    <a:pt x="0" y="293"/>
                  </a:lnTo>
                  <a:lnTo>
                    <a:pt x="100" y="287"/>
                  </a:lnTo>
                  <a:lnTo>
                    <a:pt x="100" y="360"/>
                  </a:lnTo>
                  <a:lnTo>
                    <a:pt x="143" y="360"/>
                  </a:lnTo>
                  <a:lnTo>
                    <a:pt x="143" y="287"/>
                  </a:lnTo>
                  <a:lnTo>
                    <a:pt x="249" y="293"/>
                  </a:lnTo>
                  <a:lnTo>
                    <a:pt x="186" y="162"/>
                  </a:lnTo>
                  <a:lnTo>
                    <a:pt x="212" y="168"/>
                  </a:lnTo>
                  <a:lnTo>
                    <a:pt x="159" y="75"/>
                  </a:lnTo>
                  <a:lnTo>
                    <a:pt x="174" y="7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12"/>
            <p:cNvSpPr>
              <a:spLocks/>
            </p:cNvSpPr>
            <p:nvPr/>
          </p:nvSpPr>
          <p:spPr bwMode="auto">
            <a:xfrm>
              <a:off x="3293161" y="4454868"/>
              <a:ext cx="188913" cy="141288"/>
            </a:xfrm>
            <a:custGeom>
              <a:avLst/>
              <a:gdLst>
                <a:gd name="T0" fmla="*/ 2147483647 w 249"/>
                <a:gd name="T1" fmla="*/ 0 h 360"/>
                <a:gd name="T2" fmla="*/ 2147483647 w 249"/>
                <a:gd name="T3" fmla="*/ 2147483647 h 360"/>
                <a:gd name="T4" fmla="*/ 2147483647 w 249"/>
                <a:gd name="T5" fmla="*/ 2147483647 h 360"/>
                <a:gd name="T6" fmla="*/ 2147483647 w 249"/>
                <a:gd name="T7" fmla="*/ 2147483647 h 360"/>
                <a:gd name="T8" fmla="*/ 2147483647 w 249"/>
                <a:gd name="T9" fmla="*/ 2147483647 h 360"/>
                <a:gd name="T10" fmla="*/ 0 w 249"/>
                <a:gd name="T11" fmla="*/ 2147483647 h 360"/>
                <a:gd name="T12" fmla="*/ 2147483647 w 249"/>
                <a:gd name="T13" fmla="*/ 2147483647 h 360"/>
                <a:gd name="T14" fmla="*/ 2147483647 w 249"/>
                <a:gd name="T15" fmla="*/ 2147483647 h 360"/>
                <a:gd name="T16" fmla="*/ 2147483647 w 249"/>
                <a:gd name="T17" fmla="*/ 2147483647 h 360"/>
                <a:gd name="T18" fmla="*/ 2147483647 w 249"/>
                <a:gd name="T19" fmla="*/ 2147483647 h 360"/>
                <a:gd name="T20" fmla="*/ 2147483647 w 249"/>
                <a:gd name="T21" fmla="*/ 2147483647 h 360"/>
                <a:gd name="T22" fmla="*/ 2147483647 w 249"/>
                <a:gd name="T23" fmla="*/ 2147483647 h 360"/>
                <a:gd name="T24" fmla="*/ 2147483647 w 249"/>
                <a:gd name="T25" fmla="*/ 2147483647 h 360"/>
                <a:gd name="T26" fmla="*/ 2147483647 w 249"/>
                <a:gd name="T27" fmla="*/ 2147483647 h 360"/>
                <a:gd name="T28" fmla="*/ 2147483647 w 249"/>
                <a:gd name="T29" fmla="*/ 2147483647 h 360"/>
                <a:gd name="T30" fmla="*/ 2147483647 w 249"/>
                <a:gd name="T31" fmla="*/ 0 h 3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9"/>
                <a:gd name="T49" fmla="*/ 0 h 360"/>
                <a:gd name="T50" fmla="*/ 249 w 249"/>
                <a:gd name="T51" fmla="*/ 360 h 36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9" h="360">
                  <a:moveTo>
                    <a:pt x="124" y="0"/>
                  </a:moveTo>
                  <a:lnTo>
                    <a:pt x="74" y="78"/>
                  </a:lnTo>
                  <a:lnTo>
                    <a:pt x="90" y="75"/>
                  </a:lnTo>
                  <a:lnTo>
                    <a:pt x="38" y="174"/>
                  </a:lnTo>
                  <a:lnTo>
                    <a:pt x="62" y="168"/>
                  </a:lnTo>
                  <a:lnTo>
                    <a:pt x="0" y="293"/>
                  </a:lnTo>
                  <a:lnTo>
                    <a:pt x="100" y="287"/>
                  </a:lnTo>
                  <a:lnTo>
                    <a:pt x="100" y="360"/>
                  </a:lnTo>
                  <a:lnTo>
                    <a:pt x="143" y="360"/>
                  </a:lnTo>
                  <a:lnTo>
                    <a:pt x="143" y="287"/>
                  </a:lnTo>
                  <a:lnTo>
                    <a:pt x="249" y="293"/>
                  </a:lnTo>
                  <a:lnTo>
                    <a:pt x="186" y="162"/>
                  </a:lnTo>
                  <a:lnTo>
                    <a:pt x="212" y="168"/>
                  </a:lnTo>
                  <a:lnTo>
                    <a:pt x="159" y="75"/>
                  </a:lnTo>
                  <a:lnTo>
                    <a:pt x="174" y="7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12"/>
            <p:cNvSpPr>
              <a:spLocks/>
            </p:cNvSpPr>
            <p:nvPr/>
          </p:nvSpPr>
          <p:spPr bwMode="auto">
            <a:xfrm>
              <a:off x="3321736" y="4150068"/>
              <a:ext cx="190500" cy="141288"/>
            </a:xfrm>
            <a:custGeom>
              <a:avLst/>
              <a:gdLst>
                <a:gd name="T0" fmla="*/ 2147483647 w 249"/>
                <a:gd name="T1" fmla="*/ 0 h 360"/>
                <a:gd name="T2" fmla="*/ 2147483647 w 249"/>
                <a:gd name="T3" fmla="*/ 2147483647 h 360"/>
                <a:gd name="T4" fmla="*/ 2147483647 w 249"/>
                <a:gd name="T5" fmla="*/ 2147483647 h 360"/>
                <a:gd name="T6" fmla="*/ 2147483647 w 249"/>
                <a:gd name="T7" fmla="*/ 2147483647 h 360"/>
                <a:gd name="T8" fmla="*/ 2147483647 w 249"/>
                <a:gd name="T9" fmla="*/ 2147483647 h 360"/>
                <a:gd name="T10" fmla="*/ 0 w 249"/>
                <a:gd name="T11" fmla="*/ 2147483647 h 360"/>
                <a:gd name="T12" fmla="*/ 2147483647 w 249"/>
                <a:gd name="T13" fmla="*/ 2147483647 h 360"/>
                <a:gd name="T14" fmla="*/ 2147483647 w 249"/>
                <a:gd name="T15" fmla="*/ 2147483647 h 360"/>
                <a:gd name="T16" fmla="*/ 2147483647 w 249"/>
                <a:gd name="T17" fmla="*/ 2147483647 h 360"/>
                <a:gd name="T18" fmla="*/ 2147483647 w 249"/>
                <a:gd name="T19" fmla="*/ 2147483647 h 360"/>
                <a:gd name="T20" fmla="*/ 2147483647 w 249"/>
                <a:gd name="T21" fmla="*/ 2147483647 h 360"/>
                <a:gd name="T22" fmla="*/ 2147483647 w 249"/>
                <a:gd name="T23" fmla="*/ 2147483647 h 360"/>
                <a:gd name="T24" fmla="*/ 2147483647 w 249"/>
                <a:gd name="T25" fmla="*/ 2147483647 h 360"/>
                <a:gd name="T26" fmla="*/ 2147483647 w 249"/>
                <a:gd name="T27" fmla="*/ 2147483647 h 360"/>
                <a:gd name="T28" fmla="*/ 2147483647 w 249"/>
                <a:gd name="T29" fmla="*/ 2147483647 h 360"/>
                <a:gd name="T30" fmla="*/ 2147483647 w 249"/>
                <a:gd name="T31" fmla="*/ 0 h 36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49"/>
                <a:gd name="T49" fmla="*/ 0 h 360"/>
                <a:gd name="T50" fmla="*/ 249 w 249"/>
                <a:gd name="T51" fmla="*/ 360 h 36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49" h="360">
                  <a:moveTo>
                    <a:pt x="124" y="0"/>
                  </a:moveTo>
                  <a:lnTo>
                    <a:pt x="74" y="78"/>
                  </a:lnTo>
                  <a:lnTo>
                    <a:pt x="90" y="75"/>
                  </a:lnTo>
                  <a:lnTo>
                    <a:pt x="38" y="174"/>
                  </a:lnTo>
                  <a:lnTo>
                    <a:pt x="62" y="168"/>
                  </a:lnTo>
                  <a:lnTo>
                    <a:pt x="0" y="293"/>
                  </a:lnTo>
                  <a:lnTo>
                    <a:pt x="100" y="287"/>
                  </a:lnTo>
                  <a:lnTo>
                    <a:pt x="100" y="360"/>
                  </a:lnTo>
                  <a:lnTo>
                    <a:pt x="143" y="360"/>
                  </a:lnTo>
                  <a:lnTo>
                    <a:pt x="143" y="287"/>
                  </a:lnTo>
                  <a:lnTo>
                    <a:pt x="249" y="293"/>
                  </a:lnTo>
                  <a:lnTo>
                    <a:pt x="186" y="162"/>
                  </a:lnTo>
                  <a:lnTo>
                    <a:pt x="212" y="168"/>
                  </a:lnTo>
                  <a:lnTo>
                    <a:pt x="159" y="75"/>
                  </a:lnTo>
                  <a:lnTo>
                    <a:pt x="174" y="78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18" name="Picture 209" descr="公寓"/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838835" y="5676683"/>
              <a:ext cx="527359" cy="49959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19" name="Group 189"/>
            <p:cNvGrpSpPr>
              <a:grpSpLocks/>
            </p:cNvGrpSpPr>
            <p:nvPr/>
          </p:nvGrpSpPr>
          <p:grpSpPr bwMode="auto">
            <a:xfrm>
              <a:off x="2405749" y="5815356"/>
              <a:ext cx="273050" cy="354012"/>
              <a:chOff x="4643" y="2406"/>
              <a:chExt cx="241" cy="325"/>
            </a:xfrm>
          </p:grpSpPr>
          <p:sp>
            <p:nvSpPr>
              <p:cNvPr id="121" name="Freeform 190"/>
              <p:cNvSpPr>
                <a:spLocks/>
              </p:cNvSpPr>
              <p:nvPr/>
            </p:nvSpPr>
            <p:spPr bwMode="auto">
              <a:xfrm>
                <a:off x="4651" y="2409"/>
                <a:ext cx="223" cy="171"/>
              </a:xfrm>
              <a:custGeom>
                <a:avLst/>
                <a:gdLst>
                  <a:gd name="T0" fmla="*/ 2 w 296"/>
                  <a:gd name="T1" fmla="*/ 1 h 322"/>
                  <a:gd name="T2" fmla="*/ 2 w 296"/>
                  <a:gd name="T3" fmla="*/ 1 h 322"/>
                  <a:gd name="T4" fmla="*/ 2 w 296"/>
                  <a:gd name="T5" fmla="*/ 1 h 322"/>
                  <a:gd name="T6" fmla="*/ 2 w 296"/>
                  <a:gd name="T7" fmla="*/ 1 h 322"/>
                  <a:gd name="T8" fmla="*/ 2 w 296"/>
                  <a:gd name="T9" fmla="*/ 1 h 322"/>
                  <a:gd name="T10" fmla="*/ 2 w 296"/>
                  <a:gd name="T11" fmla="*/ 1 h 322"/>
                  <a:gd name="T12" fmla="*/ 2 w 296"/>
                  <a:gd name="T13" fmla="*/ 1 h 322"/>
                  <a:gd name="T14" fmla="*/ 2 w 296"/>
                  <a:gd name="T15" fmla="*/ 1 h 322"/>
                  <a:gd name="T16" fmla="*/ 2 w 296"/>
                  <a:gd name="T17" fmla="*/ 1 h 322"/>
                  <a:gd name="T18" fmla="*/ 0 w 296"/>
                  <a:gd name="T19" fmla="*/ 1 h 322"/>
                  <a:gd name="T20" fmla="*/ 2 w 296"/>
                  <a:gd name="T21" fmla="*/ 1 h 322"/>
                  <a:gd name="T22" fmla="*/ 2 w 296"/>
                  <a:gd name="T23" fmla="*/ 1 h 322"/>
                  <a:gd name="T24" fmla="*/ 2 w 296"/>
                  <a:gd name="T25" fmla="*/ 1 h 322"/>
                  <a:gd name="T26" fmla="*/ 2 w 296"/>
                  <a:gd name="T27" fmla="*/ 1 h 322"/>
                  <a:gd name="T28" fmla="*/ 2 w 296"/>
                  <a:gd name="T29" fmla="*/ 1 h 322"/>
                  <a:gd name="T30" fmla="*/ 2 w 296"/>
                  <a:gd name="T31" fmla="*/ 1 h 322"/>
                  <a:gd name="T32" fmla="*/ 2 w 296"/>
                  <a:gd name="T33" fmla="*/ 1 h 322"/>
                  <a:gd name="T34" fmla="*/ 2 w 296"/>
                  <a:gd name="T35" fmla="*/ 1 h 322"/>
                  <a:gd name="T36" fmla="*/ 2 w 296"/>
                  <a:gd name="T37" fmla="*/ 1 h 322"/>
                  <a:gd name="T38" fmla="*/ 2 w 296"/>
                  <a:gd name="T39" fmla="*/ 1 h 322"/>
                  <a:gd name="T40" fmla="*/ 2 w 296"/>
                  <a:gd name="T41" fmla="*/ 1 h 322"/>
                  <a:gd name="T42" fmla="*/ 2 w 296"/>
                  <a:gd name="T43" fmla="*/ 1 h 322"/>
                  <a:gd name="T44" fmla="*/ 2 w 296"/>
                  <a:gd name="T45" fmla="*/ 1 h 322"/>
                  <a:gd name="T46" fmla="*/ 2 w 296"/>
                  <a:gd name="T47" fmla="*/ 1 h 322"/>
                  <a:gd name="T48" fmla="*/ 2 w 296"/>
                  <a:gd name="T49" fmla="*/ 1 h 322"/>
                  <a:gd name="T50" fmla="*/ 2 w 296"/>
                  <a:gd name="T51" fmla="*/ 0 h 322"/>
                  <a:gd name="T52" fmla="*/ 2 w 296"/>
                  <a:gd name="T53" fmla="*/ 1 h 322"/>
                  <a:gd name="T54" fmla="*/ 2 w 296"/>
                  <a:gd name="T55" fmla="*/ 1 h 322"/>
                  <a:gd name="T56" fmla="*/ 2 w 296"/>
                  <a:gd name="T57" fmla="*/ 1 h 322"/>
                  <a:gd name="T58" fmla="*/ 2 w 296"/>
                  <a:gd name="T59" fmla="*/ 1 h 322"/>
                  <a:gd name="T60" fmla="*/ 2 w 296"/>
                  <a:gd name="T61" fmla="*/ 1 h 322"/>
                  <a:gd name="T62" fmla="*/ 2 w 296"/>
                  <a:gd name="T63" fmla="*/ 1 h 322"/>
                  <a:gd name="T64" fmla="*/ 2 w 296"/>
                  <a:gd name="T65" fmla="*/ 1 h 322"/>
                  <a:gd name="T66" fmla="*/ 2 w 296"/>
                  <a:gd name="T67" fmla="*/ 1 h 322"/>
                  <a:gd name="T68" fmla="*/ 2 w 296"/>
                  <a:gd name="T69" fmla="*/ 1 h 322"/>
                  <a:gd name="T70" fmla="*/ 2 w 296"/>
                  <a:gd name="T71" fmla="*/ 1 h 322"/>
                  <a:gd name="T72" fmla="*/ 2 w 296"/>
                  <a:gd name="T73" fmla="*/ 1 h 322"/>
                  <a:gd name="T74" fmla="*/ 2 w 296"/>
                  <a:gd name="T75" fmla="*/ 1 h 322"/>
                  <a:gd name="T76" fmla="*/ 2 w 296"/>
                  <a:gd name="T77" fmla="*/ 1 h 322"/>
                  <a:gd name="T78" fmla="*/ 2 w 296"/>
                  <a:gd name="T79" fmla="*/ 1 h 322"/>
                  <a:gd name="T80" fmla="*/ 2 w 296"/>
                  <a:gd name="T81" fmla="*/ 1 h 322"/>
                  <a:gd name="T82" fmla="*/ 2 w 296"/>
                  <a:gd name="T83" fmla="*/ 1 h 322"/>
                  <a:gd name="T84" fmla="*/ 2 w 296"/>
                  <a:gd name="T85" fmla="*/ 1 h 322"/>
                  <a:gd name="T86" fmla="*/ 2 w 296"/>
                  <a:gd name="T87" fmla="*/ 1 h 322"/>
                  <a:gd name="T88" fmla="*/ 2 w 296"/>
                  <a:gd name="T89" fmla="*/ 1 h 322"/>
                  <a:gd name="T90" fmla="*/ 2 w 296"/>
                  <a:gd name="T91" fmla="*/ 1 h 322"/>
                  <a:gd name="T92" fmla="*/ 2 w 296"/>
                  <a:gd name="T93" fmla="*/ 1 h 322"/>
                  <a:gd name="T94" fmla="*/ 2 w 296"/>
                  <a:gd name="T95" fmla="*/ 1 h 322"/>
                  <a:gd name="T96" fmla="*/ 2 w 296"/>
                  <a:gd name="T97" fmla="*/ 1 h 322"/>
                  <a:gd name="T98" fmla="*/ 2 w 296"/>
                  <a:gd name="T99" fmla="*/ 1 h 322"/>
                  <a:gd name="T100" fmla="*/ 2 w 296"/>
                  <a:gd name="T101" fmla="*/ 1 h 322"/>
                  <a:gd name="T102" fmla="*/ 2 w 296"/>
                  <a:gd name="T103" fmla="*/ 1 h 322"/>
                  <a:gd name="T104" fmla="*/ 2 w 296"/>
                  <a:gd name="T105" fmla="*/ 1 h 322"/>
                  <a:gd name="T106" fmla="*/ 2 w 296"/>
                  <a:gd name="T107" fmla="*/ 1 h 322"/>
                  <a:gd name="T108" fmla="*/ 2 w 296"/>
                  <a:gd name="T109" fmla="*/ 1 h 322"/>
                  <a:gd name="T110" fmla="*/ 2 w 296"/>
                  <a:gd name="T111" fmla="*/ 1 h 322"/>
                  <a:gd name="T112" fmla="*/ 2 w 296"/>
                  <a:gd name="T113" fmla="*/ 1 h 322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w 296"/>
                  <a:gd name="T172" fmla="*/ 0 h 322"/>
                  <a:gd name="T173" fmla="*/ 296 w 296"/>
                  <a:gd name="T174" fmla="*/ 322 h 322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T171" t="T172" r="T173" b="T174"/>
                <a:pathLst>
                  <a:path w="296" h="322">
                    <a:moveTo>
                      <a:pt x="116" y="279"/>
                    </a:moveTo>
                    <a:lnTo>
                      <a:pt x="114" y="283"/>
                    </a:lnTo>
                    <a:lnTo>
                      <a:pt x="112" y="288"/>
                    </a:lnTo>
                    <a:lnTo>
                      <a:pt x="110" y="292"/>
                    </a:lnTo>
                    <a:lnTo>
                      <a:pt x="106" y="296"/>
                    </a:lnTo>
                    <a:lnTo>
                      <a:pt x="104" y="300"/>
                    </a:lnTo>
                    <a:lnTo>
                      <a:pt x="101" y="302"/>
                    </a:lnTo>
                    <a:lnTo>
                      <a:pt x="97" y="305"/>
                    </a:lnTo>
                    <a:lnTo>
                      <a:pt x="94" y="308"/>
                    </a:lnTo>
                    <a:lnTo>
                      <a:pt x="91" y="309"/>
                    </a:lnTo>
                    <a:lnTo>
                      <a:pt x="86" y="310"/>
                    </a:lnTo>
                    <a:lnTo>
                      <a:pt x="83" y="311"/>
                    </a:lnTo>
                    <a:lnTo>
                      <a:pt x="80" y="311"/>
                    </a:lnTo>
                    <a:lnTo>
                      <a:pt x="75" y="310"/>
                    </a:lnTo>
                    <a:lnTo>
                      <a:pt x="72" y="309"/>
                    </a:lnTo>
                    <a:lnTo>
                      <a:pt x="67" y="308"/>
                    </a:lnTo>
                    <a:lnTo>
                      <a:pt x="64" y="306"/>
                    </a:lnTo>
                    <a:lnTo>
                      <a:pt x="59" y="301"/>
                    </a:lnTo>
                    <a:lnTo>
                      <a:pt x="54" y="296"/>
                    </a:lnTo>
                    <a:lnTo>
                      <a:pt x="50" y="289"/>
                    </a:lnTo>
                    <a:lnTo>
                      <a:pt x="46" y="283"/>
                    </a:lnTo>
                    <a:lnTo>
                      <a:pt x="44" y="275"/>
                    </a:lnTo>
                    <a:lnTo>
                      <a:pt x="43" y="266"/>
                    </a:lnTo>
                    <a:lnTo>
                      <a:pt x="42" y="256"/>
                    </a:lnTo>
                    <a:lnTo>
                      <a:pt x="42" y="249"/>
                    </a:lnTo>
                    <a:lnTo>
                      <a:pt x="37" y="247"/>
                    </a:lnTo>
                    <a:lnTo>
                      <a:pt x="33" y="246"/>
                    </a:lnTo>
                    <a:lnTo>
                      <a:pt x="28" y="243"/>
                    </a:lnTo>
                    <a:lnTo>
                      <a:pt x="25" y="242"/>
                    </a:lnTo>
                    <a:lnTo>
                      <a:pt x="21" y="238"/>
                    </a:lnTo>
                    <a:lnTo>
                      <a:pt x="17" y="234"/>
                    </a:lnTo>
                    <a:lnTo>
                      <a:pt x="14" y="230"/>
                    </a:lnTo>
                    <a:lnTo>
                      <a:pt x="11" y="226"/>
                    </a:lnTo>
                    <a:lnTo>
                      <a:pt x="8" y="221"/>
                    </a:lnTo>
                    <a:lnTo>
                      <a:pt x="6" y="216"/>
                    </a:lnTo>
                    <a:lnTo>
                      <a:pt x="4" y="211"/>
                    </a:lnTo>
                    <a:lnTo>
                      <a:pt x="3" y="204"/>
                    </a:lnTo>
                    <a:lnTo>
                      <a:pt x="1" y="199"/>
                    </a:lnTo>
                    <a:lnTo>
                      <a:pt x="1" y="192"/>
                    </a:lnTo>
                    <a:lnTo>
                      <a:pt x="0" y="186"/>
                    </a:lnTo>
                    <a:lnTo>
                      <a:pt x="0" y="179"/>
                    </a:lnTo>
                    <a:lnTo>
                      <a:pt x="1" y="170"/>
                    </a:lnTo>
                    <a:lnTo>
                      <a:pt x="2" y="162"/>
                    </a:lnTo>
                    <a:lnTo>
                      <a:pt x="4" y="154"/>
                    </a:lnTo>
                    <a:lnTo>
                      <a:pt x="6" y="148"/>
                    </a:lnTo>
                    <a:lnTo>
                      <a:pt x="10" y="141"/>
                    </a:lnTo>
                    <a:lnTo>
                      <a:pt x="14" y="135"/>
                    </a:lnTo>
                    <a:lnTo>
                      <a:pt x="18" y="129"/>
                    </a:lnTo>
                    <a:lnTo>
                      <a:pt x="23" y="125"/>
                    </a:lnTo>
                    <a:lnTo>
                      <a:pt x="23" y="116"/>
                    </a:lnTo>
                    <a:lnTo>
                      <a:pt x="24" y="107"/>
                    </a:lnTo>
                    <a:lnTo>
                      <a:pt x="25" y="99"/>
                    </a:lnTo>
                    <a:lnTo>
                      <a:pt x="27" y="90"/>
                    </a:lnTo>
                    <a:lnTo>
                      <a:pt x="30" y="82"/>
                    </a:lnTo>
                    <a:lnTo>
                      <a:pt x="32" y="76"/>
                    </a:lnTo>
                    <a:lnTo>
                      <a:pt x="35" y="68"/>
                    </a:lnTo>
                    <a:lnTo>
                      <a:pt x="40" y="63"/>
                    </a:lnTo>
                    <a:lnTo>
                      <a:pt x="43" y="56"/>
                    </a:lnTo>
                    <a:lnTo>
                      <a:pt x="47" y="51"/>
                    </a:lnTo>
                    <a:lnTo>
                      <a:pt x="53" y="47"/>
                    </a:lnTo>
                    <a:lnTo>
                      <a:pt x="59" y="43"/>
                    </a:lnTo>
                    <a:lnTo>
                      <a:pt x="63" y="39"/>
                    </a:lnTo>
                    <a:lnTo>
                      <a:pt x="70" y="36"/>
                    </a:lnTo>
                    <a:lnTo>
                      <a:pt x="75" y="35"/>
                    </a:lnTo>
                    <a:lnTo>
                      <a:pt x="82" y="35"/>
                    </a:lnTo>
                    <a:lnTo>
                      <a:pt x="85" y="35"/>
                    </a:lnTo>
                    <a:lnTo>
                      <a:pt x="90" y="35"/>
                    </a:lnTo>
                    <a:lnTo>
                      <a:pt x="94" y="36"/>
                    </a:lnTo>
                    <a:lnTo>
                      <a:pt x="99" y="38"/>
                    </a:lnTo>
                    <a:lnTo>
                      <a:pt x="102" y="39"/>
                    </a:lnTo>
                    <a:lnTo>
                      <a:pt x="106" y="42"/>
                    </a:lnTo>
                    <a:lnTo>
                      <a:pt x="110" y="44"/>
                    </a:lnTo>
                    <a:lnTo>
                      <a:pt x="113" y="47"/>
                    </a:lnTo>
                    <a:lnTo>
                      <a:pt x="116" y="49"/>
                    </a:lnTo>
                    <a:lnTo>
                      <a:pt x="120" y="53"/>
                    </a:lnTo>
                    <a:lnTo>
                      <a:pt x="123" y="57"/>
                    </a:lnTo>
                    <a:lnTo>
                      <a:pt x="126" y="61"/>
                    </a:lnTo>
                    <a:lnTo>
                      <a:pt x="132" y="70"/>
                    </a:lnTo>
                    <a:lnTo>
                      <a:pt x="136" y="82"/>
                    </a:lnTo>
                    <a:lnTo>
                      <a:pt x="134" y="78"/>
                    </a:lnTo>
                    <a:lnTo>
                      <a:pt x="133" y="74"/>
                    </a:lnTo>
                    <a:lnTo>
                      <a:pt x="131" y="66"/>
                    </a:lnTo>
                    <a:lnTo>
                      <a:pt x="130" y="60"/>
                    </a:lnTo>
                    <a:lnTo>
                      <a:pt x="130" y="51"/>
                    </a:lnTo>
                    <a:lnTo>
                      <a:pt x="131" y="44"/>
                    </a:lnTo>
                    <a:lnTo>
                      <a:pt x="133" y="36"/>
                    </a:lnTo>
                    <a:lnTo>
                      <a:pt x="136" y="30"/>
                    </a:lnTo>
                    <a:lnTo>
                      <a:pt x="141" y="25"/>
                    </a:lnTo>
                    <a:lnTo>
                      <a:pt x="144" y="19"/>
                    </a:lnTo>
                    <a:lnTo>
                      <a:pt x="149" y="17"/>
                    </a:lnTo>
                    <a:lnTo>
                      <a:pt x="153" y="15"/>
                    </a:lnTo>
                    <a:lnTo>
                      <a:pt x="159" y="15"/>
                    </a:lnTo>
                    <a:lnTo>
                      <a:pt x="163" y="15"/>
                    </a:lnTo>
                    <a:lnTo>
                      <a:pt x="167" y="18"/>
                    </a:lnTo>
                    <a:lnTo>
                      <a:pt x="172" y="21"/>
                    </a:lnTo>
                    <a:lnTo>
                      <a:pt x="175" y="25"/>
                    </a:lnTo>
                    <a:lnTo>
                      <a:pt x="185" y="11"/>
                    </a:lnTo>
                    <a:lnTo>
                      <a:pt x="189" y="7"/>
                    </a:lnTo>
                    <a:lnTo>
                      <a:pt x="193" y="5"/>
                    </a:lnTo>
                    <a:lnTo>
                      <a:pt x="196" y="2"/>
                    </a:lnTo>
                    <a:lnTo>
                      <a:pt x="201" y="1"/>
                    </a:lnTo>
                    <a:lnTo>
                      <a:pt x="204" y="0"/>
                    </a:lnTo>
                    <a:lnTo>
                      <a:pt x="209" y="0"/>
                    </a:lnTo>
                    <a:lnTo>
                      <a:pt x="212" y="0"/>
                    </a:lnTo>
                    <a:lnTo>
                      <a:pt x="216" y="1"/>
                    </a:lnTo>
                    <a:lnTo>
                      <a:pt x="220" y="2"/>
                    </a:lnTo>
                    <a:lnTo>
                      <a:pt x="224" y="4"/>
                    </a:lnTo>
                    <a:lnTo>
                      <a:pt x="227" y="6"/>
                    </a:lnTo>
                    <a:lnTo>
                      <a:pt x="231" y="9"/>
                    </a:lnTo>
                    <a:lnTo>
                      <a:pt x="234" y="11"/>
                    </a:lnTo>
                    <a:lnTo>
                      <a:pt x="237" y="15"/>
                    </a:lnTo>
                    <a:lnTo>
                      <a:pt x="241" y="21"/>
                    </a:lnTo>
                    <a:lnTo>
                      <a:pt x="243" y="26"/>
                    </a:lnTo>
                    <a:lnTo>
                      <a:pt x="246" y="34"/>
                    </a:lnTo>
                    <a:lnTo>
                      <a:pt x="249" y="43"/>
                    </a:lnTo>
                    <a:lnTo>
                      <a:pt x="250" y="48"/>
                    </a:lnTo>
                    <a:lnTo>
                      <a:pt x="251" y="53"/>
                    </a:lnTo>
                    <a:lnTo>
                      <a:pt x="251" y="59"/>
                    </a:lnTo>
                    <a:lnTo>
                      <a:pt x="251" y="64"/>
                    </a:lnTo>
                    <a:lnTo>
                      <a:pt x="255" y="64"/>
                    </a:lnTo>
                    <a:lnTo>
                      <a:pt x="261" y="65"/>
                    </a:lnTo>
                    <a:lnTo>
                      <a:pt x="265" y="68"/>
                    </a:lnTo>
                    <a:lnTo>
                      <a:pt x="270" y="72"/>
                    </a:lnTo>
                    <a:lnTo>
                      <a:pt x="274" y="74"/>
                    </a:lnTo>
                    <a:lnTo>
                      <a:pt x="277" y="78"/>
                    </a:lnTo>
                    <a:lnTo>
                      <a:pt x="282" y="83"/>
                    </a:lnTo>
                    <a:lnTo>
                      <a:pt x="285" y="89"/>
                    </a:lnTo>
                    <a:lnTo>
                      <a:pt x="287" y="94"/>
                    </a:lnTo>
                    <a:lnTo>
                      <a:pt x="291" y="101"/>
                    </a:lnTo>
                    <a:lnTo>
                      <a:pt x="293" y="107"/>
                    </a:lnTo>
                    <a:lnTo>
                      <a:pt x="294" y="114"/>
                    </a:lnTo>
                    <a:lnTo>
                      <a:pt x="295" y="120"/>
                    </a:lnTo>
                    <a:lnTo>
                      <a:pt x="296" y="128"/>
                    </a:lnTo>
                    <a:lnTo>
                      <a:pt x="296" y="135"/>
                    </a:lnTo>
                    <a:lnTo>
                      <a:pt x="296" y="142"/>
                    </a:lnTo>
                    <a:lnTo>
                      <a:pt x="296" y="149"/>
                    </a:lnTo>
                    <a:lnTo>
                      <a:pt x="295" y="154"/>
                    </a:lnTo>
                    <a:lnTo>
                      <a:pt x="294" y="159"/>
                    </a:lnTo>
                    <a:lnTo>
                      <a:pt x="293" y="165"/>
                    </a:lnTo>
                    <a:lnTo>
                      <a:pt x="290" y="175"/>
                    </a:lnTo>
                    <a:lnTo>
                      <a:pt x="285" y="184"/>
                    </a:lnTo>
                    <a:lnTo>
                      <a:pt x="280" y="192"/>
                    </a:lnTo>
                    <a:lnTo>
                      <a:pt x="276" y="196"/>
                    </a:lnTo>
                    <a:lnTo>
                      <a:pt x="273" y="199"/>
                    </a:lnTo>
                    <a:lnTo>
                      <a:pt x="270" y="203"/>
                    </a:lnTo>
                    <a:lnTo>
                      <a:pt x="266" y="204"/>
                    </a:lnTo>
                    <a:lnTo>
                      <a:pt x="262" y="207"/>
                    </a:lnTo>
                    <a:lnTo>
                      <a:pt x="259" y="208"/>
                    </a:lnTo>
                    <a:lnTo>
                      <a:pt x="260" y="209"/>
                    </a:lnTo>
                    <a:lnTo>
                      <a:pt x="262" y="211"/>
                    </a:lnTo>
                    <a:lnTo>
                      <a:pt x="263" y="213"/>
                    </a:lnTo>
                    <a:lnTo>
                      <a:pt x="264" y="215"/>
                    </a:lnTo>
                    <a:lnTo>
                      <a:pt x="264" y="217"/>
                    </a:lnTo>
                    <a:lnTo>
                      <a:pt x="265" y="220"/>
                    </a:lnTo>
                    <a:lnTo>
                      <a:pt x="265" y="222"/>
                    </a:lnTo>
                    <a:lnTo>
                      <a:pt x="264" y="226"/>
                    </a:lnTo>
                    <a:lnTo>
                      <a:pt x="264" y="228"/>
                    </a:lnTo>
                    <a:lnTo>
                      <a:pt x="263" y="230"/>
                    </a:lnTo>
                    <a:lnTo>
                      <a:pt x="261" y="233"/>
                    </a:lnTo>
                    <a:lnTo>
                      <a:pt x="260" y="234"/>
                    </a:lnTo>
                    <a:lnTo>
                      <a:pt x="259" y="234"/>
                    </a:lnTo>
                    <a:lnTo>
                      <a:pt x="256" y="235"/>
                    </a:lnTo>
                    <a:lnTo>
                      <a:pt x="254" y="235"/>
                    </a:lnTo>
                    <a:lnTo>
                      <a:pt x="253" y="234"/>
                    </a:lnTo>
                    <a:lnTo>
                      <a:pt x="252" y="234"/>
                    </a:lnTo>
                    <a:lnTo>
                      <a:pt x="251" y="234"/>
                    </a:lnTo>
                    <a:lnTo>
                      <a:pt x="254" y="241"/>
                    </a:lnTo>
                    <a:lnTo>
                      <a:pt x="256" y="247"/>
                    </a:lnTo>
                    <a:lnTo>
                      <a:pt x="257" y="255"/>
                    </a:lnTo>
                    <a:lnTo>
                      <a:pt x="257" y="263"/>
                    </a:lnTo>
                    <a:lnTo>
                      <a:pt x="256" y="271"/>
                    </a:lnTo>
                    <a:lnTo>
                      <a:pt x="254" y="279"/>
                    </a:lnTo>
                    <a:lnTo>
                      <a:pt x="252" y="285"/>
                    </a:lnTo>
                    <a:lnTo>
                      <a:pt x="247" y="292"/>
                    </a:lnTo>
                    <a:lnTo>
                      <a:pt x="245" y="293"/>
                    </a:lnTo>
                    <a:lnTo>
                      <a:pt x="243" y="296"/>
                    </a:lnTo>
                    <a:lnTo>
                      <a:pt x="241" y="297"/>
                    </a:lnTo>
                    <a:lnTo>
                      <a:pt x="239" y="298"/>
                    </a:lnTo>
                    <a:lnTo>
                      <a:pt x="235" y="300"/>
                    </a:lnTo>
                    <a:lnTo>
                      <a:pt x="233" y="300"/>
                    </a:lnTo>
                    <a:lnTo>
                      <a:pt x="231" y="301"/>
                    </a:lnTo>
                    <a:lnTo>
                      <a:pt x="227" y="301"/>
                    </a:lnTo>
                    <a:lnTo>
                      <a:pt x="225" y="300"/>
                    </a:lnTo>
                    <a:lnTo>
                      <a:pt x="223" y="300"/>
                    </a:lnTo>
                    <a:lnTo>
                      <a:pt x="220" y="298"/>
                    </a:lnTo>
                    <a:lnTo>
                      <a:pt x="217" y="297"/>
                    </a:lnTo>
                    <a:lnTo>
                      <a:pt x="215" y="294"/>
                    </a:lnTo>
                    <a:lnTo>
                      <a:pt x="213" y="292"/>
                    </a:lnTo>
                    <a:lnTo>
                      <a:pt x="211" y="289"/>
                    </a:lnTo>
                    <a:lnTo>
                      <a:pt x="210" y="287"/>
                    </a:lnTo>
                    <a:lnTo>
                      <a:pt x="209" y="293"/>
                    </a:lnTo>
                    <a:lnTo>
                      <a:pt x="207" y="300"/>
                    </a:lnTo>
                    <a:lnTo>
                      <a:pt x="206" y="305"/>
                    </a:lnTo>
                    <a:lnTo>
                      <a:pt x="203" y="310"/>
                    </a:lnTo>
                    <a:lnTo>
                      <a:pt x="200" y="315"/>
                    </a:lnTo>
                    <a:lnTo>
                      <a:pt x="196" y="318"/>
                    </a:lnTo>
                    <a:lnTo>
                      <a:pt x="192" y="321"/>
                    </a:lnTo>
                    <a:lnTo>
                      <a:pt x="190" y="321"/>
                    </a:lnTo>
                    <a:lnTo>
                      <a:pt x="187" y="322"/>
                    </a:lnTo>
                    <a:lnTo>
                      <a:pt x="185" y="321"/>
                    </a:lnTo>
                    <a:lnTo>
                      <a:pt x="183" y="321"/>
                    </a:lnTo>
                    <a:lnTo>
                      <a:pt x="179" y="319"/>
                    </a:lnTo>
                    <a:lnTo>
                      <a:pt x="175" y="317"/>
                    </a:lnTo>
                    <a:lnTo>
                      <a:pt x="172" y="313"/>
                    </a:lnTo>
                    <a:lnTo>
                      <a:pt x="169" y="309"/>
                    </a:lnTo>
                    <a:lnTo>
                      <a:pt x="166" y="304"/>
                    </a:lnTo>
                    <a:lnTo>
                      <a:pt x="165" y="297"/>
                    </a:lnTo>
                    <a:lnTo>
                      <a:pt x="164" y="291"/>
                    </a:lnTo>
                    <a:lnTo>
                      <a:pt x="162" y="294"/>
                    </a:lnTo>
                    <a:lnTo>
                      <a:pt x="161" y="297"/>
                    </a:lnTo>
                    <a:lnTo>
                      <a:pt x="157" y="300"/>
                    </a:lnTo>
                    <a:lnTo>
                      <a:pt x="155" y="301"/>
                    </a:lnTo>
                    <a:lnTo>
                      <a:pt x="153" y="302"/>
                    </a:lnTo>
                    <a:lnTo>
                      <a:pt x="151" y="304"/>
                    </a:lnTo>
                    <a:lnTo>
                      <a:pt x="147" y="305"/>
                    </a:lnTo>
                    <a:lnTo>
                      <a:pt x="145" y="306"/>
                    </a:lnTo>
                    <a:lnTo>
                      <a:pt x="142" y="306"/>
                    </a:lnTo>
                    <a:lnTo>
                      <a:pt x="140" y="306"/>
                    </a:lnTo>
                    <a:lnTo>
                      <a:pt x="136" y="305"/>
                    </a:lnTo>
                    <a:lnTo>
                      <a:pt x="134" y="304"/>
                    </a:lnTo>
                    <a:lnTo>
                      <a:pt x="132" y="302"/>
                    </a:lnTo>
                    <a:lnTo>
                      <a:pt x="129" y="301"/>
                    </a:lnTo>
                    <a:lnTo>
                      <a:pt x="126" y="298"/>
                    </a:lnTo>
                    <a:lnTo>
                      <a:pt x="124" y="296"/>
                    </a:lnTo>
                    <a:lnTo>
                      <a:pt x="122" y="292"/>
                    </a:lnTo>
                    <a:lnTo>
                      <a:pt x="120" y="288"/>
                    </a:lnTo>
                    <a:lnTo>
                      <a:pt x="117" y="283"/>
                    </a:lnTo>
                    <a:lnTo>
                      <a:pt x="116" y="279"/>
                    </a:lnTo>
                    <a:close/>
                  </a:path>
                </a:pathLst>
              </a:custGeom>
              <a:blipFill dpi="0" rotWithShape="0">
                <a:blip r:embed="rId12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191"/>
              <p:cNvSpPr>
                <a:spLocks/>
              </p:cNvSpPr>
              <p:nvPr/>
            </p:nvSpPr>
            <p:spPr bwMode="auto">
              <a:xfrm>
                <a:off x="4643" y="2498"/>
                <a:ext cx="176" cy="231"/>
              </a:xfrm>
              <a:custGeom>
                <a:avLst/>
                <a:gdLst>
                  <a:gd name="T0" fmla="*/ 1 w 235"/>
                  <a:gd name="T1" fmla="*/ 1 h 434"/>
                  <a:gd name="T2" fmla="*/ 1 w 235"/>
                  <a:gd name="T3" fmla="*/ 0 h 434"/>
                  <a:gd name="T4" fmla="*/ 1 w 235"/>
                  <a:gd name="T5" fmla="*/ 1 h 434"/>
                  <a:gd name="T6" fmla="*/ 1 w 235"/>
                  <a:gd name="T7" fmla="*/ 1 h 434"/>
                  <a:gd name="T8" fmla="*/ 1 w 235"/>
                  <a:gd name="T9" fmla="*/ 1 h 434"/>
                  <a:gd name="T10" fmla="*/ 1 w 235"/>
                  <a:gd name="T11" fmla="*/ 1 h 434"/>
                  <a:gd name="T12" fmla="*/ 1 w 235"/>
                  <a:gd name="T13" fmla="*/ 1 h 434"/>
                  <a:gd name="T14" fmla="*/ 1 w 235"/>
                  <a:gd name="T15" fmla="*/ 1 h 434"/>
                  <a:gd name="T16" fmla="*/ 1 w 235"/>
                  <a:gd name="T17" fmla="*/ 1 h 434"/>
                  <a:gd name="T18" fmla="*/ 1 w 235"/>
                  <a:gd name="T19" fmla="*/ 1 h 434"/>
                  <a:gd name="T20" fmla="*/ 1 w 235"/>
                  <a:gd name="T21" fmla="*/ 1 h 434"/>
                  <a:gd name="T22" fmla="*/ 1 w 235"/>
                  <a:gd name="T23" fmla="*/ 1 h 434"/>
                  <a:gd name="T24" fmla="*/ 1 w 235"/>
                  <a:gd name="T25" fmla="*/ 1 h 434"/>
                  <a:gd name="T26" fmla="*/ 1 w 235"/>
                  <a:gd name="T27" fmla="*/ 1 h 434"/>
                  <a:gd name="T28" fmla="*/ 1 w 235"/>
                  <a:gd name="T29" fmla="*/ 1 h 434"/>
                  <a:gd name="T30" fmla="*/ 1 w 235"/>
                  <a:gd name="T31" fmla="*/ 1 h 434"/>
                  <a:gd name="T32" fmla="*/ 1 w 235"/>
                  <a:gd name="T33" fmla="*/ 1 h 434"/>
                  <a:gd name="T34" fmla="*/ 1 w 235"/>
                  <a:gd name="T35" fmla="*/ 1 h 434"/>
                  <a:gd name="T36" fmla="*/ 1 w 235"/>
                  <a:gd name="T37" fmla="*/ 1 h 434"/>
                  <a:gd name="T38" fmla="*/ 1 w 235"/>
                  <a:gd name="T39" fmla="*/ 1 h 434"/>
                  <a:gd name="T40" fmla="*/ 1 w 235"/>
                  <a:gd name="T41" fmla="*/ 1 h 434"/>
                  <a:gd name="T42" fmla="*/ 1 w 235"/>
                  <a:gd name="T43" fmla="*/ 1 h 434"/>
                  <a:gd name="T44" fmla="*/ 1 w 235"/>
                  <a:gd name="T45" fmla="*/ 1 h 434"/>
                  <a:gd name="T46" fmla="*/ 1 w 235"/>
                  <a:gd name="T47" fmla="*/ 1 h 434"/>
                  <a:gd name="T48" fmla="*/ 1 w 235"/>
                  <a:gd name="T49" fmla="*/ 1 h 434"/>
                  <a:gd name="T50" fmla="*/ 1 w 235"/>
                  <a:gd name="T51" fmla="*/ 1 h 434"/>
                  <a:gd name="T52" fmla="*/ 1 w 235"/>
                  <a:gd name="T53" fmla="*/ 1 h 434"/>
                  <a:gd name="T54" fmla="*/ 1 w 235"/>
                  <a:gd name="T55" fmla="*/ 1 h 434"/>
                  <a:gd name="T56" fmla="*/ 1 w 235"/>
                  <a:gd name="T57" fmla="*/ 1 h 434"/>
                  <a:gd name="T58" fmla="*/ 1 w 235"/>
                  <a:gd name="T59" fmla="*/ 1 h 434"/>
                  <a:gd name="T60" fmla="*/ 1 w 235"/>
                  <a:gd name="T61" fmla="*/ 1 h 434"/>
                  <a:gd name="T62" fmla="*/ 1 w 235"/>
                  <a:gd name="T63" fmla="*/ 1 h 434"/>
                  <a:gd name="T64" fmla="*/ 0 w 235"/>
                  <a:gd name="T65" fmla="*/ 1 h 434"/>
                  <a:gd name="T66" fmla="*/ 1 w 235"/>
                  <a:gd name="T67" fmla="*/ 1 h 434"/>
                  <a:gd name="T68" fmla="*/ 1 w 235"/>
                  <a:gd name="T69" fmla="*/ 1 h 434"/>
                  <a:gd name="T70" fmla="*/ 1 w 235"/>
                  <a:gd name="T71" fmla="*/ 1 h 434"/>
                  <a:gd name="T72" fmla="*/ 1 w 235"/>
                  <a:gd name="T73" fmla="*/ 1 h 434"/>
                  <a:gd name="T74" fmla="*/ 1 w 235"/>
                  <a:gd name="T75" fmla="*/ 1 h 434"/>
                  <a:gd name="T76" fmla="*/ 1 w 235"/>
                  <a:gd name="T77" fmla="*/ 1 h 434"/>
                  <a:gd name="T78" fmla="*/ 1 w 235"/>
                  <a:gd name="T79" fmla="*/ 1 h 434"/>
                  <a:gd name="T80" fmla="*/ 1 w 235"/>
                  <a:gd name="T81" fmla="*/ 1 h 434"/>
                  <a:gd name="T82" fmla="*/ 1 w 235"/>
                  <a:gd name="T83" fmla="*/ 1 h 434"/>
                  <a:gd name="T84" fmla="*/ 1 w 235"/>
                  <a:gd name="T85" fmla="*/ 1 h 434"/>
                  <a:gd name="T86" fmla="*/ 1 w 235"/>
                  <a:gd name="T87" fmla="*/ 1 h 434"/>
                  <a:gd name="T88" fmla="*/ 1 w 235"/>
                  <a:gd name="T89" fmla="*/ 1 h 434"/>
                  <a:gd name="T90" fmla="*/ 1 w 235"/>
                  <a:gd name="T91" fmla="*/ 1 h 434"/>
                  <a:gd name="T92" fmla="*/ 1 w 235"/>
                  <a:gd name="T93" fmla="*/ 1 h 434"/>
                  <a:gd name="T94" fmla="*/ 1 w 235"/>
                  <a:gd name="T95" fmla="*/ 1 h 434"/>
                  <a:gd name="T96" fmla="*/ 1 w 235"/>
                  <a:gd name="T97" fmla="*/ 1 h 434"/>
                  <a:gd name="T98" fmla="*/ 1 w 235"/>
                  <a:gd name="T99" fmla="*/ 1 h 434"/>
                  <a:gd name="T100" fmla="*/ 1 w 235"/>
                  <a:gd name="T101" fmla="*/ 1 h 434"/>
                  <a:gd name="T102" fmla="*/ 1 w 235"/>
                  <a:gd name="T103" fmla="*/ 1 h 434"/>
                  <a:gd name="T104" fmla="*/ 1 w 235"/>
                  <a:gd name="T105" fmla="*/ 1 h 434"/>
                  <a:gd name="T106" fmla="*/ 1 w 235"/>
                  <a:gd name="T107" fmla="*/ 1 h 434"/>
                  <a:gd name="T108" fmla="*/ 1 w 235"/>
                  <a:gd name="T109" fmla="*/ 1 h 434"/>
                  <a:gd name="T110" fmla="*/ 1 w 235"/>
                  <a:gd name="T111" fmla="*/ 1 h 434"/>
                  <a:gd name="T112" fmla="*/ 1 w 235"/>
                  <a:gd name="T113" fmla="*/ 1 h 434"/>
                  <a:gd name="T114" fmla="*/ 1 w 235"/>
                  <a:gd name="T115" fmla="*/ 1 h 434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235"/>
                  <a:gd name="T175" fmla="*/ 0 h 434"/>
                  <a:gd name="T176" fmla="*/ 235 w 235"/>
                  <a:gd name="T177" fmla="*/ 434 h 434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235" h="434">
                    <a:moveTo>
                      <a:pt x="83" y="18"/>
                    </a:moveTo>
                    <a:lnTo>
                      <a:pt x="115" y="41"/>
                    </a:lnTo>
                    <a:lnTo>
                      <a:pt x="144" y="94"/>
                    </a:lnTo>
                    <a:lnTo>
                      <a:pt x="189" y="0"/>
                    </a:lnTo>
                    <a:lnTo>
                      <a:pt x="226" y="1"/>
                    </a:lnTo>
                    <a:lnTo>
                      <a:pt x="203" y="45"/>
                    </a:lnTo>
                    <a:lnTo>
                      <a:pt x="197" y="63"/>
                    </a:lnTo>
                    <a:lnTo>
                      <a:pt x="193" y="81"/>
                    </a:lnTo>
                    <a:lnTo>
                      <a:pt x="188" y="101"/>
                    </a:lnTo>
                    <a:lnTo>
                      <a:pt x="185" y="119"/>
                    </a:lnTo>
                    <a:lnTo>
                      <a:pt x="181" y="138"/>
                    </a:lnTo>
                    <a:lnTo>
                      <a:pt x="179" y="157"/>
                    </a:lnTo>
                    <a:lnTo>
                      <a:pt x="178" y="177"/>
                    </a:lnTo>
                    <a:lnTo>
                      <a:pt x="177" y="195"/>
                    </a:lnTo>
                    <a:lnTo>
                      <a:pt x="176" y="215"/>
                    </a:lnTo>
                    <a:lnTo>
                      <a:pt x="176" y="235"/>
                    </a:lnTo>
                    <a:lnTo>
                      <a:pt x="177" y="254"/>
                    </a:lnTo>
                    <a:lnTo>
                      <a:pt x="178" y="273"/>
                    </a:lnTo>
                    <a:lnTo>
                      <a:pt x="180" y="292"/>
                    </a:lnTo>
                    <a:lnTo>
                      <a:pt x="183" y="311"/>
                    </a:lnTo>
                    <a:lnTo>
                      <a:pt x="186" y="330"/>
                    </a:lnTo>
                    <a:lnTo>
                      <a:pt x="190" y="349"/>
                    </a:lnTo>
                    <a:lnTo>
                      <a:pt x="224" y="371"/>
                    </a:lnTo>
                    <a:lnTo>
                      <a:pt x="235" y="401"/>
                    </a:lnTo>
                    <a:lnTo>
                      <a:pt x="233" y="397"/>
                    </a:lnTo>
                    <a:lnTo>
                      <a:pt x="229" y="394"/>
                    </a:lnTo>
                    <a:lnTo>
                      <a:pt x="227" y="392"/>
                    </a:lnTo>
                    <a:lnTo>
                      <a:pt x="224" y="391"/>
                    </a:lnTo>
                    <a:lnTo>
                      <a:pt x="220" y="388"/>
                    </a:lnTo>
                    <a:lnTo>
                      <a:pt x="217" y="387"/>
                    </a:lnTo>
                    <a:lnTo>
                      <a:pt x="214" y="387"/>
                    </a:lnTo>
                    <a:lnTo>
                      <a:pt x="210" y="385"/>
                    </a:lnTo>
                    <a:lnTo>
                      <a:pt x="165" y="379"/>
                    </a:lnTo>
                    <a:lnTo>
                      <a:pt x="190" y="394"/>
                    </a:lnTo>
                    <a:lnTo>
                      <a:pt x="167" y="400"/>
                    </a:lnTo>
                    <a:lnTo>
                      <a:pt x="163" y="393"/>
                    </a:lnTo>
                    <a:lnTo>
                      <a:pt x="158" y="388"/>
                    </a:lnTo>
                    <a:lnTo>
                      <a:pt x="153" y="384"/>
                    </a:lnTo>
                    <a:lnTo>
                      <a:pt x="147" y="380"/>
                    </a:lnTo>
                    <a:lnTo>
                      <a:pt x="140" y="377"/>
                    </a:lnTo>
                    <a:lnTo>
                      <a:pt x="135" y="377"/>
                    </a:lnTo>
                    <a:lnTo>
                      <a:pt x="128" y="377"/>
                    </a:lnTo>
                    <a:lnTo>
                      <a:pt x="121" y="379"/>
                    </a:lnTo>
                    <a:lnTo>
                      <a:pt x="90" y="434"/>
                    </a:lnTo>
                    <a:lnTo>
                      <a:pt x="97" y="372"/>
                    </a:lnTo>
                    <a:lnTo>
                      <a:pt x="90" y="381"/>
                    </a:lnTo>
                    <a:lnTo>
                      <a:pt x="85" y="387"/>
                    </a:lnTo>
                    <a:lnTo>
                      <a:pt x="80" y="391"/>
                    </a:lnTo>
                    <a:lnTo>
                      <a:pt x="75" y="396"/>
                    </a:lnTo>
                    <a:lnTo>
                      <a:pt x="69" y="398"/>
                    </a:lnTo>
                    <a:lnTo>
                      <a:pt x="64" y="402"/>
                    </a:lnTo>
                    <a:lnTo>
                      <a:pt x="58" y="404"/>
                    </a:lnTo>
                    <a:lnTo>
                      <a:pt x="52" y="406"/>
                    </a:lnTo>
                    <a:lnTo>
                      <a:pt x="46" y="408"/>
                    </a:lnTo>
                    <a:lnTo>
                      <a:pt x="40" y="408"/>
                    </a:lnTo>
                    <a:lnTo>
                      <a:pt x="35" y="408"/>
                    </a:lnTo>
                    <a:lnTo>
                      <a:pt x="28" y="406"/>
                    </a:lnTo>
                    <a:lnTo>
                      <a:pt x="22" y="405"/>
                    </a:lnTo>
                    <a:lnTo>
                      <a:pt x="17" y="402"/>
                    </a:lnTo>
                    <a:lnTo>
                      <a:pt x="10" y="400"/>
                    </a:lnTo>
                    <a:lnTo>
                      <a:pt x="5" y="397"/>
                    </a:lnTo>
                    <a:lnTo>
                      <a:pt x="0" y="393"/>
                    </a:lnTo>
                    <a:lnTo>
                      <a:pt x="4" y="393"/>
                    </a:lnTo>
                    <a:lnTo>
                      <a:pt x="8" y="393"/>
                    </a:lnTo>
                    <a:lnTo>
                      <a:pt x="12" y="394"/>
                    </a:lnTo>
                    <a:lnTo>
                      <a:pt x="16" y="393"/>
                    </a:lnTo>
                    <a:lnTo>
                      <a:pt x="25" y="392"/>
                    </a:lnTo>
                    <a:lnTo>
                      <a:pt x="32" y="389"/>
                    </a:lnTo>
                    <a:lnTo>
                      <a:pt x="40" y="385"/>
                    </a:lnTo>
                    <a:lnTo>
                      <a:pt x="48" y="381"/>
                    </a:lnTo>
                    <a:lnTo>
                      <a:pt x="55" y="375"/>
                    </a:lnTo>
                    <a:lnTo>
                      <a:pt x="61" y="367"/>
                    </a:lnTo>
                    <a:lnTo>
                      <a:pt x="9" y="354"/>
                    </a:lnTo>
                    <a:lnTo>
                      <a:pt x="67" y="356"/>
                    </a:lnTo>
                    <a:lnTo>
                      <a:pt x="81" y="335"/>
                    </a:lnTo>
                    <a:lnTo>
                      <a:pt x="87" y="328"/>
                    </a:lnTo>
                    <a:lnTo>
                      <a:pt x="93" y="318"/>
                    </a:lnTo>
                    <a:lnTo>
                      <a:pt x="98" y="311"/>
                    </a:lnTo>
                    <a:lnTo>
                      <a:pt x="103" y="301"/>
                    </a:lnTo>
                    <a:lnTo>
                      <a:pt x="107" y="292"/>
                    </a:lnTo>
                    <a:lnTo>
                      <a:pt x="111" y="283"/>
                    </a:lnTo>
                    <a:lnTo>
                      <a:pt x="115" y="273"/>
                    </a:lnTo>
                    <a:lnTo>
                      <a:pt x="118" y="263"/>
                    </a:lnTo>
                    <a:lnTo>
                      <a:pt x="121" y="253"/>
                    </a:lnTo>
                    <a:lnTo>
                      <a:pt x="124" y="242"/>
                    </a:lnTo>
                    <a:lnTo>
                      <a:pt x="126" y="232"/>
                    </a:lnTo>
                    <a:lnTo>
                      <a:pt x="127" y="223"/>
                    </a:lnTo>
                    <a:lnTo>
                      <a:pt x="129" y="212"/>
                    </a:lnTo>
                    <a:lnTo>
                      <a:pt x="130" y="202"/>
                    </a:lnTo>
                    <a:lnTo>
                      <a:pt x="130" y="190"/>
                    </a:lnTo>
                    <a:lnTo>
                      <a:pt x="130" y="180"/>
                    </a:lnTo>
                    <a:lnTo>
                      <a:pt x="130" y="169"/>
                    </a:lnTo>
                    <a:lnTo>
                      <a:pt x="130" y="159"/>
                    </a:lnTo>
                    <a:lnTo>
                      <a:pt x="129" y="148"/>
                    </a:lnTo>
                    <a:lnTo>
                      <a:pt x="128" y="138"/>
                    </a:lnTo>
                    <a:lnTo>
                      <a:pt x="127" y="127"/>
                    </a:lnTo>
                    <a:lnTo>
                      <a:pt x="125" y="117"/>
                    </a:lnTo>
                    <a:lnTo>
                      <a:pt x="123" y="106"/>
                    </a:lnTo>
                    <a:lnTo>
                      <a:pt x="120" y="97"/>
                    </a:lnTo>
                    <a:lnTo>
                      <a:pt x="117" y="87"/>
                    </a:lnTo>
                    <a:lnTo>
                      <a:pt x="114" y="77"/>
                    </a:lnTo>
                    <a:lnTo>
                      <a:pt x="109" y="67"/>
                    </a:lnTo>
                    <a:lnTo>
                      <a:pt x="105" y="58"/>
                    </a:lnTo>
                    <a:lnTo>
                      <a:pt x="100" y="49"/>
                    </a:lnTo>
                    <a:lnTo>
                      <a:pt x="96" y="39"/>
                    </a:lnTo>
                    <a:lnTo>
                      <a:pt x="90" y="31"/>
                    </a:lnTo>
                    <a:lnTo>
                      <a:pt x="85" y="22"/>
                    </a:lnTo>
                    <a:lnTo>
                      <a:pt x="84" y="21"/>
                    </a:lnTo>
                    <a:lnTo>
                      <a:pt x="83" y="18"/>
                    </a:lnTo>
                    <a:close/>
                  </a:path>
                </a:pathLst>
              </a:custGeom>
              <a:solidFill>
                <a:srgbClr val="5A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192"/>
              <p:cNvSpPr>
                <a:spLocks noEditPoints="1"/>
              </p:cNvSpPr>
              <p:nvPr/>
            </p:nvSpPr>
            <p:spPr bwMode="auto">
              <a:xfrm>
                <a:off x="4648" y="2406"/>
                <a:ext cx="236" cy="325"/>
              </a:xfrm>
              <a:custGeom>
                <a:avLst/>
                <a:gdLst>
                  <a:gd name="T0" fmla="*/ 1 w 316"/>
                  <a:gd name="T1" fmla="*/ 1 h 610"/>
                  <a:gd name="T2" fmla="*/ 1 w 316"/>
                  <a:gd name="T3" fmla="*/ 1 h 610"/>
                  <a:gd name="T4" fmla="*/ 1 w 316"/>
                  <a:gd name="T5" fmla="*/ 1 h 610"/>
                  <a:gd name="T6" fmla="*/ 1 w 316"/>
                  <a:gd name="T7" fmla="*/ 1 h 610"/>
                  <a:gd name="T8" fmla="*/ 1 w 316"/>
                  <a:gd name="T9" fmla="*/ 1 h 610"/>
                  <a:gd name="T10" fmla="*/ 1 w 316"/>
                  <a:gd name="T11" fmla="*/ 1 h 610"/>
                  <a:gd name="T12" fmla="*/ 1 w 316"/>
                  <a:gd name="T13" fmla="*/ 1 h 610"/>
                  <a:gd name="T14" fmla="*/ 1 w 316"/>
                  <a:gd name="T15" fmla="*/ 1 h 610"/>
                  <a:gd name="T16" fmla="*/ 1 w 316"/>
                  <a:gd name="T17" fmla="*/ 1 h 610"/>
                  <a:gd name="T18" fmla="*/ 1 w 316"/>
                  <a:gd name="T19" fmla="*/ 1 h 610"/>
                  <a:gd name="T20" fmla="*/ 1 w 316"/>
                  <a:gd name="T21" fmla="*/ 1 h 610"/>
                  <a:gd name="T22" fmla="*/ 1 w 316"/>
                  <a:gd name="T23" fmla="*/ 1 h 610"/>
                  <a:gd name="T24" fmla="*/ 1 w 316"/>
                  <a:gd name="T25" fmla="*/ 1 h 610"/>
                  <a:gd name="T26" fmla="*/ 1 w 316"/>
                  <a:gd name="T27" fmla="*/ 1 h 610"/>
                  <a:gd name="T28" fmla="*/ 1 w 316"/>
                  <a:gd name="T29" fmla="*/ 1 h 610"/>
                  <a:gd name="T30" fmla="*/ 1 w 316"/>
                  <a:gd name="T31" fmla="*/ 1 h 610"/>
                  <a:gd name="T32" fmla="*/ 1 w 316"/>
                  <a:gd name="T33" fmla="*/ 1 h 610"/>
                  <a:gd name="T34" fmla="*/ 1 w 316"/>
                  <a:gd name="T35" fmla="*/ 1 h 610"/>
                  <a:gd name="T36" fmla="*/ 1 w 316"/>
                  <a:gd name="T37" fmla="*/ 1 h 610"/>
                  <a:gd name="T38" fmla="*/ 1 w 316"/>
                  <a:gd name="T39" fmla="*/ 1 h 610"/>
                  <a:gd name="T40" fmla="*/ 1 w 316"/>
                  <a:gd name="T41" fmla="*/ 1 h 610"/>
                  <a:gd name="T42" fmla="*/ 1 w 316"/>
                  <a:gd name="T43" fmla="*/ 1 h 610"/>
                  <a:gd name="T44" fmla="*/ 1 w 316"/>
                  <a:gd name="T45" fmla="*/ 1 h 610"/>
                  <a:gd name="T46" fmla="*/ 1 w 316"/>
                  <a:gd name="T47" fmla="*/ 1 h 610"/>
                  <a:gd name="T48" fmla="*/ 1 w 316"/>
                  <a:gd name="T49" fmla="*/ 1 h 610"/>
                  <a:gd name="T50" fmla="*/ 1 w 316"/>
                  <a:gd name="T51" fmla="*/ 1 h 610"/>
                  <a:gd name="T52" fmla="*/ 1 w 316"/>
                  <a:gd name="T53" fmla="*/ 1 h 610"/>
                  <a:gd name="T54" fmla="*/ 1 w 316"/>
                  <a:gd name="T55" fmla="*/ 1 h 610"/>
                  <a:gd name="T56" fmla="*/ 1 w 316"/>
                  <a:gd name="T57" fmla="*/ 1 h 610"/>
                  <a:gd name="T58" fmla="*/ 1 w 316"/>
                  <a:gd name="T59" fmla="*/ 1 h 610"/>
                  <a:gd name="T60" fmla="*/ 1 w 316"/>
                  <a:gd name="T61" fmla="*/ 1 h 610"/>
                  <a:gd name="T62" fmla="*/ 1 w 316"/>
                  <a:gd name="T63" fmla="*/ 1 h 610"/>
                  <a:gd name="T64" fmla="*/ 1 w 316"/>
                  <a:gd name="T65" fmla="*/ 1 h 610"/>
                  <a:gd name="T66" fmla="*/ 1 w 316"/>
                  <a:gd name="T67" fmla="*/ 1 h 610"/>
                  <a:gd name="T68" fmla="*/ 1 w 316"/>
                  <a:gd name="T69" fmla="*/ 1 h 610"/>
                  <a:gd name="T70" fmla="*/ 1 w 316"/>
                  <a:gd name="T71" fmla="*/ 1 h 610"/>
                  <a:gd name="T72" fmla="*/ 1 w 316"/>
                  <a:gd name="T73" fmla="*/ 1 h 610"/>
                  <a:gd name="T74" fmla="*/ 1 w 316"/>
                  <a:gd name="T75" fmla="*/ 1 h 610"/>
                  <a:gd name="T76" fmla="*/ 1 w 316"/>
                  <a:gd name="T77" fmla="*/ 1 h 610"/>
                  <a:gd name="T78" fmla="*/ 1 w 316"/>
                  <a:gd name="T79" fmla="*/ 1 h 610"/>
                  <a:gd name="T80" fmla="*/ 1 w 316"/>
                  <a:gd name="T81" fmla="*/ 1 h 610"/>
                  <a:gd name="T82" fmla="*/ 1 w 316"/>
                  <a:gd name="T83" fmla="*/ 1 h 610"/>
                  <a:gd name="T84" fmla="*/ 1 w 316"/>
                  <a:gd name="T85" fmla="*/ 1 h 610"/>
                  <a:gd name="T86" fmla="*/ 1 w 316"/>
                  <a:gd name="T87" fmla="*/ 1 h 610"/>
                  <a:gd name="T88" fmla="*/ 1 w 316"/>
                  <a:gd name="T89" fmla="*/ 1 h 610"/>
                  <a:gd name="T90" fmla="*/ 1 w 316"/>
                  <a:gd name="T91" fmla="*/ 1 h 610"/>
                  <a:gd name="T92" fmla="*/ 1 w 316"/>
                  <a:gd name="T93" fmla="*/ 1 h 610"/>
                  <a:gd name="T94" fmla="*/ 1 w 316"/>
                  <a:gd name="T95" fmla="*/ 1 h 610"/>
                  <a:gd name="T96" fmla="*/ 1 w 316"/>
                  <a:gd name="T97" fmla="*/ 1 h 610"/>
                  <a:gd name="T98" fmla="*/ 1 w 316"/>
                  <a:gd name="T99" fmla="*/ 1 h 610"/>
                  <a:gd name="T100" fmla="*/ 1 w 316"/>
                  <a:gd name="T101" fmla="*/ 1 h 610"/>
                  <a:gd name="T102" fmla="*/ 1 w 316"/>
                  <a:gd name="T103" fmla="*/ 1 h 610"/>
                  <a:gd name="T104" fmla="*/ 1 w 316"/>
                  <a:gd name="T105" fmla="*/ 1 h 610"/>
                  <a:gd name="T106" fmla="*/ 1 w 316"/>
                  <a:gd name="T107" fmla="*/ 1 h 610"/>
                  <a:gd name="T108" fmla="*/ 1 w 316"/>
                  <a:gd name="T109" fmla="*/ 1 h 610"/>
                  <a:gd name="T110" fmla="*/ 1 w 316"/>
                  <a:gd name="T111" fmla="*/ 1 h 610"/>
                  <a:gd name="T112" fmla="*/ 1 w 316"/>
                  <a:gd name="T113" fmla="*/ 1 h 610"/>
                  <a:gd name="T114" fmla="*/ 1 w 316"/>
                  <a:gd name="T115" fmla="*/ 1 h 610"/>
                  <a:gd name="T116" fmla="*/ 1 w 316"/>
                  <a:gd name="T117" fmla="*/ 1 h 610"/>
                  <a:gd name="T118" fmla="*/ 1 w 316"/>
                  <a:gd name="T119" fmla="*/ 1 h 610"/>
                  <a:gd name="T120" fmla="*/ 1 w 316"/>
                  <a:gd name="T121" fmla="*/ 1 h 610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w 316"/>
                  <a:gd name="T184" fmla="*/ 0 h 610"/>
                  <a:gd name="T185" fmla="*/ 316 w 316"/>
                  <a:gd name="T186" fmla="*/ 610 h 610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T183" t="T184" r="T185" b="T186"/>
                <a:pathLst>
                  <a:path w="316" h="610">
                    <a:moveTo>
                      <a:pt x="133" y="24"/>
                    </a:moveTo>
                    <a:lnTo>
                      <a:pt x="133" y="24"/>
                    </a:lnTo>
                    <a:lnTo>
                      <a:pt x="133" y="25"/>
                    </a:lnTo>
                    <a:lnTo>
                      <a:pt x="133" y="27"/>
                    </a:lnTo>
                    <a:lnTo>
                      <a:pt x="133" y="25"/>
                    </a:lnTo>
                    <a:lnTo>
                      <a:pt x="133" y="24"/>
                    </a:lnTo>
                    <a:close/>
                    <a:moveTo>
                      <a:pt x="12" y="532"/>
                    </a:moveTo>
                    <a:lnTo>
                      <a:pt x="61" y="547"/>
                    </a:lnTo>
                    <a:lnTo>
                      <a:pt x="58" y="551"/>
                    </a:lnTo>
                    <a:lnTo>
                      <a:pt x="54" y="553"/>
                    </a:lnTo>
                    <a:lnTo>
                      <a:pt x="51" y="557"/>
                    </a:lnTo>
                    <a:lnTo>
                      <a:pt x="48" y="560"/>
                    </a:lnTo>
                    <a:lnTo>
                      <a:pt x="43" y="563"/>
                    </a:lnTo>
                    <a:lnTo>
                      <a:pt x="40" y="565"/>
                    </a:lnTo>
                    <a:lnTo>
                      <a:pt x="37" y="568"/>
                    </a:lnTo>
                    <a:lnTo>
                      <a:pt x="32" y="569"/>
                    </a:lnTo>
                    <a:lnTo>
                      <a:pt x="28" y="570"/>
                    </a:lnTo>
                    <a:lnTo>
                      <a:pt x="24" y="570"/>
                    </a:lnTo>
                    <a:lnTo>
                      <a:pt x="20" y="572"/>
                    </a:lnTo>
                    <a:lnTo>
                      <a:pt x="17" y="572"/>
                    </a:lnTo>
                    <a:lnTo>
                      <a:pt x="12" y="572"/>
                    </a:lnTo>
                    <a:lnTo>
                      <a:pt x="8" y="570"/>
                    </a:lnTo>
                    <a:lnTo>
                      <a:pt x="3" y="570"/>
                    </a:lnTo>
                    <a:lnTo>
                      <a:pt x="0" y="569"/>
                    </a:lnTo>
                    <a:lnTo>
                      <a:pt x="4" y="570"/>
                    </a:lnTo>
                    <a:lnTo>
                      <a:pt x="9" y="573"/>
                    </a:lnTo>
                    <a:lnTo>
                      <a:pt x="12" y="574"/>
                    </a:lnTo>
                    <a:lnTo>
                      <a:pt x="17" y="574"/>
                    </a:lnTo>
                    <a:lnTo>
                      <a:pt x="21" y="574"/>
                    </a:lnTo>
                    <a:lnTo>
                      <a:pt x="25" y="574"/>
                    </a:lnTo>
                    <a:lnTo>
                      <a:pt x="30" y="573"/>
                    </a:lnTo>
                    <a:lnTo>
                      <a:pt x="34" y="572"/>
                    </a:lnTo>
                    <a:lnTo>
                      <a:pt x="39" y="570"/>
                    </a:lnTo>
                    <a:lnTo>
                      <a:pt x="42" y="568"/>
                    </a:lnTo>
                    <a:lnTo>
                      <a:pt x="47" y="565"/>
                    </a:lnTo>
                    <a:lnTo>
                      <a:pt x="50" y="561"/>
                    </a:lnTo>
                    <a:lnTo>
                      <a:pt x="54" y="559"/>
                    </a:lnTo>
                    <a:lnTo>
                      <a:pt x="58" y="553"/>
                    </a:lnTo>
                    <a:lnTo>
                      <a:pt x="60" y="549"/>
                    </a:lnTo>
                    <a:lnTo>
                      <a:pt x="63" y="544"/>
                    </a:lnTo>
                    <a:lnTo>
                      <a:pt x="57" y="542"/>
                    </a:lnTo>
                    <a:lnTo>
                      <a:pt x="51" y="539"/>
                    </a:lnTo>
                    <a:lnTo>
                      <a:pt x="44" y="536"/>
                    </a:lnTo>
                    <a:lnTo>
                      <a:pt x="38" y="535"/>
                    </a:lnTo>
                    <a:lnTo>
                      <a:pt x="31" y="534"/>
                    </a:lnTo>
                    <a:lnTo>
                      <a:pt x="25" y="532"/>
                    </a:lnTo>
                    <a:lnTo>
                      <a:pt x="19" y="532"/>
                    </a:lnTo>
                    <a:lnTo>
                      <a:pt x="12" y="532"/>
                    </a:lnTo>
                    <a:close/>
                    <a:moveTo>
                      <a:pt x="45" y="569"/>
                    </a:moveTo>
                    <a:lnTo>
                      <a:pt x="49" y="568"/>
                    </a:lnTo>
                    <a:lnTo>
                      <a:pt x="52" y="566"/>
                    </a:lnTo>
                    <a:lnTo>
                      <a:pt x="54" y="565"/>
                    </a:lnTo>
                    <a:lnTo>
                      <a:pt x="57" y="563"/>
                    </a:lnTo>
                    <a:lnTo>
                      <a:pt x="59" y="559"/>
                    </a:lnTo>
                    <a:lnTo>
                      <a:pt x="61" y="555"/>
                    </a:lnTo>
                    <a:lnTo>
                      <a:pt x="62" y="551"/>
                    </a:lnTo>
                    <a:lnTo>
                      <a:pt x="63" y="547"/>
                    </a:lnTo>
                    <a:lnTo>
                      <a:pt x="62" y="551"/>
                    </a:lnTo>
                    <a:lnTo>
                      <a:pt x="60" y="555"/>
                    </a:lnTo>
                    <a:lnTo>
                      <a:pt x="59" y="557"/>
                    </a:lnTo>
                    <a:lnTo>
                      <a:pt x="57" y="560"/>
                    </a:lnTo>
                    <a:lnTo>
                      <a:pt x="54" y="563"/>
                    </a:lnTo>
                    <a:lnTo>
                      <a:pt x="51" y="565"/>
                    </a:lnTo>
                    <a:lnTo>
                      <a:pt x="49" y="566"/>
                    </a:lnTo>
                    <a:lnTo>
                      <a:pt x="45" y="569"/>
                    </a:lnTo>
                    <a:close/>
                    <a:moveTo>
                      <a:pt x="110" y="551"/>
                    </a:moveTo>
                    <a:lnTo>
                      <a:pt x="118" y="539"/>
                    </a:lnTo>
                    <a:lnTo>
                      <a:pt x="139" y="548"/>
                    </a:lnTo>
                    <a:lnTo>
                      <a:pt x="117" y="536"/>
                    </a:lnTo>
                    <a:lnTo>
                      <a:pt x="110" y="551"/>
                    </a:lnTo>
                    <a:close/>
                    <a:moveTo>
                      <a:pt x="132" y="556"/>
                    </a:moveTo>
                    <a:lnTo>
                      <a:pt x="140" y="560"/>
                    </a:lnTo>
                    <a:lnTo>
                      <a:pt x="148" y="565"/>
                    </a:lnTo>
                    <a:lnTo>
                      <a:pt x="154" y="573"/>
                    </a:lnTo>
                    <a:lnTo>
                      <a:pt x="162" y="580"/>
                    </a:lnTo>
                    <a:lnTo>
                      <a:pt x="188" y="569"/>
                    </a:lnTo>
                    <a:lnTo>
                      <a:pt x="162" y="570"/>
                    </a:lnTo>
                    <a:lnTo>
                      <a:pt x="159" y="566"/>
                    </a:lnTo>
                    <a:lnTo>
                      <a:pt x="156" y="564"/>
                    </a:lnTo>
                    <a:lnTo>
                      <a:pt x="151" y="561"/>
                    </a:lnTo>
                    <a:lnTo>
                      <a:pt x="148" y="560"/>
                    </a:lnTo>
                    <a:lnTo>
                      <a:pt x="144" y="557"/>
                    </a:lnTo>
                    <a:lnTo>
                      <a:pt x="140" y="556"/>
                    </a:lnTo>
                    <a:lnTo>
                      <a:pt x="137" y="556"/>
                    </a:lnTo>
                    <a:lnTo>
                      <a:pt x="132" y="556"/>
                    </a:lnTo>
                    <a:close/>
                    <a:moveTo>
                      <a:pt x="132" y="556"/>
                    </a:moveTo>
                    <a:lnTo>
                      <a:pt x="126" y="552"/>
                    </a:lnTo>
                    <a:lnTo>
                      <a:pt x="119" y="551"/>
                    </a:lnTo>
                    <a:lnTo>
                      <a:pt x="92" y="601"/>
                    </a:lnTo>
                    <a:lnTo>
                      <a:pt x="98" y="544"/>
                    </a:lnTo>
                    <a:lnTo>
                      <a:pt x="90" y="553"/>
                    </a:lnTo>
                    <a:lnTo>
                      <a:pt x="82" y="560"/>
                    </a:lnTo>
                    <a:lnTo>
                      <a:pt x="73" y="566"/>
                    </a:lnTo>
                    <a:lnTo>
                      <a:pt x="69" y="569"/>
                    </a:lnTo>
                    <a:lnTo>
                      <a:pt x="64" y="572"/>
                    </a:lnTo>
                    <a:lnTo>
                      <a:pt x="59" y="573"/>
                    </a:lnTo>
                    <a:lnTo>
                      <a:pt x="54" y="574"/>
                    </a:lnTo>
                    <a:lnTo>
                      <a:pt x="50" y="576"/>
                    </a:lnTo>
                    <a:lnTo>
                      <a:pt x="44" y="577"/>
                    </a:lnTo>
                    <a:lnTo>
                      <a:pt x="40" y="577"/>
                    </a:lnTo>
                    <a:lnTo>
                      <a:pt x="34" y="578"/>
                    </a:lnTo>
                    <a:lnTo>
                      <a:pt x="30" y="577"/>
                    </a:lnTo>
                    <a:lnTo>
                      <a:pt x="25" y="577"/>
                    </a:lnTo>
                    <a:lnTo>
                      <a:pt x="30" y="578"/>
                    </a:lnTo>
                    <a:lnTo>
                      <a:pt x="34" y="580"/>
                    </a:lnTo>
                    <a:lnTo>
                      <a:pt x="39" y="580"/>
                    </a:lnTo>
                    <a:lnTo>
                      <a:pt x="43" y="580"/>
                    </a:lnTo>
                    <a:lnTo>
                      <a:pt x="48" y="580"/>
                    </a:lnTo>
                    <a:lnTo>
                      <a:pt x="52" y="580"/>
                    </a:lnTo>
                    <a:lnTo>
                      <a:pt x="55" y="578"/>
                    </a:lnTo>
                    <a:lnTo>
                      <a:pt x="60" y="577"/>
                    </a:lnTo>
                    <a:lnTo>
                      <a:pt x="64" y="576"/>
                    </a:lnTo>
                    <a:lnTo>
                      <a:pt x="69" y="574"/>
                    </a:lnTo>
                    <a:lnTo>
                      <a:pt x="77" y="569"/>
                    </a:lnTo>
                    <a:lnTo>
                      <a:pt x="84" y="564"/>
                    </a:lnTo>
                    <a:lnTo>
                      <a:pt x="92" y="557"/>
                    </a:lnTo>
                    <a:lnTo>
                      <a:pt x="89" y="610"/>
                    </a:lnTo>
                    <a:lnTo>
                      <a:pt x="98" y="597"/>
                    </a:lnTo>
                    <a:lnTo>
                      <a:pt x="106" y="585"/>
                    </a:lnTo>
                    <a:lnTo>
                      <a:pt x="113" y="570"/>
                    </a:lnTo>
                    <a:lnTo>
                      <a:pt x="121" y="557"/>
                    </a:lnTo>
                    <a:lnTo>
                      <a:pt x="127" y="556"/>
                    </a:lnTo>
                    <a:lnTo>
                      <a:pt x="132" y="556"/>
                    </a:lnTo>
                    <a:close/>
                    <a:moveTo>
                      <a:pt x="159" y="551"/>
                    </a:moveTo>
                    <a:lnTo>
                      <a:pt x="159" y="553"/>
                    </a:lnTo>
                    <a:lnTo>
                      <a:pt x="159" y="556"/>
                    </a:lnTo>
                    <a:lnTo>
                      <a:pt x="217" y="565"/>
                    </a:lnTo>
                    <a:lnTo>
                      <a:pt x="159" y="551"/>
                    </a:lnTo>
                    <a:close/>
                    <a:moveTo>
                      <a:pt x="157" y="456"/>
                    </a:moveTo>
                    <a:lnTo>
                      <a:pt x="158" y="473"/>
                    </a:lnTo>
                    <a:lnTo>
                      <a:pt x="160" y="492"/>
                    </a:lnTo>
                    <a:lnTo>
                      <a:pt x="166" y="526"/>
                    </a:lnTo>
                    <a:lnTo>
                      <a:pt x="169" y="528"/>
                    </a:lnTo>
                    <a:lnTo>
                      <a:pt x="157" y="456"/>
                    </a:lnTo>
                    <a:close/>
                    <a:moveTo>
                      <a:pt x="123" y="405"/>
                    </a:moveTo>
                    <a:lnTo>
                      <a:pt x="122" y="416"/>
                    </a:lnTo>
                    <a:lnTo>
                      <a:pt x="121" y="425"/>
                    </a:lnTo>
                    <a:lnTo>
                      <a:pt x="119" y="435"/>
                    </a:lnTo>
                    <a:lnTo>
                      <a:pt x="117" y="445"/>
                    </a:lnTo>
                    <a:lnTo>
                      <a:pt x="114" y="454"/>
                    </a:lnTo>
                    <a:lnTo>
                      <a:pt x="112" y="463"/>
                    </a:lnTo>
                    <a:lnTo>
                      <a:pt x="110" y="472"/>
                    </a:lnTo>
                    <a:lnTo>
                      <a:pt x="107" y="480"/>
                    </a:lnTo>
                    <a:lnTo>
                      <a:pt x="103" y="489"/>
                    </a:lnTo>
                    <a:lnTo>
                      <a:pt x="99" y="497"/>
                    </a:lnTo>
                    <a:lnTo>
                      <a:pt x="96" y="505"/>
                    </a:lnTo>
                    <a:lnTo>
                      <a:pt x="91" y="513"/>
                    </a:lnTo>
                    <a:lnTo>
                      <a:pt x="87" y="519"/>
                    </a:lnTo>
                    <a:lnTo>
                      <a:pt x="81" y="526"/>
                    </a:lnTo>
                    <a:lnTo>
                      <a:pt x="77" y="532"/>
                    </a:lnTo>
                    <a:lnTo>
                      <a:pt x="71" y="539"/>
                    </a:lnTo>
                    <a:lnTo>
                      <a:pt x="77" y="532"/>
                    </a:lnTo>
                    <a:lnTo>
                      <a:pt x="82" y="527"/>
                    </a:lnTo>
                    <a:lnTo>
                      <a:pt x="88" y="521"/>
                    </a:lnTo>
                    <a:lnTo>
                      <a:pt x="92" y="514"/>
                    </a:lnTo>
                    <a:lnTo>
                      <a:pt x="97" y="506"/>
                    </a:lnTo>
                    <a:lnTo>
                      <a:pt x="101" y="498"/>
                    </a:lnTo>
                    <a:lnTo>
                      <a:pt x="104" y="490"/>
                    </a:lnTo>
                    <a:lnTo>
                      <a:pt x="108" y="483"/>
                    </a:lnTo>
                    <a:lnTo>
                      <a:pt x="111" y="473"/>
                    </a:lnTo>
                    <a:lnTo>
                      <a:pt x="114" y="464"/>
                    </a:lnTo>
                    <a:lnTo>
                      <a:pt x="117" y="455"/>
                    </a:lnTo>
                    <a:lnTo>
                      <a:pt x="119" y="446"/>
                    </a:lnTo>
                    <a:lnTo>
                      <a:pt x="120" y="435"/>
                    </a:lnTo>
                    <a:lnTo>
                      <a:pt x="121" y="426"/>
                    </a:lnTo>
                    <a:lnTo>
                      <a:pt x="122" y="416"/>
                    </a:lnTo>
                    <a:lnTo>
                      <a:pt x="123" y="405"/>
                    </a:lnTo>
                    <a:close/>
                    <a:moveTo>
                      <a:pt x="207" y="194"/>
                    </a:moveTo>
                    <a:lnTo>
                      <a:pt x="198" y="214"/>
                    </a:lnTo>
                    <a:lnTo>
                      <a:pt x="190" y="232"/>
                    </a:lnTo>
                    <a:lnTo>
                      <a:pt x="183" y="252"/>
                    </a:lnTo>
                    <a:lnTo>
                      <a:pt x="178" y="273"/>
                    </a:lnTo>
                    <a:lnTo>
                      <a:pt x="173" y="293"/>
                    </a:lnTo>
                    <a:lnTo>
                      <a:pt x="169" y="314"/>
                    </a:lnTo>
                    <a:lnTo>
                      <a:pt x="166" y="335"/>
                    </a:lnTo>
                    <a:lnTo>
                      <a:pt x="163" y="357"/>
                    </a:lnTo>
                    <a:lnTo>
                      <a:pt x="161" y="378"/>
                    </a:lnTo>
                    <a:lnTo>
                      <a:pt x="160" y="400"/>
                    </a:lnTo>
                    <a:lnTo>
                      <a:pt x="160" y="421"/>
                    </a:lnTo>
                    <a:lnTo>
                      <a:pt x="161" y="443"/>
                    </a:lnTo>
                    <a:lnTo>
                      <a:pt x="163" y="464"/>
                    </a:lnTo>
                    <a:lnTo>
                      <a:pt x="166" y="487"/>
                    </a:lnTo>
                    <a:lnTo>
                      <a:pt x="169" y="507"/>
                    </a:lnTo>
                    <a:lnTo>
                      <a:pt x="173" y="528"/>
                    </a:lnTo>
                    <a:lnTo>
                      <a:pt x="213" y="548"/>
                    </a:lnTo>
                    <a:lnTo>
                      <a:pt x="229" y="587"/>
                    </a:lnTo>
                    <a:lnTo>
                      <a:pt x="217" y="543"/>
                    </a:lnTo>
                    <a:lnTo>
                      <a:pt x="181" y="526"/>
                    </a:lnTo>
                    <a:lnTo>
                      <a:pt x="177" y="505"/>
                    </a:lnTo>
                    <a:lnTo>
                      <a:pt x="172" y="484"/>
                    </a:lnTo>
                    <a:lnTo>
                      <a:pt x="169" y="463"/>
                    </a:lnTo>
                    <a:lnTo>
                      <a:pt x="167" y="442"/>
                    </a:lnTo>
                    <a:lnTo>
                      <a:pt x="166" y="420"/>
                    </a:lnTo>
                    <a:lnTo>
                      <a:pt x="166" y="399"/>
                    </a:lnTo>
                    <a:lnTo>
                      <a:pt x="166" y="378"/>
                    </a:lnTo>
                    <a:lnTo>
                      <a:pt x="167" y="355"/>
                    </a:lnTo>
                    <a:lnTo>
                      <a:pt x="169" y="335"/>
                    </a:lnTo>
                    <a:lnTo>
                      <a:pt x="172" y="314"/>
                    </a:lnTo>
                    <a:lnTo>
                      <a:pt x="176" y="293"/>
                    </a:lnTo>
                    <a:lnTo>
                      <a:pt x="180" y="273"/>
                    </a:lnTo>
                    <a:lnTo>
                      <a:pt x="186" y="252"/>
                    </a:lnTo>
                    <a:lnTo>
                      <a:pt x="191" y="232"/>
                    </a:lnTo>
                    <a:lnTo>
                      <a:pt x="199" y="214"/>
                    </a:lnTo>
                    <a:lnTo>
                      <a:pt x="207" y="194"/>
                    </a:lnTo>
                    <a:close/>
                    <a:moveTo>
                      <a:pt x="108" y="251"/>
                    </a:moveTo>
                    <a:lnTo>
                      <a:pt x="101" y="235"/>
                    </a:lnTo>
                    <a:lnTo>
                      <a:pt x="94" y="219"/>
                    </a:lnTo>
                    <a:lnTo>
                      <a:pt x="87" y="205"/>
                    </a:lnTo>
                    <a:lnTo>
                      <a:pt x="80" y="190"/>
                    </a:lnTo>
                    <a:lnTo>
                      <a:pt x="108" y="251"/>
                    </a:lnTo>
                    <a:close/>
                    <a:moveTo>
                      <a:pt x="108" y="251"/>
                    </a:moveTo>
                    <a:lnTo>
                      <a:pt x="113" y="266"/>
                    </a:lnTo>
                    <a:lnTo>
                      <a:pt x="119" y="282"/>
                    </a:lnTo>
                    <a:lnTo>
                      <a:pt x="121" y="299"/>
                    </a:lnTo>
                    <a:lnTo>
                      <a:pt x="122" y="316"/>
                    </a:lnTo>
                    <a:lnTo>
                      <a:pt x="122" y="333"/>
                    </a:lnTo>
                    <a:lnTo>
                      <a:pt x="122" y="350"/>
                    </a:lnTo>
                    <a:lnTo>
                      <a:pt x="121" y="367"/>
                    </a:lnTo>
                    <a:lnTo>
                      <a:pt x="119" y="383"/>
                    </a:lnTo>
                    <a:lnTo>
                      <a:pt x="117" y="400"/>
                    </a:lnTo>
                    <a:lnTo>
                      <a:pt x="113" y="416"/>
                    </a:lnTo>
                    <a:lnTo>
                      <a:pt x="110" y="431"/>
                    </a:lnTo>
                    <a:lnTo>
                      <a:pt x="106" y="447"/>
                    </a:lnTo>
                    <a:lnTo>
                      <a:pt x="100" y="463"/>
                    </a:lnTo>
                    <a:lnTo>
                      <a:pt x="94" y="477"/>
                    </a:lnTo>
                    <a:lnTo>
                      <a:pt x="88" y="492"/>
                    </a:lnTo>
                    <a:lnTo>
                      <a:pt x="81" y="505"/>
                    </a:lnTo>
                    <a:lnTo>
                      <a:pt x="73" y="518"/>
                    </a:lnTo>
                    <a:lnTo>
                      <a:pt x="66" y="531"/>
                    </a:lnTo>
                    <a:lnTo>
                      <a:pt x="13" y="531"/>
                    </a:lnTo>
                    <a:lnTo>
                      <a:pt x="39" y="534"/>
                    </a:lnTo>
                    <a:lnTo>
                      <a:pt x="66" y="538"/>
                    </a:lnTo>
                    <a:lnTo>
                      <a:pt x="80" y="519"/>
                    </a:lnTo>
                    <a:lnTo>
                      <a:pt x="87" y="506"/>
                    </a:lnTo>
                    <a:lnTo>
                      <a:pt x="93" y="493"/>
                    </a:lnTo>
                    <a:lnTo>
                      <a:pt x="99" y="480"/>
                    </a:lnTo>
                    <a:lnTo>
                      <a:pt x="104" y="467"/>
                    </a:lnTo>
                    <a:lnTo>
                      <a:pt x="109" y="452"/>
                    </a:lnTo>
                    <a:lnTo>
                      <a:pt x="113" y="438"/>
                    </a:lnTo>
                    <a:lnTo>
                      <a:pt x="117" y="424"/>
                    </a:lnTo>
                    <a:lnTo>
                      <a:pt x="120" y="408"/>
                    </a:lnTo>
                    <a:lnTo>
                      <a:pt x="122" y="393"/>
                    </a:lnTo>
                    <a:lnTo>
                      <a:pt x="124" y="378"/>
                    </a:lnTo>
                    <a:lnTo>
                      <a:pt x="126" y="362"/>
                    </a:lnTo>
                    <a:lnTo>
                      <a:pt x="127" y="346"/>
                    </a:lnTo>
                    <a:lnTo>
                      <a:pt x="127" y="331"/>
                    </a:lnTo>
                    <a:lnTo>
                      <a:pt x="126" y="315"/>
                    </a:lnTo>
                    <a:lnTo>
                      <a:pt x="124" y="299"/>
                    </a:lnTo>
                    <a:lnTo>
                      <a:pt x="123" y="285"/>
                    </a:lnTo>
                    <a:lnTo>
                      <a:pt x="108" y="251"/>
                    </a:lnTo>
                    <a:close/>
                    <a:moveTo>
                      <a:pt x="109" y="209"/>
                    </a:moveTo>
                    <a:lnTo>
                      <a:pt x="116" y="224"/>
                    </a:lnTo>
                    <a:lnTo>
                      <a:pt x="122" y="241"/>
                    </a:lnTo>
                    <a:lnTo>
                      <a:pt x="130" y="257"/>
                    </a:lnTo>
                    <a:lnTo>
                      <a:pt x="138" y="273"/>
                    </a:lnTo>
                    <a:lnTo>
                      <a:pt x="186" y="168"/>
                    </a:lnTo>
                    <a:lnTo>
                      <a:pt x="138" y="268"/>
                    </a:lnTo>
                    <a:lnTo>
                      <a:pt x="109" y="209"/>
                    </a:lnTo>
                    <a:close/>
                    <a:moveTo>
                      <a:pt x="162" y="232"/>
                    </a:moveTo>
                    <a:lnTo>
                      <a:pt x="141" y="278"/>
                    </a:lnTo>
                    <a:lnTo>
                      <a:pt x="141" y="337"/>
                    </a:lnTo>
                    <a:lnTo>
                      <a:pt x="143" y="281"/>
                    </a:lnTo>
                    <a:lnTo>
                      <a:pt x="149" y="269"/>
                    </a:lnTo>
                    <a:lnTo>
                      <a:pt x="153" y="257"/>
                    </a:lnTo>
                    <a:lnTo>
                      <a:pt x="158" y="244"/>
                    </a:lnTo>
                    <a:lnTo>
                      <a:pt x="162" y="232"/>
                    </a:lnTo>
                    <a:close/>
                    <a:moveTo>
                      <a:pt x="288" y="213"/>
                    </a:moveTo>
                    <a:lnTo>
                      <a:pt x="291" y="211"/>
                    </a:lnTo>
                    <a:lnTo>
                      <a:pt x="294" y="210"/>
                    </a:lnTo>
                    <a:lnTo>
                      <a:pt x="297" y="207"/>
                    </a:lnTo>
                    <a:lnTo>
                      <a:pt x="300" y="205"/>
                    </a:lnTo>
                    <a:lnTo>
                      <a:pt x="302" y="202"/>
                    </a:lnTo>
                    <a:lnTo>
                      <a:pt x="304" y="200"/>
                    </a:lnTo>
                    <a:lnTo>
                      <a:pt x="309" y="193"/>
                    </a:lnTo>
                    <a:lnTo>
                      <a:pt x="312" y="185"/>
                    </a:lnTo>
                    <a:lnTo>
                      <a:pt x="314" y="177"/>
                    </a:lnTo>
                    <a:lnTo>
                      <a:pt x="316" y="172"/>
                    </a:lnTo>
                    <a:lnTo>
                      <a:pt x="316" y="168"/>
                    </a:lnTo>
                    <a:lnTo>
                      <a:pt x="316" y="163"/>
                    </a:lnTo>
                    <a:lnTo>
                      <a:pt x="316" y="158"/>
                    </a:lnTo>
                    <a:lnTo>
                      <a:pt x="314" y="167"/>
                    </a:lnTo>
                    <a:lnTo>
                      <a:pt x="313" y="176"/>
                    </a:lnTo>
                    <a:lnTo>
                      <a:pt x="310" y="184"/>
                    </a:lnTo>
                    <a:lnTo>
                      <a:pt x="307" y="190"/>
                    </a:lnTo>
                    <a:lnTo>
                      <a:pt x="303" y="197"/>
                    </a:lnTo>
                    <a:lnTo>
                      <a:pt x="298" y="203"/>
                    </a:lnTo>
                    <a:lnTo>
                      <a:pt x="293" y="207"/>
                    </a:lnTo>
                    <a:lnTo>
                      <a:pt x="288" y="213"/>
                    </a:lnTo>
                    <a:close/>
                    <a:moveTo>
                      <a:pt x="231" y="316"/>
                    </a:moveTo>
                    <a:lnTo>
                      <a:pt x="236" y="319"/>
                    </a:lnTo>
                    <a:lnTo>
                      <a:pt x="240" y="320"/>
                    </a:lnTo>
                    <a:lnTo>
                      <a:pt x="244" y="320"/>
                    </a:lnTo>
                    <a:lnTo>
                      <a:pt x="249" y="320"/>
                    </a:lnTo>
                    <a:lnTo>
                      <a:pt x="254" y="319"/>
                    </a:lnTo>
                    <a:lnTo>
                      <a:pt x="259" y="316"/>
                    </a:lnTo>
                    <a:lnTo>
                      <a:pt x="263" y="314"/>
                    </a:lnTo>
                    <a:lnTo>
                      <a:pt x="267" y="311"/>
                    </a:lnTo>
                    <a:lnTo>
                      <a:pt x="270" y="307"/>
                    </a:lnTo>
                    <a:lnTo>
                      <a:pt x="272" y="302"/>
                    </a:lnTo>
                    <a:lnTo>
                      <a:pt x="273" y="298"/>
                    </a:lnTo>
                    <a:lnTo>
                      <a:pt x="274" y="294"/>
                    </a:lnTo>
                    <a:lnTo>
                      <a:pt x="273" y="298"/>
                    </a:lnTo>
                    <a:lnTo>
                      <a:pt x="270" y="303"/>
                    </a:lnTo>
                    <a:lnTo>
                      <a:pt x="268" y="307"/>
                    </a:lnTo>
                    <a:lnTo>
                      <a:pt x="263" y="311"/>
                    </a:lnTo>
                    <a:lnTo>
                      <a:pt x="259" y="315"/>
                    </a:lnTo>
                    <a:lnTo>
                      <a:pt x="254" y="316"/>
                    </a:lnTo>
                    <a:lnTo>
                      <a:pt x="249" y="319"/>
                    </a:lnTo>
                    <a:lnTo>
                      <a:pt x="243" y="319"/>
                    </a:lnTo>
                    <a:lnTo>
                      <a:pt x="240" y="319"/>
                    </a:lnTo>
                    <a:lnTo>
                      <a:pt x="237" y="317"/>
                    </a:lnTo>
                    <a:lnTo>
                      <a:pt x="234" y="317"/>
                    </a:lnTo>
                    <a:lnTo>
                      <a:pt x="231" y="316"/>
                    </a:lnTo>
                    <a:close/>
                    <a:moveTo>
                      <a:pt x="187" y="24"/>
                    </a:moveTo>
                    <a:lnTo>
                      <a:pt x="190" y="20"/>
                    </a:lnTo>
                    <a:lnTo>
                      <a:pt x="192" y="16"/>
                    </a:lnTo>
                    <a:lnTo>
                      <a:pt x="196" y="12"/>
                    </a:lnTo>
                    <a:lnTo>
                      <a:pt x="199" y="10"/>
                    </a:lnTo>
                    <a:lnTo>
                      <a:pt x="202" y="8"/>
                    </a:lnTo>
                    <a:lnTo>
                      <a:pt x="207" y="6"/>
                    </a:lnTo>
                    <a:lnTo>
                      <a:pt x="210" y="6"/>
                    </a:lnTo>
                    <a:lnTo>
                      <a:pt x="214" y="4"/>
                    </a:lnTo>
                    <a:lnTo>
                      <a:pt x="218" y="4"/>
                    </a:lnTo>
                    <a:lnTo>
                      <a:pt x="221" y="4"/>
                    </a:lnTo>
                    <a:lnTo>
                      <a:pt x="226" y="6"/>
                    </a:lnTo>
                    <a:lnTo>
                      <a:pt x="229" y="7"/>
                    </a:lnTo>
                    <a:lnTo>
                      <a:pt x="232" y="10"/>
                    </a:lnTo>
                    <a:lnTo>
                      <a:pt x="237" y="12"/>
                    </a:lnTo>
                    <a:lnTo>
                      <a:pt x="240" y="15"/>
                    </a:lnTo>
                    <a:lnTo>
                      <a:pt x="243" y="19"/>
                    </a:lnTo>
                    <a:lnTo>
                      <a:pt x="247" y="24"/>
                    </a:lnTo>
                    <a:lnTo>
                      <a:pt x="249" y="29"/>
                    </a:lnTo>
                    <a:lnTo>
                      <a:pt x="252" y="34"/>
                    </a:lnTo>
                    <a:lnTo>
                      <a:pt x="253" y="41"/>
                    </a:lnTo>
                    <a:lnTo>
                      <a:pt x="256" y="48"/>
                    </a:lnTo>
                    <a:lnTo>
                      <a:pt x="256" y="55"/>
                    </a:lnTo>
                    <a:lnTo>
                      <a:pt x="257" y="62"/>
                    </a:lnTo>
                    <a:lnTo>
                      <a:pt x="256" y="70"/>
                    </a:lnTo>
                    <a:lnTo>
                      <a:pt x="261" y="70"/>
                    </a:lnTo>
                    <a:lnTo>
                      <a:pt x="266" y="72"/>
                    </a:lnTo>
                    <a:lnTo>
                      <a:pt x="270" y="75"/>
                    </a:lnTo>
                    <a:lnTo>
                      <a:pt x="274" y="78"/>
                    </a:lnTo>
                    <a:lnTo>
                      <a:pt x="279" y="82"/>
                    </a:lnTo>
                    <a:lnTo>
                      <a:pt x="283" y="86"/>
                    </a:lnTo>
                    <a:lnTo>
                      <a:pt x="287" y="91"/>
                    </a:lnTo>
                    <a:lnTo>
                      <a:pt x="290" y="96"/>
                    </a:lnTo>
                    <a:lnTo>
                      <a:pt x="292" y="101"/>
                    </a:lnTo>
                    <a:lnTo>
                      <a:pt x="294" y="108"/>
                    </a:lnTo>
                    <a:lnTo>
                      <a:pt x="297" y="113"/>
                    </a:lnTo>
                    <a:lnTo>
                      <a:pt x="299" y="120"/>
                    </a:lnTo>
                    <a:lnTo>
                      <a:pt x="300" y="127"/>
                    </a:lnTo>
                    <a:lnTo>
                      <a:pt x="300" y="134"/>
                    </a:lnTo>
                    <a:lnTo>
                      <a:pt x="301" y="142"/>
                    </a:lnTo>
                    <a:lnTo>
                      <a:pt x="300" y="148"/>
                    </a:lnTo>
                    <a:lnTo>
                      <a:pt x="299" y="159"/>
                    </a:lnTo>
                    <a:lnTo>
                      <a:pt x="297" y="169"/>
                    </a:lnTo>
                    <a:lnTo>
                      <a:pt x="293" y="179"/>
                    </a:lnTo>
                    <a:lnTo>
                      <a:pt x="289" y="188"/>
                    </a:lnTo>
                    <a:lnTo>
                      <a:pt x="284" y="194"/>
                    </a:lnTo>
                    <a:lnTo>
                      <a:pt x="278" y="201"/>
                    </a:lnTo>
                    <a:lnTo>
                      <a:pt x="276" y="203"/>
                    </a:lnTo>
                    <a:lnTo>
                      <a:pt x="272" y="206"/>
                    </a:lnTo>
                    <a:lnTo>
                      <a:pt x="268" y="209"/>
                    </a:lnTo>
                    <a:lnTo>
                      <a:pt x="264" y="210"/>
                    </a:lnTo>
                    <a:lnTo>
                      <a:pt x="267" y="211"/>
                    </a:lnTo>
                    <a:lnTo>
                      <a:pt x="268" y="214"/>
                    </a:lnTo>
                    <a:lnTo>
                      <a:pt x="269" y="217"/>
                    </a:lnTo>
                    <a:lnTo>
                      <a:pt x="269" y="219"/>
                    </a:lnTo>
                    <a:lnTo>
                      <a:pt x="270" y="222"/>
                    </a:lnTo>
                    <a:lnTo>
                      <a:pt x="270" y="224"/>
                    </a:lnTo>
                    <a:lnTo>
                      <a:pt x="269" y="227"/>
                    </a:lnTo>
                    <a:lnTo>
                      <a:pt x="269" y="230"/>
                    </a:lnTo>
                    <a:lnTo>
                      <a:pt x="267" y="232"/>
                    </a:lnTo>
                    <a:lnTo>
                      <a:pt x="264" y="235"/>
                    </a:lnTo>
                    <a:lnTo>
                      <a:pt x="262" y="236"/>
                    </a:lnTo>
                    <a:lnTo>
                      <a:pt x="261" y="236"/>
                    </a:lnTo>
                    <a:lnTo>
                      <a:pt x="260" y="236"/>
                    </a:lnTo>
                    <a:lnTo>
                      <a:pt x="258" y="236"/>
                    </a:lnTo>
                    <a:lnTo>
                      <a:pt x="260" y="240"/>
                    </a:lnTo>
                    <a:lnTo>
                      <a:pt x="261" y="244"/>
                    </a:lnTo>
                    <a:lnTo>
                      <a:pt x="262" y="247"/>
                    </a:lnTo>
                    <a:lnTo>
                      <a:pt x="262" y="251"/>
                    </a:lnTo>
                    <a:lnTo>
                      <a:pt x="263" y="259"/>
                    </a:lnTo>
                    <a:lnTo>
                      <a:pt x="262" y="266"/>
                    </a:lnTo>
                    <a:lnTo>
                      <a:pt x="261" y="274"/>
                    </a:lnTo>
                    <a:lnTo>
                      <a:pt x="259" y="282"/>
                    </a:lnTo>
                    <a:lnTo>
                      <a:pt x="256" y="287"/>
                    </a:lnTo>
                    <a:lnTo>
                      <a:pt x="251" y="294"/>
                    </a:lnTo>
                    <a:lnTo>
                      <a:pt x="247" y="297"/>
                    </a:lnTo>
                    <a:lnTo>
                      <a:pt x="242" y="299"/>
                    </a:lnTo>
                    <a:lnTo>
                      <a:pt x="237" y="300"/>
                    </a:lnTo>
                    <a:lnTo>
                      <a:pt x="232" y="300"/>
                    </a:lnTo>
                    <a:lnTo>
                      <a:pt x="228" y="299"/>
                    </a:lnTo>
                    <a:lnTo>
                      <a:pt x="223" y="297"/>
                    </a:lnTo>
                    <a:lnTo>
                      <a:pt x="219" y="294"/>
                    </a:lnTo>
                    <a:lnTo>
                      <a:pt x="216" y="290"/>
                    </a:lnTo>
                    <a:lnTo>
                      <a:pt x="216" y="295"/>
                    </a:lnTo>
                    <a:lnTo>
                      <a:pt x="214" y="302"/>
                    </a:lnTo>
                    <a:lnTo>
                      <a:pt x="213" y="307"/>
                    </a:lnTo>
                    <a:lnTo>
                      <a:pt x="211" y="312"/>
                    </a:lnTo>
                    <a:lnTo>
                      <a:pt x="208" y="316"/>
                    </a:lnTo>
                    <a:lnTo>
                      <a:pt x="204" y="320"/>
                    </a:lnTo>
                    <a:lnTo>
                      <a:pt x="200" y="321"/>
                    </a:lnTo>
                    <a:lnTo>
                      <a:pt x="197" y="324"/>
                    </a:lnTo>
                    <a:lnTo>
                      <a:pt x="193" y="324"/>
                    </a:lnTo>
                    <a:lnTo>
                      <a:pt x="191" y="323"/>
                    </a:lnTo>
                    <a:lnTo>
                      <a:pt x="189" y="323"/>
                    </a:lnTo>
                    <a:lnTo>
                      <a:pt x="186" y="321"/>
                    </a:lnTo>
                    <a:lnTo>
                      <a:pt x="183" y="320"/>
                    </a:lnTo>
                    <a:lnTo>
                      <a:pt x="181" y="317"/>
                    </a:lnTo>
                    <a:lnTo>
                      <a:pt x="179" y="315"/>
                    </a:lnTo>
                    <a:lnTo>
                      <a:pt x="178" y="312"/>
                    </a:lnTo>
                    <a:lnTo>
                      <a:pt x="180" y="317"/>
                    </a:lnTo>
                    <a:lnTo>
                      <a:pt x="183" y="321"/>
                    </a:lnTo>
                    <a:lnTo>
                      <a:pt x="188" y="324"/>
                    </a:lnTo>
                    <a:lnTo>
                      <a:pt x="191" y="325"/>
                    </a:lnTo>
                    <a:lnTo>
                      <a:pt x="196" y="327"/>
                    </a:lnTo>
                    <a:lnTo>
                      <a:pt x="200" y="327"/>
                    </a:lnTo>
                    <a:lnTo>
                      <a:pt x="204" y="324"/>
                    </a:lnTo>
                    <a:lnTo>
                      <a:pt x="208" y="321"/>
                    </a:lnTo>
                    <a:lnTo>
                      <a:pt x="212" y="317"/>
                    </a:lnTo>
                    <a:lnTo>
                      <a:pt x="214" y="312"/>
                    </a:lnTo>
                    <a:lnTo>
                      <a:pt x="217" y="306"/>
                    </a:lnTo>
                    <a:lnTo>
                      <a:pt x="218" y="299"/>
                    </a:lnTo>
                    <a:lnTo>
                      <a:pt x="220" y="302"/>
                    </a:lnTo>
                    <a:lnTo>
                      <a:pt x="223" y="304"/>
                    </a:lnTo>
                    <a:lnTo>
                      <a:pt x="226" y="306"/>
                    </a:lnTo>
                    <a:lnTo>
                      <a:pt x="229" y="307"/>
                    </a:lnTo>
                    <a:lnTo>
                      <a:pt x="232" y="308"/>
                    </a:lnTo>
                    <a:lnTo>
                      <a:pt x="234" y="308"/>
                    </a:lnTo>
                    <a:lnTo>
                      <a:pt x="238" y="308"/>
                    </a:lnTo>
                    <a:lnTo>
                      <a:pt x="241" y="308"/>
                    </a:lnTo>
                    <a:lnTo>
                      <a:pt x="243" y="307"/>
                    </a:lnTo>
                    <a:lnTo>
                      <a:pt x="247" y="307"/>
                    </a:lnTo>
                    <a:lnTo>
                      <a:pt x="249" y="304"/>
                    </a:lnTo>
                    <a:lnTo>
                      <a:pt x="252" y="303"/>
                    </a:lnTo>
                    <a:lnTo>
                      <a:pt x="254" y="300"/>
                    </a:lnTo>
                    <a:lnTo>
                      <a:pt x="257" y="298"/>
                    </a:lnTo>
                    <a:lnTo>
                      <a:pt x="259" y="295"/>
                    </a:lnTo>
                    <a:lnTo>
                      <a:pt x="261" y="291"/>
                    </a:lnTo>
                    <a:lnTo>
                      <a:pt x="264" y="286"/>
                    </a:lnTo>
                    <a:lnTo>
                      <a:pt x="266" y="279"/>
                    </a:lnTo>
                    <a:lnTo>
                      <a:pt x="268" y="273"/>
                    </a:lnTo>
                    <a:lnTo>
                      <a:pt x="268" y="266"/>
                    </a:lnTo>
                    <a:lnTo>
                      <a:pt x="268" y="260"/>
                    </a:lnTo>
                    <a:lnTo>
                      <a:pt x="267" y="253"/>
                    </a:lnTo>
                    <a:lnTo>
                      <a:pt x="266" y="247"/>
                    </a:lnTo>
                    <a:lnTo>
                      <a:pt x="263" y="240"/>
                    </a:lnTo>
                    <a:lnTo>
                      <a:pt x="266" y="239"/>
                    </a:lnTo>
                    <a:lnTo>
                      <a:pt x="268" y="238"/>
                    </a:lnTo>
                    <a:lnTo>
                      <a:pt x="269" y="236"/>
                    </a:lnTo>
                    <a:lnTo>
                      <a:pt x="271" y="234"/>
                    </a:lnTo>
                    <a:lnTo>
                      <a:pt x="272" y="231"/>
                    </a:lnTo>
                    <a:lnTo>
                      <a:pt x="272" y="228"/>
                    </a:lnTo>
                    <a:lnTo>
                      <a:pt x="273" y="224"/>
                    </a:lnTo>
                    <a:lnTo>
                      <a:pt x="273" y="222"/>
                    </a:lnTo>
                    <a:lnTo>
                      <a:pt x="272" y="217"/>
                    </a:lnTo>
                    <a:lnTo>
                      <a:pt x="271" y="215"/>
                    </a:lnTo>
                    <a:lnTo>
                      <a:pt x="270" y="213"/>
                    </a:lnTo>
                    <a:lnTo>
                      <a:pt x="276" y="211"/>
                    </a:lnTo>
                    <a:lnTo>
                      <a:pt x="280" y="209"/>
                    </a:lnTo>
                    <a:lnTo>
                      <a:pt x="284" y="205"/>
                    </a:lnTo>
                    <a:lnTo>
                      <a:pt x="289" y="201"/>
                    </a:lnTo>
                    <a:lnTo>
                      <a:pt x="293" y="197"/>
                    </a:lnTo>
                    <a:lnTo>
                      <a:pt x="297" y="192"/>
                    </a:lnTo>
                    <a:lnTo>
                      <a:pt x="300" y="186"/>
                    </a:lnTo>
                    <a:lnTo>
                      <a:pt x="302" y="180"/>
                    </a:lnTo>
                    <a:lnTo>
                      <a:pt x="306" y="173"/>
                    </a:lnTo>
                    <a:lnTo>
                      <a:pt x="307" y="167"/>
                    </a:lnTo>
                    <a:lnTo>
                      <a:pt x="309" y="160"/>
                    </a:lnTo>
                    <a:lnTo>
                      <a:pt x="310" y="154"/>
                    </a:lnTo>
                    <a:lnTo>
                      <a:pt x="310" y="146"/>
                    </a:lnTo>
                    <a:lnTo>
                      <a:pt x="311" y="138"/>
                    </a:lnTo>
                    <a:lnTo>
                      <a:pt x="310" y="131"/>
                    </a:lnTo>
                    <a:lnTo>
                      <a:pt x="310" y="124"/>
                    </a:lnTo>
                    <a:lnTo>
                      <a:pt x="308" y="117"/>
                    </a:lnTo>
                    <a:lnTo>
                      <a:pt x="307" y="112"/>
                    </a:lnTo>
                    <a:lnTo>
                      <a:pt x="304" y="107"/>
                    </a:lnTo>
                    <a:lnTo>
                      <a:pt x="303" y="100"/>
                    </a:lnTo>
                    <a:lnTo>
                      <a:pt x="300" y="96"/>
                    </a:lnTo>
                    <a:lnTo>
                      <a:pt x="298" y="91"/>
                    </a:lnTo>
                    <a:lnTo>
                      <a:pt x="294" y="87"/>
                    </a:lnTo>
                    <a:lnTo>
                      <a:pt x="292" y="82"/>
                    </a:lnTo>
                    <a:lnTo>
                      <a:pt x="289" y="79"/>
                    </a:lnTo>
                    <a:lnTo>
                      <a:pt x="284" y="75"/>
                    </a:lnTo>
                    <a:lnTo>
                      <a:pt x="281" y="72"/>
                    </a:lnTo>
                    <a:lnTo>
                      <a:pt x="277" y="70"/>
                    </a:lnTo>
                    <a:lnTo>
                      <a:pt x="273" y="69"/>
                    </a:lnTo>
                    <a:lnTo>
                      <a:pt x="269" y="67"/>
                    </a:lnTo>
                    <a:lnTo>
                      <a:pt x="264" y="66"/>
                    </a:lnTo>
                    <a:lnTo>
                      <a:pt x="260" y="66"/>
                    </a:lnTo>
                    <a:lnTo>
                      <a:pt x="260" y="59"/>
                    </a:lnTo>
                    <a:lnTo>
                      <a:pt x="260" y="53"/>
                    </a:lnTo>
                    <a:lnTo>
                      <a:pt x="259" y="48"/>
                    </a:lnTo>
                    <a:lnTo>
                      <a:pt x="259" y="42"/>
                    </a:lnTo>
                    <a:lnTo>
                      <a:pt x="257" y="37"/>
                    </a:lnTo>
                    <a:lnTo>
                      <a:pt x="256" y="32"/>
                    </a:lnTo>
                    <a:lnTo>
                      <a:pt x="253" y="27"/>
                    </a:lnTo>
                    <a:lnTo>
                      <a:pt x="251" y="23"/>
                    </a:lnTo>
                    <a:lnTo>
                      <a:pt x="249" y="19"/>
                    </a:lnTo>
                    <a:lnTo>
                      <a:pt x="246" y="15"/>
                    </a:lnTo>
                    <a:lnTo>
                      <a:pt x="242" y="11"/>
                    </a:lnTo>
                    <a:lnTo>
                      <a:pt x="239" y="8"/>
                    </a:lnTo>
                    <a:lnTo>
                      <a:pt x="236" y="6"/>
                    </a:lnTo>
                    <a:lnTo>
                      <a:pt x="232" y="3"/>
                    </a:lnTo>
                    <a:lnTo>
                      <a:pt x="228" y="2"/>
                    </a:lnTo>
                    <a:lnTo>
                      <a:pt x="223" y="2"/>
                    </a:lnTo>
                    <a:lnTo>
                      <a:pt x="218" y="0"/>
                    </a:lnTo>
                    <a:lnTo>
                      <a:pt x="213" y="2"/>
                    </a:lnTo>
                    <a:lnTo>
                      <a:pt x="208" y="3"/>
                    </a:lnTo>
                    <a:lnTo>
                      <a:pt x="203" y="6"/>
                    </a:lnTo>
                    <a:lnTo>
                      <a:pt x="199" y="10"/>
                    </a:lnTo>
                    <a:lnTo>
                      <a:pt x="194" y="13"/>
                    </a:lnTo>
                    <a:lnTo>
                      <a:pt x="190" y="19"/>
                    </a:lnTo>
                    <a:lnTo>
                      <a:pt x="187" y="24"/>
                    </a:lnTo>
                    <a:close/>
                    <a:moveTo>
                      <a:pt x="134" y="72"/>
                    </a:moveTo>
                    <a:lnTo>
                      <a:pt x="138" y="79"/>
                    </a:lnTo>
                    <a:lnTo>
                      <a:pt x="142" y="88"/>
                    </a:lnTo>
                    <a:lnTo>
                      <a:pt x="139" y="80"/>
                    </a:lnTo>
                    <a:lnTo>
                      <a:pt x="139" y="75"/>
                    </a:lnTo>
                    <a:lnTo>
                      <a:pt x="138" y="71"/>
                    </a:lnTo>
                    <a:lnTo>
                      <a:pt x="138" y="67"/>
                    </a:lnTo>
                    <a:lnTo>
                      <a:pt x="138" y="63"/>
                    </a:lnTo>
                    <a:lnTo>
                      <a:pt x="139" y="55"/>
                    </a:lnTo>
                    <a:lnTo>
                      <a:pt x="140" y="48"/>
                    </a:lnTo>
                    <a:lnTo>
                      <a:pt x="143" y="41"/>
                    </a:lnTo>
                    <a:lnTo>
                      <a:pt x="148" y="34"/>
                    </a:lnTo>
                    <a:lnTo>
                      <a:pt x="150" y="32"/>
                    </a:lnTo>
                    <a:lnTo>
                      <a:pt x="152" y="31"/>
                    </a:lnTo>
                    <a:lnTo>
                      <a:pt x="154" y="28"/>
                    </a:lnTo>
                    <a:lnTo>
                      <a:pt x="158" y="27"/>
                    </a:lnTo>
                    <a:lnTo>
                      <a:pt x="160" y="25"/>
                    </a:lnTo>
                    <a:lnTo>
                      <a:pt x="163" y="24"/>
                    </a:lnTo>
                    <a:lnTo>
                      <a:pt x="167" y="24"/>
                    </a:lnTo>
                    <a:lnTo>
                      <a:pt x="170" y="24"/>
                    </a:lnTo>
                    <a:lnTo>
                      <a:pt x="173" y="25"/>
                    </a:lnTo>
                    <a:lnTo>
                      <a:pt x="177" y="27"/>
                    </a:lnTo>
                    <a:lnTo>
                      <a:pt x="179" y="28"/>
                    </a:lnTo>
                    <a:lnTo>
                      <a:pt x="182" y="31"/>
                    </a:lnTo>
                    <a:lnTo>
                      <a:pt x="180" y="28"/>
                    </a:lnTo>
                    <a:lnTo>
                      <a:pt x="178" y="25"/>
                    </a:lnTo>
                    <a:lnTo>
                      <a:pt x="176" y="23"/>
                    </a:lnTo>
                    <a:lnTo>
                      <a:pt x="172" y="21"/>
                    </a:lnTo>
                    <a:lnTo>
                      <a:pt x="170" y="20"/>
                    </a:lnTo>
                    <a:lnTo>
                      <a:pt x="168" y="19"/>
                    </a:lnTo>
                    <a:lnTo>
                      <a:pt x="164" y="19"/>
                    </a:lnTo>
                    <a:lnTo>
                      <a:pt x="162" y="19"/>
                    </a:lnTo>
                    <a:lnTo>
                      <a:pt x="159" y="19"/>
                    </a:lnTo>
                    <a:lnTo>
                      <a:pt x="157" y="19"/>
                    </a:lnTo>
                    <a:lnTo>
                      <a:pt x="153" y="20"/>
                    </a:lnTo>
                    <a:lnTo>
                      <a:pt x="151" y="21"/>
                    </a:lnTo>
                    <a:lnTo>
                      <a:pt x="148" y="23"/>
                    </a:lnTo>
                    <a:lnTo>
                      <a:pt x="146" y="25"/>
                    </a:lnTo>
                    <a:lnTo>
                      <a:pt x="143" y="28"/>
                    </a:lnTo>
                    <a:lnTo>
                      <a:pt x="141" y="31"/>
                    </a:lnTo>
                    <a:lnTo>
                      <a:pt x="139" y="34"/>
                    </a:lnTo>
                    <a:lnTo>
                      <a:pt x="137" y="40"/>
                    </a:lnTo>
                    <a:lnTo>
                      <a:pt x="134" y="45"/>
                    </a:lnTo>
                    <a:lnTo>
                      <a:pt x="133" y="50"/>
                    </a:lnTo>
                    <a:lnTo>
                      <a:pt x="133" y="55"/>
                    </a:lnTo>
                    <a:lnTo>
                      <a:pt x="132" y="61"/>
                    </a:lnTo>
                    <a:lnTo>
                      <a:pt x="133" y="66"/>
                    </a:lnTo>
                    <a:lnTo>
                      <a:pt x="134" y="72"/>
                    </a:lnTo>
                    <a:close/>
                    <a:moveTo>
                      <a:pt x="134" y="72"/>
                    </a:moveTo>
                    <a:lnTo>
                      <a:pt x="131" y="67"/>
                    </a:lnTo>
                    <a:lnTo>
                      <a:pt x="128" y="63"/>
                    </a:lnTo>
                    <a:lnTo>
                      <a:pt x="131" y="69"/>
                    </a:lnTo>
                    <a:lnTo>
                      <a:pt x="134" y="74"/>
                    </a:lnTo>
                    <a:lnTo>
                      <a:pt x="134" y="72"/>
                    </a:lnTo>
                    <a:close/>
                    <a:moveTo>
                      <a:pt x="18" y="118"/>
                    </a:moveTo>
                    <a:lnTo>
                      <a:pt x="18" y="118"/>
                    </a:lnTo>
                    <a:lnTo>
                      <a:pt x="18" y="120"/>
                    </a:lnTo>
                    <a:lnTo>
                      <a:pt x="19" y="120"/>
                    </a:lnTo>
                    <a:lnTo>
                      <a:pt x="18" y="120"/>
                    </a:lnTo>
                    <a:lnTo>
                      <a:pt x="18" y="11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120" name="Picture 58" descr="商务大厦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15312" y="4677490"/>
              <a:ext cx="806549" cy="9345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27" name="Picture 35"/>
          <p:cNvPicPr>
            <a:picLocks noChangeAspect="1" noChangeArrowheads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82808" y="5357357"/>
            <a:ext cx="668837" cy="1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8" name="Picture 35"/>
          <p:cNvPicPr>
            <a:picLocks noChangeAspect="1" noChangeArrowheads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38315" y="5745038"/>
            <a:ext cx="637645" cy="17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29" name="Picture 35"/>
          <p:cNvPicPr>
            <a:picLocks noChangeAspect="1" noChangeArrowheads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67877" y="5316622"/>
            <a:ext cx="626414" cy="17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30" name="Group 235"/>
          <p:cNvGrpSpPr>
            <a:grpSpLocks/>
          </p:cNvGrpSpPr>
          <p:nvPr/>
        </p:nvGrpSpPr>
        <p:grpSpPr bwMode="auto">
          <a:xfrm>
            <a:off x="2059755" y="5513353"/>
            <a:ext cx="608389" cy="237798"/>
            <a:chOff x="1977" y="2378"/>
            <a:chExt cx="774" cy="367"/>
          </a:xfrm>
        </p:grpSpPr>
        <p:pic>
          <p:nvPicPr>
            <p:cNvPr id="102" name="Picture 236" descr="OLT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978" y="2469"/>
              <a:ext cx="769" cy="2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3" name="Picture 237" descr="OLT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978" y="2378"/>
              <a:ext cx="769" cy="28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31" name="Picture 2" descr="C:\Users\y00100871.CHINA\Desktop\图片1.jpg"/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284" y="5102195"/>
            <a:ext cx="3176531" cy="132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" descr="\\info-server\10_PhotoLib\01-Network\03-Enterprise Network\01-S23&amp;S33&amp;S53&amp;S63&amp;S17&amp;S27&amp;S37&amp;S57&amp;S67\02-S17&amp;S27&amp;S37&amp;S57&amp;S67\05-S5700TP\05-S5700-24TP-PWR-SI\02-Processed images\03-Front_left 30°down 15°.jpg"/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12" y="5141661"/>
            <a:ext cx="939953" cy="27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5" name="直接连接符 34"/>
          <p:cNvCxnSpPr/>
          <p:nvPr/>
        </p:nvCxnSpPr>
        <p:spPr bwMode="auto">
          <a:xfrm flipH="1">
            <a:off x="1732405" y="4534970"/>
            <a:ext cx="1184862" cy="682920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 bwMode="auto">
          <a:xfrm flipH="1">
            <a:off x="2394457" y="4645367"/>
            <a:ext cx="596372" cy="693189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28" idx="0"/>
          </p:cNvCxnSpPr>
          <p:nvPr/>
        </p:nvCxnSpPr>
        <p:spPr bwMode="auto">
          <a:xfrm flipH="1">
            <a:off x="2956675" y="4596587"/>
            <a:ext cx="176023" cy="1147615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 bwMode="auto">
          <a:xfrm>
            <a:off x="3287701" y="4611989"/>
            <a:ext cx="241701" cy="780481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endCxn id="62" idx="0"/>
          </p:cNvCxnSpPr>
          <p:nvPr/>
        </p:nvCxnSpPr>
        <p:spPr bwMode="auto">
          <a:xfrm>
            <a:off x="5163511" y="4619693"/>
            <a:ext cx="304754" cy="706025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Line 524"/>
          <p:cNvSpPr>
            <a:spLocks noChangeShapeType="1"/>
          </p:cNvSpPr>
          <p:nvPr/>
        </p:nvSpPr>
        <p:spPr bwMode="auto">
          <a:xfrm flipH="1">
            <a:off x="3185242" y="3844348"/>
            <a:ext cx="614761" cy="641843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buFont typeface="Arial" charset="0"/>
              <a:buNone/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Line 524"/>
          <p:cNvSpPr>
            <a:spLocks noChangeShapeType="1"/>
          </p:cNvSpPr>
          <p:nvPr/>
        </p:nvSpPr>
        <p:spPr bwMode="auto">
          <a:xfrm>
            <a:off x="3970768" y="3867453"/>
            <a:ext cx="853836" cy="575091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buFont typeface="Arial" charset="0"/>
              <a:buNone/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2" name="Picture 3" descr="\\info-server\10_PhotoLib\01-Network\03-Enterprise Network\01-S23&amp;S33&amp;S53&amp;S63&amp;S17&amp;S27&amp;S37&amp;S57&amp;S67\02-S17&amp;S27&amp;S37&amp;S57&amp;S67\05-S5700TP\05-S5700-24TP-PWR-SI\02-Processed images\03-Front_left 30°down 15°.jpg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5401" y="4409168"/>
            <a:ext cx="880106" cy="33119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3" descr="\\info-server\10_PhotoLib\01-Network\03-Enterprise Network\01-S23&amp;S33&amp;S53&amp;S63&amp;S17&amp;S27&amp;S37&amp;S57&amp;S67\02-S17&amp;S27&amp;S37&amp;S57&amp;S67\05-S5700TP\05-S5700-24TP-PWR-SI\02-Processed images\03-Front_left 30°down 15°.jpg"/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88158" y="4373226"/>
            <a:ext cx="882733" cy="3337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" name="Picture 1" descr="\\info-server\10_PhotoLib\01-Network\03-Enterprise Network\04-WLAN\02-AC\03-AC6605\02-Processed images\01-Front.png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2215808" y="3718546"/>
            <a:ext cx="1024602" cy="22849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45" name="直接连接符 44"/>
          <p:cNvCxnSpPr/>
          <p:nvPr/>
        </p:nvCxnSpPr>
        <p:spPr bwMode="auto">
          <a:xfrm>
            <a:off x="3271937" y="3821240"/>
            <a:ext cx="354670" cy="0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6" name="Picture 7" descr="E:\0EMO\91Temp\图片\收藏\Wireless\c24.png"/>
          <p:cNvPicPr>
            <a:picLocks noChangeAspect="1" noChangeArrowheads="1"/>
          </p:cNvPicPr>
          <p:nvPr/>
        </p:nvPicPr>
        <p:blipFill>
          <a:blip r:embed="rId2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8843" flipH="1">
            <a:off x="5218228" y="5519860"/>
            <a:ext cx="218489" cy="21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7" descr="E:\0EMO\91Temp\图片\收藏\Wireless\c24.png"/>
          <p:cNvPicPr>
            <a:picLocks noChangeAspect="1" noChangeArrowheads="1"/>
          </p:cNvPicPr>
          <p:nvPr/>
        </p:nvPicPr>
        <p:blipFill>
          <a:blip r:embed="rId2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8843" flipH="1">
            <a:off x="2574774" y="5884111"/>
            <a:ext cx="218489" cy="21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7" descr="E:\0EMO\91Temp\图片\收藏\Wireless\c24.png"/>
          <p:cNvPicPr>
            <a:picLocks noChangeAspect="1" noChangeArrowheads="1"/>
          </p:cNvPicPr>
          <p:nvPr/>
        </p:nvPicPr>
        <p:blipFill>
          <a:blip r:embed="rId2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8843" flipH="1">
            <a:off x="1906958" y="5445142"/>
            <a:ext cx="218489" cy="21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7" descr="E:\0EMO\91Temp\图片\收藏\Wireless\c24.png"/>
          <p:cNvPicPr>
            <a:picLocks noChangeAspect="1" noChangeArrowheads="1"/>
          </p:cNvPicPr>
          <p:nvPr/>
        </p:nvPicPr>
        <p:blipFill>
          <a:blip r:embed="rId2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8843" flipH="1">
            <a:off x="3214769" y="5519861"/>
            <a:ext cx="218489" cy="21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" name="组合 118"/>
          <p:cNvGrpSpPr>
            <a:grpSpLocks/>
          </p:cNvGrpSpPr>
          <p:nvPr/>
        </p:nvGrpSpPr>
        <p:grpSpPr bwMode="auto">
          <a:xfrm>
            <a:off x="4785736" y="3210042"/>
            <a:ext cx="2314212" cy="667705"/>
            <a:chOff x="2115442" y="914996"/>
            <a:chExt cx="1141837" cy="343294"/>
          </a:xfrm>
        </p:grpSpPr>
        <p:sp>
          <p:nvSpPr>
            <p:cNvPr id="96" name="圆角矩形 2"/>
            <p:cNvSpPr>
              <a:spLocks noChangeArrowheads="1"/>
            </p:cNvSpPr>
            <p:nvPr/>
          </p:nvSpPr>
          <p:spPr bwMode="auto">
            <a:xfrm>
              <a:off x="2115176" y="915081"/>
              <a:ext cx="1142004" cy="343197"/>
            </a:xfrm>
            <a:prstGeom prst="roundRect">
              <a:avLst>
                <a:gd name="adj" fmla="val 3094"/>
              </a:avLst>
            </a:prstGeom>
            <a:ln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81628" tIns="40814" rIns="81628" bIns="40814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endParaRPr lang="zh-CN" altLang="en-US" sz="1600" b="1" kern="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7" name="Picture 797" descr="图片19"/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6672" y="1057570"/>
              <a:ext cx="408159" cy="164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8" name="组合 269"/>
            <p:cNvGrpSpPr>
              <a:grpSpLocks noChangeAspect="1"/>
            </p:cNvGrpSpPr>
            <p:nvPr/>
          </p:nvGrpSpPr>
          <p:grpSpPr bwMode="auto">
            <a:xfrm>
              <a:off x="2203406" y="1066504"/>
              <a:ext cx="397048" cy="157749"/>
              <a:chOff x="3203848" y="3212976"/>
              <a:chExt cx="720080" cy="432000"/>
            </a:xfrm>
          </p:grpSpPr>
          <p:pic>
            <p:nvPicPr>
              <p:cNvPr id="99" name="Picture 1939" descr="图片682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3848" y="3212976"/>
                <a:ext cx="270540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1939" descr="图片682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19872" y="3212976"/>
                <a:ext cx="270540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1939" descr="图片682"/>
              <p:cNvPicPr>
                <a:picLocks noChangeAspect="1" noChangeArrowheads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3388" y="3212976"/>
                <a:ext cx="270540" cy="432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62" name="Picture 35"/>
          <p:cNvPicPr>
            <a:picLocks noChangeAspect="1" noChangeArrowheads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56265" y="5325122"/>
            <a:ext cx="626414" cy="17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63" name="Freeform 27"/>
          <p:cNvSpPr>
            <a:spLocks noEditPoints="1"/>
          </p:cNvSpPr>
          <p:nvPr/>
        </p:nvSpPr>
        <p:spPr bwMode="auto">
          <a:xfrm>
            <a:off x="2982947" y="2301357"/>
            <a:ext cx="1773351" cy="849800"/>
          </a:xfrm>
          <a:custGeom>
            <a:avLst/>
            <a:gdLst/>
            <a:ahLst/>
            <a:cxnLst>
              <a:cxn ang="0">
                <a:pos x="8324" y="38"/>
              </a:cxn>
              <a:cxn ang="0">
                <a:pos x="9087" y="203"/>
              </a:cxn>
              <a:cxn ang="0">
                <a:pos x="9799" y="487"/>
              </a:cxn>
              <a:cxn ang="0">
                <a:pos x="10451" y="880"/>
              </a:cxn>
              <a:cxn ang="0">
                <a:pos x="11031" y="1370"/>
              </a:cxn>
              <a:cxn ang="0">
                <a:pos x="11529" y="1947"/>
              </a:cxn>
              <a:cxn ang="0">
                <a:pos x="11934" y="2598"/>
              </a:cxn>
              <a:cxn ang="0">
                <a:pos x="12234" y="3314"/>
              </a:cxn>
              <a:cxn ang="0">
                <a:pos x="12378" y="3497"/>
              </a:cxn>
              <a:cxn ang="0">
                <a:pos x="12496" y="3494"/>
              </a:cxn>
              <a:cxn ang="0">
                <a:pos x="13119" y="3540"/>
              </a:cxn>
              <a:cxn ang="0">
                <a:pos x="13870" y="3738"/>
              </a:cxn>
              <a:cxn ang="0">
                <a:pos x="14554" y="4074"/>
              </a:cxn>
              <a:cxn ang="0">
                <a:pos x="15156" y="4535"/>
              </a:cxn>
              <a:cxn ang="0">
                <a:pos x="15663" y="5102"/>
              </a:cxn>
              <a:cxn ang="0">
                <a:pos x="16056" y="5761"/>
              </a:cxn>
              <a:cxn ang="0">
                <a:pos x="16320" y="6494"/>
              </a:cxn>
              <a:cxn ang="0">
                <a:pos x="16438" y="7286"/>
              </a:cxn>
              <a:cxn ang="0">
                <a:pos x="16401" y="8075"/>
              </a:cxn>
              <a:cxn ang="0">
                <a:pos x="16222" y="8813"/>
              </a:cxn>
              <a:cxn ang="0">
                <a:pos x="15915" y="9491"/>
              </a:cxn>
              <a:cxn ang="0">
                <a:pos x="15494" y="10093"/>
              </a:cxn>
              <a:cxn ang="0">
                <a:pos x="14974" y="10606"/>
              </a:cxn>
              <a:cxn ang="0">
                <a:pos x="14369" y="11014"/>
              </a:cxn>
              <a:cxn ang="0">
                <a:pos x="13693" y="11305"/>
              </a:cxn>
              <a:cxn ang="0">
                <a:pos x="12960" y="11462"/>
              </a:cxn>
              <a:cxn ang="0">
                <a:pos x="3341" y="11487"/>
              </a:cxn>
              <a:cxn ang="0">
                <a:pos x="2760" y="11436"/>
              </a:cxn>
              <a:cxn ang="0">
                <a:pos x="2156" y="11265"/>
              </a:cxn>
              <a:cxn ang="0">
                <a:pos x="1603" y="10987"/>
              </a:cxn>
              <a:cxn ang="0">
                <a:pos x="1113" y="10615"/>
              </a:cxn>
              <a:cxn ang="0">
                <a:pos x="697" y="10159"/>
              </a:cxn>
              <a:cxn ang="0">
                <a:pos x="368" y="9631"/>
              </a:cxn>
              <a:cxn ang="0">
                <a:pos x="137" y="9044"/>
              </a:cxn>
              <a:cxn ang="0">
                <a:pos x="15" y="8410"/>
              </a:cxn>
              <a:cxn ang="0">
                <a:pos x="15" y="7754"/>
              </a:cxn>
              <a:cxn ang="0">
                <a:pos x="132" y="7132"/>
              </a:cxn>
              <a:cxn ang="0">
                <a:pos x="354" y="6556"/>
              </a:cxn>
              <a:cxn ang="0">
                <a:pos x="671" y="6034"/>
              </a:cxn>
              <a:cxn ang="0">
                <a:pos x="1072" y="5582"/>
              </a:cxn>
              <a:cxn ang="0">
                <a:pos x="1546" y="5208"/>
              </a:cxn>
              <a:cxn ang="0">
                <a:pos x="2082" y="4924"/>
              </a:cxn>
              <a:cxn ang="0">
                <a:pos x="2668" y="4741"/>
              </a:cxn>
              <a:cxn ang="0">
                <a:pos x="3015" y="4212"/>
              </a:cxn>
              <a:cxn ang="0">
                <a:pos x="3225" y="3295"/>
              </a:cxn>
              <a:cxn ang="0">
                <a:pos x="3597" y="2453"/>
              </a:cxn>
              <a:cxn ang="0">
                <a:pos x="4113" y="1704"/>
              </a:cxn>
              <a:cxn ang="0">
                <a:pos x="4754" y="1069"/>
              </a:cxn>
              <a:cxn ang="0">
                <a:pos x="5503" y="565"/>
              </a:cxn>
              <a:cxn ang="0">
                <a:pos x="6342" y="211"/>
              </a:cxn>
              <a:cxn ang="0">
                <a:pos x="7250" y="25"/>
              </a:cxn>
              <a:cxn ang="0">
                <a:pos x="9148" y="9515"/>
              </a:cxn>
              <a:cxn ang="0">
                <a:pos x="9106" y="9484"/>
              </a:cxn>
              <a:cxn ang="0">
                <a:pos x="9023" y="9509"/>
              </a:cxn>
              <a:cxn ang="0">
                <a:pos x="9156" y="9528"/>
              </a:cxn>
              <a:cxn ang="0">
                <a:pos x="6408" y="9503"/>
              </a:cxn>
              <a:cxn ang="0">
                <a:pos x="6368" y="9519"/>
              </a:cxn>
            </a:cxnLst>
            <a:rect l="0" t="0" r="r" b="b"/>
            <a:pathLst>
              <a:path w="16443" h="11487">
                <a:moveTo>
                  <a:pt x="7726" y="0"/>
                </a:moveTo>
                <a:lnTo>
                  <a:pt x="7928" y="4"/>
                </a:lnTo>
                <a:lnTo>
                  <a:pt x="8127" y="17"/>
                </a:lnTo>
                <a:lnTo>
                  <a:pt x="8324" y="38"/>
                </a:lnTo>
                <a:lnTo>
                  <a:pt x="8519" y="68"/>
                </a:lnTo>
                <a:lnTo>
                  <a:pt x="8711" y="105"/>
                </a:lnTo>
                <a:lnTo>
                  <a:pt x="8900" y="150"/>
                </a:lnTo>
                <a:lnTo>
                  <a:pt x="9087" y="203"/>
                </a:lnTo>
                <a:lnTo>
                  <a:pt x="9270" y="263"/>
                </a:lnTo>
                <a:lnTo>
                  <a:pt x="9450" y="331"/>
                </a:lnTo>
                <a:lnTo>
                  <a:pt x="9626" y="406"/>
                </a:lnTo>
                <a:lnTo>
                  <a:pt x="9799" y="487"/>
                </a:lnTo>
                <a:lnTo>
                  <a:pt x="9969" y="576"/>
                </a:lnTo>
                <a:lnTo>
                  <a:pt x="10133" y="670"/>
                </a:lnTo>
                <a:lnTo>
                  <a:pt x="10294" y="772"/>
                </a:lnTo>
                <a:lnTo>
                  <a:pt x="10451" y="880"/>
                </a:lnTo>
                <a:lnTo>
                  <a:pt x="10604" y="994"/>
                </a:lnTo>
                <a:lnTo>
                  <a:pt x="10751" y="1113"/>
                </a:lnTo>
                <a:lnTo>
                  <a:pt x="10893" y="1239"/>
                </a:lnTo>
                <a:lnTo>
                  <a:pt x="11031" y="1370"/>
                </a:lnTo>
                <a:lnTo>
                  <a:pt x="11164" y="1507"/>
                </a:lnTo>
                <a:lnTo>
                  <a:pt x="11291" y="1648"/>
                </a:lnTo>
                <a:lnTo>
                  <a:pt x="11412" y="1795"/>
                </a:lnTo>
                <a:lnTo>
                  <a:pt x="11529" y="1947"/>
                </a:lnTo>
                <a:lnTo>
                  <a:pt x="11640" y="2102"/>
                </a:lnTo>
                <a:lnTo>
                  <a:pt x="11743" y="2264"/>
                </a:lnTo>
                <a:lnTo>
                  <a:pt x="11842" y="2429"/>
                </a:lnTo>
                <a:lnTo>
                  <a:pt x="11934" y="2598"/>
                </a:lnTo>
                <a:lnTo>
                  <a:pt x="12019" y="2772"/>
                </a:lnTo>
                <a:lnTo>
                  <a:pt x="12097" y="2948"/>
                </a:lnTo>
                <a:lnTo>
                  <a:pt x="12169" y="3129"/>
                </a:lnTo>
                <a:lnTo>
                  <a:pt x="12234" y="3314"/>
                </a:lnTo>
                <a:lnTo>
                  <a:pt x="12291" y="3501"/>
                </a:lnTo>
                <a:lnTo>
                  <a:pt x="12320" y="3499"/>
                </a:lnTo>
                <a:lnTo>
                  <a:pt x="12349" y="3498"/>
                </a:lnTo>
                <a:lnTo>
                  <a:pt x="12378" y="3497"/>
                </a:lnTo>
                <a:lnTo>
                  <a:pt x="12407" y="3496"/>
                </a:lnTo>
                <a:lnTo>
                  <a:pt x="12437" y="3495"/>
                </a:lnTo>
                <a:lnTo>
                  <a:pt x="12466" y="3494"/>
                </a:lnTo>
                <a:lnTo>
                  <a:pt x="12496" y="3494"/>
                </a:lnTo>
                <a:lnTo>
                  <a:pt x="12524" y="3494"/>
                </a:lnTo>
                <a:lnTo>
                  <a:pt x="12726" y="3499"/>
                </a:lnTo>
                <a:lnTo>
                  <a:pt x="12924" y="3515"/>
                </a:lnTo>
                <a:lnTo>
                  <a:pt x="13119" y="3540"/>
                </a:lnTo>
                <a:lnTo>
                  <a:pt x="13313" y="3575"/>
                </a:lnTo>
                <a:lnTo>
                  <a:pt x="13502" y="3621"/>
                </a:lnTo>
                <a:lnTo>
                  <a:pt x="13688" y="3674"/>
                </a:lnTo>
                <a:lnTo>
                  <a:pt x="13870" y="3738"/>
                </a:lnTo>
                <a:lnTo>
                  <a:pt x="14047" y="3809"/>
                </a:lnTo>
                <a:lnTo>
                  <a:pt x="14221" y="3889"/>
                </a:lnTo>
                <a:lnTo>
                  <a:pt x="14390" y="3977"/>
                </a:lnTo>
                <a:lnTo>
                  <a:pt x="14554" y="4074"/>
                </a:lnTo>
                <a:lnTo>
                  <a:pt x="14712" y="4179"/>
                </a:lnTo>
                <a:lnTo>
                  <a:pt x="14867" y="4290"/>
                </a:lnTo>
                <a:lnTo>
                  <a:pt x="15015" y="4409"/>
                </a:lnTo>
                <a:lnTo>
                  <a:pt x="15156" y="4535"/>
                </a:lnTo>
                <a:lnTo>
                  <a:pt x="15293" y="4667"/>
                </a:lnTo>
                <a:lnTo>
                  <a:pt x="15423" y="4806"/>
                </a:lnTo>
                <a:lnTo>
                  <a:pt x="15546" y="4951"/>
                </a:lnTo>
                <a:lnTo>
                  <a:pt x="15663" y="5102"/>
                </a:lnTo>
                <a:lnTo>
                  <a:pt x="15772" y="5259"/>
                </a:lnTo>
                <a:lnTo>
                  <a:pt x="15875" y="5421"/>
                </a:lnTo>
                <a:lnTo>
                  <a:pt x="15969" y="5588"/>
                </a:lnTo>
                <a:lnTo>
                  <a:pt x="16056" y="5761"/>
                </a:lnTo>
                <a:lnTo>
                  <a:pt x="16134" y="5938"/>
                </a:lnTo>
                <a:lnTo>
                  <a:pt x="16205" y="6119"/>
                </a:lnTo>
                <a:lnTo>
                  <a:pt x="16266" y="6305"/>
                </a:lnTo>
                <a:lnTo>
                  <a:pt x="16320" y="6494"/>
                </a:lnTo>
                <a:lnTo>
                  <a:pt x="16363" y="6687"/>
                </a:lnTo>
                <a:lnTo>
                  <a:pt x="16398" y="6884"/>
                </a:lnTo>
                <a:lnTo>
                  <a:pt x="16422" y="7083"/>
                </a:lnTo>
                <a:lnTo>
                  <a:pt x="16438" y="7286"/>
                </a:lnTo>
                <a:lnTo>
                  <a:pt x="16443" y="7490"/>
                </a:lnTo>
                <a:lnTo>
                  <a:pt x="16438" y="7688"/>
                </a:lnTo>
                <a:lnTo>
                  <a:pt x="16425" y="7883"/>
                </a:lnTo>
                <a:lnTo>
                  <a:pt x="16401" y="8075"/>
                </a:lnTo>
                <a:lnTo>
                  <a:pt x="16369" y="8264"/>
                </a:lnTo>
                <a:lnTo>
                  <a:pt x="16328" y="8451"/>
                </a:lnTo>
                <a:lnTo>
                  <a:pt x="16280" y="8634"/>
                </a:lnTo>
                <a:lnTo>
                  <a:pt x="16222" y="8813"/>
                </a:lnTo>
                <a:lnTo>
                  <a:pt x="16156" y="8989"/>
                </a:lnTo>
                <a:lnTo>
                  <a:pt x="16083" y="9161"/>
                </a:lnTo>
                <a:lnTo>
                  <a:pt x="16003" y="9328"/>
                </a:lnTo>
                <a:lnTo>
                  <a:pt x="15915" y="9491"/>
                </a:lnTo>
                <a:lnTo>
                  <a:pt x="15820" y="9649"/>
                </a:lnTo>
                <a:lnTo>
                  <a:pt x="15717" y="9802"/>
                </a:lnTo>
                <a:lnTo>
                  <a:pt x="15610" y="9950"/>
                </a:lnTo>
                <a:lnTo>
                  <a:pt x="15494" y="10093"/>
                </a:lnTo>
                <a:lnTo>
                  <a:pt x="15373" y="10230"/>
                </a:lnTo>
                <a:lnTo>
                  <a:pt x="15246" y="10361"/>
                </a:lnTo>
                <a:lnTo>
                  <a:pt x="15113" y="10487"/>
                </a:lnTo>
                <a:lnTo>
                  <a:pt x="14974" y="10606"/>
                </a:lnTo>
                <a:lnTo>
                  <a:pt x="14831" y="10718"/>
                </a:lnTo>
                <a:lnTo>
                  <a:pt x="14682" y="10824"/>
                </a:lnTo>
                <a:lnTo>
                  <a:pt x="14527" y="10923"/>
                </a:lnTo>
                <a:lnTo>
                  <a:pt x="14369" y="11014"/>
                </a:lnTo>
                <a:lnTo>
                  <a:pt x="14206" y="11098"/>
                </a:lnTo>
                <a:lnTo>
                  <a:pt x="14039" y="11176"/>
                </a:lnTo>
                <a:lnTo>
                  <a:pt x="13868" y="11244"/>
                </a:lnTo>
                <a:lnTo>
                  <a:pt x="13693" y="11305"/>
                </a:lnTo>
                <a:lnTo>
                  <a:pt x="13514" y="11357"/>
                </a:lnTo>
                <a:lnTo>
                  <a:pt x="13332" y="11401"/>
                </a:lnTo>
                <a:lnTo>
                  <a:pt x="13147" y="11436"/>
                </a:lnTo>
                <a:lnTo>
                  <a:pt x="12960" y="11462"/>
                </a:lnTo>
                <a:lnTo>
                  <a:pt x="12770" y="11479"/>
                </a:lnTo>
                <a:lnTo>
                  <a:pt x="12770" y="11487"/>
                </a:lnTo>
                <a:lnTo>
                  <a:pt x="12524" y="11487"/>
                </a:lnTo>
                <a:lnTo>
                  <a:pt x="3341" y="11487"/>
                </a:lnTo>
                <a:lnTo>
                  <a:pt x="3079" y="11487"/>
                </a:lnTo>
                <a:lnTo>
                  <a:pt x="3079" y="11477"/>
                </a:lnTo>
                <a:lnTo>
                  <a:pt x="2919" y="11459"/>
                </a:lnTo>
                <a:lnTo>
                  <a:pt x="2760" y="11436"/>
                </a:lnTo>
                <a:lnTo>
                  <a:pt x="2605" y="11404"/>
                </a:lnTo>
                <a:lnTo>
                  <a:pt x="2453" y="11365"/>
                </a:lnTo>
                <a:lnTo>
                  <a:pt x="2303" y="11318"/>
                </a:lnTo>
                <a:lnTo>
                  <a:pt x="2156" y="11265"/>
                </a:lnTo>
                <a:lnTo>
                  <a:pt x="2013" y="11205"/>
                </a:lnTo>
                <a:lnTo>
                  <a:pt x="1872" y="11139"/>
                </a:lnTo>
                <a:lnTo>
                  <a:pt x="1736" y="11067"/>
                </a:lnTo>
                <a:lnTo>
                  <a:pt x="1603" y="10987"/>
                </a:lnTo>
                <a:lnTo>
                  <a:pt x="1474" y="10903"/>
                </a:lnTo>
                <a:lnTo>
                  <a:pt x="1349" y="10813"/>
                </a:lnTo>
                <a:lnTo>
                  <a:pt x="1229" y="10716"/>
                </a:lnTo>
                <a:lnTo>
                  <a:pt x="1113" y="10615"/>
                </a:lnTo>
                <a:lnTo>
                  <a:pt x="1001" y="10508"/>
                </a:lnTo>
                <a:lnTo>
                  <a:pt x="895" y="10396"/>
                </a:lnTo>
                <a:lnTo>
                  <a:pt x="793" y="10280"/>
                </a:lnTo>
                <a:lnTo>
                  <a:pt x="697" y="10159"/>
                </a:lnTo>
                <a:lnTo>
                  <a:pt x="606" y="10033"/>
                </a:lnTo>
                <a:lnTo>
                  <a:pt x="521" y="9903"/>
                </a:lnTo>
                <a:lnTo>
                  <a:pt x="441" y="9769"/>
                </a:lnTo>
                <a:lnTo>
                  <a:pt x="368" y="9631"/>
                </a:lnTo>
                <a:lnTo>
                  <a:pt x="300" y="9490"/>
                </a:lnTo>
                <a:lnTo>
                  <a:pt x="239" y="9345"/>
                </a:lnTo>
                <a:lnTo>
                  <a:pt x="185" y="9197"/>
                </a:lnTo>
                <a:lnTo>
                  <a:pt x="137" y="9044"/>
                </a:lnTo>
                <a:lnTo>
                  <a:pt x="96" y="8890"/>
                </a:lnTo>
                <a:lnTo>
                  <a:pt x="62" y="8733"/>
                </a:lnTo>
                <a:lnTo>
                  <a:pt x="35" y="8573"/>
                </a:lnTo>
                <a:lnTo>
                  <a:pt x="15" y="8410"/>
                </a:lnTo>
                <a:lnTo>
                  <a:pt x="4" y="8246"/>
                </a:lnTo>
                <a:lnTo>
                  <a:pt x="0" y="8079"/>
                </a:lnTo>
                <a:lnTo>
                  <a:pt x="4" y="7916"/>
                </a:lnTo>
                <a:lnTo>
                  <a:pt x="15" y="7754"/>
                </a:lnTo>
                <a:lnTo>
                  <a:pt x="34" y="7596"/>
                </a:lnTo>
                <a:lnTo>
                  <a:pt x="60" y="7439"/>
                </a:lnTo>
                <a:lnTo>
                  <a:pt x="92" y="7284"/>
                </a:lnTo>
                <a:lnTo>
                  <a:pt x="132" y="7132"/>
                </a:lnTo>
                <a:lnTo>
                  <a:pt x="178" y="6983"/>
                </a:lnTo>
                <a:lnTo>
                  <a:pt x="230" y="6837"/>
                </a:lnTo>
                <a:lnTo>
                  <a:pt x="289" y="6694"/>
                </a:lnTo>
                <a:lnTo>
                  <a:pt x="354" y="6556"/>
                </a:lnTo>
                <a:lnTo>
                  <a:pt x="424" y="6420"/>
                </a:lnTo>
                <a:lnTo>
                  <a:pt x="502" y="6287"/>
                </a:lnTo>
                <a:lnTo>
                  <a:pt x="584" y="6159"/>
                </a:lnTo>
                <a:lnTo>
                  <a:pt x="671" y="6034"/>
                </a:lnTo>
                <a:lnTo>
                  <a:pt x="765" y="5914"/>
                </a:lnTo>
                <a:lnTo>
                  <a:pt x="862" y="5799"/>
                </a:lnTo>
                <a:lnTo>
                  <a:pt x="965" y="5688"/>
                </a:lnTo>
                <a:lnTo>
                  <a:pt x="1072" y="5582"/>
                </a:lnTo>
                <a:lnTo>
                  <a:pt x="1184" y="5480"/>
                </a:lnTo>
                <a:lnTo>
                  <a:pt x="1301" y="5384"/>
                </a:lnTo>
                <a:lnTo>
                  <a:pt x="1421" y="5293"/>
                </a:lnTo>
                <a:lnTo>
                  <a:pt x="1546" y="5208"/>
                </a:lnTo>
                <a:lnTo>
                  <a:pt x="1675" y="5128"/>
                </a:lnTo>
                <a:lnTo>
                  <a:pt x="1807" y="5054"/>
                </a:lnTo>
                <a:lnTo>
                  <a:pt x="1942" y="4986"/>
                </a:lnTo>
                <a:lnTo>
                  <a:pt x="2082" y="4924"/>
                </a:lnTo>
                <a:lnTo>
                  <a:pt x="2224" y="4869"/>
                </a:lnTo>
                <a:lnTo>
                  <a:pt x="2369" y="4819"/>
                </a:lnTo>
                <a:lnTo>
                  <a:pt x="2517" y="4777"/>
                </a:lnTo>
                <a:lnTo>
                  <a:pt x="2668" y="4741"/>
                </a:lnTo>
                <a:lnTo>
                  <a:pt x="2821" y="4713"/>
                </a:lnTo>
                <a:lnTo>
                  <a:pt x="2976" y="4692"/>
                </a:lnTo>
                <a:lnTo>
                  <a:pt x="2990" y="4450"/>
                </a:lnTo>
                <a:lnTo>
                  <a:pt x="3015" y="4212"/>
                </a:lnTo>
                <a:lnTo>
                  <a:pt x="3051" y="3976"/>
                </a:lnTo>
                <a:lnTo>
                  <a:pt x="3098" y="3744"/>
                </a:lnTo>
                <a:lnTo>
                  <a:pt x="3156" y="3517"/>
                </a:lnTo>
                <a:lnTo>
                  <a:pt x="3225" y="3295"/>
                </a:lnTo>
                <a:lnTo>
                  <a:pt x="3303" y="3076"/>
                </a:lnTo>
                <a:lnTo>
                  <a:pt x="3391" y="2863"/>
                </a:lnTo>
                <a:lnTo>
                  <a:pt x="3489" y="2655"/>
                </a:lnTo>
                <a:lnTo>
                  <a:pt x="3597" y="2453"/>
                </a:lnTo>
                <a:lnTo>
                  <a:pt x="3713" y="2256"/>
                </a:lnTo>
                <a:lnTo>
                  <a:pt x="3837" y="2065"/>
                </a:lnTo>
                <a:lnTo>
                  <a:pt x="3971" y="1882"/>
                </a:lnTo>
                <a:lnTo>
                  <a:pt x="4113" y="1704"/>
                </a:lnTo>
                <a:lnTo>
                  <a:pt x="4262" y="1535"/>
                </a:lnTo>
                <a:lnTo>
                  <a:pt x="4419" y="1371"/>
                </a:lnTo>
                <a:lnTo>
                  <a:pt x="4583" y="1216"/>
                </a:lnTo>
                <a:lnTo>
                  <a:pt x="4754" y="1069"/>
                </a:lnTo>
                <a:lnTo>
                  <a:pt x="4932" y="930"/>
                </a:lnTo>
                <a:lnTo>
                  <a:pt x="5117" y="800"/>
                </a:lnTo>
                <a:lnTo>
                  <a:pt x="5307" y="677"/>
                </a:lnTo>
                <a:lnTo>
                  <a:pt x="5503" y="565"/>
                </a:lnTo>
                <a:lnTo>
                  <a:pt x="5705" y="462"/>
                </a:lnTo>
                <a:lnTo>
                  <a:pt x="5912" y="368"/>
                </a:lnTo>
                <a:lnTo>
                  <a:pt x="6124" y="284"/>
                </a:lnTo>
                <a:lnTo>
                  <a:pt x="6342" y="211"/>
                </a:lnTo>
                <a:lnTo>
                  <a:pt x="6563" y="147"/>
                </a:lnTo>
                <a:lnTo>
                  <a:pt x="6788" y="95"/>
                </a:lnTo>
                <a:lnTo>
                  <a:pt x="7018" y="54"/>
                </a:lnTo>
                <a:lnTo>
                  <a:pt x="7250" y="25"/>
                </a:lnTo>
                <a:lnTo>
                  <a:pt x="7487" y="6"/>
                </a:lnTo>
                <a:lnTo>
                  <a:pt x="7726" y="0"/>
                </a:lnTo>
                <a:close/>
                <a:moveTo>
                  <a:pt x="9156" y="9528"/>
                </a:moveTo>
                <a:lnTo>
                  <a:pt x="9148" y="9515"/>
                </a:lnTo>
                <a:lnTo>
                  <a:pt x="9141" y="9503"/>
                </a:lnTo>
                <a:lnTo>
                  <a:pt x="9134" y="9491"/>
                </a:lnTo>
                <a:lnTo>
                  <a:pt x="9127" y="9478"/>
                </a:lnTo>
                <a:lnTo>
                  <a:pt x="9106" y="9484"/>
                </a:lnTo>
                <a:lnTo>
                  <a:pt x="9086" y="9491"/>
                </a:lnTo>
                <a:lnTo>
                  <a:pt x="9065" y="9498"/>
                </a:lnTo>
                <a:lnTo>
                  <a:pt x="9045" y="9503"/>
                </a:lnTo>
                <a:lnTo>
                  <a:pt x="9023" y="9509"/>
                </a:lnTo>
                <a:lnTo>
                  <a:pt x="9003" y="9515"/>
                </a:lnTo>
                <a:lnTo>
                  <a:pt x="8982" y="9521"/>
                </a:lnTo>
                <a:lnTo>
                  <a:pt x="8961" y="9528"/>
                </a:lnTo>
                <a:lnTo>
                  <a:pt x="9156" y="9528"/>
                </a:lnTo>
                <a:close/>
                <a:moveTo>
                  <a:pt x="6492" y="9528"/>
                </a:moveTo>
                <a:lnTo>
                  <a:pt x="6464" y="9519"/>
                </a:lnTo>
                <a:lnTo>
                  <a:pt x="6435" y="9511"/>
                </a:lnTo>
                <a:lnTo>
                  <a:pt x="6408" y="9503"/>
                </a:lnTo>
                <a:lnTo>
                  <a:pt x="6379" y="9495"/>
                </a:lnTo>
                <a:lnTo>
                  <a:pt x="6376" y="9503"/>
                </a:lnTo>
                <a:lnTo>
                  <a:pt x="6372" y="9511"/>
                </a:lnTo>
                <a:lnTo>
                  <a:pt x="6368" y="9519"/>
                </a:lnTo>
                <a:lnTo>
                  <a:pt x="6364" y="9528"/>
                </a:lnTo>
                <a:lnTo>
                  <a:pt x="6492" y="9528"/>
                </a:lnTo>
                <a:close/>
              </a:path>
            </a:pathLst>
          </a:custGeom>
          <a:solidFill>
            <a:srgbClr val="129AEE"/>
          </a:solidFill>
          <a:ln>
            <a:solidFill>
              <a:schemeClr val="bg1">
                <a:lumMod val="95000"/>
              </a:schemeClr>
            </a:solidFill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81628" tIns="40814" rIns="81628" bIns="40814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 typeface="Arial" charset="0"/>
              <a:buNone/>
              <a:defRPr/>
            </a:pPr>
            <a:endParaRPr lang="zh-CN" altLang="en-US" sz="1600" b="1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Line 524"/>
          <p:cNvSpPr>
            <a:spLocks noChangeShapeType="1"/>
          </p:cNvSpPr>
          <p:nvPr/>
        </p:nvSpPr>
        <p:spPr bwMode="auto">
          <a:xfrm>
            <a:off x="3884072" y="3156292"/>
            <a:ext cx="0" cy="377402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wrap="none" anchor="ctr"/>
          <a:lstStyle/>
          <a:p>
            <a:pPr eaLnBrk="1" hangingPunct="1">
              <a:buFont typeface="Arial" charset="0"/>
              <a:buNone/>
              <a:defRPr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连接符 64"/>
          <p:cNvCxnSpPr/>
          <p:nvPr/>
        </p:nvCxnSpPr>
        <p:spPr bwMode="auto">
          <a:xfrm>
            <a:off x="4078484" y="3708276"/>
            <a:ext cx="690949" cy="0"/>
          </a:xfrm>
          <a:prstGeom prst="line">
            <a:avLst/>
          </a:prstGeom>
          <a:ln w="19050">
            <a:solidFill>
              <a:srgbClr val="129AEE"/>
            </a:solidFill>
            <a:headEnd/>
            <a:tailEnd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66" name="Picture 33" descr="蜂窝和天线"/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46" y="3408757"/>
            <a:ext cx="697007" cy="73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椭圆 98"/>
          <p:cNvSpPr>
            <a:spLocks noChangeArrowheads="1"/>
          </p:cNvSpPr>
          <p:nvPr/>
        </p:nvSpPr>
        <p:spPr bwMode="auto">
          <a:xfrm>
            <a:off x="2168368" y="5312082"/>
            <a:ext cx="176230" cy="168116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68" name="椭圆 99"/>
          <p:cNvSpPr>
            <a:spLocks noChangeArrowheads="1"/>
          </p:cNvSpPr>
          <p:nvPr/>
        </p:nvSpPr>
        <p:spPr bwMode="auto">
          <a:xfrm>
            <a:off x="2808362" y="5741714"/>
            <a:ext cx="176230" cy="168116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69" name="椭圆 100"/>
          <p:cNvSpPr>
            <a:spLocks noChangeArrowheads="1"/>
          </p:cNvSpPr>
          <p:nvPr/>
        </p:nvSpPr>
        <p:spPr bwMode="auto">
          <a:xfrm>
            <a:off x="3235025" y="5293395"/>
            <a:ext cx="176230" cy="168116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70" name="直接连接符 101"/>
          <p:cNvCxnSpPr>
            <a:cxnSpLocks noChangeShapeType="1"/>
            <a:stCxn id="22" idx="5"/>
            <a:endCxn id="67" idx="0"/>
          </p:cNvCxnSpPr>
          <p:nvPr/>
        </p:nvCxnSpPr>
        <p:spPr bwMode="auto">
          <a:xfrm>
            <a:off x="1456189" y="3886485"/>
            <a:ext cx="800294" cy="1425599"/>
          </a:xfrm>
          <a:prstGeom prst="line">
            <a:avLst/>
          </a:prstGeom>
          <a:noFill/>
          <a:ln w="19050">
            <a:solidFill>
              <a:srgbClr val="129AEE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连接符 102"/>
          <p:cNvCxnSpPr>
            <a:cxnSpLocks noChangeShapeType="1"/>
            <a:stCxn id="22" idx="5"/>
            <a:endCxn id="68" idx="0"/>
          </p:cNvCxnSpPr>
          <p:nvPr/>
        </p:nvCxnSpPr>
        <p:spPr bwMode="auto">
          <a:xfrm>
            <a:off x="1456189" y="3886483"/>
            <a:ext cx="1440286" cy="1855231"/>
          </a:xfrm>
          <a:prstGeom prst="line">
            <a:avLst/>
          </a:prstGeom>
          <a:noFill/>
          <a:ln w="19050">
            <a:solidFill>
              <a:srgbClr val="129AEE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连接符 103"/>
          <p:cNvCxnSpPr>
            <a:cxnSpLocks noChangeShapeType="1"/>
            <a:stCxn id="22" idx="5"/>
            <a:endCxn id="69" idx="2"/>
          </p:cNvCxnSpPr>
          <p:nvPr/>
        </p:nvCxnSpPr>
        <p:spPr bwMode="auto">
          <a:xfrm>
            <a:off x="1456191" y="3886485"/>
            <a:ext cx="1778833" cy="1490971"/>
          </a:xfrm>
          <a:prstGeom prst="line">
            <a:avLst/>
          </a:prstGeom>
          <a:noFill/>
          <a:ln w="19050">
            <a:solidFill>
              <a:srgbClr val="129AEE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5" name="椭圆 106"/>
          <p:cNvSpPr>
            <a:spLocks noChangeArrowheads="1"/>
          </p:cNvSpPr>
          <p:nvPr/>
        </p:nvSpPr>
        <p:spPr bwMode="auto">
          <a:xfrm>
            <a:off x="5402344" y="5271603"/>
            <a:ext cx="176230" cy="168116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81" name="TextBox 80"/>
          <p:cNvSpPr txBox="1"/>
          <p:nvPr/>
        </p:nvSpPr>
        <p:spPr bwMode="auto">
          <a:xfrm>
            <a:off x="4819350" y="3207640"/>
            <a:ext cx="1129982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认证服务器</a:t>
            </a:r>
          </a:p>
        </p:txBody>
      </p:sp>
      <p:sp>
        <p:nvSpPr>
          <p:cNvPr id="83" name="TextBox 82"/>
          <p:cNvSpPr txBox="1"/>
          <p:nvPr/>
        </p:nvSpPr>
        <p:spPr bwMode="auto">
          <a:xfrm>
            <a:off x="5047916" y="4142163"/>
            <a:ext cx="755106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</a:p>
        </p:txBody>
      </p:sp>
      <p:sp>
        <p:nvSpPr>
          <p:cNvPr id="84" name="TextBox 83"/>
          <p:cNvSpPr txBox="1"/>
          <p:nvPr/>
        </p:nvSpPr>
        <p:spPr bwMode="auto">
          <a:xfrm>
            <a:off x="2305132" y="3957312"/>
            <a:ext cx="755106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交换机</a:t>
            </a:r>
          </a:p>
        </p:txBody>
      </p:sp>
      <p:sp>
        <p:nvSpPr>
          <p:cNvPr id="85" name="TextBox 84"/>
          <p:cNvSpPr txBox="1"/>
          <p:nvPr/>
        </p:nvSpPr>
        <p:spPr bwMode="auto">
          <a:xfrm>
            <a:off x="818145" y="4093381"/>
            <a:ext cx="854114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3G/LTE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 bwMode="auto">
          <a:xfrm>
            <a:off x="889080" y="7442322"/>
            <a:ext cx="942544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校园广场</a:t>
            </a:r>
          </a:p>
        </p:txBody>
      </p:sp>
      <p:sp>
        <p:nvSpPr>
          <p:cNvPr id="88" name="TextBox 87"/>
          <p:cNvSpPr txBox="1"/>
          <p:nvPr/>
        </p:nvSpPr>
        <p:spPr bwMode="auto">
          <a:xfrm>
            <a:off x="2077087" y="7442322"/>
            <a:ext cx="755106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停车场</a:t>
            </a:r>
          </a:p>
        </p:txBody>
      </p:sp>
      <p:sp>
        <p:nvSpPr>
          <p:cNvPr id="89" name="TextBox 88"/>
          <p:cNvSpPr txBox="1"/>
          <p:nvPr/>
        </p:nvSpPr>
        <p:spPr bwMode="auto">
          <a:xfrm>
            <a:off x="3092132" y="7442322"/>
            <a:ext cx="1022874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车间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</a:t>
            </a:r>
          </a:p>
        </p:txBody>
      </p:sp>
      <p:sp>
        <p:nvSpPr>
          <p:cNvPr id="90" name="TextBox 89"/>
          <p:cNvSpPr txBox="1"/>
          <p:nvPr/>
        </p:nvSpPr>
        <p:spPr bwMode="auto">
          <a:xfrm>
            <a:off x="4304187" y="7442322"/>
            <a:ext cx="942544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学校食堂</a:t>
            </a:r>
          </a:p>
        </p:txBody>
      </p:sp>
      <p:sp>
        <p:nvSpPr>
          <p:cNvPr id="91" name="TextBox 90"/>
          <p:cNvSpPr txBox="1"/>
          <p:nvPr/>
        </p:nvSpPr>
        <p:spPr bwMode="auto">
          <a:xfrm>
            <a:off x="5442723" y="7442322"/>
            <a:ext cx="942544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办公会议</a:t>
            </a:r>
          </a:p>
        </p:txBody>
      </p:sp>
      <p:sp>
        <p:nvSpPr>
          <p:cNvPr id="93" name="TextBox 92"/>
          <p:cNvSpPr txBox="1"/>
          <p:nvPr/>
        </p:nvSpPr>
        <p:spPr bwMode="auto">
          <a:xfrm>
            <a:off x="912643" y="4691341"/>
            <a:ext cx="1129982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接入交换机</a:t>
            </a:r>
          </a:p>
        </p:txBody>
      </p:sp>
      <p:sp>
        <p:nvSpPr>
          <p:cNvPr id="94" name="TextBox 93"/>
          <p:cNvSpPr txBox="1"/>
          <p:nvPr/>
        </p:nvSpPr>
        <p:spPr bwMode="auto">
          <a:xfrm>
            <a:off x="3248293" y="2591472"/>
            <a:ext cx="1383826" cy="4396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altLang="zh-CN" sz="22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</a:t>
            </a:r>
            <a:endParaRPr lang="zh-CN" altLang="en-US" sz="22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5" name="Picture 4" descr="E:\0EMO\91Temp\图片\设备照片\S7700\03-Front_left 30°down 15°.jpg"/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13471" y="3513156"/>
            <a:ext cx="543829" cy="631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3" name="圆角矩形 162"/>
          <p:cNvSpPr/>
          <p:nvPr/>
        </p:nvSpPr>
        <p:spPr>
          <a:xfrm>
            <a:off x="1968230" y="6752907"/>
            <a:ext cx="969259" cy="641848"/>
          </a:xfrm>
          <a:prstGeom prst="roundRect">
            <a:avLst/>
          </a:prstGeom>
          <a:blipFill>
            <a:blip r:embed="rId28"/>
            <a:stretch>
              <a:fillRect t="-6000" b="-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4" name="圆角矩形 163"/>
          <p:cNvSpPr/>
          <p:nvPr/>
        </p:nvSpPr>
        <p:spPr>
          <a:xfrm>
            <a:off x="3105055" y="6752907"/>
            <a:ext cx="969259" cy="641848"/>
          </a:xfrm>
          <a:prstGeom prst="roundRect">
            <a:avLst/>
          </a:prstGeom>
          <a:blipFill dpi="0" rotWithShape="1">
            <a:blip r:embed="rId29"/>
            <a:srcRect/>
            <a:stretch>
              <a:fillRect l="-7000" t="-20000" r="-10000" b="-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5" name="圆角矩形 164"/>
          <p:cNvSpPr/>
          <p:nvPr/>
        </p:nvSpPr>
        <p:spPr>
          <a:xfrm>
            <a:off x="4256378" y="6752907"/>
            <a:ext cx="969259" cy="641848"/>
          </a:xfrm>
          <a:prstGeom prst="roundRect">
            <a:avLst/>
          </a:prstGeom>
          <a:blipFill dpi="0" rotWithShape="1">
            <a:blip r:embed="rId30"/>
            <a:srcRect/>
            <a:stretch>
              <a:fillRect l="-3000" t="-6000" r="-4000" b="-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6" name="圆角矩形 165"/>
          <p:cNvSpPr/>
          <p:nvPr/>
        </p:nvSpPr>
        <p:spPr>
          <a:xfrm>
            <a:off x="5409137" y="6752907"/>
            <a:ext cx="969259" cy="641848"/>
          </a:xfrm>
          <a:prstGeom prst="roundRect">
            <a:avLst/>
          </a:prstGeom>
          <a:blipFill dpi="0" rotWithShape="1">
            <a:blip r:embed="rId31"/>
            <a:srcRect/>
            <a:stretch>
              <a:fillRect l="-6000" t="-10000" r="-7000" b="-2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838816" y="6743883"/>
            <a:ext cx="969259" cy="641848"/>
          </a:xfrm>
          <a:prstGeom prst="roundRect">
            <a:avLst/>
          </a:prstGeom>
          <a:blipFill>
            <a:blip r:embed="rId32"/>
            <a:stretch>
              <a:fillRect t="-6000" b="-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2" name="Picture 35"/>
          <p:cNvPicPr>
            <a:picLocks noChangeAspect="1" noChangeArrowheads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1194" y="5365858"/>
            <a:ext cx="668837" cy="1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33" name="Picture 35"/>
          <p:cNvPicPr>
            <a:picLocks noChangeAspect="1" noChangeArrowheads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826701" y="5753537"/>
            <a:ext cx="637645" cy="1772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cxnSp>
        <p:nvCxnSpPr>
          <p:cNvPr id="46" name="直接连接符 71"/>
          <p:cNvCxnSpPr>
            <a:cxnSpLocks noChangeShapeType="1"/>
            <a:endCxn id="32" idx="1"/>
          </p:cNvCxnSpPr>
          <p:nvPr/>
        </p:nvCxnSpPr>
        <p:spPr bwMode="auto">
          <a:xfrm>
            <a:off x="5604028" y="5411580"/>
            <a:ext cx="667166" cy="47216"/>
          </a:xfrm>
          <a:prstGeom prst="line">
            <a:avLst/>
          </a:prstGeom>
          <a:noFill/>
          <a:ln w="19050" algn="ctr">
            <a:solidFill>
              <a:srgbClr val="129AEE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" name="直接连接符 72"/>
          <p:cNvCxnSpPr>
            <a:cxnSpLocks noChangeShapeType="1"/>
            <a:stCxn id="62" idx="2"/>
          </p:cNvCxnSpPr>
          <p:nvPr/>
        </p:nvCxnSpPr>
        <p:spPr bwMode="auto">
          <a:xfrm>
            <a:off x="5469472" y="5499204"/>
            <a:ext cx="492480" cy="261180"/>
          </a:xfrm>
          <a:prstGeom prst="line">
            <a:avLst/>
          </a:prstGeom>
          <a:noFill/>
          <a:ln w="19050" algn="ctr">
            <a:solidFill>
              <a:srgbClr val="129AEE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8" name="直接连接符 73"/>
          <p:cNvCxnSpPr>
            <a:cxnSpLocks noChangeShapeType="1"/>
            <a:stCxn id="32" idx="2"/>
            <a:endCxn id="33" idx="0"/>
          </p:cNvCxnSpPr>
          <p:nvPr/>
        </p:nvCxnSpPr>
        <p:spPr bwMode="auto">
          <a:xfrm flipH="1">
            <a:off x="6145524" y="5551727"/>
            <a:ext cx="460088" cy="201810"/>
          </a:xfrm>
          <a:prstGeom prst="line">
            <a:avLst/>
          </a:prstGeom>
          <a:noFill/>
          <a:ln w="19050" algn="ctr">
            <a:solidFill>
              <a:srgbClr val="129AEE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5" name="Picture 7" descr="E:\0EMO\91Temp\图片\收藏\Wireless\c24.png"/>
          <p:cNvPicPr>
            <a:picLocks noChangeAspect="1" noChangeArrowheads="1"/>
          </p:cNvPicPr>
          <p:nvPr/>
        </p:nvPicPr>
        <p:blipFill>
          <a:blip r:embed="rId2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8843" flipH="1">
            <a:off x="5886044" y="5958829"/>
            <a:ext cx="218489" cy="21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7" descr="E:\0EMO\91Temp\图片\收藏\Wireless\c24.png"/>
          <p:cNvPicPr>
            <a:picLocks noChangeAspect="1" noChangeArrowheads="1"/>
          </p:cNvPicPr>
          <p:nvPr/>
        </p:nvPicPr>
        <p:blipFill>
          <a:blip r:embed="rId2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78843" flipH="1">
            <a:off x="6526039" y="5594579"/>
            <a:ext cx="218489" cy="219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" name="Picture 33" descr="蜂窝和天线"/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355" y="3978487"/>
            <a:ext cx="697007" cy="739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椭圆 105"/>
          <p:cNvSpPr>
            <a:spLocks noChangeArrowheads="1"/>
          </p:cNvSpPr>
          <p:nvPr/>
        </p:nvSpPr>
        <p:spPr bwMode="auto">
          <a:xfrm>
            <a:off x="6645232" y="4318940"/>
            <a:ext cx="176230" cy="168116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76" name="椭圆 107"/>
          <p:cNvSpPr>
            <a:spLocks noChangeArrowheads="1"/>
          </p:cNvSpPr>
          <p:nvPr/>
        </p:nvSpPr>
        <p:spPr bwMode="auto">
          <a:xfrm>
            <a:off x="6051613" y="5747935"/>
            <a:ext cx="176230" cy="168116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77" name="椭圆 108"/>
          <p:cNvSpPr>
            <a:spLocks noChangeArrowheads="1"/>
          </p:cNvSpPr>
          <p:nvPr/>
        </p:nvSpPr>
        <p:spPr bwMode="auto">
          <a:xfrm>
            <a:off x="6478276" y="5355661"/>
            <a:ext cx="176230" cy="168116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Clr>
                <a:srgbClr val="CC9900"/>
              </a:buClr>
              <a:buFont typeface="Wingdings" pitchFamily="2" charset="2"/>
              <a:buChar char="n"/>
            </a:pPr>
            <a:endParaRPr lang="zh-CN" altLang="en-US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78" name="直接连接符 109"/>
          <p:cNvCxnSpPr>
            <a:cxnSpLocks noChangeShapeType="1"/>
            <a:stCxn id="74" idx="4"/>
            <a:endCxn id="75" idx="7"/>
          </p:cNvCxnSpPr>
          <p:nvPr/>
        </p:nvCxnSpPr>
        <p:spPr bwMode="auto">
          <a:xfrm flipH="1">
            <a:off x="5552766" y="4487059"/>
            <a:ext cx="1180582" cy="809164"/>
          </a:xfrm>
          <a:prstGeom prst="line">
            <a:avLst/>
          </a:prstGeom>
          <a:noFill/>
          <a:ln w="19050">
            <a:solidFill>
              <a:srgbClr val="129AEE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接连接符 110"/>
          <p:cNvCxnSpPr>
            <a:cxnSpLocks noChangeShapeType="1"/>
            <a:stCxn id="74" idx="4"/>
            <a:endCxn id="76" idx="0"/>
          </p:cNvCxnSpPr>
          <p:nvPr/>
        </p:nvCxnSpPr>
        <p:spPr bwMode="auto">
          <a:xfrm flipH="1">
            <a:off x="6139728" y="4487058"/>
            <a:ext cx="593618" cy="1260877"/>
          </a:xfrm>
          <a:prstGeom prst="line">
            <a:avLst/>
          </a:prstGeom>
          <a:noFill/>
          <a:ln w="19050">
            <a:solidFill>
              <a:srgbClr val="129AEE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直接连接符 111"/>
          <p:cNvCxnSpPr>
            <a:cxnSpLocks noChangeShapeType="1"/>
            <a:stCxn id="74" idx="4"/>
            <a:endCxn id="77" idx="0"/>
          </p:cNvCxnSpPr>
          <p:nvPr/>
        </p:nvCxnSpPr>
        <p:spPr bwMode="auto">
          <a:xfrm flipH="1">
            <a:off x="6566390" y="4487058"/>
            <a:ext cx="166956" cy="868603"/>
          </a:xfrm>
          <a:prstGeom prst="line">
            <a:avLst/>
          </a:prstGeom>
          <a:noFill/>
          <a:ln w="19050">
            <a:solidFill>
              <a:srgbClr val="129AEE"/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extBox 81"/>
          <p:cNvSpPr txBox="1"/>
          <p:nvPr/>
        </p:nvSpPr>
        <p:spPr bwMode="auto">
          <a:xfrm>
            <a:off x="6069506" y="3207640"/>
            <a:ext cx="942544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网管系统</a:t>
            </a:r>
          </a:p>
        </p:txBody>
      </p:sp>
      <p:sp>
        <p:nvSpPr>
          <p:cNvPr id="86" name="TextBox 85"/>
          <p:cNvSpPr txBox="1"/>
          <p:nvPr/>
        </p:nvSpPr>
        <p:spPr bwMode="auto">
          <a:xfrm>
            <a:off x="6671517" y="4668472"/>
            <a:ext cx="854114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3G/LTE</a:t>
            </a:r>
            <a:endParaRPr lang="zh-CN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TextBox 91"/>
          <p:cNvSpPr txBox="1"/>
          <p:nvPr/>
        </p:nvSpPr>
        <p:spPr bwMode="auto">
          <a:xfrm>
            <a:off x="6670818" y="7458688"/>
            <a:ext cx="755106" cy="314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</a:t>
            </a:r>
          </a:p>
        </p:txBody>
      </p:sp>
      <p:sp>
        <p:nvSpPr>
          <p:cNvPr id="167" name="圆角矩形 166"/>
          <p:cNvSpPr/>
          <p:nvPr/>
        </p:nvSpPr>
        <p:spPr>
          <a:xfrm>
            <a:off x="6575613" y="6752907"/>
            <a:ext cx="969259" cy="641848"/>
          </a:xfrm>
          <a:prstGeom prst="roundRect">
            <a:avLst/>
          </a:prstGeom>
          <a:blipFill dpi="0" rotWithShape="1">
            <a:blip r:embed="rId33"/>
            <a:srcRect/>
            <a:stretch>
              <a:fillRect l="-7000" t="-11000" r="-6000" b="-1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7" name="Rectangle 5"/>
          <p:cNvSpPr>
            <a:spLocks noChangeArrowheads="1"/>
          </p:cNvSpPr>
          <p:nvPr/>
        </p:nvSpPr>
        <p:spPr bwMode="gray">
          <a:xfrm>
            <a:off x="9585916" y="3327845"/>
            <a:ext cx="7483330" cy="2433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08000" rIns="144000" bIns="72000"/>
          <a:lstStyle/>
          <a:p>
            <a:pPr marL="0" lvl="2" algn="just" eaLnBrk="1" hangingPunct="1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buFont typeface="Arial" pitchFamily="34" charset="0"/>
              <a:buNone/>
            </a:pP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建设安全、可靠、易管控、安全的室内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/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外无线网络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、物联网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环境，让学生、教职员皆能方便</a:t>
            </a:r>
            <a:r>
              <a:rPr lang="zh-CN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有效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地</a:t>
            </a:r>
            <a:r>
              <a:rPr lang="zh-CN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使用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教育资源，打造任何时间、任何地点皆可学习的泛在智慧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教学及应用</a:t>
            </a:r>
            <a:r>
              <a:rPr lang="zh-CN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环境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。</a:t>
            </a:r>
            <a:endParaRPr lang="zh-CN" altLang="zh-CN" sz="2400" noProof="1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Calibri" pitchFamily="34" charset="0"/>
            </a:endParaRPr>
          </a:p>
        </p:txBody>
      </p:sp>
      <p:sp>
        <p:nvSpPr>
          <p:cNvPr id="141" name="Rectangle 19"/>
          <p:cNvSpPr>
            <a:spLocks noChangeArrowheads="1"/>
          </p:cNvSpPr>
          <p:nvPr/>
        </p:nvSpPr>
        <p:spPr bwMode="gray">
          <a:xfrm>
            <a:off x="9076985" y="5993677"/>
            <a:ext cx="7456544" cy="501366"/>
          </a:xfrm>
          <a:prstGeom prst="rect">
            <a:avLst/>
          </a:prstGeom>
          <a:solidFill>
            <a:srgbClr val="129AEE"/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 lIns="180000" tIns="0" rIns="0" bIns="0" anchor="ctr"/>
          <a:lstStyle/>
          <a:p>
            <a:pPr defTabSz="801688">
              <a:buFont typeface="Arial" pitchFamily="34" charset="0"/>
              <a:buNone/>
            </a:pPr>
            <a:r>
              <a:rPr lang="zh-CN" altLang="en-US" sz="2400" b="1" noProof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itchFamily="34" charset="0"/>
              </a:rPr>
              <a:t>     价值</a:t>
            </a:r>
            <a:r>
              <a:rPr lang="zh-CN" altLang="en-US" sz="2400" b="1" noProof="1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itchFamily="34" charset="0"/>
              </a:rPr>
              <a:t>体现</a:t>
            </a:r>
          </a:p>
        </p:txBody>
      </p:sp>
      <p:sp>
        <p:nvSpPr>
          <p:cNvPr id="154" name="Rectangle 19"/>
          <p:cNvSpPr>
            <a:spLocks noChangeArrowheads="1"/>
          </p:cNvSpPr>
          <p:nvPr/>
        </p:nvSpPr>
        <p:spPr bwMode="gray">
          <a:xfrm>
            <a:off x="9585916" y="2714185"/>
            <a:ext cx="7456544" cy="501366"/>
          </a:xfrm>
          <a:prstGeom prst="rect">
            <a:avLst/>
          </a:prstGeom>
          <a:solidFill>
            <a:srgbClr val="129AEE"/>
          </a:solidFill>
          <a:ln w="38100">
            <a:solidFill>
              <a:schemeClr val="bg1">
                <a:lumMod val="95000"/>
              </a:schemeClr>
            </a:solidFill>
          </a:ln>
        </p:spPr>
        <p:txBody>
          <a:bodyPr lIns="180000" tIns="0" rIns="0" bIns="0" anchor="ctr"/>
          <a:lstStyle/>
          <a:p>
            <a:pPr defTabSz="801688">
              <a:buFont typeface="Arial" pitchFamily="34" charset="0"/>
              <a:buNone/>
            </a:pPr>
            <a:r>
              <a:rPr lang="zh-CN" altLang="en-US" sz="2400" b="1" noProof="1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  <a:sym typeface="Calibri" pitchFamily="34" charset="0"/>
              </a:rPr>
              <a:t>     建设目标</a:t>
            </a:r>
            <a:endParaRPr lang="zh-CN" altLang="en-US" sz="2400" b="1" noProof="1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cs typeface="微软雅黑" pitchFamily="34" charset="-122"/>
              <a:sym typeface="Calibri" pitchFamily="34" charset="0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9144000" y="2475413"/>
            <a:ext cx="929457" cy="929457"/>
          </a:xfrm>
          <a:prstGeom prst="ellipse">
            <a:avLst/>
          </a:prstGeom>
          <a:solidFill>
            <a:srgbClr val="129AEE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8635069" y="5749106"/>
            <a:ext cx="929457" cy="929457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rgbClr val="129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1" name="KSO_Shape"/>
          <p:cNvSpPr>
            <a:spLocks/>
          </p:cNvSpPr>
          <p:nvPr/>
        </p:nvSpPr>
        <p:spPr bwMode="auto">
          <a:xfrm>
            <a:off x="8843932" y="6020558"/>
            <a:ext cx="511730" cy="431560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rgbClr val="129AEE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2" name="KSO_Shape"/>
          <p:cNvSpPr>
            <a:spLocks/>
          </p:cNvSpPr>
          <p:nvPr/>
        </p:nvSpPr>
        <p:spPr bwMode="auto">
          <a:xfrm>
            <a:off x="9367255" y="2774316"/>
            <a:ext cx="482946" cy="343698"/>
          </a:xfrm>
          <a:custGeom>
            <a:avLst/>
            <a:gdLst>
              <a:gd name="T0" fmla="*/ 1091648 w 2509838"/>
              <a:gd name="T1" fmla="*/ 1608111 h 1787526"/>
              <a:gd name="T2" fmla="*/ 1364673 w 2509838"/>
              <a:gd name="T3" fmla="*/ 1644625 h 1787526"/>
              <a:gd name="T4" fmla="*/ 1419551 w 2509838"/>
              <a:gd name="T5" fmla="*/ 1603152 h 1787526"/>
              <a:gd name="T6" fmla="*/ 2438407 w 2509838"/>
              <a:gd name="T7" fmla="*/ 1567539 h 1787526"/>
              <a:gd name="T8" fmla="*/ 2487842 w 2509838"/>
              <a:gd name="T9" fmla="*/ 1592108 h 1787526"/>
              <a:gd name="T10" fmla="*/ 2509611 w 2509838"/>
              <a:gd name="T11" fmla="*/ 1640568 h 1787526"/>
              <a:gd name="T12" fmla="*/ 2495552 w 2509838"/>
              <a:gd name="T13" fmla="*/ 1753040 h 1787526"/>
              <a:gd name="T14" fmla="*/ 2450426 w 2509838"/>
              <a:gd name="T15" fmla="*/ 1783920 h 1787526"/>
              <a:gd name="T16" fmla="*/ 55558 w 2509838"/>
              <a:gd name="T17" fmla="*/ 1782793 h 1787526"/>
              <a:gd name="T18" fmla="*/ 12472 w 2509838"/>
              <a:gd name="T19" fmla="*/ 1750110 h 1787526"/>
              <a:gd name="T20" fmla="*/ 680 w 2509838"/>
              <a:gd name="T21" fmla="*/ 1636736 h 1787526"/>
              <a:gd name="T22" fmla="*/ 24717 w 2509838"/>
              <a:gd name="T23" fmla="*/ 1589628 h 1787526"/>
              <a:gd name="T24" fmla="*/ 75740 w 2509838"/>
              <a:gd name="T25" fmla="*/ 1567089 h 1787526"/>
              <a:gd name="T26" fmla="*/ 933501 w 2509838"/>
              <a:gd name="T27" fmla="*/ 749091 h 1787526"/>
              <a:gd name="T28" fmla="*/ 932155 w 2509838"/>
              <a:gd name="T29" fmla="*/ 1160902 h 1787526"/>
              <a:gd name="T30" fmla="*/ 829865 w 2509838"/>
              <a:gd name="T31" fmla="*/ 1167944 h 1787526"/>
              <a:gd name="T32" fmla="*/ 814387 w 2509838"/>
              <a:gd name="T33" fmla="*/ 760448 h 1787526"/>
              <a:gd name="T34" fmla="*/ 837043 w 2509838"/>
              <a:gd name="T35" fmla="*/ 738188 h 1787526"/>
              <a:gd name="T36" fmla="*/ 1416304 w 2509838"/>
              <a:gd name="T37" fmla="*/ 686474 h 1787526"/>
              <a:gd name="T38" fmla="*/ 1412034 w 2509838"/>
              <a:gd name="T39" fmla="*/ 1161601 h 1787526"/>
              <a:gd name="T40" fmla="*/ 1308659 w 2509838"/>
              <a:gd name="T41" fmla="*/ 1166588 h 1787526"/>
              <a:gd name="T42" fmla="*/ 1296074 w 2509838"/>
              <a:gd name="T43" fmla="*/ 694181 h 1787526"/>
              <a:gd name="T44" fmla="*/ 988416 w 2509838"/>
              <a:gd name="T45" fmla="*/ 671513 h 1787526"/>
              <a:gd name="T46" fmla="*/ 1088565 w 2509838"/>
              <a:gd name="T47" fmla="*/ 688968 h 1787526"/>
              <a:gd name="T48" fmla="*/ 1081281 w 2509838"/>
              <a:gd name="T49" fmla="*/ 1163414 h 1787526"/>
              <a:gd name="T50" fmla="*/ 976581 w 2509838"/>
              <a:gd name="T51" fmla="*/ 1165228 h 1787526"/>
              <a:gd name="T52" fmla="*/ 966338 w 2509838"/>
              <a:gd name="T53" fmla="*/ 691461 h 1787526"/>
              <a:gd name="T54" fmla="*/ 1546133 w 2509838"/>
              <a:gd name="T55" fmla="*/ 590550 h 1787526"/>
              <a:gd name="T56" fmla="*/ 1571170 w 2509838"/>
              <a:gd name="T57" fmla="*/ 617105 h 1787526"/>
              <a:gd name="T58" fmla="*/ 1558196 w 2509838"/>
              <a:gd name="T59" fmla="*/ 1165903 h 1787526"/>
              <a:gd name="T60" fmla="*/ 1453496 w 2509838"/>
              <a:gd name="T61" fmla="*/ 1160229 h 1787526"/>
              <a:gd name="T62" fmla="*/ 1449399 w 2509838"/>
              <a:gd name="T63" fmla="*/ 608026 h 1787526"/>
              <a:gd name="T64" fmla="*/ 1229322 w 2509838"/>
              <a:gd name="T65" fmla="*/ 590777 h 1787526"/>
              <a:gd name="T66" fmla="*/ 1252538 w 2509838"/>
              <a:gd name="T67" fmla="*/ 620282 h 1787526"/>
              <a:gd name="T68" fmla="*/ 1236833 w 2509838"/>
              <a:gd name="T69" fmla="*/ 1167492 h 1787526"/>
              <a:gd name="T70" fmla="*/ 1132815 w 2509838"/>
              <a:gd name="T71" fmla="*/ 1157959 h 1787526"/>
              <a:gd name="T72" fmla="*/ 1131450 w 2509838"/>
              <a:gd name="T73" fmla="*/ 605303 h 1787526"/>
              <a:gd name="T74" fmla="*/ 1713065 w 2509838"/>
              <a:gd name="T75" fmla="*/ 508680 h 1787526"/>
              <a:gd name="T76" fmla="*/ 1733550 w 2509838"/>
              <a:gd name="T77" fmla="*/ 545860 h 1787526"/>
              <a:gd name="T78" fmla="*/ 1715797 w 2509838"/>
              <a:gd name="T79" fmla="*/ 1168174 h 1787526"/>
              <a:gd name="T80" fmla="*/ 1612689 w 2509838"/>
              <a:gd name="T81" fmla="*/ 1153438 h 1787526"/>
              <a:gd name="T82" fmla="*/ 1614055 w 2509838"/>
              <a:gd name="T83" fmla="*/ 521829 h 1787526"/>
              <a:gd name="T84" fmla="*/ 1733550 w 2509838"/>
              <a:gd name="T85" fmla="*/ 464215 h 1787526"/>
              <a:gd name="T86" fmla="*/ 1501548 w 2509838"/>
              <a:gd name="T87" fmla="*/ 379141 h 1787526"/>
              <a:gd name="T88" fmla="*/ 188232 w 2509838"/>
              <a:gd name="T89" fmla="*/ 103187 h 1787526"/>
              <a:gd name="T90" fmla="*/ 158976 w 2509838"/>
              <a:gd name="T91" fmla="*/ 139700 h 1787526"/>
              <a:gd name="T92" fmla="*/ 160110 w 2509838"/>
              <a:gd name="T93" fmla="*/ 1353684 h 1787526"/>
              <a:gd name="T94" fmla="*/ 191407 w 2509838"/>
              <a:gd name="T95" fmla="*/ 1389063 h 1787526"/>
              <a:gd name="T96" fmla="*/ 2288041 w 2509838"/>
              <a:gd name="T97" fmla="*/ 1398588 h 1787526"/>
              <a:gd name="T98" fmla="*/ 2332945 w 2509838"/>
              <a:gd name="T99" fmla="*/ 1378857 h 1787526"/>
              <a:gd name="T100" fmla="*/ 2354036 w 2509838"/>
              <a:gd name="T101" fmla="*/ 1337129 h 1787526"/>
              <a:gd name="T102" fmla="*/ 2343830 w 2509838"/>
              <a:gd name="T103" fmla="*/ 124505 h 1787526"/>
              <a:gd name="T104" fmla="*/ 2305957 w 2509838"/>
              <a:gd name="T105" fmla="*/ 95704 h 1787526"/>
              <a:gd name="T106" fmla="*/ 2436813 w 2509838"/>
              <a:gd name="T107" fmla="*/ 680 h 1787526"/>
              <a:gd name="T108" fmla="*/ 2486479 w 2509838"/>
              <a:gd name="T109" fmla="*/ 25400 h 1787526"/>
              <a:gd name="T110" fmla="*/ 2508250 w 2509838"/>
              <a:gd name="T111" fmla="*/ 74159 h 1787526"/>
              <a:gd name="T112" fmla="*/ 2493963 w 2509838"/>
              <a:gd name="T113" fmla="*/ 1455965 h 1787526"/>
              <a:gd name="T114" fmla="*/ 2449286 w 2509838"/>
              <a:gd name="T115" fmla="*/ 1487034 h 1787526"/>
              <a:gd name="T116" fmla="*/ 57150 w 2509838"/>
              <a:gd name="T117" fmla="*/ 1485674 h 1787526"/>
              <a:gd name="T118" fmla="*/ 13833 w 2509838"/>
              <a:gd name="T119" fmla="*/ 1452790 h 1787526"/>
              <a:gd name="T120" fmla="*/ 2041 w 2509838"/>
              <a:gd name="T121" fmla="*/ 70304 h 1787526"/>
              <a:gd name="T122" fmla="*/ 26307 w 2509838"/>
              <a:gd name="T123" fmla="*/ 22905 h 1787526"/>
              <a:gd name="T124" fmla="*/ 77333 w 2509838"/>
              <a:gd name="T125" fmla="*/ 227 h 1787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509838" h="1787526">
                <a:moveTo>
                  <a:pt x="80048" y="1566863"/>
                </a:moveTo>
                <a:lnTo>
                  <a:pt x="84357" y="1566863"/>
                </a:lnTo>
                <a:lnTo>
                  <a:pt x="1096637" y="1566863"/>
                </a:lnTo>
                <a:lnTo>
                  <a:pt x="1094823" y="1569568"/>
                </a:lnTo>
                <a:lnTo>
                  <a:pt x="1093235" y="1572498"/>
                </a:lnTo>
                <a:lnTo>
                  <a:pt x="1092102" y="1575879"/>
                </a:lnTo>
                <a:lnTo>
                  <a:pt x="1090968" y="1579035"/>
                </a:lnTo>
                <a:lnTo>
                  <a:pt x="1090287" y="1582415"/>
                </a:lnTo>
                <a:lnTo>
                  <a:pt x="1089607" y="1585571"/>
                </a:lnTo>
                <a:lnTo>
                  <a:pt x="1089380" y="1589177"/>
                </a:lnTo>
                <a:lnTo>
                  <a:pt x="1089154" y="1592558"/>
                </a:lnTo>
                <a:lnTo>
                  <a:pt x="1089380" y="1597968"/>
                </a:lnTo>
                <a:lnTo>
                  <a:pt x="1090287" y="1603152"/>
                </a:lnTo>
                <a:lnTo>
                  <a:pt x="1091648" y="1608111"/>
                </a:lnTo>
                <a:lnTo>
                  <a:pt x="1093689" y="1612844"/>
                </a:lnTo>
                <a:lnTo>
                  <a:pt x="1095957" y="1617352"/>
                </a:lnTo>
                <a:lnTo>
                  <a:pt x="1098678" y="1621634"/>
                </a:lnTo>
                <a:lnTo>
                  <a:pt x="1101853" y="1625692"/>
                </a:lnTo>
                <a:lnTo>
                  <a:pt x="1105481" y="1629523"/>
                </a:lnTo>
                <a:lnTo>
                  <a:pt x="1109563" y="1632679"/>
                </a:lnTo>
                <a:lnTo>
                  <a:pt x="1113871" y="1635834"/>
                </a:lnTo>
                <a:lnTo>
                  <a:pt x="1118633" y="1638314"/>
                </a:lnTo>
                <a:lnTo>
                  <a:pt x="1123395" y="1640568"/>
                </a:lnTo>
                <a:lnTo>
                  <a:pt x="1128611" y="1642371"/>
                </a:lnTo>
                <a:lnTo>
                  <a:pt x="1134053" y="1643498"/>
                </a:lnTo>
                <a:lnTo>
                  <a:pt x="1139496" y="1644174"/>
                </a:lnTo>
                <a:lnTo>
                  <a:pt x="1145391" y="1644625"/>
                </a:lnTo>
                <a:lnTo>
                  <a:pt x="1364673" y="1644625"/>
                </a:lnTo>
                <a:lnTo>
                  <a:pt x="1370343" y="1644174"/>
                </a:lnTo>
                <a:lnTo>
                  <a:pt x="1376012" y="1643498"/>
                </a:lnTo>
                <a:lnTo>
                  <a:pt x="1381227" y="1642371"/>
                </a:lnTo>
                <a:lnTo>
                  <a:pt x="1386443" y="1640568"/>
                </a:lnTo>
                <a:lnTo>
                  <a:pt x="1391432" y="1638314"/>
                </a:lnTo>
                <a:lnTo>
                  <a:pt x="1396194" y="1635834"/>
                </a:lnTo>
                <a:lnTo>
                  <a:pt x="1400502" y="1632679"/>
                </a:lnTo>
                <a:lnTo>
                  <a:pt x="1404357" y="1629523"/>
                </a:lnTo>
                <a:lnTo>
                  <a:pt x="1407986" y="1625692"/>
                </a:lnTo>
                <a:lnTo>
                  <a:pt x="1411160" y="1621634"/>
                </a:lnTo>
                <a:lnTo>
                  <a:pt x="1414108" y="1617352"/>
                </a:lnTo>
                <a:lnTo>
                  <a:pt x="1416376" y="1612844"/>
                </a:lnTo>
                <a:lnTo>
                  <a:pt x="1418417" y="1608111"/>
                </a:lnTo>
                <a:lnTo>
                  <a:pt x="1419551" y="1603152"/>
                </a:lnTo>
                <a:lnTo>
                  <a:pt x="1420684" y="1597968"/>
                </a:lnTo>
                <a:lnTo>
                  <a:pt x="1420911" y="1592558"/>
                </a:lnTo>
                <a:lnTo>
                  <a:pt x="1420684" y="1589177"/>
                </a:lnTo>
                <a:lnTo>
                  <a:pt x="1420231" y="1585571"/>
                </a:lnTo>
                <a:lnTo>
                  <a:pt x="1419551" y="1582415"/>
                </a:lnTo>
                <a:lnTo>
                  <a:pt x="1418870" y="1579035"/>
                </a:lnTo>
                <a:lnTo>
                  <a:pt x="1417737" y="1575879"/>
                </a:lnTo>
                <a:lnTo>
                  <a:pt x="1416603" y="1572498"/>
                </a:lnTo>
                <a:lnTo>
                  <a:pt x="1415015" y="1569568"/>
                </a:lnTo>
                <a:lnTo>
                  <a:pt x="1413201" y="1566863"/>
                </a:lnTo>
                <a:lnTo>
                  <a:pt x="2425481" y="1566863"/>
                </a:lnTo>
                <a:lnTo>
                  <a:pt x="2429790" y="1566863"/>
                </a:lnTo>
                <a:lnTo>
                  <a:pt x="2434099" y="1567089"/>
                </a:lnTo>
                <a:lnTo>
                  <a:pt x="2438407" y="1567539"/>
                </a:lnTo>
                <a:lnTo>
                  <a:pt x="2442489" y="1568216"/>
                </a:lnTo>
                <a:lnTo>
                  <a:pt x="2446571" y="1569117"/>
                </a:lnTo>
                <a:lnTo>
                  <a:pt x="2450426" y="1570244"/>
                </a:lnTo>
                <a:lnTo>
                  <a:pt x="2454507" y="1571596"/>
                </a:lnTo>
                <a:lnTo>
                  <a:pt x="2458362" y="1572723"/>
                </a:lnTo>
                <a:lnTo>
                  <a:pt x="2462217" y="1574301"/>
                </a:lnTo>
                <a:lnTo>
                  <a:pt x="2465619" y="1576104"/>
                </a:lnTo>
                <a:lnTo>
                  <a:pt x="2469247" y="1578133"/>
                </a:lnTo>
                <a:lnTo>
                  <a:pt x="2472422" y="1580162"/>
                </a:lnTo>
                <a:lnTo>
                  <a:pt x="2476050" y="1581965"/>
                </a:lnTo>
                <a:lnTo>
                  <a:pt x="2478998" y="1584669"/>
                </a:lnTo>
                <a:lnTo>
                  <a:pt x="2482173" y="1586923"/>
                </a:lnTo>
                <a:lnTo>
                  <a:pt x="2485121" y="1589628"/>
                </a:lnTo>
                <a:lnTo>
                  <a:pt x="2487842" y="1592108"/>
                </a:lnTo>
                <a:lnTo>
                  <a:pt x="2490336" y="1595038"/>
                </a:lnTo>
                <a:lnTo>
                  <a:pt x="2492831" y="1597968"/>
                </a:lnTo>
                <a:lnTo>
                  <a:pt x="2495552" y="1601123"/>
                </a:lnTo>
                <a:lnTo>
                  <a:pt x="2497366" y="1604054"/>
                </a:lnTo>
                <a:lnTo>
                  <a:pt x="2499407" y="1607434"/>
                </a:lnTo>
                <a:lnTo>
                  <a:pt x="2501448" y="1610815"/>
                </a:lnTo>
                <a:lnTo>
                  <a:pt x="2503035" y="1614196"/>
                </a:lnTo>
                <a:lnTo>
                  <a:pt x="2504623" y="1618028"/>
                </a:lnTo>
                <a:lnTo>
                  <a:pt x="2505983" y="1621409"/>
                </a:lnTo>
                <a:lnTo>
                  <a:pt x="2507117" y="1625241"/>
                </a:lnTo>
                <a:lnTo>
                  <a:pt x="2508024" y="1629073"/>
                </a:lnTo>
                <a:lnTo>
                  <a:pt x="2508704" y="1632679"/>
                </a:lnTo>
                <a:lnTo>
                  <a:pt x="2509385" y="1636736"/>
                </a:lnTo>
                <a:lnTo>
                  <a:pt x="2509611" y="1640568"/>
                </a:lnTo>
                <a:lnTo>
                  <a:pt x="2509838" y="1644625"/>
                </a:lnTo>
                <a:lnTo>
                  <a:pt x="2509838" y="1709764"/>
                </a:lnTo>
                <a:lnTo>
                  <a:pt x="2509611" y="1713822"/>
                </a:lnTo>
                <a:lnTo>
                  <a:pt x="2509385" y="1717428"/>
                </a:lnTo>
                <a:lnTo>
                  <a:pt x="2508704" y="1721485"/>
                </a:lnTo>
                <a:lnTo>
                  <a:pt x="2508024" y="1725317"/>
                </a:lnTo>
                <a:lnTo>
                  <a:pt x="2507117" y="1729148"/>
                </a:lnTo>
                <a:lnTo>
                  <a:pt x="2505983" y="1732755"/>
                </a:lnTo>
                <a:lnTo>
                  <a:pt x="2504623" y="1736361"/>
                </a:lnTo>
                <a:lnTo>
                  <a:pt x="2503035" y="1740193"/>
                </a:lnTo>
                <a:lnTo>
                  <a:pt x="2501448" y="1743348"/>
                </a:lnTo>
                <a:lnTo>
                  <a:pt x="2499407" y="1746955"/>
                </a:lnTo>
                <a:lnTo>
                  <a:pt x="2497366" y="1750110"/>
                </a:lnTo>
                <a:lnTo>
                  <a:pt x="2495552" y="1753040"/>
                </a:lnTo>
                <a:lnTo>
                  <a:pt x="2492831" y="1756421"/>
                </a:lnTo>
                <a:lnTo>
                  <a:pt x="2490336" y="1759126"/>
                </a:lnTo>
                <a:lnTo>
                  <a:pt x="2487842" y="1762282"/>
                </a:lnTo>
                <a:lnTo>
                  <a:pt x="2485121" y="1764761"/>
                </a:lnTo>
                <a:lnTo>
                  <a:pt x="2482173" y="1767466"/>
                </a:lnTo>
                <a:lnTo>
                  <a:pt x="2478998" y="1769720"/>
                </a:lnTo>
                <a:lnTo>
                  <a:pt x="2476050" y="1772199"/>
                </a:lnTo>
                <a:lnTo>
                  <a:pt x="2472422" y="1774228"/>
                </a:lnTo>
                <a:lnTo>
                  <a:pt x="2469247" y="1776256"/>
                </a:lnTo>
                <a:lnTo>
                  <a:pt x="2465619" y="1778285"/>
                </a:lnTo>
                <a:lnTo>
                  <a:pt x="2462217" y="1780088"/>
                </a:lnTo>
                <a:lnTo>
                  <a:pt x="2458362" y="1781440"/>
                </a:lnTo>
                <a:lnTo>
                  <a:pt x="2454507" y="1782793"/>
                </a:lnTo>
                <a:lnTo>
                  <a:pt x="2450426" y="1783920"/>
                </a:lnTo>
                <a:lnTo>
                  <a:pt x="2446571" y="1785272"/>
                </a:lnTo>
                <a:lnTo>
                  <a:pt x="2442489" y="1785948"/>
                </a:lnTo>
                <a:lnTo>
                  <a:pt x="2438407" y="1786850"/>
                </a:lnTo>
                <a:lnTo>
                  <a:pt x="2434099" y="1787301"/>
                </a:lnTo>
                <a:lnTo>
                  <a:pt x="2429790" y="1787526"/>
                </a:lnTo>
                <a:lnTo>
                  <a:pt x="2425481" y="1787526"/>
                </a:lnTo>
                <a:lnTo>
                  <a:pt x="84357" y="1787526"/>
                </a:lnTo>
                <a:lnTo>
                  <a:pt x="80048" y="1787526"/>
                </a:lnTo>
                <a:lnTo>
                  <a:pt x="75740" y="1787301"/>
                </a:lnTo>
                <a:lnTo>
                  <a:pt x="71431" y="1786850"/>
                </a:lnTo>
                <a:lnTo>
                  <a:pt x="67349" y="1785948"/>
                </a:lnTo>
                <a:lnTo>
                  <a:pt x="63494" y="1785272"/>
                </a:lnTo>
                <a:lnTo>
                  <a:pt x="59413" y="1783920"/>
                </a:lnTo>
                <a:lnTo>
                  <a:pt x="55558" y="1782793"/>
                </a:lnTo>
                <a:lnTo>
                  <a:pt x="51476" y="1781440"/>
                </a:lnTo>
                <a:lnTo>
                  <a:pt x="48074" y="1780088"/>
                </a:lnTo>
                <a:lnTo>
                  <a:pt x="44219" y="1778285"/>
                </a:lnTo>
                <a:lnTo>
                  <a:pt x="40591" y="1776256"/>
                </a:lnTo>
                <a:lnTo>
                  <a:pt x="37416" y="1774228"/>
                </a:lnTo>
                <a:lnTo>
                  <a:pt x="33788" y="1772199"/>
                </a:lnTo>
                <a:lnTo>
                  <a:pt x="30840" y="1769720"/>
                </a:lnTo>
                <a:lnTo>
                  <a:pt x="27892" y="1767466"/>
                </a:lnTo>
                <a:lnTo>
                  <a:pt x="24717" y="1764761"/>
                </a:lnTo>
                <a:lnTo>
                  <a:pt x="21996" y="1762282"/>
                </a:lnTo>
                <a:lnTo>
                  <a:pt x="19502" y="1759126"/>
                </a:lnTo>
                <a:lnTo>
                  <a:pt x="17007" y="1756421"/>
                </a:lnTo>
                <a:lnTo>
                  <a:pt x="14513" y="1753040"/>
                </a:lnTo>
                <a:lnTo>
                  <a:pt x="12472" y="1750110"/>
                </a:lnTo>
                <a:lnTo>
                  <a:pt x="10431" y="1746955"/>
                </a:lnTo>
                <a:lnTo>
                  <a:pt x="8390" y="1743348"/>
                </a:lnTo>
                <a:lnTo>
                  <a:pt x="6803" y="1740193"/>
                </a:lnTo>
                <a:lnTo>
                  <a:pt x="5442" y="1736361"/>
                </a:lnTo>
                <a:lnTo>
                  <a:pt x="3855" y="1732755"/>
                </a:lnTo>
                <a:lnTo>
                  <a:pt x="2948" y="1729148"/>
                </a:lnTo>
                <a:lnTo>
                  <a:pt x="1814" y="1725317"/>
                </a:lnTo>
                <a:lnTo>
                  <a:pt x="1134" y="1721485"/>
                </a:lnTo>
                <a:lnTo>
                  <a:pt x="680" y="1717428"/>
                </a:lnTo>
                <a:lnTo>
                  <a:pt x="227" y="1713822"/>
                </a:lnTo>
                <a:lnTo>
                  <a:pt x="0" y="1709764"/>
                </a:lnTo>
                <a:lnTo>
                  <a:pt x="0" y="1644625"/>
                </a:lnTo>
                <a:lnTo>
                  <a:pt x="227" y="1640568"/>
                </a:lnTo>
                <a:lnTo>
                  <a:pt x="680" y="1636736"/>
                </a:lnTo>
                <a:lnTo>
                  <a:pt x="1134" y="1632679"/>
                </a:lnTo>
                <a:lnTo>
                  <a:pt x="1814" y="1629073"/>
                </a:lnTo>
                <a:lnTo>
                  <a:pt x="2948" y="1625241"/>
                </a:lnTo>
                <a:lnTo>
                  <a:pt x="3855" y="1621409"/>
                </a:lnTo>
                <a:lnTo>
                  <a:pt x="5442" y="1618028"/>
                </a:lnTo>
                <a:lnTo>
                  <a:pt x="6803" y="1614196"/>
                </a:lnTo>
                <a:lnTo>
                  <a:pt x="8390" y="1610815"/>
                </a:lnTo>
                <a:lnTo>
                  <a:pt x="10431" y="1607434"/>
                </a:lnTo>
                <a:lnTo>
                  <a:pt x="12472" y="1604054"/>
                </a:lnTo>
                <a:lnTo>
                  <a:pt x="14513" y="1601123"/>
                </a:lnTo>
                <a:lnTo>
                  <a:pt x="17007" y="1597968"/>
                </a:lnTo>
                <a:lnTo>
                  <a:pt x="19502" y="1595038"/>
                </a:lnTo>
                <a:lnTo>
                  <a:pt x="21996" y="1592108"/>
                </a:lnTo>
                <a:lnTo>
                  <a:pt x="24717" y="1589628"/>
                </a:lnTo>
                <a:lnTo>
                  <a:pt x="27892" y="1586923"/>
                </a:lnTo>
                <a:lnTo>
                  <a:pt x="30840" y="1584669"/>
                </a:lnTo>
                <a:lnTo>
                  <a:pt x="33788" y="1581965"/>
                </a:lnTo>
                <a:lnTo>
                  <a:pt x="37416" y="1580162"/>
                </a:lnTo>
                <a:lnTo>
                  <a:pt x="40591" y="1578133"/>
                </a:lnTo>
                <a:lnTo>
                  <a:pt x="44219" y="1576104"/>
                </a:lnTo>
                <a:lnTo>
                  <a:pt x="48074" y="1574301"/>
                </a:lnTo>
                <a:lnTo>
                  <a:pt x="51476" y="1572723"/>
                </a:lnTo>
                <a:lnTo>
                  <a:pt x="55558" y="1571596"/>
                </a:lnTo>
                <a:lnTo>
                  <a:pt x="59413" y="1570244"/>
                </a:lnTo>
                <a:lnTo>
                  <a:pt x="63494" y="1569117"/>
                </a:lnTo>
                <a:lnTo>
                  <a:pt x="67349" y="1568216"/>
                </a:lnTo>
                <a:lnTo>
                  <a:pt x="71431" y="1567539"/>
                </a:lnTo>
                <a:lnTo>
                  <a:pt x="75740" y="1567089"/>
                </a:lnTo>
                <a:lnTo>
                  <a:pt x="80048" y="1566863"/>
                </a:lnTo>
                <a:close/>
                <a:moveTo>
                  <a:pt x="837043" y="738188"/>
                </a:moveTo>
                <a:lnTo>
                  <a:pt x="839735" y="738188"/>
                </a:lnTo>
                <a:lnTo>
                  <a:pt x="912639" y="738188"/>
                </a:lnTo>
                <a:lnTo>
                  <a:pt x="915107" y="738188"/>
                </a:lnTo>
                <a:lnTo>
                  <a:pt x="917575" y="738870"/>
                </a:lnTo>
                <a:lnTo>
                  <a:pt x="920042" y="739324"/>
                </a:lnTo>
                <a:lnTo>
                  <a:pt x="922285" y="740232"/>
                </a:lnTo>
                <a:lnTo>
                  <a:pt x="924529" y="741368"/>
                </a:lnTo>
                <a:lnTo>
                  <a:pt x="926772" y="742504"/>
                </a:lnTo>
                <a:lnTo>
                  <a:pt x="928791" y="743867"/>
                </a:lnTo>
                <a:lnTo>
                  <a:pt x="930585" y="745684"/>
                </a:lnTo>
                <a:lnTo>
                  <a:pt x="932155" y="747047"/>
                </a:lnTo>
                <a:lnTo>
                  <a:pt x="933501" y="749091"/>
                </a:lnTo>
                <a:lnTo>
                  <a:pt x="934847" y="751135"/>
                </a:lnTo>
                <a:lnTo>
                  <a:pt x="936193" y="753407"/>
                </a:lnTo>
                <a:lnTo>
                  <a:pt x="936866" y="755678"/>
                </a:lnTo>
                <a:lnTo>
                  <a:pt x="937315" y="757950"/>
                </a:lnTo>
                <a:lnTo>
                  <a:pt x="937763" y="760448"/>
                </a:lnTo>
                <a:lnTo>
                  <a:pt x="938212" y="762947"/>
                </a:lnTo>
                <a:lnTo>
                  <a:pt x="938212" y="1145229"/>
                </a:lnTo>
                <a:lnTo>
                  <a:pt x="937763" y="1147728"/>
                </a:lnTo>
                <a:lnTo>
                  <a:pt x="937315" y="1150227"/>
                </a:lnTo>
                <a:lnTo>
                  <a:pt x="936866" y="1152498"/>
                </a:lnTo>
                <a:lnTo>
                  <a:pt x="936193" y="1154770"/>
                </a:lnTo>
                <a:lnTo>
                  <a:pt x="934847" y="1157041"/>
                </a:lnTo>
                <a:lnTo>
                  <a:pt x="933501" y="1159085"/>
                </a:lnTo>
                <a:lnTo>
                  <a:pt x="932155" y="1160902"/>
                </a:lnTo>
                <a:lnTo>
                  <a:pt x="930585" y="1162720"/>
                </a:lnTo>
                <a:lnTo>
                  <a:pt x="928791" y="1164537"/>
                </a:lnTo>
                <a:lnTo>
                  <a:pt x="926772" y="1165672"/>
                </a:lnTo>
                <a:lnTo>
                  <a:pt x="924529" y="1167035"/>
                </a:lnTo>
                <a:lnTo>
                  <a:pt x="922285" y="1167944"/>
                </a:lnTo>
                <a:lnTo>
                  <a:pt x="920042" y="1168852"/>
                </a:lnTo>
                <a:lnTo>
                  <a:pt x="917575" y="1169534"/>
                </a:lnTo>
                <a:lnTo>
                  <a:pt x="915107" y="1169761"/>
                </a:lnTo>
                <a:lnTo>
                  <a:pt x="912639" y="1169988"/>
                </a:lnTo>
                <a:lnTo>
                  <a:pt x="839735" y="1169988"/>
                </a:lnTo>
                <a:lnTo>
                  <a:pt x="837043" y="1169761"/>
                </a:lnTo>
                <a:lnTo>
                  <a:pt x="834576" y="1169534"/>
                </a:lnTo>
                <a:lnTo>
                  <a:pt x="832108" y="1168852"/>
                </a:lnTo>
                <a:lnTo>
                  <a:pt x="829865" y="1167944"/>
                </a:lnTo>
                <a:lnTo>
                  <a:pt x="827622" y="1167035"/>
                </a:lnTo>
                <a:lnTo>
                  <a:pt x="825603" y="1165672"/>
                </a:lnTo>
                <a:lnTo>
                  <a:pt x="823584" y="1164537"/>
                </a:lnTo>
                <a:lnTo>
                  <a:pt x="821790" y="1162720"/>
                </a:lnTo>
                <a:lnTo>
                  <a:pt x="819995" y="1160902"/>
                </a:lnTo>
                <a:lnTo>
                  <a:pt x="818649" y="1159085"/>
                </a:lnTo>
                <a:lnTo>
                  <a:pt x="817303" y="1157041"/>
                </a:lnTo>
                <a:lnTo>
                  <a:pt x="816406" y="1154770"/>
                </a:lnTo>
                <a:lnTo>
                  <a:pt x="815284" y="1152498"/>
                </a:lnTo>
                <a:lnTo>
                  <a:pt x="814836" y="1150227"/>
                </a:lnTo>
                <a:lnTo>
                  <a:pt x="814387" y="1147728"/>
                </a:lnTo>
                <a:lnTo>
                  <a:pt x="814387" y="1145229"/>
                </a:lnTo>
                <a:lnTo>
                  <a:pt x="814387" y="762947"/>
                </a:lnTo>
                <a:lnTo>
                  <a:pt x="814387" y="760448"/>
                </a:lnTo>
                <a:lnTo>
                  <a:pt x="814836" y="757950"/>
                </a:lnTo>
                <a:lnTo>
                  <a:pt x="815284" y="755678"/>
                </a:lnTo>
                <a:lnTo>
                  <a:pt x="816406" y="753407"/>
                </a:lnTo>
                <a:lnTo>
                  <a:pt x="817303" y="751135"/>
                </a:lnTo>
                <a:lnTo>
                  <a:pt x="818649" y="749091"/>
                </a:lnTo>
                <a:lnTo>
                  <a:pt x="819995" y="747047"/>
                </a:lnTo>
                <a:lnTo>
                  <a:pt x="821790" y="745684"/>
                </a:lnTo>
                <a:lnTo>
                  <a:pt x="823584" y="743867"/>
                </a:lnTo>
                <a:lnTo>
                  <a:pt x="825603" y="742504"/>
                </a:lnTo>
                <a:lnTo>
                  <a:pt x="827622" y="741368"/>
                </a:lnTo>
                <a:lnTo>
                  <a:pt x="829865" y="740232"/>
                </a:lnTo>
                <a:lnTo>
                  <a:pt x="832108" y="739324"/>
                </a:lnTo>
                <a:lnTo>
                  <a:pt x="834576" y="738870"/>
                </a:lnTo>
                <a:lnTo>
                  <a:pt x="837043" y="738188"/>
                </a:lnTo>
                <a:close/>
                <a:moveTo>
                  <a:pt x="1318322" y="671513"/>
                </a:moveTo>
                <a:lnTo>
                  <a:pt x="1320794" y="671513"/>
                </a:lnTo>
                <a:lnTo>
                  <a:pt x="1394056" y="671513"/>
                </a:lnTo>
                <a:lnTo>
                  <a:pt x="1396528" y="671513"/>
                </a:lnTo>
                <a:lnTo>
                  <a:pt x="1399000" y="671966"/>
                </a:lnTo>
                <a:lnTo>
                  <a:pt x="1401472" y="672873"/>
                </a:lnTo>
                <a:lnTo>
                  <a:pt x="1403719" y="673553"/>
                </a:lnTo>
                <a:lnTo>
                  <a:pt x="1405966" y="674913"/>
                </a:lnTo>
                <a:lnTo>
                  <a:pt x="1408213" y="676273"/>
                </a:lnTo>
                <a:lnTo>
                  <a:pt x="1410011" y="677860"/>
                </a:lnTo>
                <a:lnTo>
                  <a:pt x="1412034" y="679900"/>
                </a:lnTo>
                <a:lnTo>
                  <a:pt x="1413607" y="681941"/>
                </a:lnTo>
                <a:lnTo>
                  <a:pt x="1414955" y="683981"/>
                </a:lnTo>
                <a:lnTo>
                  <a:pt x="1416304" y="686474"/>
                </a:lnTo>
                <a:lnTo>
                  <a:pt x="1417203" y="688968"/>
                </a:lnTo>
                <a:lnTo>
                  <a:pt x="1418326" y="691461"/>
                </a:lnTo>
                <a:lnTo>
                  <a:pt x="1418776" y="694181"/>
                </a:lnTo>
                <a:lnTo>
                  <a:pt x="1419225" y="696902"/>
                </a:lnTo>
                <a:lnTo>
                  <a:pt x="1419225" y="699848"/>
                </a:lnTo>
                <a:lnTo>
                  <a:pt x="1419225" y="1141426"/>
                </a:lnTo>
                <a:lnTo>
                  <a:pt x="1419225" y="1144373"/>
                </a:lnTo>
                <a:lnTo>
                  <a:pt x="1418776" y="1147320"/>
                </a:lnTo>
                <a:lnTo>
                  <a:pt x="1418326" y="1149813"/>
                </a:lnTo>
                <a:lnTo>
                  <a:pt x="1417203" y="1152534"/>
                </a:lnTo>
                <a:lnTo>
                  <a:pt x="1416304" y="1155254"/>
                </a:lnTo>
                <a:lnTo>
                  <a:pt x="1414955" y="1157521"/>
                </a:lnTo>
                <a:lnTo>
                  <a:pt x="1413607" y="1159787"/>
                </a:lnTo>
                <a:lnTo>
                  <a:pt x="1412034" y="1161601"/>
                </a:lnTo>
                <a:lnTo>
                  <a:pt x="1410011" y="1163414"/>
                </a:lnTo>
                <a:lnTo>
                  <a:pt x="1408213" y="1165228"/>
                </a:lnTo>
                <a:lnTo>
                  <a:pt x="1405966" y="1166588"/>
                </a:lnTo>
                <a:lnTo>
                  <a:pt x="1403719" y="1167721"/>
                </a:lnTo>
                <a:lnTo>
                  <a:pt x="1401472" y="1168855"/>
                </a:lnTo>
                <a:lnTo>
                  <a:pt x="1399000" y="1169535"/>
                </a:lnTo>
                <a:lnTo>
                  <a:pt x="1396528" y="1169761"/>
                </a:lnTo>
                <a:lnTo>
                  <a:pt x="1394056" y="1169988"/>
                </a:lnTo>
                <a:lnTo>
                  <a:pt x="1320794" y="1169988"/>
                </a:lnTo>
                <a:lnTo>
                  <a:pt x="1318322" y="1169761"/>
                </a:lnTo>
                <a:lnTo>
                  <a:pt x="1315850" y="1169535"/>
                </a:lnTo>
                <a:lnTo>
                  <a:pt x="1313154" y="1168855"/>
                </a:lnTo>
                <a:lnTo>
                  <a:pt x="1310906" y="1167721"/>
                </a:lnTo>
                <a:lnTo>
                  <a:pt x="1308659" y="1166588"/>
                </a:lnTo>
                <a:lnTo>
                  <a:pt x="1306861" y="1165228"/>
                </a:lnTo>
                <a:lnTo>
                  <a:pt x="1304839" y="1163414"/>
                </a:lnTo>
                <a:lnTo>
                  <a:pt x="1303041" y="1161601"/>
                </a:lnTo>
                <a:lnTo>
                  <a:pt x="1301243" y="1159787"/>
                </a:lnTo>
                <a:lnTo>
                  <a:pt x="1299670" y="1157521"/>
                </a:lnTo>
                <a:lnTo>
                  <a:pt x="1298546" y="1155254"/>
                </a:lnTo>
                <a:lnTo>
                  <a:pt x="1297423" y="1152534"/>
                </a:lnTo>
                <a:lnTo>
                  <a:pt x="1296524" y="1149813"/>
                </a:lnTo>
                <a:lnTo>
                  <a:pt x="1296074" y="1147320"/>
                </a:lnTo>
                <a:lnTo>
                  <a:pt x="1295400" y="1144373"/>
                </a:lnTo>
                <a:lnTo>
                  <a:pt x="1295400" y="1141426"/>
                </a:lnTo>
                <a:lnTo>
                  <a:pt x="1295400" y="699848"/>
                </a:lnTo>
                <a:lnTo>
                  <a:pt x="1295400" y="696902"/>
                </a:lnTo>
                <a:lnTo>
                  <a:pt x="1296074" y="694181"/>
                </a:lnTo>
                <a:lnTo>
                  <a:pt x="1296524" y="691461"/>
                </a:lnTo>
                <a:lnTo>
                  <a:pt x="1297423" y="688968"/>
                </a:lnTo>
                <a:lnTo>
                  <a:pt x="1298546" y="686474"/>
                </a:lnTo>
                <a:lnTo>
                  <a:pt x="1299670" y="683981"/>
                </a:lnTo>
                <a:lnTo>
                  <a:pt x="1301243" y="681941"/>
                </a:lnTo>
                <a:lnTo>
                  <a:pt x="1303041" y="679900"/>
                </a:lnTo>
                <a:lnTo>
                  <a:pt x="1304839" y="677860"/>
                </a:lnTo>
                <a:lnTo>
                  <a:pt x="1306861" y="676273"/>
                </a:lnTo>
                <a:lnTo>
                  <a:pt x="1308659" y="674913"/>
                </a:lnTo>
                <a:lnTo>
                  <a:pt x="1310906" y="673553"/>
                </a:lnTo>
                <a:lnTo>
                  <a:pt x="1313154" y="672873"/>
                </a:lnTo>
                <a:lnTo>
                  <a:pt x="1315850" y="671966"/>
                </a:lnTo>
                <a:lnTo>
                  <a:pt x="1318322" y="671513"/>
                </a:lnTo>
                <a:close/>
                <a:moveTo>
                  <a:pt x="988416" y="671513"/>
                </a:moveTo>
                <a:lnTo>
                  <a:pt x="990920" y="671513"/>
                </a:lnTo>
                <a:lnTo>
                  <a:pt x="1065121" y="671513"/>
                </a:lnTo>
                <a:lnTo>
                  <a:pt x="1067624" y="671513"/>
                </a:lnTo>
                <a:lnTo>
                  <a:pt x="1070128" y="671966"/>
                </a:lnTo>
                <a:lnTo>
                  <a:pt x="1072632" y="672873"/>
                </a:lnTo>
                <a:lnTo>
                  <a:pt x="1074908" y="673553"/>
                </a:lnTo>
                <a:lnTo>
                  <a:pt x="1077184" y="674913"/>
                </a:lnTo>
                <a:lnTo>
                  <a:pt x="1079460" y="676273"/>
                </a:lnTo>
                <a:lnTo>
                  <a:pt x="1081281" y="677860"/>
                </a:lnTo>
                <a:lnTo>
                  <a:pt x="1083330" y="679900"/>
                </a:lnTo>
                <a:lnTo>
                  <a:pt x="1084923" y="681941"/>
                </a:lnTo>
                <a:lnTo>
                  <a:pt x="1086288" y="683981"/>
                </a:lnTo>
                <a:lnTo>
                  <a:pt x="1087654" y="686474"/>
                </a:lnTo>
                <a:lnTo>
                  <a:pt x="1088565" y="688968"/>
                </a:lnTo>
                <a:lnTo>
                  <a:pt x="1089703" y="691461"/>
                </a:lnTo>
                <a:lnTo>
                  <a:pt x="1090158" y="694181"/>
                </a:lnTo>
                <a:lnTo>
                  <a:pt x="1090613" y="696902"/>
                </a:lnTo>
                <a:lnTo>
                  <a:pt x="1090613" y="699848"/>
                </a:lnTo>
                <a:lnTo>
                  <a:pt x="1090613" y="1141426"/>
                </a:lnTo>
                <a:lnTo>
                  <a:pt x="1090613" y="1144373"/>
                </a:lnTo>
                <a:lnTo>
                  <a:pt x="1090158" y="1147320"/>
                </a:lnTo>
                <a:lnTo>
                  <a:pt x="1089703" y="1149813"/>
                </a:lnTo>
                <a:lnTo>
                  <a:pt x="1088565" y="1152534"/>
                </a:lnTo>
                <a:lnTo>
                  <a:pt x="1087654" y="1155254"/>
                </a:lnTo>
                <a:lnTo>
                  <a:pt x="1086288" y="1157521"/>
                </a:lnTo>
                <a:lnTo>
                  <a:pt x="1084923" y="1159787"/>
                </a:lnTo>
                <a:lnTo>
                  <a:pt x="1083330" y="1161601"/>
                </a:lnTo>
                <a:lnTo>
                  <a:pt x="1081281" y="1163414"/>
                </a:lnTo>
                <a:lnTo>
                  <a:pt x="1079460" y="1165228"/>
                </a:lnTo>
                <a:lnTo>
                  <a:pt x="1077184" y="1166588"/>
                </a:lnTo>
                <a:lnTo>
                  <a:pt x="1074908" y="1167721"/>
                </a:lnTo>
                <a:lnTo>
                  <a:pt x="1072632" y="1168855"/>
                </a:lnTo>
                <a:lnTo>
                  <a:pt x="1070128" y="1169535"/>
                </a:lnTo>
                <a:lnTo>
                  <a:pt x="1067624" y="1169761"/>
                </a:lnTo>
                <a:lnTo>
                  <a:pt x="1065121" y="1169988"/>
                </a:lnTo>
                <a:lnTo>
                  <a:pt x="990920" y="1169988"/>
                </a:lnTo>
                <a:lnTo>
                  <a:pt x="988416" y="1169761"/>
                </a:lnTo>
                <a:lnTo>
                  <a:pt x="985685" y="1169535"/>
                </a:lnTo>
                <a:lnTo>
                  <a:pt x="983181" y="1168855"/>
                </a:lnTo>
                <a:lnTo>
                  <a:pt x="980905" y="1167721"/>
                </a:lnTo>
                <a:lnTo>
                  <a:pt x="978629" y="1166588"/>
                </a:lnTo>
                <a:lnTo>
                  <a:pt x="976581" y="1165228"/>
                </a:lnTo>
                <a:lnTo>
                  <a:pt x="974532" y="1163414"/>
                </a:lnTo>
                <a:lnTo>
                  <a:pt x="972939" y="1161601"/>
                </a:lnTo>
                <a:lnTo>
                  <a:pt x="971118" y="1159787"/>
                </a:lnTo>
                <a:lnTo>
                  <a:pt x="969525" y="1157521"/>
                </a:lnTo>
                <a:lnTo>
                  <a:pt x="968387" y="1155254"/>
                </a:lnTo>
                <a:lnTo>
                  <a:pt x="967249" y="1152534"/>
                </a:lnTo>
                <a:lnTo>
                  <a:pt x="966338" y="1149813"/>
                </a:lnTo>
                <a:lnTo>
                  <a:pt x="965883" y="1147320"/>
                </a:lnTo>
                <a:lnTo>
                  <a:pt x="965200" y="1144373"/>
                </a:lnTo>
                <a:lnTo>
                  <a:pt x="965200" y="1141426"/>
                </a:lnTo>
                <a:lnTo>
                  <a:pt x="965200" y="699848"/>
                </a:lnTo>
                <a:lnTo>
                  <a:pt x="965200" y="696902"/>
                </a:lnTo>
                <a:lnTo>
                  <a:pt x="965883" y="694181"/>
                </a:lnTo>
                <a:lnTo>
                  <a:pt x="966338" y="691461"/>
                </a:lnTo>
                <a:lnTo>
                  <a:pt x="967249" y="688968"/>
                </a:lnTo>
                <a:lnTo>
                  <a:pt x="968387" y="686474"/>
                </a:lnTo>
                <a:lnTo>
                  <a:pt x="969525" y="683981"/>
                </a:lnTo>
                <a:lnTo>
                  <a:pt x="971118" y="681941"/>
                </a:lnTo>
                <a:lnTo>
                  <a:pt x="972939" y="679900"/>
                </a:lnTo>
                <a:lnTo>
                  <a:pt x="974532" y="677860"/>
                </a:lnTo>
                <a:lnTo>
                  <a:pt x="976581" y="676273"/>
                </a:lnTo>
                <a:lnTo>
                  <a:pt x="978629" y="674913"/>
                </a:lnTo>
                <a:lnTo>
                  <a:pt x="980905" y="673553"/>
                </a:lnTo>
                <a:lnTo>
                  <a:pt x="983181" y="672873"/>
                </a:lnTo>
                <a:lnTo>
                  <a:pt x="985685" y="671966"/>
                </a:lnTo>
                <a:lnTo>
                  <a:pt x="988416" y="671513"/>
                </a:lnTo>
                <a:close/>
                <a:moveTo>
                  <a:pt x="1471932" y="590550"/>
                </a:moveTo>
                <a:lnTo>
                  <a:pt x="1546133" y="590550"/>
                </a:lnTo>
                <a:lnTo>
                  <a:pt x="1548636" y="590777"/>
                </a:lnTo>
                <a:lnTo>
                  <a:pt x="1551140" y="591231"/>
                </a:lnTo>
                <a:lnTo>
                  <a:pt x="1553644" y="592139"/>
                </a:lnTo>
                <a:lnTo>
                  <a:pt x="1555920" y="593274"/>
                </a:lnTo>
                <a:lnTo>
                  <a:pt x="1558196" y="594635"/>
                </a:lnTo>
                <a:lnTo>
                  <a:pt x="1560472" y="596451"/>
                </a:lnTo>
                <a:lnTo>
                  <a:pt x="1562293" y="598267"/>
                </a:lnTo>
                <a:lnTo>
                  <a:pt x="1564342" y="600537"/>
                </a:lnTo>
                <a:lnTo>
                  <a:pt x="1565707" y="602806"/>
                </a:lnTo>
                <a:lnTo>
                  <a:pt x="1567300" y="605303"/>
                </a:lnTo>
                <a:lnTo>
                  <a:pt x="1568666" y="608026"/>
                </a:lnTo>
                <a:lnTo>
                  <a:pt x="1569577" y="610750"/>
                </a:lnTo>
                <a:lnTo>
                  <a:pt x="1570487" y="613927"/>
                </a:lnTo>
                <a:lnTo>
                  <a:pt x="1571170" y="617105"/>
                </a:lnTo>
                <a:lnTo>
                  <a:pt x="1571625" y="620282"/>
                </a:lnTo>
                <a:lnTo>
                  <a:pt x="1571625" y="623687"/>
                </a:lnTo>
                <a:lnTo>
                  <a:pt x="1571625" y="1136851"/>
                </a:lnTo>
                <a:lnTo>
                  <a:pt x="1571625" y="1140256"/>
                </a:lnTo>
                <a:lnTo>
                  <a:pt x="1571170" y="1143433"/>
                </a:lnTo>
                <a:lnTo>
                  <a:pt x="1570487" y="1146838"/>
                </a:lnTo>
                <a:lnTo>
                  <a:pt x="1569577" y="1149788"/>
                </a:lnTo>
                <a:lnTo>
                  <a:pt x="1568666" y="1152512"/>
                </a:lnTo>
                <a:lnTo>
                  <a:pt x="1567300" y="1155462"/>
                </a:lnTo>
                <a:lnTo>
                  <a:pt x="1565707" y="1157959"/>
                </a:lnTo>
                <a:lnTo>
                  <a:pt x="1564342" y="1160229"/>
                </a:lnTo>
                <a:lnTo>
                  <a:pt x="1562293" y="1162498"/>
                </a:lnTo>
                <a:lnTo>
                  <a:pt x="1560472" y="1164314"/>
                </a:lnTo>
                <a:lnTo>
                  <a:pt x="1558196" y="1165903"/>
                </a:lnTo>
                <a:lnTo>
                  <a:pt x="1555920" y="1167492"/>
                </a:lnTo>
                <a:lnTo>
                  <a:pt x="1553644" y="1168399"/>
                </a:lnTo>
                <a:lnTo>
                  <a:pt x="1551140" y="1169307"/>
                </a:lnTo>
                <a:lnTo>
                  <a:pt x="1548636" y="1169761"/>
                </a:lnTo>
                <a:lnTo>
                  <a:pt x="1546133" y="1169988"/>
                </a:lnTo>
                <a:lnTo>
                  <a:pt x="1471932" y="1169988"/>
                </a:lnTo>
                <a:lnTo>
                  <a:pt x="1469201" y="1169761"/>
                </a:lnTo>
                <a:lnTo>
                  <a:pt x="1466697" y="1169307"/>
                </a:lnTo>
                <a:lnTo>
                  <a:pt x="1464193" y="1168399"/>
                </a:lnTo>
                <a:lnTo>
                  <a:pt x="1461917" y="1167492"/>
                </a:lnTo>
                <a:lnTo>
                  <a:pt x="1459641" y="1165903"/>
                </a:lnTo>
                <a:lnTo>
                  <a:pt x="1457593" y="1164314"/>
                </a:lnTo>
                <a:lnTo>
                  <a:pt x="1455544" y="1162498"/>
                </a:lnTo>
                <a:lnTo>
                  <a:pt x="1453496" y="1160229"/>
                </a:lnTo>
                <a:lnTo>
                  <a:pt x="1452130" y="1157959"/>
                </a:lnTo>
                <a:lnTo>
                  <a:pt x="1450537" y="1155462"/>
                </a:lnTo>
                <a:lnTo>
                  <a:pt x="1449399" y="1152512"/>
                </a:lnTo>
                <a:lnTo>
                  <a:pt x="1448261" y="1149788"/>
                </a:lnTo>
                <a:lnTo>
                  <a:pt x="1447350" y="1146838"/>
                </a:lnTo>
                <a:lnTo>
                  <a:pt x="1446667" y="1143433"/>
                </a:lnTo>
                <a:lnTo>
                  <a:pt x="1446212" y="1140256"/>
                </a:lnTo>
                <a:lnTo>
                  <a:pt x="1446212" y="1136851"/>
                </a:lnTo>
                <a:lnTo>
                  <a:pt x="1446212" y="623687"/>
                </a:lnTo>
                <a:lnTo>
                  <a:pt x="1446212" y="620282"/>
                </a:lnTo>
                <a:lnTo>
                  <a:pt x="1446667" y="617105"/>
                </a:lnTo>
                <a:lnTo>
                  <a:pt x="1447350" y="613927"/>
                </a:lnTo>
                <a:lnTo>
                  <a:pt x="1448261" y="610750"/>
                </a:lnTo>
                <a:lnTo>
                  <a:pt x="1449399" y="608026"/>
                </a:lnTo>
                <a:lnTo>
                  <a:pt x="1450537" y="605303"/>
                </a:lnTo>
                <a:lnTo>
                  <a:pt x="1452130" y="602806"/>
                </a:lnTo>
                <a:lnTo>
                  <a:pt x="1453496" y="600537"/>
                </a:lnTo>
                <a:lnTo>
                  <a:pt x="1455544" y="598267"/>
                </a:lnTo>
                <a:lnTo>
                  <a:pt x="1457593" y="596451"/>
                </a:lnTo>
                <a:lnTo>
                  <a:pt x="1459641" y="594635"/>
                </a:lnTo>
                <a:lnTo>
                  <a:pt x="1461917" y="593274"/>
                </a:lnTo>
                <a:lnTo>
                  <a:pt x="1464193" y="592139"/>
                </a:lnTo>
                <a:lnTo>
                  <a:pt x="1466697" y="591231"/>
                </a:lnTo>
                <a:lnTo>
                  <a:pt x="1469201" y="590777"/>
                </a:lnTo>
                <a:lnTo>
                  <a:pt x="1471932" y="590550"/>
                </a:lnTo>
                <a:close/>
                <a:moveTo>
                  <a:pt x="1152617" y="590550"/>
                </a:moveTo>
                <a:lnTo>
                  <a:pt x="1226818" y="590550"/>
                </a:lnTo>
                <a:lnTo>
                  <a:pt x="1229322" y="590777"/>
                </a:lnTo>
                <a:lnTo>
                  <a:pt x="1232053" y="591231"/>
                </a:lnTo>
                <a:lnTo>
                  <a:pt x="1234557" y="592139"/>
                </a:lnTo>
                <a:lnTo>
                  <a:pt x="1236833" y="593274"/>
                </a:lnTo>
                <a:lnTo>
                  <a:pt x="1239109" y="594635"/>
                </a:lnTo>
                <a:lnTo>
                  <a:pt x="1241158" y="596451"/>
                </a:lnTo>
                <a:lnTo>
                  <a:pt x="1242978" y="598267"/>
                </a:lnTo>
                <a:lnTo>
                  <a:pt x="1244799" y="600537"/>
                </a:lnTo>
                <a:lnTo>
                  <a:pt x="1246620" y="602806"/>
                </a:lnTo>
                <a:lnTo>
                  <a:pt x="1248213" y="605303"/>
                </a:lnTo>
                <a:lnTo>
                  <a:pt x="1249352" y="608026"/>
                </a:lnTo>
                <a:lnTo>
                  <a:pt x="1250490" y="610750"/>
                </a:lnTo>
                <a:lnTo>
                  <a:pt x="1251400" y="613927"/>
                </a:lnTo>
                <a:lnTo>
                  <a:pt x="1251855" y="617105"/>
                </a:lnTo>
                <a:lnTo>
                  <a:pt x="1252538" y="620282"/>
                </a:lnTo>
                <a:lnTo>
                  <a:pt x="1252538" y="623687"/>
                </a:lnTo>
                <a:lnTo>
                  <a:pt x="1252538" y="1136851"/>
                </a:lnTo>
                <a:lnTo>
                  <a:pt x="1252538" y="1140256"/>
                </a:lnTo>
                <a:lnTo>
                  <a:pt x="1251855" y="1143433"/>
                </a:lnTo>
                <a:lnTo>
                  <a:pt x="1251400" y="1146838"/>
                </a:lnTo>
                <a:lnTo>
                  <a:pt x="1250490" y="1149788"/>
                </a:lnTo>
                <a:lnTo>
                  <a:pt x="1249352" y="1152512"/>
                </a:lnTo>
                <a:lnTo>
                  <a:pt x="1248213" y="1155462"/>
                </a:lnTo>
                <a:lnTo>
                  <a:pt x="1246620" y="1157959"/>
                </a:lnTo>
                <a:lnTo>
                  <a:pt x="1244799" y="1160229"/>
                </a:lnTo>
                <a:lnTo>
                  <a:pt x="1242978" y="1162498"/>
                </a:lnTo>
                <a:lnTo>
                  <a:pt x="1241158" y="1164314"/>
                </a:lnTo>
                <a:lnTo>
                  <a:pt x="1239109" y="1165903"/>
                </a:lnTo>
                <a:lnTo>
                  <a:pt x="1236833" y="1167492"/>
                </a:lnTo>
                <a:lnTo>
                  <a:pt x="1234557" y="1168399"/>
                </a:lnTo>
                <a:lnTo>
                  <a:pt x="1232053" y="1169307"/>
                </a:lnTo>
                <a:lnTo>
                  <a:pt x="1229322" y="1169761"/>
                </a:lnTo>
                <a:lnTo>
                  <a:pt x="1226818" y="1169988"/>
                </a:lnTo>
                <a:lnTo>
                  <a:pt x="1152617" y="1169988"/>
                </a:lnTo>
                <a:lnTo>
                  <a:pt x="1150114" y="1169761"/>
                </a:lnTo>
                <a:lnTo>
                  <a:pt x="1147610" y="1169307"/>
                </a:lnTo>
                <a:lnTo>
                  <a:pt x="1145106" y="1168399"/>
                </a:lnTo>
                <a:lnTo>
                  <a:pt x="1142830" y="1167492"/>
                </a:lnTo>
                <a:lnTo>
                  <a:pt x="1140554" y="1165903"/>
                </a:lnTo>
                <a:lnTo>
                  <a:pt x="1138278" y="1164314"/>
                </a:lnTo>
                <a:lnTo>
                  <a:pt x="1136457" y="1162498"/>
                </a:lnTo>
                <a:lnTo>
                  <a:pt x="1134409" y="1160229"/>
                </a:lnTo>
                <a:lnTo>
                  <a:pt x="1132815" y="1157959"/>
                </a:lnTo>
                <a:lnTo>
                  <a:pt x="1131450" y="1155462"/>
                </a:lnTo>
                <a:lnTo>
                  <a:pt x="1130084" y="1152512"/>
                </a:lnTo>
                <a:lnTo>
                  <a:pt x="1129174" y="1149788"/>
                </a:lnTo>
                <a:lnTo>
                  <a:pt x="1128036" y="1146838"/>
                </a:lnTo>
                <a:lnTo>
                  <a:pt x="1127580" y="1143433"/>
                </a:lnTo>
                <a:lnTo>
                  <a:pt x="1127125" y="1140256"/>
                </a:lnTo>
                <a:lnTo>
                  <a:pt x="1127125" y="1136851"/>
                </a:lnTo>
                <a:lnTo>
                  <a:pt x="1127125" y="623687"/>
                </a:lnTo>
                <a:lnTo>
                  <a:pt x="1127125" y="620282"/>
                </a:lnTo>
                <a:lnTo>
                  <a:pt x="1127580" y="617105"/>
                </a:lnTo>
                <a:lnTo>
                  <a:pt x="1128036" y="613927"/>
                </a:lnTo>
                <a:lnTo>
                  <a:pt x="1129174" y="610750"/>
                </a:lnTo>
                <a:lnTo>
                  <a:pt x="1130084" y="608026"/>
                </a:lnTo>
                <a:lnTo>
                  <a:pt x="1131450" y="605303"/>
                </a:lnTo>
                <a:lnTo>
                  <a:pt x="1132815" y="602806"/>
                </a:lnTo>
                <a:lnTo>
                  <a:pt x="1134409" y="600537"/>
                </a:lnTo>
                <a:lnTo>
                  <a:pt x="1136457" y="598267"/>
                </a:lnTo>
                <a:lnTo>
                  <a:pt x="1138278" y="596451"/>
                </a:lnTo>
                <a:lnTo>
                  <a:pt x="1140554" y="594635"/>
                </a:lnTo>
                <a:lnTo>
                  <a:pt x="1142830" y="593274"/>
                </a:lnTo>
                <a:lnTo>
                  <a:pt x="1145106" y="592139"/>
                </a:lnTo>
                <a:lnTo>
                  <a:pt x="1147610" y="591231"/>
                </a:lnTo>
                <a:lnTo>
                  <a:pt x="1150114" y="590777"/>
                </a:lnTo>
                <a:lnTo>
                  <a:pt x="1152617" y="590550"/>
                </a:lnTo>
                <a:close/>
                <a:moveTo>
                  <a:pt x="1633857" y="508000"/>
                </a:moveTo>
                <a:lnTo>
                  <a:pt x="1707830" y="508000"/>
                </a:lnTo>
                <a:lnTo>
                  <a:pt x="1710561" y="508227"/>
                </a:lnTo>
                <a:lnTo>
                  <a:pt x="1713065" y="508680"/>
                </a:lnTo>
                <a:lnTo>
                  <a:pt x="1715797" y="509814"/>
                </a:lnTo>
                <a:lnTo>
                  <a:pt x="1718073" y="510947"/>
                </a:lnTo>
                <a:lnTo>
                  <a:pt x="1720349" y="512534"/>
                </a:lnTo>
                <a:lnTo>
                  <a:pt x="1722170" y="514575"/>
                </a:lnTo>
                <a:lnTo>
                  <a:pt x="1724218" y="516842"/>
                </a:lnTo>
                <a:lnTo>
                  <a:pt x="1726039" y="519109"/>
                </a:lnTo>
                <a:lnTo>
                  <a:pt x="1727860" y="521829"/>
                </a:lnTo>
                <a:lnTo>
                  <a:pt x="1729453" y="524550"/>
                </a:lnTo>
                <a:lnTo>
                  <a:pt x="1730591" y="527950"/>
                </a:lnTo>
                <a:lnTo>
                  <a:pt x="1731729" y="531124"/>
                </a:lnTo>
                <a:lnTo>
                  <a:pt x="1732640" y="534752"/>
                </a:lnTo>
                <a:lnTo>
                  <a:pt x="1733095" y="538152"/>
                </a:lnTo>
                <a:lnTo>
                  <a:pt x="1733550" y="542006"/>
                </a:lnTo>
                <a:lnTo>
                  <a:pt x="1733550" y="545860"/>
                </a:lnTo>
                <a:lnTo>
                  <a:pt x="1733550" y="1132128"/>
                </a:lnTo>
                <a:lnTo>
                  <a:pt x="1733550" y="1135982"/>
                </a:lnTo>
                <a:lnTo>
                  <a:pt x="1733095" y="1139836"/>
                </a:lnTo>
                <a:lnTo>
                  <a:pt x="1732640" y="1143463"/>
                </a:lnTo>
                <a:lnTo>
                  <a:pt x="1731729" y="1146864"/>
                </a:lnTo>
                <a:lnTo>
                  <a:pt x="1730591" y="1150038"/>
                </a:lnTo>
                <a:lnTo>
                  <a:pt x="1729453" y="1153438"/>
                </a:lnTo>
                <a:lnTo>
                  <a:pt x="1727860" y="1156159"/>
                </a:lnTo>
                <a:lnTo>
                  <a:pt x="1726039" y="1158879"/>
                </a:lnTo>
                <a:lnTo>
                  <a:pt x="1724218" y="1161373"/>
                </a:lnTo>
                <a:lnTo>
                  <a:pt x="1722170" y="1163414"/>
                </a:lnTo>
                <a:lnTo>
                  <a:pt x="1720349" y="1165454"/>
                </a:lnTo>
                <a:lnTo>
                  <a:pt x="1718073" y="1167041"/>
                </a:lnTo>
                <a:lnTo>
                  <a:pt x="1715797" y="1168174"/>
                </a:lnTo>
                <a:lnTo>
                  <a:pt x="1713065" y="1169308"/>
                </a:lnTo>
                <a:lnTo>
                  <a:pt x="1710561" y="1169761"/>
                </a:lnTo>
                <a:lnTo>
                  <a:pt x="1707830" y="1169988"/>
                </a:lnTo>
                <a:lnTo>
                  <a:pt x="1633857" y="1169988"/>
                </a:lnTo>
                <a:lnTo>
                  <a:pt x="1631353" y="1169761"/>
                </a:lnTo>
                <a:lnTo>
                  <a:pt x="1628850" y="1169308"/>
                </a:lnTo>
                <a:lnTo>
                  <a:pt x="1626346" y="1168174"/>
                </a:lnTo>
                <a:lnTo>
                  <a:pt x="1624070" y="1167041"/>
                </a:lnTo>
                <a:lnTo>
                  <a:pt x="1621794" y="1165454"/>
                </a:lnTo>
                <a:lnTo>
                  <a:pt x="1619518" y="1163414"/>
                </a:lnTo>
                <a:lnTo>
                  <a:pt x="1617469" y="1161373"/>
                </a:lnTo>
                <a:lnTo>
                  <a:pt x="1615648" y="1158879"/>
                </a:lnTo>
                <a:lnTo>
                  <a:pt x="1614055" y="1156159"/>
                </a:lnTo>
                <a:lnTo>
                  <a:pt x="1612689" y="1153438"/>
                </a:lnTo>
                <a:lnTo>
                  <a:pt x="1611324" y="1150038"/>
                </a:lnTo>
                <a:lnTo>
                  <a:pt x="1610186" y="1146864"/>
                </a:lnTo>
                <a:lnTo>
                  <a:pt x="1609275" y="1143463"/>
                </a:lnTo>
                <a:lnTo>
                  <a:pt x="1608820" y="1139836"/>
                </a:lnTo>
                <a:lnTo>
                  <a:pt x="1608365" y="1135982"/>
                </a:lnTo>
                <a:lnTo>
                  <a:pt x="1608137" y="1132128"/>
                </a:lnTo>
                <a:lnTo>
                  <a:pt x="1608137" y="545860"/>
                </a:lnTo>
                <a:lnTo>
                  <a:pt x="1608365" y="542006"/>
                </a:lnTo>
                <a:lnTo>
                  <a:pt x="1608820" y="538152"/>
                </a:lnTo>
                <a:lnTo>
                  <a:pt x="1609275" y="534752"/>
                </a:lnTo>
                <a:lnTo>
                  <a:pt x="1610186" y="531124"/>
                </a:lnTo>
                <a:lnTo>
                  <a:pt x="1611324" y="527950"/>
                </a:lnTo>
                <a:lnTo>
                  <a:pt x="1612689" y="524550"/>
                </a:lnTo>
                <a:lnTo>
                  <a:pt x="1614055" y="521829"/>
                </a:lnTo>
                <a:lnTo>
                  <a:pt x="1615648" y="519109"/>
                </a:lnTo>
                <a:lnTo>
                  <a:pt x="1617469" y="516842"/>
                </a:lnTo>
                <a:lnTo>
                  <a:pt x="1619518" y="514575"/>
                </a:lnTo>
                <a:lnTo>
                  <a:pt x="1621794" y="512534"/>
                </a:lnTo>
                <a:lnTo>
                  <a:pt x="1624070" y="510947"/>
                </a:lnTo>
                <a:lnTo>
                  <a:pt x="1626346" y="509814"/>
                </a:lnTo>
                <a:lnTo>
                  <a:pt x="1628850" y="508680"/>
                </a:lnTo>
                <a:lnTo>
                  <a:pt x="1631353" y="508227"/>
                </a:lnTo>
                <a:lnTo>
                  <a:pt x="1633857" y="508000"/>
                </a:lnTo>
                <a:close/>
                <a:moveTo>
                  <a:pt x="1501548" y="319088"/>
                </a:moveTo>
                <a:lnTo>
                  <a:pt x="1733323" y="319088"/>
                </a:lnTo>
                <a:lnTo>
                  <a:pt x="1733323" y="319316"/>
                </a:lnTo>
                <a:lnTo>
                  <a:pt x="1733550" y="319316"/>
                </a:lnTo>
                <a:lnTo>
                  <a:pt x="1733550" y="464215"/>
                </a:lnTo>
                <a:lnTo>
                  <a:pt x="1637620" y="464215"/>
                </a:lnTo>
                <a:lnTo>
                  <a:pt x="1637620" y="418038"/>
                </a:lnTo>
                <a:lnTo>
                  <a:pt x="1318759" y="617303"/>
                </a:lnTo>
                <a:lnTo>
                  <a:pt x="1250723" y="574766"/>
                </a:lnTo>
                <a:lnTo>
                  <a:pt x="1253444" y="573174"/>
                </a:lnTo>
                <a:lnTo>
                  <a:pt x="1146628" y="506525"/>
                </a:lnTo>
                <a:lnTo>
                  <a:pt x="844096" y="695326"/>
                </a:lnTo>
                <a:lnTo>
                  <a:pt x="776287" y="653016"/>
                </a:lnTo>
                <a:lnTo>
                  <a:pt x="1147082" y="421450"/>
                </a:lnTo>
                <a:lnTo>
                  <a:pt x="1215118" y="463533"/>
                </a:lnTo>
                <a:lnTo>
                  <a:pt x="1214437" y="464215"/>
                </a:lnTo>
                <a:lnTo>
                  <a:pt x="1321253" y="530637"/>
                </a:lnTo>
                <a:lnTo>
                  <a:pt x="1564368" y="379141"/>
                </a:lnTo>
                <a:lnTo>
                  <a:pt x="1501548" y="379141"/>
                </a:lnTo>
                <a:lnTo>
                  <a:pt x="1501548" y="319088"/>
                </a:lnTo>
                <a:close/>
                <a:moveTo>
                  <a:pt x="229507" y="91395"/>
                </a:moveTo>
                <a:lnTo>
                  <a:pt x="225651" y="91621"/>
                </a:lnTo>
                <a:lnTo>
                  <a:pt x="221796" y="91848"/>
                </a:lnTo>
                <a:lnTo>
                  <a:pt x="218394" y="92075"/>
                </a:lnTo>
                <a:lnTo>
                  <a:pt x="214539" y="92755"/>
                </a:lnTo>
                <a:lnTo>
                  <a:pt x="210910" y="93662"/>
                </a:lnTo>
                <a:lnTo>
                  <a:pt x="207509" y="94570"/>
                </a:lnTo>
                <a:lnTo>
                  <a:pt x="204107" y="95704"/>
                </a:lnTo>
                <a:lnTo>
                  <a:pt x="200705" y="96837"/>
                </a:lnTo>
                <a:lnTo>
                  <a:pt x="197303" y="98198"/>
                </a:lnTo>
                <a:lnTo>
                  <a:pt x="194355" y="99559"/>
                </a:lnTo>
                <a:lnTo>
                  <a:pt x="191407" y="101373"/>
                </a:lnTo>
                <a:lnTo>
                  <a:pt x="188232" y="103187"/>
                </a:lnTo>
                <a:lnTo>
                  <a:pt x="185284" y="105002"/>
                </a:lnTo>
                <a:lnTo>
                  <a:pt x="182562" y="107270"/>
                </a:lnTo>
                <a:lnTo>
                  <a:pt x="179614" y="109311"/>
                </a:lnTo>
                <a:lnTo>
                  <a:pt x="177119" y="111579"/>
                </a:lnTo>
                <a:lnTo>
                  <a:pt x="174851" y="114073"/>
                </a:lnTo>
                <a:lnTo>
                  <a:pt x="172357" y="116568"/>
                </a:lnTo>
                <a:lnTo>
                  <a:pt x="170316" y="119062"/>
                </a:lnTo>
                <a:lnTo>
                  <a:pt x="168275" y="121784"/>
                </a:lnTo>
                <a:lnTo>
                  <a:pt x="166460" y="124505"/>
                </a:lnTo>
                <a:lnTo>
                  <a:pt x="164646" y="127454"/>
                </a:lnTo>
                <a:lnTo>
                  <a:pt x="162832" y="130402"/>
                </a:lnTo>
                <a:lnTo>
                  <a:pt x="161471" y="133350"/>
                </a:lnTo>
                <a:lnTo>
                  <a:pt x="160110" y="136525"/>
                </a:lnTo>
                <a:lnTo>
                  <a:pt x="158976" y="139700"/>
                </a:lnTo>
                <a:lnTo>
                  <a:pt x="158069" y="143102"/>
                </a:lnTo>
                <a:lnTo>
                  <a:pt x="156935" y="146277"/>
                </a:lnTo>
                <a:lnTo>
                  <a:pt x="156482" y="149679"/>
                </a:lnTo>
                <a:lnTo>
                  <a:pt x="156028" y="153080"/>
                </a:lnTo>
                <a:lnTo>
                  <a:pt x="155801" y="156709"/>
                </a:lnTo>
                <a:lnTo>
                  <a:pt x="155801" y="160111"/>
                </a:lnTo>
                <a:lnTo>
                  <a:pt x="155801" y="1330098"/>
                </a:lnTo>
                <a:lnTo>
                  <a:pt x="155801" y="1333500"/>
                </a:lnTo>
                <a:lnTo>
                  <a:pt x="156028" y="1337129"/>
                </a:lnTo>
                <a:lnTo>
                  <a:pt x="156482" y="1340531"/>
                </a:lnTo>
                <a:lnTo>
                  <a:pt x="156935" y="1343932"/>
                </a:lnTo>
                <a:lnTo>
                  <a:pt x="158069" y="1347561"/>
                </a:lnTo>
                <a:lnTo>
                  <a:pt x="158976" y="1350509"/>
                </a:lnTo>
                <a:lnTo>
                  <a:pt x="160110" y="1353684"/>
                </a:lnTo>
                <a:lnTo>
                  <a:pt x="161471" y="1357086"/>
                </a:lnTo>
                <a:lnTo>
                  <a:pt x="162832" y="1360034"/>
                </a:lnTo>
                <a:lnTo>
                  <a:pt x="164646" y="1362756"/>
                </a:lnTo>
                <a:lnTo>
                  <a:pt x="166460" y="1365931"/>
                </a:lnTo>
                <a:lnTo>
                  <a:pt x="168275" y="1368652"/>
                </a:lnTo>
                <a:lnTo>
                  <a:pt x="170316" y="1371373"/>
                </a:lnTo>
                <a:lnTo>
                  <a:pt x="172357" y="1373868"/>
                </a:lnTo>
                <a:lnTo>
                  <a:pt x="174851" y="1376590"/>
                </a:lnTo>
                <a:lnTo>
                  <a:pt x="177119" y="1378857"/>
                </a:lnTo>
                <a:lnTo>
                  <a:pt x="179614" y="1381125"/>
                </a:lnTo>
                <a:lnTo>
                  <a:pt x="182562" y="1383393"/>
                </a:lnTo>
                <a:lnTo>
                  <a:pt x="185284" y="1385207"/>
                </a:lnTo>
                <a:lnTo>
                  <a:pt x="188232" y="1387248"/>
                </a:lnTo>
                <a:lnTo>
                  <a:pt x="191407" y="1389063"/>
                </a:lnTo>
                <a:lnTo>
                  <a:pt x="194355" y="1390650"/>
                </a:lnTo>
                <a:lnTo>
                  <a:pt x="197303" y="1392238"/>
                </a:lnTo>
                <a:lnTo>
                  <a:pt x="200705" y="1393598"/>
                </a:lnTo>
                <a:lnTo>
                  <a:pt x="204107" y="1394959"/>
                </a:lnTo>
                <a:lnTo>
                  <a:pt x="207509" y="1395866"/>
                </a:lnTo>
                <a:lnTo>
                  <a:pt x="210910" y="1397000"/>
                </a:lnTo>
                <a:lnTo>
                  <a:pt x="214539" y="1397681"/>
                </a:lnTo>
                <a:lnTo>
                  <a:pt x="218394" y="1398134"/>
                </a:lnTo>
                <a:lnTo>
                  <a:pt x="221796" y="1398588"/>
                </a:lnTo>
                <a:lnTo>
                  <a:pt x="225651" y="1399041"/>
                </a:lnTo>
                <a:lnTo>
                  <a:pt x="229507" y="1399041"/>
                </a:lnTo>
                <a:lnTo>
                  <a:pt x="2280330" y="1399041"/>
                </a:lnTo>
                <a:lnTo>
                  <a:pt x="2284186" y="1399041"/>
                </a:lnTo>
                <a:lnTo>
                  <a:pt x="2288041" y="1398588"/>
                </a:lnTo>
                <a:lnTo>
                  <a:pt x="2291670" y="1398134"/>
                </a:lnTo>
                <a:lnTo>
                  <a:pt x="2295298" y="1397681"/>
                </a:lnTo>
                <a:lnTo>
                  <a:pt x="2299154" y="1397000"/>
                </a:lnTo>
                <a:lnTo>
                  <a:pt x="2302555" y="1395866"/>
                </a:lnTo>
                <a:lnTo>
                  <a:pt x="2305957" y="1394959"/>
                </a:lnTo>
                <a:lnTo>
                  <a:pt x="2309359" y="1393598"/>
                </a:lnTo>
                <a:lnTo>
                  <a:pt x="2312534" y="1392238"/>
                </a:lnTo>
                <a:lnTo>
                  <a:pt x="2315709" y="1390650"/>
                </a:lnTo>
                <a:lnTo>
                  <a:pt x="2318884" y="1389063"/>
                </a:lnTo>
                <a:lnTo>
                  <a:pt x="2321832" y="1387248"/>
                </a:lnTo>
                <a:lnTo>
                  <a:pt x="2324780" y="1385207"/>
                </a:lnTo>
                <a:lnTo>
                  <a:pt x="2327502" y="1383393"/>
                </a:lnTo>
                <a:lnTo>
                  <a:pt x="2330223" y="1381125"/>
                </a:lnTo>
                <a:lnTo>
                  <a:pt x="2332945" y="1378857"/>
                </a:lnTo>
                <a:lnTo>
                  <a:pt x="2335213" y="1376590"/>
                </a:lnTo>
                <a:lnTo>
                  <a:pt x="2337707" y="1373868"/>
                </a:lnTo>
                <a:lnTo>
                  <a:pt x="2339748" y="1371373"/>
                </a:lnTo>
                <a:lnTo>
                  <a:pt x="2341789" y="1368652"/>
                </a:lnTo>
                <a:lnTo>
                  <a:pt x="2343830" y="1365931"/>
                </a:lnTo>
                <a:lnTo>
                  <a:pt x="2345418" y="1362756"/>
                </a:lnTo>
                <a:lnTo>
                  <a:pt x="2347232" y="1360034"/>
                </a:lnTo>
                <a:lnTo>
                  <a:pt x="2348593" y="1357086"/>
                </a:lnTo>
                <a:lnTo>
                  <a:pt x="2350180" y="1353684"/>
                </a:lnTo>
                <a:lnTo>
                  <a:pt x="2351088" y="1350509"/>
                </a:lnTo>
                <a:lnTo>
                  <a:pt x="2351995" y="1347561"/>
                </a:lnTo>
                <a:lnTo>
                  <a:pt x="2352902" y="1343932"/>
                </a:lnTo>
                <a:lnTo>
                  <a:pt x="2353582" y="1340531"/>
                </a:lnTo>
                <a:lnTo>
                  <a:pt x="2354036" y="1337129"/>
                </a:lnTo>
                <a:lnTo>
                  <a:pt x="2354263" y="1333500"/>
                </a:lnTo>
                <a:lnTo>
                  <a:pt x="2354263" y="1330098"/>
                </a:lnTo>
                <a:lnTo>
                  <a:pt x="2354263" y="160111"/>
                </a:lnTo>
                <a:lnTo>
                  <a:pt x="2354263" y="156709"/>
                </a:lnTo>
                <a:lnTo>
                  <a:pt x="2354036" y="153080"/>
                </a:lnTo>
                <a:lnTo>
                  <a:pt x="2353582" y="149679"/>
                </a:lnTo>
                <a:lnTo>
                  <a:pt x="2352902" y="146277"/>
                </a:lnTo>
                <a:lnTo>
                  <a:pt x="2351995" y="143102"/>
                </a:lnTo>
                <a:lnTo>
                  <a:pt x="2351088" y="139700"/>
                </a:lnTo>
                <a:lnTo>
                  <a:pt x="2350180" y="136525"/>
                </a:lnTo>
                <a:lnTo>
                  <a:pt x="2348593" y="133350"/>
                </a:lnTo>
                <a:lnTo>
                  <a:pt x="2347232" y="130402"/>
                </a:lnTo>
                <a:lnTo>
                  <a:pt x="2345418" y="127454"/>
                </a:lnTo>
                <a:lnTo>
                  <a:pt x="2343830" y="124505"/>
                </a:lnTo>
                <a:lnTo>
                  <a:pt x="2341789" y="121784"/>
                </a:lnTo>
                <a:lnTo>
                  <a:pt x="2339748" y="119062"/>
                </a:lnTo>
                <a:lnTo>
                  <a:pt x="2337707" y="116568"/>
                </a:lnTo>
                <a:lnTo>
                  <a:pt x="2335213" y="114073"/>
                </a:lnTo>
                <a:lnTo>
                  <a:pt x="2332945" y="111579"/>
                </a:lnTo>
                <a:lnTo>
                  <a:pt x="2330223" y="109311"/>
                </a:lnTo>
                <a:lnTo>
                  <a:pt x="2327502" y="107270"/>
                </a:lnTo>
                <a:lnTo>
                  <a:pt x="2324780" y="105002"/>
                </a:lnTo>
                <a:lnTo>
                  <a:pt x="2321832" y="103187"/>
                </a:lnTo>
                <a:lnTo>
                  <a:pt x="2318884" y="101373"/>
                </a:lnTo>
                <a:lnTo>
                  <a:pt x="2315709" y="99559"/>
                </a:lnTo>
                <a:lnTo>
                  <a:pt x="2312534" y="98198"/>
                </a:lnTo>
                <a:lnTo>
                  <a:pt x="2309359" y="96837"/>
                </a:lnTo>
                <a:lnTo>
                  <a:pt x="2305957" y="95704"/>
                </a:lnTo>
                <a:lnTo>
                  <a:pt x="2302555" y="94570"/>
                </a:lnTo>
                <a:lnTo>
                  <a:pt x="2299154" y="93662"/>
                </a:lnTo>
                <a:lnTo>
                  <a:pt x="2295298" y="92755"/>
                </a:lnTo>
                <a:lnTo>
                  <a:pt x="2291670" y="92075"/>
                </a:lnTo>
                <a:lnTo>
                  <a:pt x="2288041" y="91848"/>
                </a:lnTo>
                <a:lnTo>
                  <a:pt x="2284186" y="91621"/>
                </a:lnTo>
                <a:lnTo>
                  <a:pt x="2280330" y="91395"/>
                </a:lnTo>
                <a:lnTo>
                  <a:pt x="229507" y="91395"/>
                </a:lnTo>
                <a:close/>
                <a:moveTo>
                  <a:pt x="81642" y="0"/>
                </a:moveTo>
                <a:lnTo>
                  <a:pt x="86178" y="0"/>
                </a:lnTo>
                <a:lnTo>
                  <a:pt x="2424113" y="0"/>
                </a:lnTo>
                <a:lnTo>
                  <a:pt x="2428648" y="0"/>
                </a:lnTo>
                <a:lnTo>
                  <a:pt x="2432730" y="227"/>
                </a:lnTo>
                <a:lnTo>
                  <a:pt x="2436813" y="680"/>
                </a:lnTo>
                <a:lnTo>
                  <a:pt x="2441122" y="1361"/>
                </a:lnTo>
                <a:lnTo>
                  <a:pt x="2445204" y="2268"/>
                </a:lnTo>
                <a:lnTo>
                  <a:pt x="2449286" y="3402"/>
                </a:lnTo>
                <a:lnTo>
                  <a:pt x="2452914" y="4536"/>
                </a:lnTo>
                <a:lnTo>
                  <a:pt x="2456770" y="5896"/>
                </a:lnTo>
                <a:lnTo>
                  <a:pt x="2460625" y="7484"/>
                </a:lnTo>
                <a:lnTo>
                  <a:pt x="2464480" y="9298"/>
                </a:lnTo>
                <a:lnTo>
                  <a:pt x="2467882" y="11339"/>
                </a:lnTo>
                <a:lnTo>
                  <a:pt x="2471284" y="13380"/>
                </a:lnTo>
                <a:lnTo>
                  <a:pt x="2474459" y="15421"/>
                </a:lnTo>
                <a:lnTo>
                  <a:pt x="2477861" y="17916"/>
                </a:lnTo>
                <a:lnTo>
                  <a:pt x="2480809" y="20184"/>
                </a:lnTo>
                <a:lnTo>
                  <a:pt x="2483757" y="22905"/>
                </a:lnTo>
                <a:lnTo>
                  <a:pt x="2486479" y="25400"/>
                </a:lnTo>
                <a:lnTo>
                  <a:pt x="2489200" y="28348"/>
                </a:lnTo>
                <a:lnTo>
                  <a:pt x="2491695" y="31296"/>
                </a:lnTo>
                <a:lnTo>
                  <a:pt x="2493963" y="34471"/>
                </a:lnTo>
                <a:lnTo>
                  <a:pt x="2496230" y="37646"/>
                </a:lnTo>
                <a:lnTo>
                  <a:pt x="2498272" y="40821"/>
                </a:lnTo>
                <a:lnTo>
                  <a:pt x="2499859" y="44450"/>
                </a:lnTo>
                <a:lnTo>
                  <a:pt x="2501673" y="47625"/>
                </a:lnTo>
                <a:lnTo>
                  <a:pt x="2503261" y="51480"/>
                </a:lnTo>
                <a:lnTo>
                  <a:pt x="2504395" y="54882"/>
                </a:lnTo>
                <a:lnTo>
                  <a:pt x="2505755" y="58737"/>
                </a:lnTo>
                <a:lnTo>
                  <a:pt x="2506663" y="62593"/>
                </a:lnTo>
                <a:lnTo>
                  <a:pt x="2507343" y="66221"/>
                </a:lnTo>
                <a:lnTo>
                  <a:pt x="2508023" y="70304"/>
                </a:lnTo>
                <a:lnTo>
                  <a:pt x="2508250" y="74159"/>
                </a:lnTo>
                <a:lnTo>
                  <a:pt x="2508250" y="78241"/>
                </a:lnTo>
                <a:lnTo>
                  <a:pt x="2508250" y="1411968"/>
                </a:lnTo>
                <a:lnTo>
                  <a:pt x="2508250" y="1416050"/>
                </a:lnTo>
                <a:lnTo>
                  <a:pt x="2508023" y="1420132"/>
                </a:lnTo>
                <a:lnTo>
                  <a:pt x="2507343" y="1423988"/>
                </a:lnTo>
                <a:lnTo>
                  <a:pt x="2506663" y="1427616"/>
                </a:lnTo>
                <a:lnTo>
                  <a:pt x="2505755" y="1431472"/>
                </a:lnTo>
                <a:lnTo>
                  <a:pt x="2504395" y="1435327"/>
                </a:lnTo>
                <a:lnTo>
                  <a:pt x="2503261" y="1439182"/>
                </a:lnTo>
                <a:lnTo>
                  <a:pt x="2501673" y="1442584"/>
                </a:lnTo>
                <a:lnTo>
                  <a:pt x="2499859" y="1446213"/>
                </a:lnTo>
                <a:lnTo>
                  <a:pt x="2498272" y="1449388"/>
                </a:lnTo>
                <a:lnTo>
                  <a:pt x="2496230" y="1452790"/>
                </a:lnTo>
                <a:lnTo>
                  <a:pt x="2493963" y="1455965"/>
                </a:lnTo>
                <a:lnTo>
                  <a:pt x="2491695" y="1458913"/>
                </a:lnTo>
                <a:lnTo>
                  <a:pt x="2489200" y="1462088"/>
                </a:lnTo>
                <a:lnTo>
                  <a:pt x="2486479" y="1464809"/>
                </a:lnTo>
                <a:lnTo>
                  <a:pt x="2483757" y="1467531"/>
                </a:lnTo>
                <a:lnTo>
                  <a:pt x="2480809" y="1470025"/>
                </a:lnTo>
                <a:lnTo>
                  <a:pt x="2477861" y="1472747"/>
                </a:lnTo>
                <a:lnTo>
                  <a:pt x="2474459" y="1475015"/>
                </a:lnTo>
                <a:lnTo>
                  <a:pt x="2471284" y="1477282"/>
                </a:lnTo>
                <a:lnTo>
                  <a:pt x="2467882" y="1479097"/>
                </a:lnTo>
                <a:lnTo>
                  <a:pt x="2464480" y="1480911"/>
                </a:lnTo>
                <a:lnTo>
                  <a:pt x="2460625" y="1482725"/>
                </a:lnTo>
                <a:lnTo>
                  <a:pt x="2456770" y="1484313"/>
                </a:lnTo>
                <a:lnTo>
                  <a:pt x="2452914" y="1485674"/>
                </a:lnTo>
                <a:lnTo>
                  <a:pt x="2449286" y="1487034"/>
                </a:lnTo>
                <a:lnTo>
                  <a:pt x="2445204" y="1487941"/>
                </a:lnTo>
                <a:lnTo>
                  <a:pt x="2441122" y="1488849"/>
                </a:lnTo>
                <a:lnTo>
                  <a:pt x="2436813" y="1489529"/>
                </a:lnTo>
                <a:lnTo>
                  <a:pt x="2432730" y="1489982"/>
                </a:lnTo>
                <a:lnTo>
                  <a:pt x="2428648" y="1490209"/>
                </a:lnTo>
                <a:lnTo>
                  <a:pt x="2424113" y="1490663"/>
                </a:lnTo>
                <a:lnTo>
                  <a:pt x="86178" y="1490663"/>
                </a:lnTo>
                <a:lnTo>
                  <a:pt x="81642" y="1490209"/>
                </a:lnTo>
                <a:lnTo>
                  <a:pt x="77333" y="1489982"/>
                </a:lnTo>
                <a:lnTo>
                  <a:pt x="73251" y="1489529"/>
                </a:lnTo>
                <a:lnTo>
                  <a:pt x="68942" y="1488849"/>
                </a:lnTo>
                <a:lnTo>
                  <a:pt x="64860" y="1487941"/>
                </a:lnTo>
                <a:lnTo>
                  <a:pt x="60778" y="1487034"/>
                </a:lnTo>
                <a:lnTo>
                  <a:pt x="57150" y="1485674"/>
                </a:lnTo>
                <a:lnTo>
                  <a:pt x="53294" y="1484313"/>
                </a:lnTo>
                <a:lnTo>
                  <a:pt x="49439" y="1482725"/>
                </a:lnTo>
                <a:lnTo>
                  <a:pt x="45810" y="1480911"/>
                </a:lnTo>
                <a:lnTo>
                  <a:pt x="42182" y="1479097"/>
                </a:lnTo>
                <a:lnTo>
                  <a:pt x="39007" y="1477282"/>
                </a:lnTo>
                <a:lnTo>
                  <a:pt x="35605" y="1475015"/>
                </a:lnTo>
                <a:lnTo>
                  <a:pt x="32430" y="1472747"/>
                </a:lnTo>
                <a:lnTo>
                  <a:pt x="29255" y="1470025"/>
                </a:lnTo>
                <a:lnTo>
                  <a:pt x="26307" y="1467531"/>
                </a:lnTo>
                <a:lnTo>
                  <a:pt x="23585" y="1464809"/>
                </a:lnTo>
                <a:lnTo>
                  <a:pt x="21091" y="1462088"/>
                </a:lnTo>
                <a:lnTo>
                  <a:pt x="18596" y="1458913"/>
                </a:lnTo>
                <a:lnTo>
                  <a:pt x="16101" y="1455965"/>
                </a:lnTo>
                <a:lnTo>
                  <a:pt x="13833" y="1452790"/>
                </a:lnTo>
                <a:lnTo>
                  <a:pt x="12019" y="1449388"/>
                </a:lnTo>
                <a:lnTo>
                  <a:pt x="9978" y="1446213"/>
                </a:lnTo>
                <a:lnTo>
                  <a:pt x="8391" y="1442584"/>
                </a:lnTo>
                <a:lnTo>
                  <a:pt x="6803" y="1439182"/>
                </a:lnTo>
                <a:lnTo>
                  <a:pt x="5442" y="1435327"/>
                </a:lnTo>
                <a:lnTo>
                  <a:pt x="4308" y="1431472"/>
                </a:lnTo>
                <a:lnTo>
                  <a:pt x="3401" y="1427616"/>
                </a:lnTo>
                <a:lnTo>
                  <a:pt x="2494" y="1423988"/>
                </a:lnTo>
                <a:lnTo>
                  <a:pt x="2041" y="1420132"/>
                </a:lnTo>
                <a:lnTo>
                  <a:pt x="1814" y="1416050"/>
                </a:lnTo>
                <a:lnTo>
                  <a:pt x="1587" y="1411968"/>
                </a:lnTo>
                <a:lnTo>
                  <a:pt x="1587" y="78241"/>
                </a:lnTo>
                <a:lnTo>
                  <a:pt x="1814" y="74159"/>
                </a:lnTo>
                <a:lnTo>
                  <a:pt x="2041" y="70304"/>
                </a:lnTo>
                <a:lnTo>
                  <a:pt x="2494" y="66221"/>
                </a:lnTo>
                <a:lnTo>
                  <a:pt x="3401" y="62593"/>
                </a:lnTo>
                <a:lnTo>
                  <a:pt x="4308" y="58737"/>
                </a:lnTo>
                <a:lnTo>
                  <a:pt x="5442" y="54882"/>
                </a:lnTo>
                <a:lnTo>
                  <a:pt x="6803" y="51480"/>
                </a:lnTo>
                <a:lnTo>
                  <a:pt x="8391" y="47625"/>
                </a:lnTo>
                <a:lnTo>
                  <a:pt x="9978" y="44450"/>
                </a:lnTo>
                <a:lnTo>
                  <a:pt x="12019" y="40821"/>
                </a:lnTo>
                <a:lnTo>
                  <a:pt x="13833" y="37646"/>
                </a:lnTo>
                <a:lnTo>
                  <a:pt x="16101" y="34471"/>
                </a:lnTo>
                <a:lnTo>
                  <a:pt x="18596" y="31296"/>
                </a:lnTo>
                <a:lnTo>
                  <a:pt x="21091" y="28348"/>
                </a:lnTo>
                <a:lnTo>
                  <a:pt x="23585" y="25400"/>
                </a:lnTo>
                <a:lnTo>
                  <a:pt x="26307" y="22905"/>
                </a:lnTo>
                <a:lnTo>
                  <a:pt x="29255" y="20184"/>
                </a:lnTo>
                <a:lnTo>
                  <a:pt x="32430" y="17916"/>
                </a:lnTo>
                <a:lnTo>
                  <a:pt x="35605" y="15421"/>
                </a:lnTo>
                <a:lnTo>
                  <a:pt x="39007" y="13380"/>
                </a:lnTo>
                <a:lnTo>
                  <a:pt x="42182" y="11339"/>
                </a:lnTo>
                <a:lnTo>
                  <a:pt x="45810" y="9298"/>
                </a:lnTo>
                <a:lnTo>
                  <a:pt x="49439" y="7484"/>
                </a:lnTo>
                <a:lnTo>
                  <a:pt x="53294" y="5896"/>
                </a:lnTo>
                <a:lnTo>
                  <a:pt x="57150" y="4536"/>
                </a:lnTo>
                <a:lnTo>
                  <a:pt x="60778" y="3402"/>
                </a:lnTo>
                <a:lnTo>
                  <a:pt x="64860" y="2268"/>
                </a:lnTo>
                <a:lnTo>
                  <a:pt x="68942" y="1361"/>
                </a:lnTo>
                <a:lnTo>
                  <a:pt x="73251" y="680"/>
                </a:lnTo>
                <a:lnTo>
                  <a:pt x="77333" y="227"/>
                </a:lnTo>
                <a:lnTo>
                  <a:pt x="8164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517021" y="8935117"/>
            <a:ext cx="3658585" cy="1441316"/>
            <a:chOff x="13517021" y="8935117"/>
            <a:chExt cx="3658585" cy="1441316"/>
          </a:xfrm>
        </p:grpSpPr>
        <p:sp>
          <p:nvSpPr>
            <p:cNvPr id="169" name="TextBox 168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2" name="椭圆 171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1450678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4" name="椭圆 173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5" name="椭圆 174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6" name="椭圆 175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40" name="Rectangle 5"/>
          <p:cNvSpPr>
            <a:spLocks noChangeArrowheads="1"/>
          </p:cNvSpPr>
          <p:nvPr/>
        </p:nvSpPr>
        <p:spPr bwMode="gray">
          <a:xfrm>
            <a:off x="9122705" y="6697193"/>
            <a:ext cx="7483330" cy="2369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08000" rIns="144000" bIns="72000"/>
          <a:lstStyle/>
          <a:p>
            <a:pPr marL="0" lvl="2" algn="just" eaLnBrk="1" hangingPunct="1">
              <a:lnSpc>
                <a:spcPct val="120000"/>
              </a:lnSpc>
              <a:spcAft>
                <a:spcPct val="40000"/>
              </a:spcAft>
              <a:buClr>
                <a:srgbClr val="292929"/>
              </a:buClr>
              <a:buFont typeface="Arial" pitchFamily="34" charset="0"/>
              <a:buNone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实现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全校师生在任何时间、任何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地点，使用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任何终端，接入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网络、享用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资源。依托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网络进行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跨部门、跨校区、跨学校、校企之间的移动与协同办公、教学。实现校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校、班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班、人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人、人</a:t>
            </a:r>
            <a:r>
              <a:rPr lang="en-US" altLang="zh-CN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-</a:t>
            </a:r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物之间的互通。</a:t>
            </a:r>
          </a:p>
        </p:txBody>
      </p:sp>
    </p:spTree>
    <p:extLst>
      <p:ext uri="{BB962C8B-B14F-4D97-AF65-F5344CB8AC3E}">
        <p14:creationId xmlns:p14="http://schemas.microsoft.com/office/powerpoint/2010/main" val="326153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 46"/>
          <p:cNvSpPr/>
          <p:nvPr/>
        </p:nvSpPr>
        <p:spPr>
          <a:xfrm>
            <a:off x="3038" y="22816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133303" y="735171"/>
            <a:ext cx="502662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IAAS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大数据基础设施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93814" y="2559500"/>
            <a:ext cx="7771765" cy="562527"/>
            <a:chOff x="8789296" y="1640628"/>
            <a:chExt cx="7386320" cy="562527"/>
          </a:xfrm>
          <a:solidFill>
            <a:srgbClr val="08AEF8"/>
          </a:solidFill>
        </p:grpSpPr>
        <p:sp>
          <p:nvSpPr>
            <p:cNvPr id="13" name="矩形 12"/>
            <p:cNvSpPr/>
            <p:nvPr/>
          </p:nvSpPr>
          <p:spPr>
            <a:xfrm>
              <a:off x="8789296" y="1640628"/>
              <a:ext cx="7386320" cy="5625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844278" y="1671108"/>
              <a:ext cx="7331337" cy="52322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造“海”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— </a:t>
              </a:r>
              <a:r>
                <a:rPr lang="zh-CN" altLang="zh-CN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基于</a:t>
              </a:r>
              <a:r>
                <a:rPr lang="zh-CN" altLang="zh-CN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大数据技术进行海量数据分析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pic>
        <p:nvPicPr>
          <p:cNvPr id="16" name="图片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8" y="2585558"/>
            <a:ext cx="6222504" cy="34900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schemeClr val="tx1">
                <a:lumMod val="65000"/>
                <a:lumOff val="35000"/>
                <a:alpha val="40000"/>
              </a:schemeClr>
            </a:outerShdw>
          </a:effectLst>
        </p:spPr>
      </p:pic>
      <p:sp>
        <p:nvSpPr>
          <p:cNvPr id="18" name="矩形 12"/>
          <p:cNvSpPr>
            <a:spLocks noChangeArrowheads="1"/>
          </p:cNvSpPr>
          <p:nvPr/>
        </p:nvSpPr>
        <p:spPr bwMode="auto">
          <a:xfrm>
            <a:off x="8903050" y="3478333"/>
            <a:ext cx="7418776" cy="368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 eaLnBrk="1" hangingPunct="1">
              <a:lnSpc>
                <a:spcPts val="4000"/>
              </a:lnSpc>
              <a:buFont typeface="Arial" pitchFamily="34" charset="0"/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Calibri" pitchFamily="34" charset="0"/>
              </a:rPr>
              <a:t>       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建立机制完善的数据中心，采集校园内的</a:t>
            </a:r>
            <a:r>
              <a:rPr lang="zh-C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活动数据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，将所有活动数据集中存储到数据中心，构建</a:t>
            </a:r>
            <a:r>
              <a:rPr lang="zh-C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海量数据库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。通过大数据分析技术，</a:t>
            </a:r>
            <a:r>
              <a:rPr lang="zh-C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智能分析校园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活动，监控校园</a:t>
            </a:r>
            <a:r>
              <a:rPr lang="zh-C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生活、教学、管理、服务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等多个方面的行为，对将要</a:t>
            </a:r>
            <a:r>
              <a:rPr lang="zh-CN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发生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的</a:t>
            </a:r>
            <a:r>
              <a:rPr lang="zh-CN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异常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状况</a:t>
            </a:r>
            <a:r>
              <a:rPr lang="zh-CN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进行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提前</a:t>
            </a:r>
            <a:r>
              <a:rPr lang="zh-C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预警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，同时也为校园生活、教学、管理、服务等多个方面</a:t>
            </a:r>
            <a:r>
              <a:rPr lang="zh-CN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提供决策支持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的数据基础。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14" y="6482704"/>
            <a:ext cx="2798403" cy="21023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993" y="6482704"/>
            <a:ext cx="3305912" cy="21395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21" name="TextBox 20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5" name="椭圆 34"/>
          <p:cNvSpPr/>
          <p:nvPr/>
        </p:nvSpPr>
        <p:spPr>
          <a:xfrm>
            <a:off x="10324724" y="7168902"/>
            <a:ext cx="1391163" cy="1391163"/>
          </a:xfrm>
          <a:prstGeom prst="ellipse">
            <a:avLst/>
          </a:prstGeom>
          <a:solidFill>
            <a:srgbClr val="097AF7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1521704" y="7168902"/>
            <a:ext cx="1391163" cy="1391163"/>
          </a:xfrm>
          <a:prstGeom prst="ellipse">
            <a:avLst/>
          </a:prstGeom>
          <a:solidFill>
            <a:srgbClr val="129AEE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12735240" y="7168902"/>
            <a:ext cx="1391163" cy="1391163"/>
          </a:xfrm>
          <a:prstGeom prst="ellipse">
            <a:avLst/>
          </a:prstGeom>
          <a:solidFill>
            <a:srgbClr val="097AF7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3950364" y="7168900"/>
            <a:ext cx="1391163" cy="1391163"/>
          </a:xfrm>
          <a:prstGeom prst="ellipse">
            <a:avLst/>
          </a:prstGeom>
          <a:solidFill>
            <a:srgbClr val="129AEE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KSO_Shape"/>
          <p:cNvSpPr>
            <a:spLocks/>
          </p:cNvSpPr>
          <p:nvPr/>
        </p:nvSpPr>
        <p:spPr bwMode="auto">
          <a:xfrm>
            <a:off x="13128161" y="7508914"/>
            <a:ext cx="671122" cy="665529"/>
          </a:xfrm>
          <a:custGeom>
            <a:avLst/>
            <a:gdLst>
              <a:gd name="T0" fmla="*/ 1641160 w 2301875"/>
              <a:gd name="T1" fmla="*/ 1679681 h 2284413"/>
              <a:gd name="T2" fmla="*/ 1842920 w 2301875"/>
              <a:gd name="T3" fmla="*/ 1653928 h 2284413"/>
              <a:gd name="T4" fmla="*/ 1233168 w 2301875"/>
              <a:gd name="T5" fmla="*/ 1667592 h 2284413"/>
              <a:gd name="T6" fmla="*/ 1424932 w 2301875"/>
              <a:gd name="T7" fmla="*/ 1588493 h 2284413"/>
              <a:gd name="T8" fmla="*/ 444948 w 2301875"/>
              <a:gd name="T9" fmla="*/ 1679681 h 2284413"/>
              <a:gd name="T10" fmla="*/ 646409 w 2301875"/>
              <a:gd name="T11" fmla="*/ 1653928 h 2284413"/>
              <a:gd name="T12" fmla="*/ 37561 w 2301875"/>
              <a:gd name="T13" fmla="*/ 1667592 h 2284413"/>
              <a:gd name="T14" fmla="*/ 229303 w 2301875"/>
              <a:gd name="T15" fmla="*/ 1588493 h 2284413"/>
              <a:gd name="T16" fmla="*/ 1630867 w 2301875"/>
              <a:gd name="T17" fmla="*/ 1198605 h 2284413"/>
              <a:gd name="T18" fmla="*/ 1695026 w 2301875"/>
              <a:gd name="T19" fmla="*/ 1289771 h 2284413"/>
              <a:gd name="T20" fmla="*/ 1719218 w 2301875"/>
              <a:gd name="T21" fmla="*/ 1362020 h 2284413"/>
              <a:gd name="T22" fmla="*/ 1735783 w 2301875"/>
              <a:gd name="T23" fmla="*/ 1411413 h 2284413"/>
              <a:gd name="T24" fmla="*/ 1685561 w 2301875"/>
              <a:gd name="T25" fmla="*/ 1448195 h 2284413"/>
              <a:gd name="T26" fmla="*/ 1622979 w 2301875"/>
              <a:gd name="T27" fmla="*/ 1554599 h 2284413"/>
              <a:gd name="T28" fmla="*/ 1554613 w 2301875"/>
              <a:gd name="T29" fmla="*/ 1592168 h 2284413"/>
              <a:gd name="T30" fmla="*/ 1485458 w 2301875"/>
              <a:gd name="T31" fmla="*/ 1563531 h 2284413"/>
              <a:gd name="T32" fmla="*/ 1419196 w 2301875"/>
              <a:gd name="T33" fmla="*/ 1462119 h 2284413"/>
              <a:gd name="T34" fmla="*/ 1370025 w 2301875"/>
              <a:gd name="T35" fmla="*/ 1414829 h 2284413"/>
              <a:gd name="T36" fmla="*/ 1382647 w 2301875"/>
              <a:gd name="T37" fmla="*/ 1364648 h 2284413"/>
              <a:gd name="T38" fmla="*/ 1409729 w 2301875"/>
              <a:gd name="T39" fmla="*/ 1272694 h 2284413"/>
              <a:gd name="T40" fmla="*/ 1480988 w 2301875"/>
              <a:gd name="T41" fmla="*/ 1190986 h 2284413"/>
              <a:gd name="T42" fmla="*/ 374956 w 2301875"/>
              <a:gd name="T43" fmla="*/ 1174960 h 2284413"/>
              <a:gd name="T44" fmla="*/ 463769 w 2301875"/>
              <a:gd name="T45" fmla="*/ 1223565 h 2284413"/>
              <a:gd name="T46" fmla="*/ 506599 w 2301875"/>
              <a:gd name="T47" fmla="*/ 1338376 h 2284413"/>
              <a:gd name="T48" fmla="*/ 537079 w 2301875"/>
              <a:gd name="T49" fmla="*/ 1380411 h 2284413"/>
              <a:gd name="T50" fmla="*/ 522627 w 2301875"/>
              <a:gd name="T51" fmla="*/ 1434796 h 2284413"/>
              <a:gd name="T52" fmla="*/ 460879 w 2301875"/>
              <a:gd name="T53" fmla="*/ 1510461 h 2284413"/>
              <a:gd name="T54" fmla="*/ 398868 w 2301875"/>
              <a:gd name="T55" fmla="*/ 1578244 h 2284413"/>
              <a:gd name="T56" fmla="*/ 328974 w 2301875"/>
              <a:gd name="T57" fmla="*/ 1587965 h 2284413"/>
              <a:gd name="T58" fmla="*/ 263021 w 2301875"/>
              <a:gd name="T59" fmla="*/ 1533844 h 2284413"/>
              <a:gd name="T60" fmla="*/ 199171 w 2301875"/>
              <a:gd name="T61" fmla="*/ 1440313 h 2284413"/>
              <a:gd name="T62" fmla="*/ 173421 w 2301875"/>
              <a:gd name="T63" fmla="*/ 1389870 h 2284413"/>
              <a:gd name="T64" fmla="*/ 201010 w 2301875"/>
              <a:gd name="T65" fmla="*/ 1348884 h 2284413"/>
              <a:gd name="T66" fmla="*/ 238847 w 2301875"/>
              <a:gd name="T67" fmla="*/ 1229344 h 2284413"/>
              <a:gd name="T68" fmla="*/ 325821 w 2301875"/>
              <a:gd name="T69" fmla="*/ 1176274 h 2284413"/>
              <a:gd name="T70" fmla="*/ 993263 w 2301875"/>
              <a:gd name="T71" fmla="*/ 1030025 h 2284413"/>
              <a:gd name="T72" fmla="*/ 1244681 w 2301875"/>
              <a:gd name="T73" fmla="*/ 1483730 h 2284413"/>
              <a:gd name="T74" fmla="*/ 1236002 w 2301875"/>
              <a:gd name="T75" fmla="*/ 1550684 h 2284413"/>
              <a:gd name="T76" fmla="*/ 1178144 w 2301875"/>
              <a:gd name="T77" fmla="*/ 1564599 h 2284413"/>
              <a:gd name="T78" fmla="*/ 709235 w 2301875"/>
              <a:gd name="T79" fmla="*/ 1567488 h 2284413"/>
              <a:gd name="T80" fmla="*/ 659004 w 2301875"/>
              <a:gd name="T81" fmla="*/ 1535717 h 2284413"/>
              <a:gd name="T82" fmla="*/ 675046 w 2301875"/>
              <a:gd name="T83" fmla="*/ 1466926 h 2284413"/>
              <a:gd name="T84" fmla="*/ 929882 w 2301875"/>
              <a:gd name="T85" fmla="*/ 1017948 h 2284413"/>
              <a:gd name="T86" fmla="*/ 993919 w 2301875"/>
              <a:gd name="T87" fmla="*/ 787428 h 2284413"/>
              <a:gd name="T88" fmla="*/ 1212463 w 2301875"/>
              <a:gd name="T89" fmla="*/ 558530 h 2284413"/>
              <a:gd name="T90" fmla="*/ 1405759 w 2301875"/>
              <a:gd name="T91" fmla="*/ 911086 h 2284413"/>
              <a:gd name="T92" fmla="*/ 652035 w 2301875"/>
              <a:gd name="T93" fmla="*/ 576684 h 2284413"/>
              <a:gd name="T94" fmla="*/ 972470 w 2301875"/>
              <a:gd name="T95" fmla="*/ 524 h 2284413"/>
              <a:gd name="T96" fmla="*/ 1087821 w 2301875"/>
              <a:gd name="T97" fmla="*/ 56367 h 2284413"/>
              <a:gd name="T98" fmla="*/ 1148255 w 2301875"/>
              <a:gd name="T99" fmla="*/ 196368 h 2284413"/>
              <a:gd name="T100" fmla="*/ 1182939 w 2301875"/>
              <a:gd name="T101" fmla="*/ 254046 h 2284413"/>
              <a:gd name="T102" fmla="*/ 1186092 w 2301875"/>
              <a:gd name="T103" fmla="*/ 313560 h 2284413"/>
              <a:gd name="T104" fmla="*/ 1123819 w 2301875"/>
              <a:gd name="T105" fmla="*/ 358391 h 2284413"/>
              <a:gd name="T106" fmla="*/ 1058917 w 2301875"/>
              <a:gd name="T107" fmla="*/ 472174 h 2284413"/>
              <a:gd name="T108" fmla="*/ 973521 w 2301875"/>
              <a:gd name="T109" fmla="*/ 530639 h 2284413"/>
              <a:gd name="T110" fmla="*/ 884709 w 2301875"/>
              <a:gd name="T111" fmla="*/ 505995 h 2284413"/>
              <a:gd name="T112" fmla="*/ 808771 w 2301875"/>
              <a:gd name="T113" fmla="*/ 411350 h 2284413"/>
              <a:gd name="T114" fmla="*/ 747286 w 2301875"/>
              <a:gd name="T115" fmla="*/ 332960 h 2284413"/>
              <a:gd name="T116" fmla="*/ 723900 w 2301875"/>
              <a:gd name="T117" fmla="*/ 275020 h 2284413"/>
              <a:gd name="T118" fmla="*/ 759636 w 2301875"/>
              <a:gd name="T119" fmla="*/ 228353 h 2284413"/>
              <a:gd name="T120" fmla="*/ 801414 w 2301875"/>
              <a:gd name="T121" fmla="*/ 79177 h 2284413"/>
              <a:gd name="T122" fmla="*/ 909408 w 2301875"/>
              <a:gd name="T123" fmla="*/ 5506 h 22844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5" h="2284413">
                <a:moveTo>
                  <a:pt x="1721793" y="1920875"/>
                </a:moveTo>
                <a:lnTo>
                  <a:pt x="1735461" y="1948522"/>
                </a:lnTo>
                <a:lnTo>
                  <a:pt x="1756121" y="1989515"/>
                </a:lnTo>
                <a:lnTo>
                  <a:pt x="1808249" y="2090569"/>
                </a:lnTo>
                <a:lnTo>
                  <a:pt x="1876588" y="2222446"/>
                </a:lnTo>
                <a:lnTo>
                  <a:pt x="1879448" y="2218315"/>
                </a:lnTo>
                <a:lnTo>
                  <a:pt x="1883263" y="2213231"/>
                </a:lnTo>
                <a:lnTo>
                  <a:pt x="1891209" y="2200520"/>
                </a:lnTo>
                <a:lnTo>
                  <a:pt x="1900427" y="2185266"/>
                </a:lnTo>
                <a:lnTo>
                  <a:pt x="1911234" y="2167153"/>
                </a:lnTo>
                <a:lnTo>
                  <a:pt x="1922359" y="2146815"/>
                </a:lnTo>
                <a:lnTo>
                  <a:pt x="1934437" y="2124889"/>
                </a:lnTo>
                <a:lnTo>
                  <a:pt x="1958912" y="2078493"/>
                </a:lnTo>
                <a:lnTo>
                  <a:pt x="1983068" y="2031144"/>
                </a:lnTo>
                <a:lnTo>
                  <a:pt x="2005636" y="1986973"/>
                </a:lnTo>
                <a:lnTo>
                  <a:pt x="2024072" y="1950111"/>
                </a:lnTo>
                <a:lnTo>
                  <a:pt x="2036786" y="1923735"/>
                </a:lnTo>
                <a:lnTo>
                  <a:pt x="2051089" y="1927866"/>
                </a:lnTo>
                <a:lnTo>
                  <a:pt x="2065075" y="1931997"/>
                </a:lnTo>
                <a:lnTo>
                  <a:pt x="2078742" y="1936128"/>
                </a:lnTo>
                <a:lnTo>
                  <a:pt x="2092410" y="1940895"/>
                </a:lnTo>
                <a:lnTo>
                  <a:pt x="2105442" y="1945344"/>
                </a:lnTo>
                <a:lnTo>
                  <a:pt x="2118156" y="1950111"/>
                </a:lnTo>
                <a:lnTo>
                  <a:pt x="2142949" y="1959962"/>
                </a:lnTo>
                <a:lnTo>
                  <a:pt x="2166152" y="1970131"/>
                </a:lnTo>
                <a:lnTo>
                  <a:pt x="2188084" y="1979982"/>
                </a:lnTo>
                <a:lnTo>
                  <a:pt x="2208426" y="1990151"/>
                </a:lnTo>
                <a:lnTo>
                  <a:pt x="2226862" y="2000002"/>
                </a:lnTo>
                <a:lnTo>
                  <a:pt x="2243390" y="2009217"/>
                </a:lnTo>
                <a:lnTo>
                  <a:pt x="2258647" y="2017480"/>
                </a:lnTo>
                <a:lnTo>
                  <a:pt x="2271043" y="2025424"/>
                </a:lnTo>
                <a:lnTo>
                  <a:pt x="2281850" y="2032415"/>
                </a:lnTo>
                <a:lnTo>
                  <a:pt x="2296472" y="2041948"/>
                </a:lnTo>
                <a:lnTo>
                  <a:pt x="2301875" y="2045762"/>
                </a:lnTo>
                <a:lnTo>
                  <a:pt x="2301875" y="2284413"/>
                </a:lnTo>
                <a:lnTo>
                  <a:pt x="1873091" y="2284413"/>
                </a:lnTo>
                <a:lnTo>
                  <a:pt x="1444625" y="2284413"/>
                </a:lnTo>
                <a:lnTo>
                  <a:pt x="1444625" y="2045762"/>
                </a:lnTo>
                <a:lnTo>
                  <a:pt x="1449711" y="2041948"/>
                </a:lnTo>
                <a:lnTo>
                  <a:pt x="1465286" y="2031462"/>
                </a:lnTo>
                <a:lnTo>
                  <a:pt x="1476728" y="2024471"/>
                </a:lnTo>
                <a:lnTo>
                  <a:pt x="1490078" y="2016526"/>
                </a:lnTo>
                <a:lnTo>
                  <a:pt x="1505653" y="2007628"/>
                </a:lnTo>
                <a:lnTo>
                  <a:pt x="1523135" y="1998095"/>
                </a:lnTo>
                <a:lnTo>
                  <a:pt x="1542842" y="1987926"/>
                </a:lnTo>
                <a:lnTo>
                  <a:pt x="1563820" y="1977757"/>
                </a:lnTo>
                <a:lnTo>
                  <a:pt x="1586706" y="1966953"/>
                </a:lnTo>
                <a:lnTo>
                  <a:pt x="1611180" y="1957102"/>
                </a:lnTo>
                <a:lnTo>
                  <a:pt x="1623577" y="1952017"/>
                </a:lnTo>
                <a:lnTo>
                  <a:pt x="1636926" y="1947251"/>
                </a:lnTo>
                <a:lnTo>
                  <a:pt x="1650276" y="1942166"/>
                </a:lnTo>
                <a:lnTo>
                  <a:pt x="1663944" y="1937400"/>
                </a:lnTo>
                <a:lnTo>
                  <a:pt x="1677929" y="1932951"/>
                </a:lnTo>
                <a:lnTo>
                  <a:pt x="1692233" y="1929137"/>
                </a:lnTo>
                <a:lnTo>
                  <a:pt x="1707172" y="1925006"/>
                </a:lnTo>
                <a:lnTo>
                  <a:pt x="1721793" y="1920875"/>
                </a:lnTo>
                <a:close/>
                <a:moveTo>
                  <a:pt x="277075" y="1920875"/>
                </a:moveTo>
                <a:lnTo>
                  <a:pt x="290722" y="1948522"/>
                </a:lnTo>
                <a:lnTo>
                  <a:pt x="311352" y="1989515"/>
                </a:lnTo>
                <a:lnTo>
                  <a:pt x="363086" y="2090569"/>
                </a:lnTo>
                <a:lnTo>
                  <a:pt x="431323" y="2222446"/>
                </a:lnTo>
                <a:lnTo>
                  <a:pt x="434179" y="2218315"/>
                </a:lnTo>
                <a:lnTo>
                  <a:pt x="437670" y="2213231"/>
                </a:lnTo>
                <a:lnTo>
                  <a:pt x="445922" y="2200520"/>
                </a:lnTo>
                <a:lnTo>
                  <a:pt x="455444" y="2185266"/>
                </a:lnTo>
                <a:lnTo>
                  <a:pt x="465918" y="2167153"/>
                </a:lnTo>
                <a:lnTo>
                  <a:pt x="477343" y="2146815"/>
                </a:lnTo>
                <a:lnTo>
                  <a:pt x="489086" y="2124889"/>
                </a:lnTo>
                <a:lnTo>
                  <a:pt x="513525" y="2078493"/>
                </a:lnTo>
                <a:lnTo>
                  <a:pt x="537646" y="2031144"/>
                </a:lnTo>
                <a:lnTo>
                  <a:pt x="560180" y="1986973"/>
                </a:lnTo>
                <a:lnTo>
                  <a:pt x="578588" y="1950111"/>
                </a:lnTo>
                <a:lnTo>
                  <a:pt x="591284" y="1923735"/>
                </a:lnTo>
                <a:lnTo>
                  <a:pt x="605566" y="1927866"/>
                </a:lnTo>
                <a:lnTo>
                  <a:pt x="619531" y="1931997"/>
                </a:lnTo>
                <a:lnTo>
                  <a:pt x="633178" y="1936128"/>
                </a:lnTo>
                <a:lnTo>
                  <a:pt x="646826" y="1940895"/>
                </a:lnTo>
                <a:lnTo>
                  <a:pt x="659838" y="1945344"/>
                </a:lnTo>
                <a:lnTo>
                  <a:pt x="672534" y="1950111"/>
                </a:lnTo>
                <a:lnTo>
                  <a:pt x="697289" y="1959962"/>
                </a:lnTo>
                <a:lnTo>
                  <a:pt x="720458" y="1970131"/>
                </a:lnTo>
                <a:lnTo>
                  <a:pt x="742675" y="1979982"/>
                </a:lnTo>
                <a:lnTo>
                  <a:pt x="762670" y="1990151"/>
                </a:lnTo>
                <a:lnTo>
                  <a:pt x="781078" y="2000002"/>
                </a:lnTo>
                <a:lnTo>
                  <a:pt x="797900" y="2009217"/>
                </a:lnTo>
                <a:lnTo>
                  <a:pt x="812499" y="2017480"/>
                </a:lnTo>
                <a:lnTo>
                  <a:pt x="825512" y="2025424"/>
                </a:lnTo>
                <a:lnTo>
                  <a:pt x="836303" y="2032415"/>
                </a:lnTo>
                <a:lnTo>
                  <a:pt x="850585" y="2041948"/>
                </a:lnTo>
                <a:lnTo>
                  <a:pt x="855663" y="2045762"/>
                </a:lnTo>
                <a:lnTo>
                  <a:pt x="855663" y="2284413"/>
                </a:lnTo>
                <a:lnTo>
                  <a:pt x="427832" y="2284413"/>
                </a:lnTo>
                <a:lnTo>
                  <a:pt x="0" y="2284413"/>
                </a:lnTo>
                <a:lnTo>
                  <a:pt x="0" y="2045762"/>
                </a:lnTo>
                <a:lnTo>
                  <a:pt x="5078" y="2041948"/>
                </a:lnTo>
                <a:lnTo>
                  <a:pt x="20630" y="2031462"/>
                </a:lnTo>
                <a:lnTo>
                  <a:pt x="32056" y="2024471"/>
                </a:lnTo>
                <a:lnTo>
                  <a:pt x="45386" y="2016526"/>
                </a:lnTo>
                <a:lnTo>
                  <a:pt x="61255" y="2007628"/>
                </a:lnTo>
                <a:lnTo>
                  <a:pt x="78394" y="1998095"/>
                </a:lnTo>
                <a:lnTo>
                  <a:pt x="98071" y="1987926"/>
                </a:lnTo>
                <a:lnTo>
                  <a:pt x="119019" y="1977757"/>
                </a:lnTo>
                <a:lnTo>
                  <a:pt x="141870" y="1966953"/>
                </a:lnTo>
                <a:lnTo>
                  <a:pt x="166309" y="1957102"/>
                </a:lnTo>
                <a:lnTo>
                  <a:pt x="179004" y="1952017"/>
                </a:lnTo>
                <a:lnTo>
                  <a:pt x="192016" y="1947251"/>
                </a:lnTo>
                <a:lnTo>
                  <a:pt x="205347" y="1942166"/>
                </a:lnTo>
                <a:lnTo>
                  <a:pt x="219311" y="1937400"/>
                </a:lnTo>
                <a:lnTo>
                  <a:pt x="233276" y="1932951"/>
                </a:lnTo>
                <a:lnTo>
                  <a:pt x="247558" y="1929137"/>
                </a:lnTo>
                <a:lnTo>
                  <a:pt x="262158" y="1925006"/>
                </a:lnTo>
                <a:lnTo>
                  <a:pt x="277075" y="1920875"/>
                </a:lnTo>
                <a:close/>
                <a:moveTo>
                  <a:pt x="1864193" y="1419225"/>
                </a:moveTo>
                <a:lnTo>
                  <a:pt x="1872454" y="1419225"/>
                </a:lnTo>
                <a:lnTo>
                  <a:pt x="1881033" y="1419225"/>
                </a:lnTo>
                <a:lnTo>
                  <a:pt x="1889611" y="1419860"/>
                </a:lnTo>
                <a:lnTo>
                  <a:pt x="1897872" y="1420813"/>
                </a:lnTo>
                <a:lnTo>
                  <a:pt x="1906451" y="1422402"/>
                </a:lnTo>
                <a:lnTo>
                  <a:pt x="1915029" y="1424308"/>
                </a:lnTo>
                <a:lnTo>
                  <a:pt x="1922972" y="1426532"/>
                </a:lnTo>
                <a:lnTo>
                  <a:pt x="1931551" y="1429391"/>
                </a:lnTo>
                <a:lnTo>
                  <a:pt x="1939812" y="1432251"/>
                </a:lnTo>
                <a:lnTo>
                  <a:pt x="1947755" y="1436063"/>
                </a:lnTo>
                <a:lnTo>
                  <a:pt x="1955698" y="1440193"/>
                </a:lnTo>
                <a:lnTo>
                  <a:pt x="1963324" y="1444641"/>
                </a:lnTo>
                <a:lnTo>
                  <a:pt x="1970631" y="1449406"/>
                </a:lnTo>
                <a:lnTo>
                  <a:pt x="1977939" y="1454490"/>
                </a:lnTo>
                <a:lnTo>
                  <a:pt x="1985565" y="1459890"/>
                </a:lnTo>
                <a:lnTo>
                  <a:pt x="1992555" y="1466244"/>
                </a:lnTo>
                <a:lnTo>
                  <a:pt x="1999227" y="1472598"/>
                </a:lnTo>
                <a:lnTo>
                  <a:pt x="2005264" y="1479588"/>
                </a:lnTo>
                <a:lnTo>
                  <a:pt x="2011618" y="1486577"/>
                </a:lnTo>
                <a:lnTo>
                  <a:pt x="2017337" y="1494202"/>
                </a:lnTo>
                <a:lnTo>
                  <a:pt x="2022739" y="1502462"/>
                </a:lnTo>
                <a:lnTo>
                  <a:pt x="2027822" y="1511040"/>
                </a:lnTo>
                <a:lnTo>
                  <a:pt x="2032588" y="1519936"/>
                </a:lnTo>
                <a:lnTo>
                  <a:pt x="2037036" y="1529467"/>
                </a:lnTo>
                <a:lnTo>
                  <a:pt x="2041167" y="1538998"/>
                </a:lnTo>
                <a:lnTo>
                  <a:pt x="2044979" y="1548846"/>
                </a:lnTo>
                <a:lnTo>
                  <a:pt x="2048157" y="1559648"/>
                </a:lnTo>
                <a:lnTo>
                  <a:pt x="2050699" y="1570768"/>
                </a:lnTo>
                <a:lnTo>
                  <a:pt x="2053240" y="1581887"/>
                </a:lnTo>
                <a:lnTo>
                  <a:pt x="2055147" y="1593642"/>
                </a:lnTo>
                <a:lnTo>
                  <a:pt x="2056418" y="1605715"/>
                </a:lnTo>
                <a:lnTo>
                  <a:pt x="2057053" y="1618423"/>
                </a:lnTo>
                <a:lnTo>
                  <a:pt x="2057371" y="1631130"/>
                </a:lnTo>
                <a:lnTo>
                  <a:pt x="2057053" y="1635578"/>
                </a:lnTo>
                <a:lnTo>
                  <a:pt x="2057053" y="1640344"/>
                </a:lnTo>
                <a:lnTo>
                  <a:pt x="2057371" y="1640344"/>
                </a:lnTo>
                <a:lnTo>
                  <a:pt x="2061819" y="1640344"/>
                </a:lnTo>
                <a:lnTo>
                  <a:pt x="2065949" y="1641615"/>
                </a:lnTo>
                <a:lnTo>
                  <a:pt x="2069444" y="1642568"/>
                </a:lnTo>
                <a:lnTo>
                  <a:pt x="2073575" y="1644474"/>
                </a:lnTo>
                <a:lnTo>
                  <a:pt x="2077388" y="1647015"/>
                </a:lnTo>
                <a:lnTo>
                  <a:pt x="2080565" y="1649557"/>
                </a:lnTo>
                <a:lnTo>
                  <a:pt x="2083742" y="1653052"/>
                </a:lnTo>
                <a:lnTo>
                  <a:pt x="2086602" y="1656546"/>
                </a:lnTo>
                <a:lnTo>
                  <a:pt x="2089461" y="1660359"/>
                </a:lnTo>
                <a:lnTo>
                  <a:pt x="2091685" y="1664807"/>
                </a:lnTo>
                <a:lnTo>
                  <a:pt x="2093909" y="1669254"/>
                </a:lnTo>
                <a:lnTo>
                  <a:pt x="2095498" y="1674020"/>
                </a:lnTo>
                <a:lnTo>
                  <a:pt x="2096769" y="1679103"/>
                </a:lnTo>
                <a:lnTo>
                  <a:pt x="2098040" y="1684504"/>
                </a:lnTo>
                <a:lnTo>
                  <a:pt x="2098675" y="1689905"/>
                </a:lnTo>
                <a:lnTo>
                  <a:pt x="2098675" y="1695941"/>
                </a:lnTo>
                <a:lnTo>
                  <a:pt x="2098675" y="1698483"/>
                </a:lnTo>
                <a:lnTo>
                  <a:pt x="2098358" y="1701342"/>
                </a:lnTo>
                <a:lnTo>
                  <a:pt x="2097404" y="1706743"/>
                </a:lnTo>
                <a:lnTo>
                  <a:pt x="2095180" y="1712144"/>
                </a:lnTo>
                <a:lnTo>
                  <a:pt x="2092321" y="1717227"/>
                </a:lnTo>
                <a:lnTo>
                  <a:pt x="2089143" y="1721993"/>
                </a:lnTo>
                <a:lnTo>
                  <a:pt x="2085013" y="1726758"/>
                </a:lnTo>
                <a:lnTo>
                  <a:pt x="2080883" y="1730888"/>
                </a:lnTo>
                <a:lnTo>
                  <a:pt x="2076117" y="1735018"/>
                </a:lnTo>
                <a:lnTo>
                  <a:pt x="2071351" y="1738513"/>
                </a:lnTo>
                <a:lnTo>
                  <a:pt x="2066585" y="1741690"/>
                </a:lnTo>
                <a:lnTo>
                  <a:pt x="2061501" y="1744549"/>
                </a:lnTo>
                <a:lnTo>
                  <a:pt x="2056418" y="1746773"/>
                </a:lnTo>
                <a:lnTo>
                  <a:pt x="2051016" y="1748679"/>
                </a:lnTo>
                <a:lnTo>
                  <a:pt x="2045933" y="1749950"/>
                </a:lnTo>
                <a:lnTo>
                  <a:pt x="2041167" y="1750903"/>
                </a:lnTo>
                <a:lnTo>
                  <a:pt x="2036719" y="1751221"/>
                </a:lnTo>
                <a:lnTo>
                  <a:pt x="2036401" y="1750903"/>
                </a:lnTo>
                <a:lnTo>
                  <a:pt x="2029729" y="1769012"/>
                </a:lnTo>
                <a:lnTo>
                  <a:pt x="2022421" y="1785850"/>
                </a:lnTo>
                <a:lnTo>
                  <a:pt x="2014478" y="1802688"/>
                </a:lnTo>
                <a:lnTo>
                  <a:pt x="2006217" y="1818573"/>
                </a:lnTo>
                <a:lnTo>
                  <a:pt x="2001451" y="1826516"/>
                </a:lnTo>
                <a:lnTo>
                  <a:pt x="1997003" y="1833823"/>
                </a:lnTo>
                <a:lnTo>
                  <a:pt x="1992237" y="1841130"/>
                </a:lnTo>
                <a:lnTo>
                  <a:pt x="1986836" y="1848119"/>
                </a:lnTo>
                <a:lnTo>
                  <a:pt x="1982070" y="1855109"/>
                </a:lnTo>
                <a:lnTo>
                  <a:pt x="1976986" y="1861780"/>
                </a:lnTo>
                <a:lnTo>
                  <a:pt x="1971902" y="1868134"/>
                </a:lnTo>
                <a:lnTo>
                  <a:pt x="1966183" y="1874488"/>
                </a:lnTo>
                <a:lnTo>
                  <a:pt x="1961100" y="1879889"/>
                </a:lnTo>
                <a:lnTo>
                  <a:pt x="1955698" y="1885608"/>
                </a:lnTo>
                <a:lnTo>
                  <a:pt x="1949662" y="1890691"/>
                </a:lnTo>
                <a:lnTo>
                  <a:pt x="1944260" y="1895774"/>
                </a:lnTo>
                <a:lnTo>
                  <a:pt x="1938223" y="1900222"/>
                </a:lnTo>
                <a:lnTo>
                  <a:pt x="1932822" y="1904352"/>
                </a:lnTo>
                <a:lnTo>
                  <a:pt x="1926785" y="1908482"/>
                </a:lnTo>
                <a:lnTo>
                  <a:pt x="1920748" y="1911659"/>
                </a:lnTo>
                <a:lnTo>
                  <a:pt x="1915029" y="1914836"/>
                </a:lnTo>
                <a:lnTo>
                  <a:pt x="1908675" y="1917695"/>
                </a:lnTo>
                <a:lnTo>
                  <a:pt x="1902956" y="1920237"/>
                </a:lnTo>
                <a:lnTo>
                  <a:pt x="1896919" y="1922143"/>
                </a:lnTo>
                <a:lnTo>
                  <a:pt x="1890564" y="1923414"/>
                </a:lnTo>
                <a:lnTo>
                  <a:pt x="1884845" y="1924685"/>
                </a:lnTo>
                <a:lnTo>
                  <a:pt x="1878491" y="1925320"/>
                </a:lnTo>
                <a:lnTo>
                  <a:pt x="1872454" y="1925638"/>
                </a:lnTo>
                <a:lnTo>
                  <a:pt x="1866417" y="1925320"/>
                </a:lnTo>
                <a:lnTo>
                  <a:pt x="1860380" y="1924685"/>
                </a:lnTo>
                <a:lnTo>
                  <a:pt x="1854026" y="1923414"/>
                </a:lnTo>
                <a:lnTo>
                  <a:pt x="1848307" y="1922143"/>
                </a:lnTo>
                <a:lnTo>
                  <a:pt x="1841952" y="1920237"/>
                </a:lnTo>
                <a:lnTo>
                  <a:pt x="1835915" y="1917695"/>
                </a:lnTo>
                <a:lnTo>
                  <a:pt x="1830196" y="1914836"/>
                </a:lnTo>
                <a:lnTo>
                  <a:pt x="1824160" y="1911659"/>
                </a:lnTo>
                <a:lnTo>
                  <a:pt x="1818440" y="1908482"/>
                </a:lnTo>
                <a:lnTo>
                  <a:pt x="1812404" y="1904352"/>
                </a:lnTo>
                <a:lnTo>
                  <a:pt x="1806367" y="1900222"/>
                </a:lnTo>
                <a:lnTo>
                  <a:pt x="1800648" y="1895456"/>
                </a:lnTo>
                <a:lnTo>
                  <a:pt x="1794929" y="1890691"/>
                </a:lnTo>
                <a:lnTo>
                  <a:pt x="1789527" y="1885608"/>
                </a:lnTo>
                <a:lnTo>
                  <a:pt x="1784126" y="1879889"/>
                </a:lnTo>
                <a:lnTo>
                  <a:pt x="1778407" y="1874171"/>
                </a:lnTo>
                <a:lnTo>
                  <a:pt x="1773006" y="1868134"/>
                </a:lnTo>
                <a:lnTo>
                  <a:pt x="1767922" y="1861463"/>
                </a:lnTo>
                <a:lnTo>
                  <a:pt x="1762521" y="1854791"/>
                </a:lnTo>
                <a:lnTo>
                  <a:pt x="1757437" y="1848119"/>
                </a:lnTo>
                <a:lnTo>
                  <a:pt x="1752671" y="1840812"/>
                </a:lnTo>
                <a:lnTo>
                  <a:pt x="1747905" y="1833823"/>
                </a:lnTo>
                <a:lnTo>
                  <a:pt x="1743457" y="1826198"/>
                </a:lnTo>
                <a:lnTo>
                  <a:pt x="1738691" y="1818255"/>
                </a:lnTo>
                <a:lnTo>
                  <a:pt x="1730113" y="1802053"/>
                </a:lnTo>
                <a:lnTo>
                  <a:pt x="1722487" y="1785532"/>
                </a:lnTo>
                <a:lnTo>
                  <a:pt x="1714862" y="1768059"/>
                </a:lnTo>
                <a:lnTo>
                  <a:pt x="1708507" y="1750268"/>
                </a:lnTo>
                <a:lnTo>
                  <a:pt x="1704059" y="1749315"/>
                </a:lnTo>
                <a:lnTo>
                  <a:pt x="1699611" y="1748362"/>
                </a:lnTo>
                <a:lnTo>
                  <a:pt x="1694845" y="1746455"/>
                </a:lnTo>
                <a:lnTo>
                  <a:pt x="1689761" y="1744232"/>
                </a:lnTo>
                <a:lnTo>
                  <a:pt x="1684995" y="1741690"/>
                </a:lnTo>
                <a:lnTo>
                  <a:pt x="1680547" y="1738513"/>
                </a:lnTo>
                <a:lnTo>
                  <a:pt x="1676417" y="1735654"/>
                </a:lnTo>
                <a:lnTo>
                  <a:pt x="1671969" y="1731841"/>
                </a:lnTo>
                <a:lnTo>
                  <a:pt x="1667838" y="1728347"/>
                </a:lnTo>
                <a:lnTo>
                  <a:pt x="1664025" y="1724216"/>
                </a:lnTo>
                <a:lnTo>
                  <a:pt x="1660848" y="1720086"/>
                </a:lnTo>
                <a:lnTo>
                  <a:pt x="1658306" y="1715321"/>
                </a:lnTo>
                <a:lnTo>
                  <a:pt x="1655447" y="1710873"/>
                </a:lnTo>
                <a:lnTo>
                  <a:pt x="1654176" y="1705790"/>
                </a:lnTo>
                <a:lnTo>
                  <a:pt x="1652905" y="1701024"/>
                </a:lnTo>
                <a:lnTo>
                  <a:pt x="1652587" y="1695941"/>
                </a:lnTo>
                <a:lnTo>
                  <a:pt x="1652587" y="1690540"/>
                </a:lnTo>
                <a:lnTo>
                  <a:pt x="1653540" y="1685457"/>
                </a:lnTo>
                <a:lnTo>
                  <a:pt x="1654176" y="1680692"/>
                </a:lnTo>
                <a:lnTo>
                  <a:pt x="1655129" y="1675926"/>
                </a:lnTo>
                <a:lnTo>
                  <a:pt x="1656718" y="1671478"/>
                </a:lnTo>
                <a:lnTo>
                  <a:pt x="1658624" y="1667348"/>
                </a:lnTo>
                <a:lnTo>
                  <a:pt x="1660530" y="1663218"/>
                </a:lnTo>
                <a:lnTo>
                  <a:pt x="1662754" y="1659723"/>
                </a:lnTo>
                <a:lnTo>
                  <a:pt x="1665296" y="1655911"/>
                </a:lnTo>
                <a:lnTo>
                  <a:pt x="1668156" y="1653052"/>
                </a:lnTo>
                <a:lnTo>
                  <a:pt x="1670698" y="1650192"/>
                </a:lnTo>
                <a:lnTo>
                  <a:pt x="1674193" y="1647333"/>
                </a:lnTo>
                <a:lnTo>
                  <a:pt x="1677370" y="1645109"/>
                </a:lnTo>
                <a:lnTo>
                  <a:pt x="1680547" y="1643521"/>
                </a:lnTo>
                <a:lnTo>
                  <a:pt x="1684360" y="1642250"/>
                </a:lnTo>
                <a:lnTo>
                  <a:pt x="1688173" y="1641297"/>
                </a:lnTo>
                <a:lnTo>
                  <a:pt x="1687855" y="1631130"/>
                </a:lnTo>
                <a:lnTo>
                  <a:pt x="1687855" y="1618423"/>
                </a:lnTo>
                <a:lnTo>
                  <a:pt x="1688808" y="1605715"/>
                </a:lnTo>
                <a:lnTo>
                  <a:pt x="1689761" y="1593642"/>
                </a:lnTo>
                <a:lnTo>
                  <a:pt x="1691668" y="1581887"/>
                </a:lnTo>
                <a:lnTo>
                  <a:pt x="1693892" y="1570768"/>
                </a:lnTo>
                <a:lnTo>
                  <a:pt x="1697069" y="1559648"/>
                </a:lnTo>
                <a:lnTo>
                  <a:pt x="1699928" y="1548846"/>
                </a:lnTo>
                <a:lnTo>
                  <a:pt x="1703423" y="1538998"/>
                </a:lnTo>
                <a:lnTo>
                  <a:pt x="1707554" y="1529467"/>
                </a:lnTo>
                <a:lnTo>
                  <a:pt x="1712002" y="1519936"/>
                </a:lnTo>
                <a:lnTo>
                  <a:pt x="1716768" y="1511040"/>
                </a:lnTo>
                <a:lnTo>
                  <a:pt x="1722169" y="1502462"/>
                </a:lnTo>
                <a:lnTo>
                  <a:pt x="1727571" y="1494202"/>
                </a:lnTo>
                <a:lnTo>
                  <a:pt x="1733608" y="1486577"/>
                </a:lnTo>
                <a:lnTo>
                  <a:pt x="1739644" y="1479588"/>
                </a:lnTo>
                <a:lnTo>
                  <a:pt x="1745999" y="1472598"/>
                </a:lnTo>
                <a:lnTo>
                  <a:pt x="1752671" y="1466244"/>
                </a:lnTo>
                <a:lnTo>
                  <a:pt x="1759661" y="1459890"/>
                </a:lnTo>
                <a:lnTo>
                  <a:pt x="1766651" y="1454490"/>
                </a:lnTo>
                <a:lnTo>
                  <a:pt x="1773959" y="1449406"/>
                </a:lnTo>
                <a:lnTo>
                  <a:pt x="1781902" y="1444641"/>
                </a:lnTo>
                <a:lnTo>
                  <a:pt x="1789527" y="1440193"/>
                </a:lnTo>
                <a:lnTo>
                  <a:pt x="1797153" y="1436063"/>
                </a:lnTo>
                <a:lnTo>
                  <a:pt x="1805414" y="1432251"/>
                </a:lnTo>
                <a:lnTo>
                  <a:pt x="1813675" y="1429391"/>
                </a:lnTo>
                <a:lnTo>
                  <a:pt x="1821618" y="1426532"/>
                </a:lnTo>
                <a:lnTo>
                  <a:pt x="1830196" y="1424308"/>
                </a:lnTo>
                <a:lnTo>
                  <a:pt x="1838457" y="1422402"/>
                </a:lnTo>
                <a:lnTo>
                  <a:pt x="1847036" y="1420813"/>
                </a:lnTo>
                <a:lnTo>
                  <a:pt x="1855614" y="1419860"/>
                </a:lnTo>
                <a:lnTo>
                  <a:pt x="1864193" y="1419225"/>
                </a:lnTo>
                <a:close/>
                <a:moveTo>
                  <a:pt x="419100" y="1419225"/>
                </a:moveTo>
                <a:lnTo>
                  <a:pt x="427672" y="1419225"/>
                </a:lnTo>
                <a:lnTo>
                  <a:pt x="436245" y="1419225"/>
                </a:lnTo>
                <a:lnTo>
                  <a:pt x="444817" y="1419860"/>
                </a:lnTo>
                <a:lnTo>
                  <a:pt x="453072" y="1420813"/>
                </a:lnTo>
                <a:lnTo>
                  <a:pt x="461645" y="1422402"/>
                </a:lnTo>
                <a:lnTo>
                  <a:pt x="470217" y="1424308"/>
                </a:lnTo>
                <a:lnTo>
                  <a:pt x="478472" y="1426532"/>
                </a:lnTo>
                <a:lnTo>
                  <a:pt x="486727" y="1429391"/>
                </a:lnTo>
                <a:lnTo>
                  <a:pt x="494665" y="1432251"/>
                </a:lnTo>
                <a:lnTo>
                  <a:pt x="502920" y="1436063"/>
                </a:lnTo>
                <a:lnTo>
                  <a:pt x="510540" y="1440193"/>
                </a:lnTo>
                <a:lnTo>
                  <a:pt x="518477" y="1444641"/>
                </a:lnTo>
                <a:lnTo>
                  <a:pt x="526097" y="1449406"/>
                </a:lnTo>
                <a:lnTo>
                  <a:pt x="533400" y="1454490"/>
                </a:lnTo>
                <a:lnTo>
                  <a:pt x="540385" y="1459890"/>
                </a:lnTo>
                <a:lnTo>
                  <a:pt x="547688" y="1466244"/>
                </a:lnTo>
                <a:lnTo>
                  <a:pt x="554038" y="1472598"/>
                </a:lnTo>
                <a:lnTo>
                  <a:pt x="560388" y="1479588"/>
                </a:lnTo>
                <a:lnTo>
                  <a:pt x="566738" y="1486577"/>
                </a:lnTo>
                <a:lnTo>
                  <a:pt x="572453" y="1494202"/>
                </a:lnTo>
                <a:lnTo>
                  <a:pt x="577850" y="1502462"/>
                </a:lnTo>
                <a:lnTo>
                  <a:pt x="582930" y="1511040"/>
                </a:lnTo>
                <a:lnTo>
                  <a:pt x="587693" y="1519936"/>
                </a:lnTo>
                <a:lnTo>
                  <a:pt x="592138" y="1529467"/>
                </a:lnTo>
                <a:lnTo>
                  <a:pt x="596265" y="1538998"/>
                </a:lnTo>
                <a:lnTo>
                  <a:pt x="599758" y="1548846"/>
                </a:lnTo>
                <a:lnTo>
                  <a:pt x="603250" y="1559648"/>
                </a:lnTo>
                <a:lnTo>
                  <a:pt x="605790" y="1570768"/>
                </a:lnTo>
                <a:lnTo>
                  <a:pt x="608330" y="1581887"/>
                </a:lnTo>
                <a:lnTo>
                  <a:pt x="610235" y="1593642"/>
                </a:lnTo>
                <a:lnTo>
                  <a:pt x="611188" y="1605715"/>
                </a:lnTo>
                <a:lnTo>
                  <a:pt x="612140" y="1618423"/>
                </a:lnTo>
                <a:lnTo>
                  <a:pt x="612458" y="1631130"/>
                </a:lnTo>
                <a:lnTo>
                  <a:pt x="612140" y="1640344"/>
                </a:lnTo>
                <a:lnTo>
                  <a:pt x="612458" y="1640344"/>
                </a:lnTo>
                <a:lnTo>
                  <a:pt x="616903" y="1640344"/>
                </a:lnTo>
                <a:lnTo>
                  <a:pt x="621030" y="1641615"/>
                </a:lnTo>
                <a:lnTo>
                  <a:pt x="624840" y="1642568"/>
                </a:lnTo>
                <a:lnTo>
                  <a:pt x="628650" y="1644474"/>
                </a:lnTo>
                <a:lnTo>
                  <a:pt x="632460" y="1647015"/>
                </a:lnTo>
                <a:lnTo>
                  <a:pt x="635635" y="1649557"/>
                </a:lnTo>
                <a:lnTo>
                  <a:pt x="639128" y="1653052"/>
                </a:lnTo>
                <a:lnTo>
                  <a:pt x="641985" y="1656546"/>
                </a:lnTo>
                <a:lnTo>
                  <a:pt x="644525" y="1660359"/>
                </a:lnTo>
                <a:lnTo>
                  <a:pt x="646748" y="1664807"/>
                </a:lnTo>
                <a:lnTo>
                  <a:pt x="648970" y="1669254"/>
                </a:lnTo>
                <a:lnTo>
                  <a:pt x="650875" y="1674020"/>
                </a:lnTo>
                <a:lnTo>
                  <a:pt x="652145" y="1679103"/>
                </a:lnTo>
                <a:lnTo>
                  <a:pt x="653098" y="1684504"/>
                </a:lnTo>
                <a:lnTo>
                  <a:pt x="653733" y="1689905"/>
                </a:lnTo>
                <a:lnTo>
                  <a:pt x="654050" y="1695941"/>
                </a:lnTo>
                <a:lnTo>
                  <a:pt x="653733" y="1698483"/>
                </a:lnTo>
                <a:lnTo>
                  <a:pt x="653415" y="1701342"/>
                </a:lnTo>
                <a:lnTo>
                  <a:pt x="652145" y="1706743"/>
                </a:lnTo>
                <a:lnTo>
                  <a:pt x="649923" y="1712144"/>
                </a:lnTo>
                <a:lnTo>
                  <a:pt x="647383" y="1717227"/>
                </a:lnTo>
                <a:lnTo>
                  <a:pt x="644208" y="1721993"/>
                </a:lnTo>
                <a:lnTo>
                  <a:pt x="640398" y="1726758"/>
                </a:lnTo>
                <a:lnTo>
                  <a:pt x="635953" y="1730888"/>
                </a:lnTo>
                <a:lnTo>
                  <a:pt x="631508" y="1735018"/>
                </a:lnTo>
                <a:lnTo>
                  <a:pt x="626745" y="1738513"/>
                </a:lnTo>
                <a:lnTo>
                  <a:pt x="621665" y="1741690"/>
                </a:lnTo>
                <a:lnTo>
                  <a:pt x="616585" y="1744549"/>
                </a:lnTo>
                <a:lnTo>
                  <a:pt x="611188" y="1746773"/>
                </a:lnTo>
                <a:lnTo>
                  <a:pt x="606108" y="1748679"/>
                </a:lnTo>
                <a:lnTo>
                  <a:pt x="601028" y="1749950"/>
                </a:lnTo>
                <a:lnTo>
                  <a:pt x="596583" y="1750903"/>
                </a:lnTo>
                <a:lnTo>
                  <a:pt x="591820" y="1751221"/>
                </a:lnTo>
                <a:lnTo>
                  <a:pt x="591503" y="1750903"/>
                </a:lnTo>
                <a:lnTo>
                  <a:pt x="584835" y="1769012"/>
                </a:lnTo>
                <a:lnTo>
                  <a:pt x="577850" y="1785850"/>
                </a:lnTo>
                <a:lnTo>
                  <a:pt x="569595" y="1802688"/>
                </a:lnTo>
                <a:lnTo>
                  <a:pt x="561023" y="1818573"/>
                </a:lnTo>
                <a:lnTo>
                  <a:pt x="556895" y="1826516"/>
                </a:lnTo>
                <a:lnTo>
                  <a:pt x="551815" y="1833823"/>
                </a:lnTo>
                <a:lnTo>
                  <a:pt x="547053" y="1841130"/>
                </a:lnTo>
                <a:lnTo>
                  <a:pt x="542290" y="1848119"/>
                </a:lnTo>
                <a:lnTo>
                  <a:pt x="537210" y="1855109"/>
                </a:lnTo>
                <a:lnTo>
                  <a:pt x="532130" y="1861780"/>
                </a:lnTo>
                <a:lnTo>
                  <a:pt x="526732" y="1868134"/>
                </a:lnTo>
                <a:lnTo>
                  <a:pt x="521335" y="1874488"/>
                </a:lnTo>
                <a:lnTo>
                  <a:pt x="516255" y="1879889"/>
                </a:lnTo>
                <a:lnTo>
                  <a:pt x="510540" y="1885608"/>
                </a:lnTo>
                <a:lnTo>
                  <a:pt x="505142" y="1890691"/>
                </a:lnTo>
                <a:lnTo>
                  <a:pt x="499110" y="1895774"/>
                </a:lnTo>
                <a:lnTo>
                  <a:pt x="493712" y="1900222"/>
                </a:lnTo>
                <a:lnTo>
                  <a:pt x="487680" y="1904352"/>
                </a:lnTo>
                <a:lnTo>
                  <a:pt x="481965" y="1908482"/>
                </a:lnTo>
                <a:lnTo>
                  <a:pt x="475932" y="1911659"/>
                </a:lnTo>
                <a:lnTo>
                  <a:pt x="470217" y="1914836"/>
                </a:lnTo>
                <a:lnTo>
                  <a:pt x="463867" y="1917695"/>
                </a:lnTo>
                <a:lnTo>
                  <a:pt x="457835" y="1920237"/>
                </a:lnTo>
                <a:lnTo>
                  <a:pt x="452120" y="1922143"/>
                </a:lnTo>
                <a:lnTo>
                  <a:pt x="445770" y="1923414"/>
                </a:lnTo>
                <a:lnTo>
                  <a:pt x="439737" y="1924685"/>
                </a:lnTo>
                <a:lnTo>
                  <a:pt x="433705" y="1925320"/>
                </a:lnTo>
                <a:lnTo>
                  <a:pt x="427672" y="1925638"/>
                </a:lnTo>
                <a:lnTo>
                  <a:pt x="421322" y="1925320"/>
                </a:lnTo>
                <a:lnTo>
                  <a:pt x="415607" y="1924685"/>
                </a:lnTo>
                <a:lnTo>
                  <a:pt x="409257" y="1923414"/>
                </a:lnTo>
                <a:lnTo>
                  <a:pt x="403225" y="1922143"/>
                </a:lnTo>
                <a:lnTo>
                  <a:pt x="397510" y="1920237"/>
                </a:lnTo>
                <a:lnTo>
                  <a:pt x="391160" y="1917695"/>
                </a:lnTo>
                <a:lnTo>
                  <a:pt x="385445" y="1914836"/>
                </a:lnTo>
                <a:lnTo>
                  <a:pt x="379412" y="1911659"/>
                </a:lnTo>
                <a:lnTo>
                  <a:pt x="373380" y="1908482"/>
                </a:lnTo>
                <a:lnTo>
                  <a:pt x="367665" y="1904352"/>
                </a:lnTo>
                <a:lnTo>
                  <a:pt x="361632" y="1900222"/>
                </a:lnTo>
                <a:lnTo>
                  <a:pt x="355917" y="1895456"/>
                </a:lnTo>
                <a:lnTo>
                  <a:pt x="350202" y="1890691"/>
                </a:lnTo>
                <a:lnTo>
                  <a:pt x="344805" y="1885608"/>
                </a:lnTo>
                <a:lnTo>
                  <a:pt x="339090" y="1879889"/>
                </a:lnTo>
                <a:lnTo>
                  <a:pt x="333692" y="1874171"/>
                </a:lnTo>
                <a:lnTo>
                  <a:pt x="328295" y="1868134"/>
                </a:lnTo>
                <a:lnTo>
                  <a:pt x="322897" y="1861463"/>
                </a:lnTo>
                <a:lnTo>
                  <a:pt x="317817" y="1854791"/>
                </a:lnTo>
                <a:lnTo>
                  <a:pt x="313055" y="1848119"/>
                </a:lnTo>
                <a:lnTo>
                  <a:pt x="307975" y="1840812"/>
                </a:lnTo>
                <a:lnTo>
                  <a:pt x="303212" y="1833823"/>
                </a:lnTo>
                <a:lnTo>
                  <a:pt x="298767" y="1826198"/>
                </a:lnTo>
                <a:lnTo>
                  <a:pt x="294005" y="1818255"/>
                </a:lnTo>
                <a:lnTo>
                  <a:pt x="285432" y="1802053"/>
                </a:lnTo>
                <a:lnTo>
                  <a:pt x="277495" y="1785532"/>
                </a:lnTo>
                <a:lnTo>
                  <a:pt x="270192" y="1768059"/>
                </a:lnTo>
                <a:lnTo>
                  <a:pt x="263525" y="1750268"/>
                </a:lnTo>
                <a:lnTo>
                  <a:pt x="259080" y="1749315"/>
                </a:lnTo>
                <a:lnTo>
                  <a:pt x="254635" y="1748362"/>
                </a:lnTo>
                <a:lnTo>
                  <a:pt x="249872" y="1746455"/>
                </a:lnTo>
                <a:lnTo>
                  <a:pt x="245110" y="1744232"/>
                </a:lnTo>
                <a:lnTo>
                  <a:pt x="240665" y="1741690"/>
                </a:lnTo>
                <a:lnTo>
                  <a:pt x="235902" y="1738513"/>
                </a:lnTo>
                <a:lnTo>
                  <a:pt x="231457" y="1735654"/>
                </a:lnTo>
                <a:lnTo>
                  <a:pt x="227012" y="1731841"/>
                </a:lnTo>
                <a:lnTo>
                  <a:pt x="223202" y="1728347"/>
                </a:lnTo>
                <a:lnTo>
                  <a:pt x="219392" y="1724216"/>
                </a:lnTo>
                <a:lnTo>
                  <a:pt x="216217" y="1720086"/>
                </a:lnTo>
                <a:lnTo>
                  <a:pt x="213360" y="1715321"/>
                </a:lnTo>
                <a:lnTo>
                  <a:pt x="211137" y="1710873"/>
                </a:lnTo>
                <a:lnTo>
                  <a:pt x="209550" y="1705790"/>
                </a:lnTo>
                <a:lnTo>
                  <a:pt x="208280" y="1701024"/>
                </a:lnTo>
                <a:lnTo>
                  <a:pt x="207962" y="1695941"/>
                </a:lnTo>
                <a:lnTo>
                  <a:pt x="207962" y="1690540"/>
                </a:lnTo>
                <a:lnTo>
                  <a:pt x="208597" y="1685457"/>
                </a:lnTo>
                <a:lnTo>
                  <a:pt x="209550" y="1680692"/>
                </a:lnTo>
                <a:lnTo>
                  <a:pt x="210502" y="1675926"/>
                </a:lnTo>
                <a:lnTo>
                  <a:pt x="212090" y="1671478"/>
                </a:lnTo>
                <a:lnTo>
                  <a:pt x="213995" y="1667348"/>
                </a:lnTo>
                <a:lnTo>
                  <a:pt x="216217" y="1663218"/>
                </a:lnTo>
                <a:lnTo>
                  <a:pt x="218122" y="1659723"/>
                </a:lnTo>
                <a:lnTo>
                  <a:pt x="220345" y="1655911"/>
                </a:lnTo>
                <a:lnTo>
                  <a:pt x="223520" y="1653052"/>
                </a:lnTo>
                <a:lnTo>
                  <a:pt x="226377" y="1650192"/>
                </a:lnTo>
                <a:lnTo>
                  <a:pt x="229235" y="1647333"/>
                </a:lnTo>
                <a:lnTo>
                  <a:pt x="232727" y="1645109"/>
                </a:lnTo>
                <a:lnTo>
                  <a:pt x="235902" y="1643521"/>
                </a:lnTo>
                <a:lnTo>
                  <a:pt x="239712" y="1642250"/>
                </a:lnTo>
                <a:lnTo>
                  <a:pt x="243205" y="1641297"/>
                </a:lnTo>
                <a:lnTo>
                  <a:pt x="242887" y="1631130"/>
                </a:lnTo>
                <a:lnTo>
                  <a:pt x="243205" y="1618423"/>
                </a:lnTo>
                <a:lnTo>
                  <a:pt x="244157" y="1605715"/>
                </a:lnTo>
                <a:lnTo>
                  <a:pt x="245427" y="1593642"/>
                </a:lnTo>
                <a:lnTo>
                  <a:pt x="247015" y="1581887"/>
                </a:lnTo>
                <a:lnTo>
                  <a:pt x="249555" y="1570768"/>
                </a:lnTo>
                <a:lnTo>
                  <a:pt x="252095" y="1559648"/>
                </a:lnTo>
                <a:lnTo>
                  <a:pt x="255587" y="1548846"/>
                </a:lnTo>
                <a:lnTo>
                  <a:pt x="259080" y="1538998"/>
                </a:lnTo>
                <a:lnTo>
                  <a:pt x="263207" y="1529467"/>
                </a:lnTo>
                <a:lnTo>
                  <a:pt x="267652" y="1519936"/>
                </a:lnTo>
                <a:lnTo>
                  <a:pt x="272415" y="1511040"/>
                </a:lnTo>
                <a:lnTo>
                  <a:pt x="277495" y="1502462"/>
                </a:lnTo>
                <a:lnTo>
                  <a:pt x="283210" y="1494202"/>
                </a:lnTo>
                <a:lnTo>
                  <a:pt x="288607" y="1486577"/>
                </a:lnTo>
                <a:lnTo>
                  <a:pt x="294957" y="1479588"/>
                </a:lnTo>
                <a:lnTo>
                  <a:pt x="301307" y="1472598"/>
                </a:lnTo>
                <a:lnTo>
                  <a:pt x="307975" y="1466244"/>
                </a:lnTo>
                <a:lnTo>
                  <a:pt x="314960" y="1459890"/>
                </a:lnTo>
                <a:lnTo>
                  <a:pt x="321945" y="1454490"/>
                </a:lnTo>
                <a:lnTo>
                  <a:pt x="329247" y="1449406"/>
                </a:lnTo>
                <a:lnTo>
                  <a:pt x="336867" y="1444641"/>
                </a:lnTo>
                <a:lnTo>
                  <a:pt x="344805" y="1440193"/>
                </a:lnTo>
                <a:lnTo>
                  <a:pt x="352425" y="1436063"/>
                </a:lnTo>
                <a:lnTo>
                  <a:pt x="360680" y="1432251"/>
                </a:lnTo>
                <a:lnTo>
                  <a:pt x="368617" y="1429391"/>
                </a:lnTo>
                <a:lnTo>
                  <a:pt x="376872" y="1426532"/>
                </a:lnTo>
                <a:lnTo>
                  <a:pt x="385445" y="1424308"/>
                </a:lnTo>
                <a:lnTo>
                  <a:pt x="393700" y="1422402"/>
                </a:lnTo>
                <a:lnTo>
                  <a:pt x="402272" y="1420813"/>
                </a:lnTo>
                <a:lnTo>
                  <a:pt x="410845" y="1419860"/>
                </a:lnTo>
                <a:lnTo>
                  <a:pt x="419100" y="1419225"/>
                </a:lnTo>
                <a:close/>
                <a:moveTo>
                  <a:pt x="1149984" y="1225550"/>
                </a:moveTo>
                <a:lnTo>
                  <a:pt x="1151255" y="1225867"/>
                </a:lnTo>
                <a:lnTo>
                  <a:pt x="1151890" y="1225550"/>
                </a:lnTo>
                <a:lnTo>
                  <a:pt x="1158882" y="1225867"/>
                </a:lnTo>
                <a:lnTo>
                  <a:pt x="1165873" y="1227137"/>
                </a:lnTo>
                <a:lnTo>
                  <a:pt x="1172228" y="1228725"/>
                </a:lnTo>
                <a:lnTo>
                  <a:pt x="1178584" y="1230947"/>
                </a:lnTo>
                <a:lnTo>
                  <a:pt x="1184304" y="1234122"/>
                </a:lnTo>
                <a:lnTo>
                  <a:pt x="1190024" y="1237297"/>
                </a:lnTo>
                <a:lnTo>
                  <a:pt x="1195108" y="1241107"/>
                </a:lnTo>
                <a:lnTo>
                  <a:pt x="1200193" y="1245552"/>
                </a:lnTo>
                <a:lnTo>
                  <a:pt x="1204324" y="1250315"/>
                </a:lnTo>
                <a:lnTo>
                  <a:pt x="1208455" y="1255712"/>
                </a:lnTo>
                <a:lnTo>
                  <a:pt x="1211633" y="1261427"/>
                </a:lnTo>
                <a:lnTo>
                  <a:pt x="1214493" y="1267142"/>
                </a:lnTo>
                <a:lnTo>
                  <a:pt x="1216717" y="1273492"/>
                </a:lnTo>
                <a:lnTo>
                  <a:pt x="1218624" y="1279842"/>
                </a:lnTo>
                <a:lnTo>
                  <a:pt x="1219577" y="1286827"/>
                </a:lnTo>
                <a:lnTo>
                  <a:pt x="1219895" y="1293812"/>
                </a:lnTo>
                <a:lnTo>
                  <a:pt x="1219895" y="1569085"/>
                </a:lnTo>
                <a:lnTo>
                  <a:pt x="1486194" y="1773872"/>
                </a:lnTo>
                <a:lnTo>
                  <a:pt x="1491914" y="1778317"/>
                </a:lnTo>
                <a:lnTo>
                  <a:pt x="1496045" y="1783080"/>
                </a:lnTo>
                <a:lnTo>
                  <a:pt x="1500494" y="1788477"/>
                </a:lnTo>
                <a:lnTo>
                  <a:pt x="1503989" y="1794192"/>
                </a:lnTo>
                <a:lnTo>
                  <a:pt x="1506849" y="1799907"/>
                </a:lnTo>
                <a:lnTo>
                  <a:pt x="1509392" y="1805940"/>
                </a:lnTo>
                <a:lnTo>
                  <a:pt x="1510981" y="1812290"/>
                </a:lnTo>
                <a:lnTo>
                  <a:pt x="1512569" y="1818957"/>
                </a:lnTo>
                <a:lnTo>
                  <a:pt x="1512887" y="1824990"/>
                </a:lnTo>
                <a:lnTo>
                  <a:pt x="1512887" y="1831657"/>
                </a:lnTo>
                <a:lnTo>
                  <a:pt x="1511934" y="1838325"/>
                </a:lnTo>
                <a:lnTo>
                  <a:pt x="1510663" y="1844675"/>
                </a:lnTo>
                <a:lnTo>
                  <a:pt x="1508756" y="1851025"/>
                </a:lnTo>
                <a:lnTo>
                  <a:pt x="1506214" y="1857057"/>
                </a:lnTo>
                <a:lnTo>
                  <a:pt x="1502718" y="1863090"/>
                </a:lnTo>
                <a:lnTo>
                  <a:pt x="1498905" y="1869122"/>
                </a:lnTo>
                <a:lnTo>
                  <a:pt x="1496045" y="1872297"/>
                </a:lnTo>
                <a:lnTo>
                  <a:pt x="1493503" y="1875155"/>
                </a:lnTo>
                <a:lnTo>
                  <a:pt x="1490643" y="1877695"/>
                </a:lnTo>
                <a:lnTo>
                  <a:pt x="1487783" y="1880552"/>
                </a:lnTo>
                <a:lnTo>
                  <a:pt x="1484287" y="1882775"/>
                </a:lnTo>
                <a:lnTo>
                  <a:pt x="1481427" y="1884997"/>
                </a:lnTo>
                <a:lnTo>
                  <a:pt x="1478249" y="1887220"/>
                </a:lnTo>
                <a:lnTo>
                  <a:pt x="1474436" y="1888490"/>
                </a:lnTo>
                <a:lnTo>
                  <a:pt x="1467445" y="1891347"/>
                </a:lnTo>
                <a:lnTo>
                  <a:pt x="1460136" y="1893570"/>
                </a:lnTo>
                <a:lnTo>
                  <a:pt x="1452509" y="1895157"/>
                </a:lnTo>
                <a:lnTo>
                  <a:pt x="1444883" y="1895475"/>
                </a:lnTo>
                <a:lnTo>
                  <a:pt x="1439480" y="1895157"/>
                </a:lnTo>
                <a:lnTo>
                  <a:pt x="1434078" y="1894522"/>
                </a:lnTo>
                <a:lnTo>
                  <a:pt x="1428676" y="1893252"/>
                </a:lnTo>
                <a:lnTo>
                  <a:pt x="1423591" y="1891982"/>
                </a:lnTo>
                <a:lnTo>
                  <a:pt x="1418189" y="1890077"/>
                </a:lnTo>
                <a:lnTo>
                  <a:pt x="1413105" y="1887537"/>
                </a:lnTo>
                <a:lnTo>
                  <a:pt x="1408338" y="1884997"/>
                </a:lnTo>
                <a:lnTo>
                  <a:pt x="1403571" y="1881505"/>
                </a:lnTo>
                <a:lnTo>
                  <a:pt x="1151255" y="1687512"/>
                </a:lnTo>
                <a:lnTo>
                  <a:pt x="898303" y="1881505"/>
                </a:lnTo>
                <a:lnTo>
                  <a:pt x="893536" y="1884997"/>
                </a:lnTo>
                <a:lnTo>
                  <a:pt x="888770" y="1887537"/>
                </a:lnTo>
                <a:lnTo>
                  <a:pt x="883685" y="1890077"/>
                </a:lnTo>
                <a:lnTo>
                  <a:pt x="878283" y="1891982"/>
                </a:lnTo>
                <a:lnTo>
                  <a:pt x="873198" y="1893252"/>
                </a:lnTo>
                <a:lnTo>
                  <a:pt x="868114" y="1894522"/>
                </a:lnTo>
                <a:lnTo>
                  <a:pt x="862712" y="1895157"/>
                </a:lnTo>
                <a:lnTo>
                  <a:pt x="856992" y="1895475"/>
                </a:lnTo>
                <a:lnTo>
                  <a:pt x="849683" y="1895157"/>
                </a:lnTo>
                <a:lnTo>
                  <a:pt x="842056" y="1893570"/>
                </a:lnTo>
                <a:lnTo>
                  <a:pt x="834429" y="1891347"/>
                </a:lnTo>
                <a:lnTo>
                  <a:pt x="827438" y="1888490"/>
                </a:lnTo>
                <a:lnTo>
                  <a:pt x="824261" y="1887220"/>
                </a:lnTo>
                <a:lnTo>
                  <a:pt x="820765" y="1884997"/>
                </a:lnTo>
                <a:lnTo>
                  <a:pt x="817587" y="1882775"/>
                </a:lnTo>
                <a:lnTo>
                  <a:pt x="814727" y="1880552"/>
                </a:lnTo>
                <a:lnTo>
                  <a:pt x="811549" y="1877695"/>
                </a:lnTo>
                <a:lnTo>
                  <a:pt x="808689" y="1875155"/>
                </a:lnTo>
                <a:lnTo>
                  <a:pt x="805829" y="1872297"/>
                </a:lnTo>
                <a:lnTo>
                  <a:pt x="803287" y="1869122"/>
                </a:lnTo>
                <a:lnTo>
                  <a:pt x="799474" y="1863090"/>
                </a:lnTo>
                <a:lnTo>
                  <a:pt x="796296" y="1857057"/>
                </a:lnTo>
                <a:lnTo>
                  <a:pt x="793436" y="1851025"/>
                </a:lnTo>
                <a:lnTo>
                  <a:pt x="791212" y="1844675"/>
                </a:lnTo>
                <a:lnTo>
                  <a:pt x="790258" y="1838325"/>
                </a:lnTo>
                <a:lnTo>
                  <a:pt x="789623" y="1831657"/>
                </a:lnTo>
                <a:lnTo>
                  <a:pt x="788987" y="1824990"/>
                </a:lnTo>
                <a:lnTo>
                  <a:pt x="789940" y="1818957"/>
                </a:lnTo>
                <a:lnTo>
                  <a:pt x="790894" y="1812290"/>
                </a:lnTo>
                <a:lnTo>
                  <a:pt x="792800" y="1805940"/>
                </a:lnTo>
                <a:lnTo>
                  <a:pt x="795025" y="1799907"/>
                </a:lnTo>
                <a:lnTo>
                  <a:pt x="797885" y="1794192"/>
                </a:lnTo>
                <a:lnTo>
                  <a:pt x="801698" y="1788477"/>
                </a:lnTo>
                <a:lnTo>
                  <a:pt x="805829" y="1783080"/>
                </a:lnTo>
                <a:lnTo>
                  <a:pt x="810596" y="1778317"/>
                </a:lnTo>
                <a:lnTo>
                  <a:pt x="815681" y="1773872"/>
                </a:lnTo>
                <a:lnTo>
                  <a:pt x="1082297" y="1569085"/>
                </a:lnTo>
                <a:lnTo>
                  <a:pt x="1082297" y="1293812"/>
                </a:lnTo>
                <a:lnTo>
                  <a:pt x="1082615" y="1286827"/>
                </a:lnTo>
                <a:lnTo>
                  <a:pt x="1083568" y="1279842"/>
                </a:lnTo>
                <a:lnTo>
                  <a:pt x="1085157" y="1273492"/>
                </a:lnTo>
                <a:lnTo>
                  <a:pt x="1087381" y="1267142"/>
                </a:lnTo>
                <a:lnTo>
                  <a:pt x="1090241" y="1261427"/>
                </a:lnTo>
                <a:lnTo>
                  <a:pt x="1093737" y="1255712"/>
                </a:lnTo>
                <a:lnTo>
                  <a:pt x="1097550" y="1250315"/>
                </a:lnTo>
                <a:lnTo>
                  <a:pt x="1101999" y="1245552"/>
                </a:lnTo>
                <a:lnTo>
                  <a:pt x="1106766" y="1241107"/>
                </a:lnTo>
                <a:lnTo>
                  <a:pt x="1112168" y="1237297"/>
                </a:lnTo>
                <a:lnTo>
                  <a:pt x="1117570" y="1234122"/>
                </a:lnTo>
                <a:lnTo>
                  <a:pt x="1123608" y="1230947"/>
                </a:lnTo>
                <a:lnTo>
                  <a:pt x="1129646" y="1228725"/>
                </a:lnTo>
                <a:lnTo>
                  <a:pt x="1136319" y="1227137"/>
                </a:lnTo>
                <a:lnTo>
                  <a:pt x="1142993" y="1225867"/>
                </a:lnTo>
                <a:lnTo>
                  <a:pt x="1149984" y="1225550"/>
                </a:lnTo>
                <a:close/>
                <a:moveTo>
                  <a:pt x="960111" y="638175"/>
                </a:moveTo>
                <a:lnTo>
                  <a:pt x="977589" y="673490"/>
                </a:lnTo>
                <a:lnTo>
                  <a:pt x="1003964" y="725667"/>
                </a:lnTo>
                <a:lnTo>
                  <a:pt x="1070062" y="855156"/>
                </a:lnTo>
                <a:lnTo>
                  <a:pt x="1156815" y="1023141"/>
                </a:lnTo>
                <a:lnTo>
                  <a:pt x="1160946" y="1018051"/>
                </a:lnTo>
                <a:lnTo>
                  <a:pt x="1165395" y="1011369"/>
                </a:lnTo>
                <a:lnTo>
                  <a:pt x="1175564" y="995462"/>
                </a:lnTo>
                <a:lnTo>
                  <a:pt x="1187640" y="975418"/>
                </a:lnTo>
                <a:lnTo>
                  <a:pt x="1200986" y="952193"/>
                </a:lnTo>
                <a:lnTo>
                  <a:pt x="1215604" y="926422"/>
                </a:lnTo>
                <a:lnTo>
                  <a:pt x="1230539" y="898743"/>
                </a:lnTo>
                <a:lnTo>
                  <a:pt x="1246111" y="869473"/>
                </a:lnTo>
                <a:lnTo>
                  <a:pt x="1261999" y="839248"/>
                </a:lnTo>
                <a:lnTo>
                  <a:pt x="1292824" y="778799"/>
                </a:lnTo>
                <a:lnTo>
                  <a:pt x="1321424" y="722804"/>
                </a:lnTo>
                <a:lnTo>
                  <a:pt x="1344939" y="675399"/>
                </a:lnTo>
                <a:lnTo>
                  <a:pt x="1361146" y="642311"/>
                </a:lnTo>
                <a:lnTo>
                  <a:pt x="1379259" y="647083"/>
                </a:lnTo>
                <a:lnTo>
                  <a:pt x="1397055" y="652174"/>
                </a:lnTo>
                <a:lnTo>
                  <a:pt x="1414850" y="657582"/>
                </a:lnTo>
                <a:lnTo>
                  <a:pt x="1431692" y="663627"/>
                </a:lnTo>
                <a:lnTo>
                  <a:pt x="1448852" y="669672"/>
                </a:lnTo>
                <a:lnTo>
                  <a:pt x="1465059" y="675399"/>
                </a:lnTo>
                <a:lnTo>
                  <a:pt x="1481266" y="681762"/>
                </a:lnTo>
                <a:lnTo>
                  <a:pt x="1496519" y="688125"/>
                </a:lnTo>
                <a:lnTo>
                  <a:pt x="1511454" y="694170"/>
                </a:lnTo>
                <a:lnTo>
                  <a:pt x="1526072" y="700851"/>
                </a:lnTo>
                <a:lnTo>
                  <a:pt x="1553719" y="713896"/>
                </a:lnTo>
                <a:lnTo>
                  <a:pt x="1579777" y="726304"/>
                </a:lnTo>
                <a:lnTo>
                  <a:pt x="1603292" y="739030"/>
                </a:lnTo>
                <a:lnTo>
                  <a:pt x="1624583" y="750801"/>
                </a:lnTo>
                <a:lnTo>
                  <a:pt x="1643650" y="761937"/>
                </a:lnTo>
                <a:lnTo>
                  <a:pt x="1659856" y="771799"/>
                </a:lnTo>
                <a:lnTo>
                  <a:pt x="1673521" y="780390"/>
                </a:lnTo>
                <a:lnTo>
                  <a:pt x="1692270" y="792798"/>
                </a:lnTo>
                <a:lnTo>
                  <a:pt x="1698625" y="797252"/>
                </a:lnTo>
                <a:lnTo>
                  <a:pt x="1698625" y="1101725"/>
                </a:lnTo>
                <a:lnTo>
                  <a:pt x="1152684" y="1101725"/>
                </a:lnTo>
                <a:lnTo>
                  <a:pt x="606425" y="1101725"/>
                </a:lnTo>
                <a:lnTo>
                  <a:pt x="606425" y="797252"/>
                </a:lnTo>
                <a:lnTo>
                  <a:pt x="613734" y="792479"/>
                </a:lnTo>
                <a:lnTo>
                  <a:pt x="621678" y="787071"/>
                </a:lnTo>
                <a:lnTo>
                  <a:pt x="633118" y="779753"/>
                </a:lnTo>
                <a:lnTo>
                  <a:pt x="647418" y="770527"/>
                </a:lnTo>
                <a:lnTo>
                  <a:pt x="664578" y="760028"/>
                </a:lnTo>
                <a:lnTo>
                  <a:pt x="684598" y="748892"/>
                </a:lnTo>
                <a:lnTo>
                  <a:pt x="706843" y="736484"/>
                </a:lnTo>
                <a:lnTo>
                  <a:pt x="731629" y="723758"/>
                </a:lnTo>
                <a:lnTo>
                  <a:pt x="758640" y="710396"/>
                </a:lnTo>
                <a:lnTo>
                  <a:pt x="772940" y="704033"/>
                </a:lnTo>
                <a:lnTo>
                  <a:pt x="787876" y="697352"/>
                </a:lnTo>
                <a:lnTo>
                  <a:pt x="802811" y="690670"/>
                </a:lnTo>
                <a:lnTo>
                  <a:pt x="818700" y="684307"/>
                </a:lnTo>
                <a:lnTo>
                  <a:pt x="834907" y="677626"/>
                </a:lnTo>
                <a:lnTo>
                  <a:pt x="851749" y="671263"/>
                </a:lnTo>
                <a:lnTo>
                  <a:pt x="868591" y="665536"/>
                </a:lnTo>
                <a:lnTo>
                  <a:pt x="886387" y="659491"/>
                </a:lnTo>
                <a:lnTo>
                  <a:pt x="903865" y="653764"/>
                </a:lnTo>
                <a:lnTo>
                  <a:pt x="922613" y="648356"/>
                </a:lnTo>
                <a:lnTo>
                  <a:pt x="941044" y="643265"/>
                </a:lnTo>
                <a:lnTo>
                  <a:pt x="960111" y="638175"/>
                </a:lnTo>
                <a:close/>
                <a:moveTo>
                  <a:pt x="1142048" y="0"/>
                </a:moveTo>
                <a:lnTo>
                  <a:pt x="1153160" y="0"/>
                </a:lnTo>
                <a:lnTo>
                  <a:pt x="1163955" y="0"/>
                </a:lnTo>
                <a:lnTo>
                  <a:pt x="1175068" y="634"/>
                </a:lnTo>
                <a:lnTo>
                  <a:pt x="1185545" y="2219"/>
                </a:lnTo>
                <a:lnTo>
                  <a:pt x="1196340" y="4121"/>
                </a:lnTo>
                <a:lnTo>
                  <a:pt x="1207135" y="6658"/>
                </a:lnTo>
                <a:lnTo>
                  <a:pt x="1217613" y="9511"/>
                </a:lnTo>
                <a:lnTo>
                  <a:pt x="1228408" y="12998"/>
                </a:lnTo>
                <a:lnTo>
                  <a:pt x="1238885" y="16803"/>
                </a:lnTo>
                <a:lnTo>
                  <a:pt x="1249045" y="21241"/>
                </a:lnTo>
                <a:lnTo>
                  <a:pt x="1258888" y="26631"/>
                </a:lnTo>
                <a:lnTo>
                  <a:pt x="1269048" y="32020"/>
                </a:lnTo>
                <a:lnTo>
                  <a:pt x="1278573" y="38361"/>
                </a:lnTo>
                <a:lnTo>
                  <a:pt x="1287780" y="45018"/>
                </a:lnTo>
                <a:lnTo>
                  <a:pt x="1296988" y="52310"/>
                </a:lnTo>
                <a:lnTo>
                  <a:pt x="1305878" y="59919"/>
                </a:lnTo>
                <a:lnTo>
                  <a:pt x="1314450" y="68162"/>
                </a:lnTo>
                <a:lnTo>
                  <a:pt x="1322388" y="77039"/>
                </a:lnTo>
                <a:lnTo>
                  <a:pt x="1330325" y="86233"/>
                </a:lnTo>
                <a:lnTo>
                  <a:pt x="1337628" y="95744"/>
                </a:lnTo>
                <a:lnTo>
                  <a:pt x="1344613" y="106206"/>
                </a:lnTo>
                <a:lnTo>
                  <a:pt x="1351280" y="116985"/>
                </a:lnTo>
                <a:lnTo>
                  <a:pt x="1357630" y="128081"/>
                </a:lnTo>
                <a:lnTo>
                  <a:pt x="1363028" y="140445"/>
                </a:lnTo>
                <a:lnTo>
                  <a:pt x="1368108" y="152492"/>
                </a:lnTo>
                <a:lnTo>
                  <a:pt x="1372553" y="165490"/>
                </a:lnTo>
                <a:lnTo>
                  <a:pt x="1376680" y="179123"/>
                </a:lnTo>
                <a:lnTo>
                  <a:pt x="1380490" y="192438"/>
                </a:lnTo>
                <a:lnTo>
                  <a:pt x="1383348" y="207022"/>
                </a:lnTo>
                <a:lnTo>
                  <a:pt x="1385570" y="221922"/>
                </a:lnTo>
                <a:lnTo>
                  <a:pt x="1387475" y="237457"/>
                </a:lnTo>
                <a:lnTo>
                  <a:pt x="1388428" y="253308"/>
                </a:lnTo>
                <a:lnTo>
                  <a:pt x="1388745" y="269794"/>
                </a:lnTo>
                <a:lnTo>
                  <a:pt x="1388428" y="275500"/>
                </a:lnTo>
                <a:lnTo>
                  <a:pt x="1388110" y="281207"/>
                </a:lnTo>
                <a:lnTo>
                  <a:pt x="1388745" y="281207"/>
                </a:lnTo>
                <a:lnTo>
                  <a:pt x="1393825" y="281841"/>
                </a:lnTo>
                <a:lnTo>
                  <a:pt x="1399223" y="282792"/>
                </a:lnTo>
                <a:lnTo>
                  <a:pt x="1404303" y="284694"/>
                </a:lnTo>
                <a:lnTo>
                  <a:pt x="1409065" y="286914"/>
                </a:lnTo>
                <a:lnTo>
                  <a:pt x="1413828" y="289767"/>
                </a:lnTo>
                <a:lnTo>
                  <a:pt x="1418273" y="293571"/>
                </a:lnTo>
                <a:lnTo>
                  <a:pt x="1422400" y="297376"/>
                </a:lnTo>
                <a:lnTo>
                  <a:pt x="1426210" y="301814"/>
                </a:lnTo>
                <a:lnTo>
                  <a:pt x="1429385" y="307204"/>
                </a:lnTo>
                <a:lnTo>
                  <a:pt x="1432243" y="312276"/>
                </a:lnTo>
                <a:lnTo>
                  <a:pt x="1434783" y="318300"/>
                </a:lnTo>
                <a:lnTo>
                  <a:pt x="1437005" y="324323"/>
                </a:lnTo>
                <a:lnTo>
                  <a:pt x="1438910" y="330664"/>
                </a:lnTo>
                <a:lnTo>
                  <a:pt x="1440498" y="337639"/>
                </a:lnTo>
                <a:lnTo>
                  <a:pt x="1441133" y="344613"/>
                </a:lnTo>
                <a:lnTo>
                  <a:pt x="1441450" y="351588"/>
                </a:lnTo>
                <a:lnTo>
                  <a:pt x="1441133" y="355392"/>
                </a:lnTo>
                <a:lnTo>
                  <a:pt x="1440815" y="358880"/>
                </a:lnTo>
                <a:lnTo>
                  <a:pt x="1440180" y="362367"/>
                </a:lnTo>
                <a:lnTo>
                  <a:pt x="1439228" y="366171"/>
                </a:lnTo>
                <a:lnTo>
                  <a:pt x="1438275" y="369342"/>
                </a:lnTo>
                <a:lnTo>
                  <a:pt x="1436688" y="372512"/>
                </a:lnTo>
                <a:lnTo>
                  <a:pt x="1433195" y="379170"/>
                </a:lnTo>
                <a:lnTo>
                  <a:pt x="1429068" y="385193"/>
                </a:lnTo>
                <a:lnTo>
                  <a:pt x="1424305" y="390900"/>
                </a:lnTo>
                <a:lnTo>
                  <a:pt x="1418590" y="396606"/>
                </a:lnTo>
                <a:lnTo>
                  <a:pt x="1412875" y="401679"/>
                </a:lnTo>
                <a:lnTo>
                  <a:pt x="1406525" y="406117"/>
                </a:lnTo>
                <a:lnTo>
                  <a:pt x="1400175" y="410239"/>
                </a:lnTo>
                <a:lnTo>
                  <a:pt x="1393508" y="413409"/>
                </a:lnTo>
                <a:lnTo>
                  <a:pt x="1386840" y="416579"/>
                </a:lnTo>
                <a:lnTo>
                  <a:pt x="1380808" y="419116"/>
                </a:lnTo>
                <a:lnTo>
                  <a:pt x="1374140" y="421018"/>
                </a:lnTo>
                <a:lnTo>
                  <a:pt x="1368108" y="421969"/>
                </a:lnTo>
                <a:lnTo>
                  <a:pt x="1362710" y="422286"/>
                </a:lnTo>
                <a:lnTo>
                  <a:pt x="1361758" y="421969"/>
                </a:lnTo>
                <a:lnTo>
                  <a:pt x="1357948" y="433382"/>
                </a:lnTo>
                <a:lnTo>
                  <a:pt x="1353503" y="444795"/>
                </a:lnTo>
                <a:lnTo>
                  <a:pt x="1349058" y="455891"/>
                </a:lnTo>
                <a:lnTo>
                  <a:pt x="1344295" y="466670"/>
                </a:lnTo>
                <a:lnTo>
                  <a:pt x="1339533" y="477132"/>
                </a:lnTo>
                <a:lnTo>
                  <a:pt x="1334135" y="487911"/>
                </a:lnTo>
                <a:lnTo>
                  <a:pt x="1328738" y="498056"/>
                </a:lnTo>
                <a:lnTo>
                  <a:pt x="1323340" y="508202"/>
                </a:lnTo>
                <a:lnTo>
                  <a:pt x="1317308" y="518029"/>
                </a:lnTo>
                <a:lnTo>
                  <a:pt x="1311275" y="527540"/>
                </a:lnTo>
                <a:lnTo>
                  <a:pt x="1305560" y="536734"/>
                </a:lnTo>
                <a:lnTo>
                  <a:pt x="1299210" y="545928"/>
                </a:lnTo>
                <a:lnTo>
                  <a:pt x="1292543" y="554805"/>
                </a:lnTo>
                <a:lnTo>
                  <a:pt x="1286193" y="563048"/>
                </a:lnTo>
                <a:lnTo>
                  <a:pt x="1279525" y="570974"/>
                </a:lnTo>
                <a:lnTo>
                  <a:pt x="1272540" y="578899"/>
                </a:lnTo>
                <a:lnTo>
                  <a:pt x="1265555" y="586191"/>
                </a:lnTo>
                <a:lnTo>
                  <a:pt x="1258570" y="593166"/>
                </a:lnTo>
                <a:lnTo>
                  <a:pt x="1251585" y="599824"/>
                </a:lnTo>
                <a:lnTo>
                  <a:pt x="1244283" y="606164"/>
                </a:lnTo>
                <a:lnTo>
                  <a:pt x="1236980" y="611871"/>
                </a:lnTo>
                <a:lnTo>
                  <a:pt x="1229678" y="617577"/>
                </a:lnTo>
                <a:lnTo>
                  <a:pt x="1222058" y="622333"/>
                </a:lnTo>
                <a:lnTo>
                  <a:pt x="1214755" y="626771"/>
                </a:lnTo>
                <a:lnTo>
                  <a:pt x="1207135" y="630893"/>
                </a:lnTo>
                <a:lnTo>
                  <a:pt x="1199198" y="634380"/>
                </a:lnTo>
                <a:lnTo>
                  <a:pt x="1191895" y="637233"/>
                </a:lnTo>
                <a:lnTo>
                  <a:pt x="1184275" y="639453"/>
                </a:lnTo>
                <a:lnTo>
                  <a:pt x="1176338" y="641672"/>
                </a:lnTo>
                <a:lnTo>
                  <a:pt x="1168718" y="643257"/>
                </a:lnTo>
                <a:lnTo>
                  <a:pt x="1161098" y="643891"/>
                </a:lnTo>
                <a:lnTo>
                  <a:pt x="1153160" y="644525"/>
                </a:lnTo>
                <a:lnTo>
                  <a:pt x="1145540" y="643891"/>
                </a:lnTo>
                <a:lnTo>
                  <a:pt x="1137603" y="643257"/>
                </a:lnTo>
                <a:lnTo>
                  <a:pt x="1129983" y="641672"/>
                </a:lnTo>
                <a:lnTo>
                  <a:pt x="1122363" y="639453"/>
                </a:lnTo>
                <a:lnTo>
                  <a:pt x="1114425" y="637233"/>
                </a:lnTo>
                <a:lnTo>
                  <a:pt x="1106805" y="634063"/>
                </a:lnTo>
                <a:lnTo>
                  <a:pt x="1098868" y="630893"/>
                </a:lnTo>
                <a:lnTo>
                  <a:pt x="1091248" y="626771"/>
                </a:lnTo>
                <a:lnTo>
                  <a:pt x="1083945" y="622333"/>
                </a:lnTo>
                <a:lnTo>
                  <a:pt x="1076643" y="617260"/>
                </a:lnTo>
                <a:lnTo>
                  <a:pt x="1069023" y="611871"/>
                </a:lnTo>
                <a:lnTo>
                  <a:pt x="1061720" y="606164"/>
                </a:lnTo>
                <a:lnTo>
                  <a:pt x="1054418" y="599824"/>
                </a:lnTo>
                <a:lnTo>
                  <a:pt x="1047433" y="593166"/>
                </a:lnTo>
                <a:lnTo>
                  <a:pt x="1040130" y="586191"/>
                </a:lnTo>
                <a:lnTo>
                  <a:pt x="1033463" y="578899"/>
                </a:lnTo>
                <a:lnTo>
                  <a:pt x="1026478" y="570657"/>
                </a:lnTo>
                <a:lnTo>
                  <a:pt x="1019810" y="562731"/>
                </a:lnTo>
                <a:lnTo>
                  <a:pt x="1013143" y="554171"/>
                </a:lnTo>
                <a:lnTo>
                  <a:pt x="1006793" y="545611"/>
                </a:lnTo>
                <a:lnTo>
                  <a:pt x="1000443" y="536417"/>
                </a:lnTo>
                <a:lnTo>
                  <a:pt x="994410" y="527223"/>
                </a:lnTo>
                <a:lnTo>
                  <a:pt x="988378" y="517712"/>
                </a:lnTo>
                <a:lnTo>
                  <a:pt x="982980" y="507884"/>
                </a:lnTo>
                <a:lnTo>
                  <a:pt x="977265" y="497422"/>
                </a:lnTo>
                <a:lnTo>
                  <a:pt x="971868" y="487277"/>
                </a:lnTo>
                <a:lnTo>
                  <a:pt x="966788" y="476815"/>
                </a:lnTo>
                <a:lnTo>
                  <a:pt x="961708" y="465719"/>
                </a:lnTo>
                <a:lnTo>
                  <a:pt x="956945" y="455257"/>
                </a:lnTo>
                <a:lnTo>
                  <a:pt x="952500" y="443844"/>
                </a:lnTo>
                <a:lnTo>
                  <a:pt x="948055" y="432748"/>
                </a:lnTo>
                <a:lnTo>
                  <a:pt x="944245" y="421335"/>
                </a:lnTo>
                <a:lnTo>
                  <a:pt x="938530" y="420067"/>
                </a:lnTo>
                <a:lnTo>
                  <a:pt x="932815" y="418165"/>
                </a:lnTo>
                <a:lnTo>
                  <a:pt x="926783" y="415945"/>
                </a:lnTo>
                <a:lnTo>
                  <a:pt x="920433" y="413409"/>
                </a:lnTo>
                <a:lnTo>
                  <a:pt x="914718" y="410239"/>
                </a:lnTo>
                <a:lnTo>
                  <a:pt x="908685" y="406434"/>
                </a:lnTo>
                <a:lnTo>
                  <a:pt x="902970" y="402630"/>
                </a:lnTo>
                <a:lnTo>
                  <a:pt x="897573" y="398192"/>
                </a:lnTo>
                <a:lnTo>
                  <a:pt x="892493" y="393119"/>
                </a:lnTo>
                <a:lnTo>
                  <a:pt x="887730" y="388047"/>
                </a:lnTo>
                <a:lnTo>
                  <a:pt x="883603" y="382657"/>
                </a:lnTo>
                <a:lnTo>
                  <a:pt x="880110" y="376950"/>
                </a:lnTo>
                <a:lnTo>
                  <a:pt x="876935" y="371244"/>
                </a:lnTo>
                <a:lnTo>
                  <a:pt x="874713" y="364903"/>
                </a:lnTo>
                <a:lnTo>
                  <a:pt x="874078" y="361733"/>
                </a:lnTo>
                <a:lnTo>
                  <a:pt x="873443" y="358246"/>
                </a:lnTo>
                <a:lnTo>
                  <a:pt x="873125" y="355075"/>
                </a:lnTo>
                <a:lnTo>
                  <a:pt x="873125" y="351588"/>
                </a:lnTo>
                <a:lnTo>
                  <a:pt x="873443" y="345247"/>
                </a:lnTo>
                <a:lnTo>
                  <a:pt x="874078" y="338907"/>
                </a:lnTo>
                <a:lnTo>
                  <a:pt x="874713" y="332566"/>
                </a:lnTo>
                <a:lnTo>
                  <a:pt x="876618" y="326542"/>
                </a:lnTo>
                <a:lnTo>
                  <a:pt x="878523" y="321153"/>
                </a:lnTo>
                <a:lnTo>
                  <a:pt x="880745" y="315446"/>
                </a:lnTo>
                <a:lnTo>
                  <a:pt x="883285" y="310374"/>
                </a:lnTo>
                <a:lnTo>
                  <a:pt x="885825" y="305618"/>
                </a:lnTo>
                <a:lnTo>
                  <a:pt x="889318" y="301180"/>
                </a:lnTo>
                <a:lnTo>
                  <a:pt x="892493" y="297059"/>
                </a:lnTo>
                <a:lnTo>
                  <a:pt x="896303" y="293571"/>
                </a:lnTo>
                <a:lnTo>
                  <a:pt x="900430" y="290401"/>
                </a:lnTo>
                <a:lnTo>
                  <a:pt x="904240" y="287548"/>
                </a:lnTo>
                <a:lnTo>
                  <a:pt x="908685" y="285328"/>
                </a:lnTo>
                <a:lnTo>
                  <a:pt x="913448" y="283426"/>
                </a:lnTo>
                <a:lnTo>
                  <a:pt x="917893" y="282475"/>
                </a:lnTo>
                <a:lnTo>
                  <a:pt x="917893" y="276134"/>
                </a:lnTo>
                <a:lnTo>
                  <a:pt x="917575" y="269794"/>
                </a:lnTo>
                <a:lnTo>
                  <a:pt x="917893" y="253308"/>
                </a:lnTo>
                <a:lnTo>
                  <a:pt x="919163" y="237457"/>
                </a:lnTo>
                <a:lnTo>
                  <a:pt x="920433" y="221922"/>
                </a:lnTo>
                <a:lnTo>
                  <a:pt x="923290" y="207022"/>
                </a:lnTo>
                <a:lnTo>
                  <a:pt x="926148" y="192438"/>
                </a:lnTo>
                <a:lnTo>
                  <a:pt x="929323" y="179123"/>
                </a:lnTo>
                <a:lnTo>
                  <a:pt x="933450" y="165490"/>
                </a:lnTo>
                <a:lnTo>
                  <a:pt x="938213" y="152492"/>
                </a:lnTo>
                <a:lnTo>
                  <a:pt x="943293" y="140445"/>
                </a:lnTo>
                <a:lnTo>
                  <a:pt x="949008" y="128081"/>
                </a:lnTo>
                <a:lnTo>
                  <a:pt x="955358" y="116985"/>
                </a:lnTo>
                <a:lnTo>
                  <a:pt x="961390" y="106206"/>
                </a:lnTo>
                <a:lnTo>
                  <a:pt x="968375" y="95744"/>
                </a:lnTo>
                <a:lnTo>
                  <a:pt x="976313" y="86233"/>
                </a:lnTo>
                <a:lnTo>
                  <a:pt x="983933" y="77039"/>
                </a:lnTo>
                <a:lnTo>
                  <a:pt x="992188" y="68162"/>
                </a:lnTo>
                <a:lnTo>
                  <a:pt x="1000443" y="59919"/>
                </a:lnTo>
                <a:lnTo>
                  <a:pt x="1009333" y="52310"/>
                </a:lnTo>
                <a:lnTo>
                  <a:pt x="1018223" y="45018"/>
                </a:lnTo>
                <a:lnTo>
                  <a:pt x="1027748" y="38361"/>
                </a:lnTo>
                <a:lnTo>
                  <a:pt x="1037590" y="32020"/>
                </a:lnTo>
                <a:lnTo>
                  <a:pt x="1047433" y="26631"/>
                </a:lnTo>
                <a:lnTo>
                  <a:pt x="1057275" y="21241"/>
                </a:lnTo>
                <a:lnTo>
                  <a:pt x="1067753" y="16803"/>
                </a:lnTo>
                <a:lnTo>
                  <a:pt x="1077913" y="12998"/>
                </a:lnTo>
                <a:lnTo>
                  <a:pt x="1088390" y="9511"/>
                </a:lnTo>
                <a:lnTo>
                  <a:pt x="1098868" y="6658"/>
                </a:lnTo>
                <a:lnTo>
                  <a:pt x="1109663" y="4121"/>
                </a:lnTo>
                <a:lnTo>
                  <a:pt x="1120775" y="2219"/>
                </a:lnTo>
                <a:lnTo>
                  <a:pt x="1131570" y="634"/>
                </a:lnTo>
                <a:lnTo>
                  <a:pt x="114204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14388245" y="7541398"/>
            <a:ext cx="544726" cy="671120"/>
          </a:xfrm>
          <a:custGeom>
            <a:avLst/>
            <a:gdLst>
              <a:gd name="T0" fmla="*/ 1194846 w 2597150"/>
              <a:gd name="T1" fmla="*/ 60501 h 3198813"/>
              <a:gd name="T2" fmla="*/ 1196737 w 2597150"/>
              <a:gd name="T3" fmla="*/ 227195 h 3198813"/>
              <a:gd name="T4" fmla="*/ 1263231 w 2597150"/>
              <a:gd name="T5" fmla="*/ 312274 h 3198813"/>
              <a:gd name="T6" fmla="*/ 1370693 w 2597150"/>
              <a:gd name="T7" fmla="*/ 342052 h 3198813"/>
              <a:gd name="T8" fmla="*/ 1385662 w 2597150"/>
              <a:gd name="T9" fmla="*/ 841502 h 3198813"/>
              <a:gd name="T10" fmla="*/ 1345797 w 2597150"/>
              <a:gd name="T11" fmla="*/ 1018752 h 3198813"/>
              <a:gd name="T12" fmla="*/ 1521487 w 2597150"/>
              <a:gd name="T13" fmla="*/ 1114703 h 3198813"/>
              <a:gd name="T14" fmla="*/ 1536614 w 2597150"/>
              <a:gd name="T15" fmla="*/ 1268949 h 3198813"/>
              <a:gd name="T16" fmla="*/ 1286551 w 2597150"/>
              <a:gd name="T17" fmla="*/ 1715619 h 3198813"/>
              <a:gd name="T18" fmla="*/ 1250626 w 2597150"/>
              <a:gd name="T19" fmla="*/ 1869865 h 3198813"/>
              <a:gd name="T20" fmla="*/ 1140327 w 2597150"/>
              <a:gd name="T21" fmla="*/ 1905000 h 3198813"/>
              <a:gd name="T22" fmla="*/ 1010805 w 2597150"/>
              <a:gd name="T23" fmla="*/ 1859782 h 3198813"/>
              <a:gd name="T24" fmla="*/ 1075409 w 2597150"/>
              <a:gd name="T25" fmla="*/ 1822126 h 3198813"/>
              <a:gd name="T26" fmla="*/ 969050 w 2597150"/>
              <a:gd name="T27" fmla="*/ 1796917 h 3198813"/>
              <a:gd name="T28" fmla="*/ 826922 w 2597150"/>
              <a:gd name="T29" fmla="*/ 1756583 h 3198813"/>
              <a:gd name="T30" fmla="*/ 924458 w 2597150"/>
              <a:gd name="T31" fmla="*/ 1724599 h 3198813"/>
              <a:gd name="T32" fmla="*/ 991582 w 2597150"/>
              <a:gd name="T33" fmla="*/ 1669612 h 3198813"/>
              <a:gd name="T34" fmla="*/ 1005763 w 2597150"/>
              <a:gd name="T35" fmla="*/ 1505598 h 3198813"/>
              <a:gd name="T36" fmla="*/ 950929 w 2597150"/>
              <a:gd name="T37" fmla="*/ 1052784 h 3198813"/>
              <a:gd name="T38" fmla="*/ 960699 w 2597150"/>
              <a:gd name="T39" fmla="*/ 705690 h 3198813"/>
              <a:gd name="T40" fmla="*/ 862848 w 2597150"/>
              <a:gd name="T41" fmla="*/ 720815 h 3198813"/>
              <a:gd name="T42" fmla="*/ 673923 w 2597150"/>
              <a:gd name="T43" fmla="*/ 695921 h 3198813"/>
              <a:gd name="T44" fmla="*/ 579854 w 2597150"/>
              <a:gd name="T45" fmla="*/ 663307 h 3198813"/>
              <a:gd name="T46" fmla="*/ 571503 w 2597150"/>
              <a:gd name="T47" fmla="*/ 567514 h 3198813"/>
              <a:gd name="T48" fmla="*/ 713157 w 2597150"/>
              <a:gd name="T49" fmla="*/ 614150 h 3198813"/>
              <a:gd name="T50" fmla="*/ 923670 w 2597150"/>
              <a:gd name="T51" fmla="*/ 536633 h 3198813"/>
              <a:gd name="T52" fmla="*/ 962117 w 2597150"/>
              <a:gd name="T53" fmla="*/ 426029 h 3198813"/>
              <a:gd name="T54" fmla="*/ 1060597 w 2597150"/>
              <a:gd name="T55" fmla="*/ 333545 h 3198813"/>
              <a:gd name="T56" fmla="*/ 1035544 w 2597150"/>
              <a:gd name="T57" fmla="*/ 263117 h 3198813"/>
              <a:gd name="T58" fmla="*/ 1003242 w 2597150"/>
              <a:gd name="T59" fmla="*/ 219474 h 3198813"/>
              <a:gd name="T60" fmla="*/ 984964 w 2597150"/>
              <a:gd name="T61" fmla="*/ 178038 h 3198813"/>
              <a:gd name="T62" fmla="*/ 1006394 w 2597150"/>
              <a:gd name="T63" fmla="*/ 80669 h 3198813"/>
              <a:gd name="T64" fmla="*/ 232099 w 2597150"/>
              <a:gd name="T65" fmla="*/ 0 h 3198813"/>
              <a:gd name="T66" fmla="*/ 343658 w 2597150"/>
              <a:gd name="T67" fmla="*/ 63022 h 3198813"/>
              <a:gd name="T68" fmla="*/ 332628 w 2597150"/>
              <a:gd name="T69" fmla="*/ 115330 h 3198813"/>
              <a:gd name="T70" fmla="*/ 327428 w 2597150"/>
              <a:gd name="T71" fmla="*/ 182607 h 3198813"/>
              <a:gd name="T72" fmla="*/ 298121 w 2597150"/>
              <a:gd name="T73" fmla="*/ 245944 h 3198813"/>
              <a:gd name="T74" fmla="*/ 281418 w 2597150"/>
              <a:gd name="T75" fmla="*/ 309281 h 3198813"/>
              <a:gd name="T76" fmla="*/ 324277 w 2597150"/>
              <a:gd name="T77" fmla="*/ 462110 h 3198813"/>
              <a:gd name="T78" fmla="*/ 447654 w 2597150"/>
              <a:gd name="T79" fmla="*/ 530016 h 3198813"/>
              <a:gd name="T80" fmla="*/ 562994 w 2597150"/>
              <a:gd name="T81" fmla="*/ 562630 h 3198813"/>
              <a:gd name="T82" fmla="*/ 384784 w 2597150"/>
              <a:gd name="T83" fmla="*/ 630851 h 3198813"/>
              <a:gd name="T84" fmla="*/ 308678 w 2597150"/>
              <a:gd name="T85" fmla="*/ 928788 h 3198813"/>
              <a:gd name="T86" fmla="*/ 251953 w 2597150"/>
              <a:gd name="T87" fmla="*/ 1123369 h 3198813"/>
              <a:gd name="T88" fmla="*/ 186247 w 2597150"/>
              <a:gd name="T89" fmla="*/ 1526237 h 3198813"/>
              <a:gd name="T90" fmla="*/ 249274 w 2597150"/>
              <a:gd name="T91" fmla="*/ 1592095 h 3198813"/>
              <a:gd name="T92" fmla="*/ 259201 w 2597150"/>
              <a:gd name="T93" fmla="*/ 1634005 h 3198813"/>
              <a:gd name="T94" fmla="*/ 185617 w 2597150"/>
              <a:gd name="T95" fmla="*/ 1657323 h 3198813"/>
              <a:gd name="T96" fmla="*/ 309781 w 2597150"/>
              <a:gd name="T97" fmla="*/ 1720975 h 3198813"/>
              <a:gd name="T98" fmla="*/ 272910 w 2597150"/>
              <a:gd name="T99" fmla="*/ 1768872 h 3198813"/>
              <a:gd name="T100" fmla="*/ 95172 w 2597150"/>
              <a:gd name="T101" fmla="*/ 1728223 h 3198813"/>
              <a:gd name="T102" fmla="*/ 36556 w 2597150"/>
              <a:gd name="T103" fmla="*/ 1720503 h 3198813"/>
              <a:gd name="T104" fmla="*/ 8824 w 2597150"/>
              <a:gd name="T105" fmla="*/ 1646137 h 3198813"/>
              <a:gd name="T106" fmla="*/ 3151 w 2597150"/>
              <a:gd name="T107" fmla="*/ 1597295 h 3198813"/>
              <a:gd name="T108" fmla="*/ 31672 w 2597150"/>
              <a:gd name="T109" fmla="*/ 1310229 h 3198813"/>
              <a:gd name="T110" fmla="*/ 24108 w 2597150"/>
              <a:gd name="T111" fmla="*/ 934303 h 3198813"/>
              <a:gd name="T112" fmla="*/ 20642 w 2597150"/>
              <a:gd name="T113" fmla="*/ 717664 h 3198813"/>
              <a:gd name="T114" fmla="*/ 47901 w 2597150"/>
              <a:gd name="T115" fmla="*/ 337483 h 3198813"/>
              <a:gd name="T116" fmla="*/ 143230 w 2597150"/>
              <a:gd name="T117" fmla="*/ 209864 h 3198813"/>
              <a:gd name="T118" fmla="*/ 127316 w 2597150"/>
              <a:gd name="T119" fmla="*/ 135340 h 3198813"/>
              <a:gd name="T120" fmla="*/ 166708 w 2597150"/>
              <a:gd name="T121" fmla="*/ 19852 h 3198813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597150" h="3198813">
                <a:moveTo>
                  <a:pt x="223838" y="1304925"/>
                </a:moveTo>
                <a:lnTo>
                  <a:pt x="243449" y="1314450"/>
                </a:lnTo>
                <a:lnTo>
                  <a:pt x="377548" y="1314450"/>
                </a:lnTo>
                <a:lnTo>
                  <a:pt x="385763" y="1306046"/>
                </a:lnTo>
                <a:lnTo>
                  <a:pt x="223838" y="1304925"/>
                </a:lnTo>
                <a:close/>
                <a:moveTo>
                  <a:pt x="1866412" y="30160"/>
                </a:moveTo>
                <a:lnTo>
                  <a:pt x="1871441" y="30425"/>
                </a:lnTo>
                <a:lnTo>
                  <a:pt x="1875940" y="30689"/>
                </a:lnTo>
                <a:lnTo>
                  <a:pt x="1880704" y="31747"/>
                </a:lnTo>
                <a:lnTo>
                  <a:pt x="1885997" y="32541"/>
                </a:lnTo>
                <a:lnTo>
                  <a:pt x="1899760" y="35716"/>
                </a:lnTo>
                <a:lnTo>
                  <a:pt x="1905318" y="36774"/>
                </a:lnTo>
                <a:lnTo>
                  <a:pt x="1911141" y="38626"/>
                </a:lnTo>
                <a:lnTo>
                  <a:pt x="1916963" y="40743"/>
                </a:lnTo>
                <a:lnTo>
                  <a:pt x="1923315" y="43124"/>
                </a:lnTo>
                <a:lnTo>
                  <a:pt x="1929138" y="45769"/>
                </a:lnTo>
                <a:lnTo>
                  <a:pt x="1935490" y="48679"/>
                </a:lnTo>
                <a:lnTo>
                  <a:pt x="1947929" y="55029"/>
                </a:lnTo>
                <a:lnTo>
                  <a:pt x="1959574" y="61643"/>
                </a:lnTo>
                <a:lnTo>
                  <a:pt x="1970425" y="67992"/>
                </a:lnTo>
                <a:lnTo>
                  <a:pt x="1980218" y="74077"/>
                </a:lnTo>
                <a:lnTo>
                  <a:pt x="1987628" y="79633"/>
                </a:lnTo>
                <a:lnTo>
                  <a:pt x="1991334" y="82543"/>
                </a:lnTo>
                <a:lnTo>
                  <a:pt x="1995039" y="86247"/>
                </a:lnTo>
                <a:lnTo>
                  <a:pt x="1998744" y="90745"/>
                </a:lnTo>
                <a:lnTo>
                  <a:pt x="2002714" y="96036"/>
                </a:lnTo>
                <a:lnTo>
                  <a:pt x="2006949" y="101592"/>
                </a:lnTo>
                <a:lnTo>
                  <a:pt x="2011184" y="107941"/>
                </a:lnTo>
                <a:lnTo>
                  <a:pt x="2015154" y="114555"/>
                </a:lnTo>
                <a:lnTo>
                  <a:pt x="2019124" y="121698"/>
                </a:lnTo>
                <a:lnTo>
                  <a:pt x="2023093" y="129371"/>
                </a:lnTo>
                <a:lnTo>
                  <a:pt x="2026534" y="137572"/>
                </a:lnTo>
                <a:lnTo>
                  <a:pt x="2029975" y="145509"/>
                </a:lnTo>
                <a:lnTo>
                  <a:pt x="2032886" y="153710"/>
                </a:lnTo>
                <a:lnTo>
                  <a:pt x="2035533" y="162176"/>
                </a:lnTo>
                <a:lnTo>
                  <a:pt x="2037650" y="170642"/>
                </a:lnTo>
                <a:lnTo>
                  <a:pt x="2039503" y="179108"/>
                </a:lnTo>
                <a:lnTo>
                  <a:pt x="2040826" y="187310"/>
                </a:lnTo>
                <a:lnTo>
                  <a:pt x="2041355" y="196305"/>
                </a:lnTo>
                <a:lnTo>
                  <a:pt x="2041620" y="206093"/>
                </a:lnTo>
                <a:lnTo>
                  <a:pt x="2041620" y="216676"/>
                </a:lnTo>
                <a:lnTo>
                  <a:pt x="2041355" y="228317"/>
                </a:lnTo>
                <a:lnTo>
                  <a:pt x="2040826" y="239957"/>
                </a:lnTo>
                <a:lnTo>
                  <a:pt x="2040032" y="252127"/>
                </a:lnTo>
                <a:lnTo>
                  <a:pt x="2038179" y="276202"/>
                </a:lnTo>
                <a:lnTo>
                  <a:pt x="2035533" y="298955"/>
                </a:lnTo>
                <a:lnTo>
                  <a:pt x="2032886" y="318797"/>
                </a:lnTo>
                <a:lnTo>
                  <a:pt x="2031298" y="327263"/>
                </a:lnTo>
                <a:lnTo>
                  <a:pt x="2029975" y="334406"/>
                </a:lnTo>
                <a:lnTo>
                  <a:pt x="2028651" y="339697"/>
                </a:lnTo>
                <a:lnTo>
                  <a:pt x="2027593" y="343665"/>
                </a:lnTo>
                <a:lnTo>
                  <a:pt x="2021241" y="357158"/>
                </a:lnTo>
                <a:lnTo>
                  <a:pt x="2013566" y="373032"/>
                </a:lnTo>
                <a:lnTo>
                  <a:pt x="2010125" y="381498"/>
                </a:lnTo>
                <a:lnTo>
                  <a:pt x="2006949" y="389435"/>
                </a:lnTo>
                <a:lnTo>
                  <a:pt x="2004567" y="396578"/>
                </a:lnTo>
                <a:lnTo>
                  <a:pt x="2003773" y="400017"/>
                </a:lnTo>
                <a:lnTo>
                  <a:pt x="2002979" y="402927"/>
                </a:lnTo>
                <a:lnTo>
                  <a:pt x="2002979" y="404515"/>
                </a:lnTo>
                <a:lnTo>
                  <a:pt x="2002979" y="406102"/>
                </a:lnTo>
                <a:lnTo>
                  <a:pt x="2003773" y="409277"/>
                </a:lnTo>
                <a:lnTo>
                  <a:pt x="2004832" y="413245"/>
                </a:lnTo>
                <a:lnTo>
                  <a:pt x="2006684" y="417214"/>
                </a:lnTo>
                <a:lnTo>
                  <a:pt x="2008802" y="421182"/>
                </a:lnTo>
                <a:lnTo>
                  <a:pt x="2011184" y="424886"/>
                </a:lnTo>
                <a:lnTo>
                  <a:pt x="2016742" y="432823"/>
                </a:lnTo>
                <a:lnTo>
                  <a:pt x="2022035" y="439966"/>
                </a:lnTo>
                <a:lnTo>
                  <a:pt x="2026799" y="446051"/>
                </a:lnTo>
                <a:lnTo>
                  <a:pt x="2031827" y="451078"/>
                </a:lnTo>
                <a:lnTo>
                  <a:pt x="2037385" y="457956"/>
                </a:lnTo>
                <a:lnTo>
                  <a:pt x="2042943" y="464041"/>
                </a:lnTo>
                <a:lnTo>
                  <a:pt x="2047972" y="469861"/>
                </a:lnTo>
                <a:lnTo>
                  <a:pt x="2053530" y="475417"/>
                </a:lnTo>
                <a:lnTo>
                  <a:pt x="2063322" y="485206"/>
                </a:lnTo>
                <a:lnTo>
                  <a:pt x="2073380" y="493936"/>
                </a:lnTo>
                <a:lnTo>
                  <a:pt x="2082643" y="501344"/>
                </a:lnTo>
                <a:lnTo>
                  <a:pt x="2091377" y="507694"/>
                </a:lnTo>
                <a:lnTo>
                  <a:pt x="2099846" y="512985"/>
                </a:lnTo>
                <a:lnTo>
                  <a:pt x="2107786" y="517482"/>
                </a:lnTo>
                <a:lnTo>
                  <a:pt x="2115197" y="521186"/>
                </a:lnTo>
                <a:lnTo>
                  <a:pt x="2121813" y="524361"/>
                </a:lnTo>
                <a:lnTo>
                  <a:pt x="2133988" y="529388"/>
                </a:lnTo>
                <a:lnTo>
                  <a:pt x="2143516" y="533092"/>
                </a:lnTo>
                <a:lnTo>
                  <a:pt x="2147486" y="535208"/>
                </a:lnTo>
                <a:lnTo>
                  <a:pt x="2150662" y="537060"/>
                </a:lnTo>
                <a:lnTo>
                  <a:pt x="2152250" y="538118"/>
                </a:lnTo>
                <a:lnTo>
                  <a:pt x="2154102" y="538912"/>
                </a:lnTo>
                <a:lnTo>
                  <a:pt x="2158866" y="540499"/>
                </a:lnTo>
                <a:lnTo>
                  <a:pt x="2164953" y="541558"/>
                </a:lnTo>
                <a:lnTo>
                  <a:pt x="2171570" y="542087"/>
                </a:lnTo>
                <a:lnTo>
                  <a:pt x="2179245" y="542880"/>
                </a:lnTo>
                <a:lnTo>
                  <a:pt x="2186921" y="543145"/>
                </a:lnTo>
                <a:lnTo>
                  <a:pt x="2203594" y="543145"/>
                </a:lnTo>
                <a:lnTo>
                  <a:pt x="2235883" y="542616"/>
                </a:lnTo>
                <a:lnTo>
                  <a:pt x="2242500" y="542616"/>
                </a:lnTo>
                <a:lnTo>
                  <a:pt x="2248058" y="542880"/>
                </a:lnTo>
                <a:lnTo>
                  <a:pt x="2252557" y="543145"/>
                </a:lnTo>
                <a:lnTo>
                  <a:pt x="2256263" y="543674"/>
                </a:lnTo>
                <a:lnTo>
                  <a:pt x="2260497" y="545261"/>
                </a:lnTo>
                <a:lnTo>
                  <a:pt x="2264732" y="546320"/>
                </a:lnTo>
                <a:lnTo>
                  <a:pt x="2268437" y="547907"/>
                </a:lnTo>
                <a:lnTo>
                  <a:pt x="2271878" y="549494"/>
                </a:lnTo>
                <a:lnTo>
                  <a:pt x="2275054" y="551346"/>
                </a:lnTo>
                <a:lnTo>
                  <a:pt x="2277965" y="553198"/>
                </a:lnTo>
                <a:lnTo>
                  <a:pt x="2283523" y="556637"/>
                </a:lnTo>
                <a:lnTo>
                  <a:pt x="2288552" y="560870"/>
                </a:lnTo>
                <a:lnTo>
                  <a:pt x="2293051" y="565104"/>
                </a:lnTo>
                <a:lnTo>
                  <a:pt x="2302314" y="574363"/>
                </a:lnTo>
                <a:lnTo>
                  <a:pt x="2304696" y="577538"/>
                </a:lnTo>
                <a:lnTo>
                  <a:pt x="2307343" y="581506"/>
                </a:lnTo>
                <a:lnTo>
                  <a:pt x="2309725" y="586004"/>
                </a:lnTo>
                <a:lnTo>
                  <a:pt x="2311842" y="591295"/>
                </a:lnTo>
                <a:lnTo>
                  <a:pt x="2314224" y="597115"/>
                </a:lnTo>
                <a:lnTo>
                  <a:pt x="2316077" y="603465"/>
                </a:lnTo>
                <a:lnTo>
                  <a:pt x="2318194" y="610079"/>
                </a:lnTo>
                <a:lnTo>
                  <a:pt x="2319782" y="617222"/>
                </a:lnTo>
                <a:lnTo>
                  <a:pt x="2323223" y="631773"/>
                </a:lnTo>
                <a:lnTo>
                  <a:pt x="2325605" y="645795"/>
                </a:lnTo>
                <a:lnTo>
                  <a:pt x="2327722" y="659552"/>
                </a:lnTo>
                <a:lnTo>
                  <a:pt x="2329045" y="671193"/>
                </a:lnTo>
                <a:lnTo>
                  <a:pt x="2329575" y="681510"/>
                </a:lnTo>
                <a:lnTo>
                  <a:pt x="2330104" y="700559"/>
                </a:lnTo>
                <a:lnTo>
                  <a:pt x="2331957" y="760350"/>
                </a:lnTo>
                <a:lnTo>
                  <a:pt x="2336456" y="932580"/>
                </a:lnTo>
                <a:lnTo>
                  <a:pt x="2341220" y="1110629"/>
                </a:lnTo>
                <a:lnTo>
                  <a:pt x="2343072" y="1177828"/>
                </a:lnTo>
                <a:lnTo>
                  <a:pt x="2344396" y="1216983"/>
                </a:lnTo>
                <a:lnTo>
                  <a:pt x="2344396" y="1223332"/>
                </a:lnTo>
                <a:lnTo>
                  <a:pt x="2344396" y="1230476"/>
                </a:lnTo>
                <a:lnTo>
                  <a:pt x="2343337" y="1248730"/>
                </a:lnTo>
                <a:lnTo>
                  <a:pt x="2342014" y="1270689"/>
                </a:lnTo>
                <a:lnTo>
                  <a:pt x="2339897" y="1295558"/>
                </a:lnTo>
                <a:lnTo>
                  <a:pt x="2336985" y="1323337"/>
                </a:lnTo>
                <a:lnTo>
                  <a:pt x="2334074" y="1352703"/>
                </a:lnTo>
                <a:lnTo>
                  <a:pt x="2327457" y="1413023"/>
                </a:lnTo>
                <a:lnTo>
                  <a:pt x="2314753" y="1524933"/>
                </a:lnTo>
                <a:lnTo>
                  <a:pt x="2310519" y="1564617"/>
                </a:lnTo>
                <a:lnTo>
                  <a:pt x="2309725" y="1578374"/>
                </a:lnTo>
                <a:lnTo>
                  <a:pt x="2308931" y="1586311"/>
                </a:lnTo>
                <a:lnTo>
                  <a:pt x="2308931" y="1592131"/>
                </a:lnTo>
                <a:lnTo>
                  <a:pt x="2308401" y="1598745"/>
                </a:lnTo>
                <a:lnTo>
                  <a:pt x="2307607" y="1605624"/>
                </a:lnTo>
                <a:lnTo>
                  <a:pt x="2306284" y="1613296"/>
                </a:lnTo>
                <a:lnTo>
                  <a:pt x="2304696" y="1620968"/>
                </a:lnTo>
                <a:lnTo>
                  <a:pt x="2303373" y="1628905"/>
                </a:lnTo>
                <a:lnTo>
                  <a:pt x="2301256" y="1637107"/>
                </a:lnTo>
                <a:lnTo>
                  <a:pt x="2299138" y="1645308"/>
                </a:lnTo>
                <a:lnTo>
                  <a:pt x="2296756" y="1652980"/>
                </a:lnTo>
                <a:lnTo>
                  <a:pt x="2294374" y="1660653"/>
                </a:lnTo>
                <a:lnTo>
                  <a:pt x="2291463" y="1667531"/>
                </a:lnTo>
                <a:lnTo>
                  <a:pt x="2288552" y="1674145"/>
                </a:lnTo>
                <a:lnTo>
                  <a:pt x="2285640" y="1679966"/>
                </a:lnTo>
                <a:lnTo>
                  <a:pt x="2282464" y="1684992"/>
                </a:lnTo>
                <a:lnTo>
                  <a:pt x="2279288" y="1689225"/>
                </a:lnTo>
                <a:lnTo>
                  <a:pt x="2277700" y="1690813"/>
                </a:lnTo>
                <a:lnTo>
                  <a:pt x="2276112" y="1692135"/>
                </a:lnTo>
                <a:lnTo>
                  <a:pt x="2270554" y="1696633"/>
                </a:lnTo>
                <a:lnTo>
                  <a:pt x="2266320" y="1700601"/>
                </a:lnTo>
                <a:lnTo>
                  <a:pt x="2263409" y="1704305"/>
                </a:lnTo>
                <a:lnTo>
                  <a:pt x="2261821" y="1706951"/>
                </a:lnTo>
                <a:lnTo>
                  <a:pt x="2260762" y="1709067"/>
                </a:lnTo>
                <a:lnTo>
                  <a:pt x="2260497" y="1710655"/>
                </a:lnTo>
                <a:lnTo>
                  <a:pt x="2260762" y="1711713"/>
                </a:lnTo>
                <a:lnTo>
                  <a:pt x="2256263" y="1786849"/>
                </a:lnTo>
                <a:lnTo>
                  <a:pt x="2266585" y="1792933"/>
                </a:lnTo>
                <a:lnTo>
                  <a:pt x="2276112" y="1799283"/>
                </a:lnTo>
                <a:lnTo>
                  <a:pt x="2294374" y="1811188"/>
                </a:lnTo>
                <a:lnTo>
                  <a:pt x="2310254" y="1822564"/>
                </a:lnTo>
                <a:lnTo>
                  <a:pt x="2324017" y="1833147"/>
                </a:lnTo>
                <a:lnTo>
                  <a:pt x="2335662" y="1841877"/>
                </a:lnTo>
                <a:lnTo>
                  <a:pt x="2344131" y="1849020"/>
                </a:lnTo>
                <a:lnTo>
                  <a:pt x="2351012" y="1854841"/>
                </a:lnTo>
                <a:lnTo>
                  <a:pt x="2357629" y="1856957"/>
                </a:lnTo>
                <a:lnTo>
                  <a:pt x="2360540" y="1857222"/>
                </a:lnTo>
                <a:lnTo>
                  <a:pt x="2367157" y="1857751"/>
                </a:lnTo>
                <a:lnTo>
                  <a:pt x="2389124" y="1858280"/>
                </a:lnTo>
                <a:lnTo>
                  <a:pt x="2419296" y="1858545"/>
                </a:lnTo>
                <a:lnTo>
                  <a:pt x="2453702" y="1859074"/>
                </a:lnTo>
                <a:lnTo>
                  <a:pt x="2488373" y="1860397"/>
                </a:lnTo>
                <a:lnTo>
                  <a:pt x="2504253" y="1860926"/>
                </a:lnTo>
                <a:lnTo>
                  <a:pt x="2519074" y="1862249"/>
                </a:lnTo>
                <a:lnTo>
                  <a:pt x="2531778" y="1863042"/>
                </a:lnTo>
                <a:lnTo>
                  <a:pt x="2542100" y="1864630"/>
                </a:lnTo>
                <a:lnTo>
                  <a:pt x="2546335" y="1865159"/>
                </a:lnTo>
                <a:lnTo>
                  <a:pt x="2549246" y="1866217"/>
                </a:lnTo>
                <a:lnTo>
                  <a:pt x="2551893" y="1867011"/>
                </a:lnTo>
                <a:lnTo>
                  <a:pt x="2553481" y="1868069"/>
                </a:lnTo>
                <a:lnTo>
                  <a:pt x="2554539" y="1869392"/>
                </a:lnTo>
                <a:lnTo>
                  <a:pt x="2555598" y="1871773"/>
                </a:lnTo>
                <a:lnTo>
                  <a:pt x="2556921" y="1874947"/>
                </a:lnTo>
                <a:lnTo>
                  <a:pt x="2557980" y="1878387"/>
                </a:lnTo>
                <a:lnTo>
                  <a:pt x="2561156" y="1887911"/>
                </a:lnTo>
                <a:lnTo>
                  <a:pt x="2563802" y="1899287"/>
                </a:lnTo>
                <a:lnTo>
                  <a:pt x="2566978" y="1912515"/>
                </a:lnTo>
                <a:lnTo>
                  <a:pt x="2570419" y="1927331"/>
                </a:lnTo>
                <a:lnTo>
                  <a:pt x="2576771" y="1958813"/>
                </a:lnTo>
                <a:lnTo>
                  <a:pt x="2582858" y="1991090"/>
                </a:lnTo>
                <a:lnTo>
                  <a:pt x="2588152" y="2020985"/>
                </a:lnTo>
                <a:lnTo>
                  <a:pt x="2595033" y="2059611"/>
                </a:lnTo>
                <a:lnTo>
                  <a:pt x="2596091" y="2064109"/>
                </a:lnTo>
                <a:lnTo>
                  <a:pt x="2596356" y="2069136"/>
                </a:lnTo>
                <a:lnTo>
                  <a:pt x="2596621" y="2074427"/>
                </a:lnTo>
                <a:lnTo>
                  <a:pt x="2596885" y="2079454"/>
                </a:lnTo>
                <a:lnTo>
                  <a:pt x="2596621" y="2090036"/>
                </a:lnTo>
                <a:lnTo>
                  <a:pt x="2596091" y="2100354"/>
                </a:lnTo>
                <a:lnTo>
                  <a:pt x="2594768" y="2109613"/>
                </a:lnTo>
                <a:lnTo>
                  <a:pt x="2593974" y="2113846"/>
                </a:lnTo>
                <a:lnTo>
                  <a:pt x="2592915" y="2117815"/>
                </a:lnTo>
                <a:lnTo>
                  <a:pt x="2592122" y="2120990"/>
                </a:lnTo>
                <a:lnTo>
                  <a:pt x="2590798" y="2123635"/>
                </a:lnTo>
                <a:lnTo>
                  <a:pt x="2589740" y="2126281"/>
                </a:lnTo>
                <a:lnTo>
                  <a:pt x="2588416" y="2127604"/>
                </a:lnTo>
                <a:lnTo>
                  <a:pt x="2587093" y="2128926"/>
                </a:lnTo>
                <a:lnTo>
                  <a:pt x="2585240" y="2129720"/>
                </a:lnTo>
                <a:lnTo>
                  <a:pt x="2583388" y="2129985"/>
                </a:lnTo>
                <a:lnTo>
                  <a:pt x="2581006" y="2130778"/>
                </a:lnTo>
                <a:lnTo>
                  <a:pt x="2575712" y="2131043"/>
                </a:lnTo>
                <a:lnTo>
                  <a:pt x="2570154" y="2131308"/>
                </a:lnTo>
                <a:lnTo>
                  <a:pt x="2564596" y="2131572"/>
                </a:lnTo>
                <a:lnTo>
                  <a:pt x="2562214" y="2131837"/>
                </a:lnTo>
                <a:lnTo>
                  <a:pt x="2559832" y="2132366"/>
                </a:lnTo>
                <a:lnTo>
                  <a:pt x="2557715" y="2133159"/>
                </a:lnTo>
                <a:lnTo>
                  <a:pt x="2555863" y="2133953"/>
                </a:lnTo>
                <a:lnTo>
                  <a:pt x="2554539" y="2135011"/>
                </a:lnTo>
                <a:lnTo>
                  <a:pt x="2553481" y="2136334"/>
                </a:lnTo>
                <a:lnTo>
                  <a:pt x="2553216" y="2138186"/>
                </a:lnTo>
                <a:lnTo>
                  <a:pt x="2553216" y="2141361"/>
                </a:lnTo>
                <a:lnTo>
                  <a:pt x="2554010" y="2151150"/>
                </a:lnTo>
                <a:lnTo>
                  <a:pt x="2555863" y="2165965"/>
                </a:lnTo>
                <a:lnTo>
                  <a:pt x="2558244" y="2184749"/>
                </a:lnTo>
                <a:lnTo>
                  <a:pt x="2565390" y="2230254"/>
                </a:lnTo>
                <a:lnTo>
                  <a:pt x="2573595" y="2281578"/>
                </a:lnTo>
                <a:lnTo>
                  <a:pt x="2582064" y="2332903"/>
                </a:lnTo>
                <a:lnTo>
                  <a:pt x="2590004" y="2377085"/>
                </a:lnTo>
                <a:lnTo>
                  <a:pt x="2597150" y="2420209"/>
                </a:lnTo>
                <a:lnTo>
                  <a:pt x="2183745" y="2488466"/>
                </a:lnTo>
                <a:lnTo>
                  <a:pt x="2180833" y="2541642"/>
                </a:lnTo>
                <a:lnTo>
                  <a:pt x="2174217" y="2662547"/>
                </a:lnTo>
                <a:lnTo>
                  <a:pt x="2167071" y="2791918"/>
                </a:lnTo>
                <a:lnTo>
                  <a:pt x="2163630" y="2841655"/>
                </a:lnTo>
                <a:lnTo>
                  <a:pt x="2162571" y="2859381"/>
                </a:lnTo>
                <a:lnTo>
                  <a:pt x="2161513" y="2871551"/>
                </a:lnTo>
                <a:lnTo>
                  <a:pt x="2160983" y="2880810"/>
                </a:lnTo>
                <a:lnTo>
                  <a:pt x="2160983" y="2891657"/>
                </a:lnTo>
                <a:lnTo>
                  <a:pt x="2161513" y="2903562"/>
                </a:lnTo>
                <a:lnTo>
                  <a:pt x="2162571" y="2916261"/>
                </a:lnTo>
                <a:lnTo>
                  <a:pt x="2163630" y="2930019"/>
                </a:lnTo>
                <a:lnTo>
                  <a:pt x="2165218" y="2943776"/>
                </a:lnTo>
                <a:lnTo>
                  <a:pt x="2168923" y="2971819"/>
                </a:lnTo>
                <a:lnTo>
                  <a:pt x="2172364" y="2998011"/>
                </a:lnTo>
                <a:lnTo>
                  <a:pt x="2175805" y="3020499"/>
                </a:lnTo>
                <a:lnTo>
                  <a:pt x="2178187" y="3037695"/>
                </a:lnTo>
                <a:lnTo>
                  <a:pt x="2179245" y="3043780"/>
                </a:lnTo>
                <a:lnTo>
                  <a:pt x="2179245" y="3047484"/>
                </a:lnTo>
                <a:lnTo>
                  <a:pt x="2179245" y="3049600"/>
                </a:lnTo>
                <a:lnTo>
                  <a:pt x="2178716" y="3051981"/>
                </a:lnTo>
                <a:lnTo>
                  <a:pt x="2178187" y="3053833"/>
                </a:lnTo>
                <a:lnTo>
                  <a:pt x="2177657" y="3055685"/>
                </a:lnTo>
                <a:lnTo>
                  <a:pt x="2175805" y="3058596"/>
                </a:lnTo>
                <a:lnTo>
                  <a:pt x="2173687" y="3060977"/>
                </a:lnTo>
                <a:lnTo>
                  <a:pt x="2171835" y="3062829"/>
                </a:lnTo>
                <a:lnTo>
                  <a:pt x="2169982" y="3063887"/>
                </a:lnTo>
                <a:lnTo>
                  <a:pt x="2168394" y="3064945"/>
                </a:lnTo>
                <a:lnTo>
                  <a:pt x="2166277" y="3100132"/>
                </a:lnTo>
                <a:lnTo>
                  <a:pt x="2126312" y="3130821"/>
                </a:lnTo>
                <a:lnTo>
                  <a:pt x="2120225" y="3134260"/>
                </a:lnTo>
                <a:lnTo>
                  <a:pt x="2114932" y="3136641"/>
                </a:lnTo>
                <a:lnTo>
                  <a:pt x="2109903" y="3138493"/>
                </a:lnTo>
                <a:lnTo>
                  <a:pt x="2104875" y="3139287"/>
                </a:lnTo>
                <a:lnTo>
                  <a:pt x="2100640" y="3139816"/>
                </a:lnTo>
                <a:lnTo>
                  <a:pt x="2096405" y="3139816"/>
                </a:lnTo>
                <a:lnTo>
                  <a:pt x="2092700" y="3139816"/>
                </a:lnTo>
                <a:lnTo>
                  <a:pt x="2088995" y="3139287"/>
                </a:lnTo>
                <a:lnTo>
                  <a:pt x="2082378" y="3138229"/>
                </a:lnTo>
                <a:lnTo>
                  <a:pt x="2079467" y="3137699"/>
                </a:lnTo>
                <a:lnTo>
                  <a:pt x="2076291" y="3137170"/>
                </a:lnTo>
                <a:lnTo>
                  <a:pt x="2073380" y="3137170"/>
                </a:lnTo>
                <a:lnTo>
                  <a:pt x="2070733" y="3137435"/>
                </a:lnTo>
                <a:lnTo>
                  <a:pt x="2067557" y="3138493"/>
                </a:lnTo>
                <a:lnTo>
                  <a:pt x="2064910" y="3139551"/>
                </a:lnTo>
                <a:lnTo>
                  <a:pt x="2057765" y="3144049"/>
                </a:lnTo>
                <a:lnTo>
                  <a:pt x="2048501" y="3150663"/>
                </a:lnTo>
                <a:lnTo>
                  <a:pt x="2026005" y="3167066"/>
                </a:lnTo>
                <a:lnTo>
                  <a:pt x="2014624" y="3175532"/>
                </a:lnTo>
                <a:lnTo>
                  <a:pt x="2003508" y="3182939"/>
                </a:lnTo>
                <a:lnTo>
                  <a:pt x="1998215" y="3186114"/>
                </a:lnTo>
                <a:lnTo>
                  <a:pt x="1993451" y="3188760"/>
                </a:lnTo>
                <a:lnTo>
                  <a:pt x="1989216" y="3190876"/>
                </a:lnTo>
                <a:lnTo>
                  <a:pt x="1985511" y="3192464"/>
                </a:lnTo>
                <a:lnTo>
                  <a:pt x="1980747" y="3193786"/>
                </a:lnTo>
                <a:lnTo>
                  <a:pt x="1975719" y="3195109"/>
                </a:lnTo>
                <a:lnTo>
                  <a:pt x="1969631" y="3195903"/>
                </a:lnTo>
                <a:lnTo>
                  <a:pt x="1963279" y="3196961"/>
                </a:lnTo>
                <a:lnTo>
                  <a:pt x="1956398" y="3197490"/>
                </a:lnTo>
                <a:lnTo>
                  <a:pt x="1948723" y="3198019"/>
                </a:lnTo>
                <a:lnTo>
                  <a:pt x="1932843" y="3198813"/>
                </a:lnTo>
                <a:lnTo>
                  <a:pt x="1915375" y="3198813"/>
                </a:lnTo>
                <a:lnTo>
                  <a:pt x="1897378" y="3198284"/>
                </a:lnTo>
                <a:lnTo>
                  <a:pt x="1878587" y="3197755"/>
                </a:lnTo>
                <a:lnTo>
                  <a:pt x="1859796" y="3196961"/>
                </a:lnTo>
                <a:lnTo>
                  <a:pt x="1841534" y="3195638"/>
                </a:lnTo>
                <a:lnTo>
                  <a:pt x="1823801" y="3194580"/>
                </a:lnTo>
                <a:lnTo>
                  <a:pt x="1791512" y="3191670"/>
                </a:lnTo>
                <a:lnTo>
                  <a:pt x="1766634" y="3189553"/>
                </a:lnTo>
                <a:lnTo>
                  <a:pt x="1752342" y="3188231"/>
                </a:lnTo>
                <a:lnTo>
                  <a:pt x="1748372" y="3187437"/>
                </a:lnTo>
                <a:lnTo>
                  <a:pt x="1744402" y="3186643"/>
                </a:lnTo>
                <a:lnTo>
                  <a:pt x="1740961" y="3185320"/>
                </a:lnTo>
                <a:lnTo>
                  <a:pt x="1737521" y="3184262"/>
                </a:lnTo>
                <a:lnTo>
                  <a:pt x="1734080" y="3182675"/>
                </a:lnTo>
                <a:lnTo>
                  <a:pt x="1731434" y="3181352"/>
                </a:lnTo>
                <a:lnTo>
                  <a:pt x="1728522" y="3179500"/>
                </a:lnTo>
                <a:lnTo>
                  <a:pt x="1726140" y="3177384"/>
                </a:lnTo>
                <a:lnTo>
                  <a:pt x="1721641" y="3173415"/>
                </a:lnTo>
                <a:lnTo>
                  <a:pt x="1717671" y="3169182"/>
                </a:lnTo>
                <a:lnTo>
                  <a:pt x="1715024" y="3165214"/>
                </a:lnTo>
                <a:lnTo>
                  <a:pt x="1712907" y="3161510"/>
                </a:lnTo>
                <a:lnTo>
                  <a:pt x="1708672" y="3153573"/>
                </a:lnTo>
                <a:lnTo>
                  <a:pt x="1705761" y="3148282"/>
                </a:lnTo>
                <a:lnTo>
                  <a:pt x="1703379" y="3142726"/>
                </a:lnTo>
                <a:lnTo>
                  <a:pt x="1700997" y="3136377"/>
                </a:lnTo>
                <a:lnTo>
                  <a:pt x="1699144" y="3129763"/>
                </a:lnTo>
                <a:lnTo>
                  <a:pt x="1698350" y="3126323"/>
                </a:lnTo>
                <a:lnTo>
                  <a:pt x="1697821" y="3122884"/>
                </a:lnTo>
                <a:lnTo>
                  <a:pt x="1697557" y="3119180"/>
                </a:lnTo>
                <a:lnTo>
                  <a:pt x="1697557" y="3115476"/>
                </a:lnTo>
                <a:lnTo>
                  <a:pt x="1697821" y="3112037"/>
                </a:lnTo>
                <a:lnTo>
                  <a:pt x="1698350" y="3109127"/>
                </a:lnTo>
                <a:lnTo>
                  <a:pt x="1699409" y="3106481"/>
                </a:lnTo>
                <a:lnTo>
                  <a:pt x="1701262" y="3104629"/>
                </a:lnTo>
                <a:lnTo>
                  <a:pt x="1703379" y="3102777"/>
                </a:lnTo>
                <a:lnTo>
                  <a:pt x="1705496" y="3101454"/>
                </a:lnTo>
                <a:lnTo>
                  <a:pt x="1708408" y="3100132"/>
                </a:lnTo>
                <a:lnTo>
                  <a:pt x="1711054" y="3099073"/>
                </a:lnTo>
                <a:lnTo>
                  <a:pt x="1717142" y="3097222"/>
                </a:lnTo>
                <a:lnTo>
                  <a:pt x="1723229" y="3095105"/>
                </a:lnTo>
                <a:lnTo>
                  <a:pt x="1726405" y="3093782"/>
                </a:lnTo>
                <a:lnTo>
                  <a:pt x="1729316" y="3092724"/>
                </a:lnTo>
                <a:lnTo>
                  <a:pt x="1732228" y="3091137"/>
                </a:lnTo>
                <a:lnTo>
                  <a:pt x="1734874" y="3089020"/>
                </a:lnTo>
                <a:lnTo>
                  <a:pt x="1737256" y="3087168"/>
                </a:lnTo>
                <a:lnTo>
                  <a:pt x="1740167" y="3085316"/>
                </a:lnTo>
                <a:lnTo>
                  <a:pt x="1743343" y="3083464"/>
                </a:lnTo>
                <a:lnTo>
                  <a:pt x="1746519" y="3082142"/>
                </a:lnTo>
                <a:lnTo>
                  <a:pt x="1753930" y="3079231"/>
                </a:lnTo>
                <a:lnTo>
                  <a:pt x="1761870" y="3076586"/>
                </a:lnTo>
                <a:lnTo>
                  <a:pt x="1770604" y="3073940"/>
                </a:lnTo>
                <a:lnTo>
                  <a:pt x="1780396" y="3071030"/>
                </a:lnTo>
                <a:lnTo>
                  <a:pt x="1790189" y="3067062"/>
                </a:lnTo>
                <a:lnTo>
                  <a:pt x="1800776" y="3062564"/>
                </a:lnTo>
                <a:lnTo>
                  <a:pt x="1806333" y="3059654"/>
                </a:lnTo>
                <a:lnTo>
                  <a:pt x="1812156" y="3056479"/>
                </a:lnTo>
                <a:lnTo>
                  <a:pt x="1818508" y="3052511"/>
                </a:lnTo>
                <a:lnTo>
                  <a:pt x="1824860" y="3048013"/>
                </a:lnTo>
                <a:lnTo>
                  <a:pt x="1837564" y="3038753"/>
                </a:lnTo>
                <a:lnTo>
                  <a:pt x="1850003" y="3028965"/>
                </a:lnTo>
                <a:lnTo>
                  <a:pt x="1860854" y="3019970"/>
                </a:lnTo>
                <a:lnTo>
                  <a:pt x="1869853" y="3012562"/>
                </a:lnTo>
                <a:lnTo>
                  <a:pt x="1877793" y="3005419"/>
                </a:lnTo>
                <a:lnTo>
                  <a:pt x="1770074" y="3003038"/>
                </a:lnTo>
                <a:lnTo>
                  <a:pt x="1765575" y="2985577"/>
                </a:lnTo>
                <a:lnTo>
                  <a:pt x="1741491" y="2985577"/>
                </a:lnTo>
                <a:lnTo>
                  <a:pt x="1735933" y="2985841"/>
                </a:lnTo>
                <a:lnTo>
                  <a:pt x="1730375" y="2986899"/>
                </a:lnTo>
                <a:lnTo>
                  <a:pt x="1724288" y="2987958"/>
                </a:lnTo>
                <a:lnTo>
                  <a:pt x="1717671" y="2989545"/>
                </a:lnTo>
                <a:lnTo>
                  <a:pt x="1704438" y="2993249"/>
                </a:lnTo>
                <a:lnTo>
                  <a:pt x="1690675" y="2996688"/>
                </a:lnTo>
                <a:lnTo>
                  <a:pt x="1684059" y="2998540"/>
                </a:lnTo>
                <a:lnTo>
                  <a:pt x="1677442" y="3001186"/>
                </a:lnTo>
                <a:lnTo>
                  <a:pt x="1663944" y="3007271"/>
                </a:lnTo>
                <a:lnTo>
                  <a:pt x="1657328" y="3010445"/>
                </a:lnTo>
                <a:lnTo>
                  <a:pt x="1650182" y="3013091"/>
                </a:lnTo>
                <a:lnTo>
                  <a:pt x="1646741" y="3014149"/>
                </a:lnTo>
                <a:lnTo>
                  <a:pt x="1643300" y="3015207"/>
                </a:lnTo>
                <a:lnTo>
                  <a:pt x="1639595" y="3016001"/>
                </a:lnTo>
                <a:lnTo>
                  <a:pt x="1635625" y="3016266"/>
                </a:lnTo>
                <a:lnTo>
                  <a:pt x="1627685" y="3017324"/>
                </a:lnTo>
                <a:lnTo>
                  <a:pt x="1620275" y="3017853"/>
                </a:lnTo>
                <a:lnTo>
                  <a:pt x="1604924" y="3018118"/>
                </a:lnTo>
                <a:lnTo>
                  <a:pt x="1590103" y="3018118"/>
                </a:lnTo>
                <a:lnTo>
                  <a:pt x="1576076" y="3017589"/>
                </a:lnTo>
                <a:lnTo>
                  <a:pt x="1562578" y="3016795"/>
                </a:lnTo>
                <a:lnTo>
                  <a:pt x="1550139" y="3015207"/>
                </a:lnTo>
                <a:lnTo>
                  <a:pt x="1538493" y="3013620"/>
                </a:lnTo>
                <a:lnTo>
                  <a:pt x="1527907" y="3012033"/>
                </a:lnTo>
                <a:lnTo>
                  <a:pt x="1523407" y="3011239"/>
                </a:lnTo>
                <a:lnTo>
                  <a:pt x="1517585" y="3009652"/>
                </a:lnTo>
                <a:lnTo>
                  <a:pt x="1501705" y="3004890"/>
                </a:lnTo>
                <a:lnTo>
                  <a:pt x="1483178" y="2998805"/>
                </a:lnTo>
                <a:lnTo>
                  <a:pt x="1462799" y="2992191"/>
                </a:lnTo>
                <a:lnTo>
                  <a:pt x="1442685" y="2985047"/>
                </a:lnTo>
                <a:lnTo>
                  <a:pt x="1424952" y="2978169"/>
                </a:lnTo>
                <a:lnTo>
                  <a:pt x="1410660" y="2972348"/>
                </a:lnTo>
                <a:lnTo>
                  <a:pt x="1405897" y="2969967"/>
                </a:lnTo>
                <a:lnTo>
                  <a:pt x="1402721" y="2968116"/>
                </a:lnTo>
                <a:lnTo>
                  <a:pt x="1400339" y="2966264"/>
                </a:lnTo>
                <a:lnTo>
                  <a:pt x="1398221" y="2964676"/>
                </a:lnTo>
                <a:lnTo>
                  <a:pt x="1396369" y="2963089"/>
                </a:lnTo>
                <a:lnTo>
                  <a:pt x="1394516" y="2961237"/>
                </a:lnTo>
                <a:lnTo>
                  <a:pt x="1393193" y="2959120"/>
                </a:lnTo>
                <a:lnTo>
                  <a:pt x="1392134" y="2957268"/>
                </a:lnTo>
                <a:lnTo>
                  <a:pt x="1390811" y="2955417"/>
                </a:lnTo>
                <a:lnTo>
                  <a:pt x="1390017" y="2953300"/>
                </a:lnTo>
                <a:lnTo>
                  <a:pt x="1388958" y="2949596"/>
                </a:lnTo>
                <a:lnTo>
                  <a:pt x="1388429" y="2945628"/>
                </a:lnTo>
                <a:lnTo>
                  <a:pt x="1388693" y="2941395"/>
                </a:lnTo>
                <a:lnTo>
                  <a:pt x="1389487" y="2937426"/>
                </a:lnTo>
                <a:lnTo>
                  <a:pt x="1390281" y="2933193"/>
                </a:lnTo>
                <a:lnTo>
                  <a:pt x="1391075" y="2930812"/>
                </a:lnTo>
                <a:lnTo>
                  <a:pt x="1392134" y="2928696"/>
                </a:lnTo>
                <a:lnTo>
                  <a:pt x="1393193" y="2926315"/>
                </a:lnTo>
                <a:lnTo>
                  <a:pt x="1394781" y="2924198"/>
                </a:lnTo>
                <a:lnTo>
                  <a:pt x="1396898" y="2921817"/>
                </a:lnTo>
                <a:lnTo>
                  <a:pt x="1399280" y="2919436"/>
                </a:lnTo>
                <a:lnTo>
                  <a:pt x="1401927" y="2917055"/>
                </a:lnTo>
                <a:lnTo>
                  <a:pt x="1405632" y="2914410"/>
                </a:lnTo>
                <a:lnTo>
                  <a:pt x="1409866" y="2912028"/>
                </a:lnTo>
                <a:lnTo>
                  <a:pt x="1414630" y="2909647"/>
                </a:lnTo>
                <a:lnTo>
                  <a:pt x="1420188" y="2907266"/>
                </a:lnTo>
                <a:lnTo>
                  <a:pt x="1426805" y="2904885"/>
                </a:lnTo>
                <a:lnTo>
                  <a:pt x="1433951" y="2902504"/>
                </a:lnTo>
                <a:lnTo>
                  <a:pt x="1442156" y="2899859"/>
                </a:lnTo>
                <a:lnTo>
                  <a:pt x="1445067" y="2899065"/>
                </a:lnTo>
                <a:lnTo>
                  <a:pt x="1449037" y="2898800"/>
                </a:lnTo>
                <a:lnTo>
                  <a:pt x="1459623" y="2898007"/>
                </a:lnTo>
                <a:lnTo>
                  <a:pt x="1472327" y="2897742"/>
                </a:lnTo>
                <a:lnTo>
                  <a:pt x="1486090" y="2897213"/>
                </a:lnTo>
                <a:lnTo>
                  <a:pt x="1513615" y="2897742"/>
                </a:lnTo>
                <a:lnTo>
                  <a:pt x="1532671" y="2897742"/>
                </a:lnTo>
                <a:lnTo>
                  <a:pt x="1540611" y="2897213"/>
                </a:lnTo>
                <a:lnTo>
                  <a:pt x="1552785" y="2895890"/>
                </a:lnTo>
                <a:lnTo>
                  <a:pt x="1567077" y="2893774"/>
                </a:lnTo>
                <a:lnTo>
                  <a:pt x="1582957" y="2891393"/>
                </a:lnTo>
                <a:lnTo>
                  <a:pt x="1598307" y="2888482"/>
                </a:lnTo>
                <a:lnTo>
                  <a:pt x="1611541" y="2885572"/>
                </a:lnTo>
                <a:lnTo>
                  <a:pt x="1616834" y="2883985"/>
                </a:lnTo>
                <a:lnTo>
                  <a:pt x="1621598" y="2882927"/>
                </a:lnTo>
                <a:lnTo>
                  <a:pt x="1625039" y="2881339"/>
                </a:lnTo>
                <a:lnTo>
                  <a:pt x="1626097" y="2880810"/>
                </a:lnTo>
                <a:lnTo>
                  <a:pt x="1626891" y="2880281"/>
                </a:lnTo>
                <a:lnTo>
                  <a:pt x="1628214" y="2878694"/>
                </a:lnTo>
                <a:lnTo>
                  <a:pt x="1629008" y="2876577"/>
                </a:lnTo>
                <a:lnTo>
                  <a:pt x="1629802" y="2874196"/>
                </a:lnTo>
                <a:lnTo>
                  <a:pt x="1630596" y="2871551"/>
                </a:lnTo>
                <a:lnTo>
                  <a:pt x="1631655" y="2864672"/>
                </a:lnTo>
                <a:lnTo>
                  <a:pt x="1632449" y="2857529"/>
                </a:lnTo>
                <a:lnTo>
                  <a:pt x="1633243" y="2850121"/>
                </a:lnTo>
                <a:lnTo>
                  <a:pt x="1634302" y="2842978"/>
                </a:lnTo>
                <a:lnTo>
                  <a:pt x="1635096" y="2839803"/>
                </a:lnTo>
                <a:lnTo>
                  <a:pt x="1635890" y="2836893"/>
                </a:lnTo>
                <a:lnTo>
                  <a:pt x="1636948" y="2833983"/>
                </a:lnTo>
                <a:lnTo>
                  <a:pt x="1637742" y="2831602"/>
                </a:lnTo>
                <a:lnTo>
                  <a:pt x="1639330" y="2829485"/>
                </a:lnTo>
                <a:lnTo>
                  <a:pt x="1641448" y="2827104"/>
                </a:lnTo>
                <a:lnTo>
                  <a:pt x="1646212" y="2821813"/>
                </a:lnTo>
                <a:lnTo>
                  <a:pt x="1652299" y="2815728"/>
                </a:lnTo>
                <a:lnTo>
                  <a:pt x="1658916" y="2809643"/>
                </a:lnTo>
                <a:lnTo>
                  <a:pt x="1665532" y="2803558"/>
                </a:lnTo>
                <a:lnTo>
                  <a:pt x="1671090" y="2797473"/>
                </a:lnTo>
                <a:lnTo>
                  <a:pt x="1676383" y="2792182"/>
                </a:lnTo>
                <a:lnTo>
                  <a:pt x="1678236" y="2789801"/>
                </a:lnTo>
                <a:lnTo>
                  <a:pt x="1679559" y="2787685"/>
                </a:lnTo>
                <a:lnTo>
                  <a:pt x="1681677" y="2783981"/>
                </a:lnTo>
                <a:lnTo>
                  <a:pt x="1683000" y="2780806"/>
                </a:lnTo>
                <a:lnTo>
                  <a:pt x="1683265" y="2777896"/>
                </a:lnTo>
                <a:lnTo>
                  <a:pt x="1683000" y="2775515"/>
                </a:lnTo>
                <a:lnTo>
                  <a:pt x="1682471" y="2773134"/>
                </a:lnTo>
                <a:lnTo>
                  <a:pt x="1681412" y="2770488"/>
                </a:lnTo>
                <a:lnTo>
                  <a:pt x="1680618" y="2767049"/>
                </a:lnTo>
                <a:lnTo>
                  <a:pt x="1679559" y="2763609"/>
                </a:lnTo>
                <a:lnTo>
                  <a:pt x="1679559" y="2760170"/>
                </a:lnTo>
                <a:lnTo>
                  <a:pt x="1679559" y="2755144"/>
                </a:lnTo>
                <a:lnTo>
                  <a:pt x="1680883" y="2739534"/>
                </a:lnTo>
                <a:lnTo>
                  <a:pt x="1683000" y="2718899"/>
                </a:lnTo>
                <a:lnTo>
                  <a:pt x="1685647" y="2696146"/>
                </a:lnTo>
                <a:lnTo>
                  <a:pt x="1691469" y="2652229"/>
                </a:lnTo>
                <a:lnTo>
                  <a:pt x="1694910" y="2627096"/>
                </a:lnTo>
                <a:lnTo>
                  <a:pt x="1695704" y="2624186"/>
                </a:lnTo>
                <a:lnTo>
                  <a:pt x="1695704" y="2620482"/>
                </a:lnTo>
                <a:lnTo>
                  <a:pt x="1695969" y="2610428"/>
                </a:lnTo>
                <a:lnTo>
                  <a:pt x="1695704" y="2597465"/>
                </a:lnTo>
                <a:lnTo>
                  <a:pt x="1694910" y="2582385"/>
                </a:lnTo>
                <a:lnTo>
                  <a:pt x="1693587" y="2565453"/>
                </a:lnTo>
                <a:lnTo>
                  <a:pt x="1691734" y="2547198"/>
                </a:lnTo>
                <a:lnTo>
                  <a:pt x="1689352" y="2528150"/>
                </a:lnTo>
                <a:lnTo>
                  <a:pt x="1686176" y="2508308"/>
                </a:lnTo>
                <a:lnTo>
                  <a:pt x="1685382" y="2501694"/>
                </a:lnTo>
                <a:lnTo>
                  <a:pt x="1684059" y="2491111"/>
                </a:lnTo>
                <a:lnTo>
                  <a:pt x="1681412" y="2460951"/>
                </a:lnTo>
                <a:lnTo>
                  <a:pt x="1678236" y="2419680"/>
                </a:lnTo>
                <a:lnTo>
                  <a:pt x="1674266" y="2369148"/>
                </a:lnTo>
                <a:lnTo>
                  <a:pt x="1665267" y="2248244"/>
                </a:lnTo>
                <a:lnTo>
                  <a:pt x="1655210" y="2114111"/>
                </a:lnTo>
                <a:lnTo>
                  <a:pt x="1645153" y="1982095"/>
                </a:lnTo>
                <a:lnTo>
                  <a:pt x="1640389" y="1921775"/>
                </a:lnTo>
                <a:lnTo>
                  <a:pt x="1635890" y="1867804"/>
                </a:lnTo>
                <a:lnTo>
                  <a:pt x="1631655" y="1822300"/>
                </a:lnTo>
                <a:lnTo>
                  <a:pt x="1628214" y="1787378"/>
                </a:lnTo>
                <a:lnTo>
                  <a:pt x="1626626" y="1774150"/>
                </a:lnTo>
                <a:lnTo>
                  <a:pt x="1625039" y="1764625"/>
                </a:lnTo>
                <a:lnTo>
                  <a:pt x="1623451" y="1758276"/>
                </a:lnTo>
                <a:lnTo>
                  <a:pt x="1622921" y="1756688"/>
                </a:lnTo>
                <a:lnTo>
                  <a:pt x="1622657" y="1755895"/>
                </a:lnTo>
                <a:lnTo>
                  <a:pt x="1620539" y="1755101"/>
                </a:lnTo>
                <a:lnTo>
                  <a:pt x="1618422" y="1755101"/>
                </a:lnTo>
                <a:lnTo>
                  <a:pt x="1616569" y="1755101"/>
                </a:lnTo>
                <a:lnTo>
                  <a:pt x="1614452" y="1755895"/>
                </a:lnTo>
                <a:lnTo>
                  <a:pt x="1612599" y="1756688"/>
                </a:lnTo>
                <a:lnTo>
                  <a:pt x="1611011" y="1757482"/>
                </a:lnTo>
                <a:lnTo>
                  <a:pt x="1607306" y="1760128"/>
                </a:lnTo>
                <a:lnTo>
                  <a:pt x="1600689" y="1765419"/>
                </a:lnTo>
                <a:lnTo>
                  <a:pt x="1597249" y="1767800"/>
                </a:lnTo>
                <a:lnTo>
                  <a:pt x="1595661" y="1768329"/>
                </a:lnTo>
                <a:lnTo>
                  <a:pt x="1594073" y="1769123"/>
                </a:lnTo>
                <a:lnTo>
                  <a:pt x="1592220" y="1769387"/>
                </a:lnTo>
                <a:lnTo>
                  <a:pt x="1590367" y="1769387"/>
                </a:lnTo>
                <a:lnTo>
                  <a:pt x="1588515" y="1769387"/>
                </a:lnTo>
                <a:lnTo>
                  <a:pt x="1586927" y="1769123"/>
                </a:lnTo>
                <a:lnTo>
                  <a:pt x="1584810" y="1768329"/>
                </a:lnTo>
                <a:lnTo>
                  <a:pt x="1582957" y="1767536"/>
                </a:lnTo>
                <a:lnTo>
                  <a:pt x="1581104" y="1766742"/>
                </a:lnTo>
                <a:lnTo>
                  <a:pt x="1578987" y="1765154"/>
                </a:lnTo>
                <a:lnTo>
                  <a:pt x="1577134" y="1763567"/>
                </a:lnTo>
                <a:lnTo>
                  <a:pt x="1575546" y="1761715"/>
                </a:lnTo>
                <a:lnTo>
                  <a:pt x="1573958" y="1759599"/>
                </a:lnTo>
                <a:lnTo>
                  <a:pt x="1572370" y="1757218"/>
                </a:lnTo>
                <a:lnTo>
                  <a:pt x="1570782" y="1754572"/>
                </a:lnTo>
                <a:lnTo>
                  <a:pt x="1569724" y="1751926"/>
                </a:lnTo>
                <a:lnTo>
                  <a:pt x="1568400" y="1748487"/>
                </a:lnTo>
                <a:lnTo>
                  <a:pt x="1567606" y="1745048"/>
                </a:lnTo>
                <a:lnTo>
                  <a:pt x="1567077" y="1741608"/>
                </a:lnTo>
                <a:lnTo>
                  <a:pt x="1567077" y="1735259"/>
                </a:lnTo>
                <a:lnTo>
                  <a:pt x="1568400" y="1714623"/>
                </a:lnTo>
                <a:lnTo>
                  <a:pt x="1570253" y="1684463"/>
                </a:lnTo>
                <a:lnTo>
                  <a:pt x="1573164" y="1646366"/>
                </a:lnTo>
                <a:lnTo>
                  <a:pt x="1580840" y="1553241"/>
                </a:lnTo>
                <a:lnTo>
                  <a:pt x="1590103" y="1447681"/>
                </a:lnTo>
                <a:lnTo>
                  <a:pt x="1607835" y="1251376"/>
                </a:lnTo>
                <a:lnTo>
                  <a:pt x="1613658" y="1184971"/>
                </a:lnTo>
                <a:lnTo>
                  <a:pt x="1616040" y="1157721"/>
                </a:lnTo>
                <a:lnTo>
                  <a:pt x="1615775" y="1156663"/>
                </a:lnTo>
                <a:lnTo>
                  <a:pt x="1615775" y="1156134"/>
                </a:lnTo>
                <a:lnTo>
                  <a:pt x="1615246" y="1155605"/>
                </a:lnTo>
                <a:lnTo>
                  <a:pt x="1614717" y="1155076"/>
                </a:lnTo>
                <a:lnTo>
                  <a:pt x="1614187" y="1155076"/>
                </a:lnTo>
                <a:lnTo>
                  <a:pt x="1613393" y="1155605"/>
                </a:lnTo>
                <a:lnTo>
                  <a:pt x="1611805" y="1156134"/>
                </a:lnTo>
                <a:lnTo>
                  <a:pt x="1609423" y="1157721"/>
                </a:lnTo>
                <a:lnTo>
                  <a:pt x="1607041" y="1159309"/>
                </a:lnTo>
                <a:lnTo>
                  <a:pt x="1601483" y="1164335"/>
                </a:lnTo>
                <a:lnTo>
                  <a:pt x="1589838" y="1175447"/>
                </a:lnTo>
                <a:lnTo>
                  <a:pt x="1584810" y="1180473"/>
                </a:lnTo>
                <a:lnTo>
                  <a:pt x="1580840" y="1183913"/>
                </a:lnTo>
                <a:lnTo>
                  <a:pt x="1578722" y="1185236"/>
                </a:lnTo>
                <a:lnTo>
                  <a:pt x="1576076" y="1186823"/>
                </a:lnTo>
                <a:lnTo>
                  <a:pt x="1568930" y="1190262"/>
                </a:lnTo>
                <a:lnTo>
                  <a:pt x="1560460" y="1193702"/>
                </a:lnTo>
                <a:lnTo>
                  <a:pt x="1550933" y="1197670"/>
                </a:lnTo>
                <a:lnTo>
                  <a:pt x="1540611" y="1201374"/>
                </a:lnTo>
                <a:lnTo>
                  <a:pt x="1530553" y="1204284"/>
                </a:lnTo>
                <a:lnTo>
                  <a:pt x="1520761" y="1206665"/>
                </a:lnTo>
                <a:lnTo>
                  <a:pt x="1516526" y="1207723"/>
                </a:lnTo>
                <a:lnTo>
                  <a:pt x="1512556" y="1208252"/>
                </a:lnTo>
                <a:lnTo>
                  <a:pt x="1505410" y="1208517"/>
                </a:lnTo>
                <a:lnTo>
                  <a:pt x="1491912" y="1209046"/>
                </a:lnTo>
                <a:lnTo>
                  <a:pt x="1449301" y="1210369"/>
                </a:lnTo>
                <a:lnTo>
                  <a:pt x="1392399" y="1211427"/>
                </a:lnTo>
                <a:lnTo>
                  <a:pt x="1328879" y="1212750"/>
                </a:lnTo>
                <a:lnTo>
                  <a:pt x="1265360" y="1213544"/>
                </a:lnTo>
                <a:lnTo>
                  <a:pt x="1210045" y="1214073"/>
                </a:lnTo>
                <a:lnTo>
                  <a:pt x="1187284" y="1214073"/>
                </a:lnTo>
                <a:lnTo>
                  <a:pt x="1169551" y="1213544"/>
                </a:lnTo>
                <a:lnTo>
                  <a:pt x="1157377" y="1213279"/>
                </a:lnTo>
                <a:lnTo>
                  <a:pt x="1153672" y="1213015"/>
                </a:lnTo>
                <a:lnTo>
                  <a:pt x="1151554" y="1212486"/>
                </a:lnTo>
                <a:lnTo>
                  <a:pt x="1150496" y="1211956"/>
                </a:lnTo>
                <a:lnTo>
                  <a:pt x="1149702" y="1211163"/>
                </a:lnTo>
                <a:lnTo>
                  <a:pt x="1148114" y="1209046"/>
                </a:lnTo>
                <a:lnTo>
                  <a:pt x="1146790" y="1206136"/>
                </a:lnTo>
                <a:lnTo>
                  <a:pt x="1145732" y="1202697"/>
                </a:lnTo>
                <a:lnTo>
                  <a:pt x="1144938" y="1199257"/>
                </a:lnTo>
                <a:lnTo>
                  <a:pt x="1143879" y="1195024"/>
                </a:lnTo>
                <a:lnTo>
                  <a:pt x="1142556" y="1186558"/>
                </a:lnTo>
                <a:lnTo>
                  <a:pt x="1140968" y="1178357"/>
                </a:lnTo>
                <a:lnTo>
                  <a:pt x="1140174" y="1175182"/>
                </a:lnTo>
                <a:lnTo>
                  <a:pt x="1138850" y="1172007"/>
                </a:lnTo>
                <a:lnTo>
                  <a:pt x="1137792" y="1169626"/>
                </a:lnTo>
                <a:lnTo>
                  <a:pt x="1136733" y="1169097"/>
                </a:lnTo>
                <a:lnTo>
                  <a:pt x="1135939" y="1168568"/>
                </a:lnTo>
                <a:lnTo>
                  <a:pt x="1134880" y="1168039"/>
                </a:lnTo>
                <a:lnTo>
                  <a:pt x="1134086" y="1167774"/>
                </a:lnTo>
                <a:lnTo>
                  <a:pt x="1132763" y="1168039"/>
                </a:lnTo>
                <a:lnTo>
                  <a:pt x="1131969" y="1168568"/>
                </a:lnTo>
                <a:lnTo>
                  <a:pt x="1126411" y="1170949"/>
                </a:lnTo>
                <a:lnTo>
                  <a:pt x="1120588" y="1173066"/>
                </a:lnTo>
                <a:lnTo>
                  <a:pt x="1114237" y="1174653"/>
                </a:lnTo>
                <a:lnTo>
                  <a:pt x="1107620" y="1176505"/>
                </a:lnTo>
                <a:lnTo>
                  <a:pt x="1101268" y="1177828"/>
                </a:lnTo>
                <a:lnTo>
                  <a:pt x="1094651" y="1178622"/>
                </a:lnTo>
                <a:lnTo>
                  <a:pt x="1088829" y="1179415"/>
                </a:lnTo>
                <a:lnTo>
                  <a:pt x="1083271" y="1179680"/>
                </a:lnTo>
                <a:lnTo>
                  <a:pt x="1077978" y="1179680"/>
                </a:lnTo>
                <a:lnTo>
                  <a:pt x="1071361" y="1178886"/>
                </a:lnTo>
                <a:lnTo>
                  <a:pt x="1064480" y="1178357"/>
                </a:lnTo>
                <a:lnTo>
                  <a:pt x="1056804" y="1177828"/>
                </a:lnTo>
                <a:lnTo>
                  <a:pt x="1049658" y="1176505"/>
                </a:lnTo>
                <a:lnTo>
                  <a:pt x="1042513" y="1175182"/>
                </a:lnTo>
                <a:lnTo>
                  <a:pt x="1036161" y="1173066"/>
                </a:lnTo>
                <a:lnTo>
                  <a:pt x="1032985" y="1172007"/>
                </a:lnTo>
                <a:lnTo>
                  <a:pt x="1030603" y="1170949"/>
                </a:lnTo>
                <a:lnTo>
                  <a:pt x="1027956" y="1169097"/>
                </a:lnTo>
                <a:lnTo>
                  <a:pt x="1025045" y="1166981"/>
                </a:lnTo>
                <a:lnTo>
                  <a:pt x="1021339" y="1163806"/>
                </a:lnTo>
                <a:lnTo>
                  <a:pt x="1017634" y="1160631"/>
                </a:lnTo>
                <a:lnTo>
                  <a:pt x="1009959" y="1152694"/>
                </a:lnTo>
                <a:lnTo>
                  <a:pt x="1001490" y="1143964"/>
                </a:lnTo>
                <a:lnTo>
                  <a:pt x="986139" y="1127032"/>
                </a:lnTo>
                <a:lnTo>
                  <a:pt x="980052" y="1120418"/>
                </a:lnTo>
                <a:lnTo>
                  <a:pt x="975817" y="1115656"/>
                </a:lnTo>
                <a:lnTo>
                  <a:pt x="973964" y="1113804"/>
                </a:lnTo>
                <a:lnTo>
                  <a:pt x="972377" y="1111688"/>
                </a:lnTo>
                <a:lnTo>
                  <a:pt x="969201" y="1107190"/>
                </a:lnTo>
                <a:lnTo>
                  <a:pt x="966025" y="1102163"/>
                </a:lnTo>
                <a:lnTo>
                  <a:pt x="963378" y="1097137"/>
                </a:lnTo>
                <a:lnTo>
                  <a:pt x="959408" y="1088671"/>
                </a:lnTo>
                <a:lnTo>
                  <a:pt x="958085" y="1084967"/>
                </a:lnTo>
                <a:lnTo>
                  <a:pt x="952527" y="1085231"/>
                </a:lnTo>
                <a:lnTo>
                  <a:pt x="940617" y="1086554"/>
                </a:lnTo>
                <a:lnTo>
                  <a:pt x="933206" y="1087612"/>
                </a:lnTo>
                <a:lnTo>
                  <a:pt x="931171" y="1087925"/>
                </a:lnTo>
                <a:lnTo>
                  <a:pt x="942444" y="1084751"/>
                </a:lnTo>
                <a:lnTo>
                  <a:pt x="942968" y="1075972"/>
                </a:lnTo>
                <a:lnTo>
                  <a:pt x="944540" y="1054956"/>
                </a:lnTo>
                <a:lnTo>
                  <a:pt x="945587" y="1042719"/>
                </a:lnTo>
                <a:lnTo>
                  <a:pt x="947159" y="1031279"/>
                </a:lnTo>
                <a:lnTo>
                  <a:pt x="948993" y="1021436"/>
                </a:lnTo>
                <a:lnTo>
                  <a:pt x="949778" y="1017446"/>
                </a:lnTo>
                <a:lnTo>
                  <a:pt x="951088" y="1013987"/>
                </a:lnTo>
                <a:lnTo>
                  <a:pt x="956065" y="1000154"/>
                </a:lnTo>
                <a:lnTo>
                  <a:pt x="961828" y="983394"/>
                </a:lnTo>
                <a:lnTo>
                  <a:pt x="968376" y="963974"/>
                </a:lnTo>
                <a:lnTo>
                  <a:pt x="951197" y="946263"/>
                </a:lnTo>
                <a:lnTo>
                  <a:pt x="951468" y="946337"/>
                </a:lnTo>
                <a:lnTo>
                  <a:pt x="952527" y="946866"/>
                </a:lnTo>
                <a:lnTo>
                  <a:pt x="954115" y="947924"/>
                </a:lnTo>
                <a:lnTo>
                  <a:pt x="956761" y="950040"/>
                </a:lnTo>
                <a:lnTo>
                  <a:pt x="959937" y="952951"/>
                </a:lnTo>
                <a:lnTo>
                  <a:pt x="962584" y="955861"/>
                </a:lnTo>
                <a:lnTo>
                  <a:pt x="967083" y="961417"/>
                </a:lnTo>
                <a:lnTo>
                  <a:pt x="968936" y="964062"/>
                </a:lnTo>
                <a:lnTo>
                  <a:pt x="1002019" y="964062"/>
                </a:lnTo>
                <a:lnTo>
                  <a:pt x="1056804" y="964062"/>
                </a:lnTo>
                <a:lnTo>
                  <a:pt x="1062362" y="964062"/>
                </a:lnTo>
                <a:lnTo>
                  <a:pt x="1067656" y="964327"/>
                </a:lnTo>
                <a:lnTo>
                  <a:pt x="1079830" y="965650"/>
                </a:lnTo>
                <a:lnTo>
                  <a:pt x="1092269" y="967766"/>
                </a:lnTo>
                <a:lnTo>
                  <a:pt x="1104444" y="970147"/>
                </a:lnTo>
                <a:lnTo>
                  <a:pt x="1116354" y="972528"/>
                </a:lnTo>
                <a:lnTo>
                  <a:pt x="1126411" y="974909"/>
                </a:lnTo>
                <a:lnTo>
                  <a:pt x="1134880" y="977290"/>
                </a:lnTo>
                <a:lnTo>
                  <a:pt x="1140703" y="979142"/>
                </a:lnTo>
                <a:lnTo>
                  <a:pt x="1142820" y="980465"/>
                </a:lnTo>
                <a:lnTo>
                  <a:pt x="1145202" y="982317"/>
                </a:lnTo>
                <a:lnTo>
                  <a:pt x="1147849" y="984433"/>
                </a:lnTo>
                <a:lnTo>
                  <a:pt x="1151025" y="986815"/>
                </a:lnTo>
                <a:lnTo>
                  <a:pt x="1157377" y="993164"/>
                </a:lnTo>
                <a:lnTo>
                  <a:pt x="1163993" y="1000043"/>
                </a:lnTo>
                <a:lnTo>
                  <a:pt x="1177491" y="1014329"/>
                </a:lnTo>
                <a:lnTo>
                  <a:pt x="1183579" y="1020414"/>
                </a:lnTo>
                <a:lnTo>
                  <a:pt x="1188872" y="1025705"/>
                </a:lnTo>
                <a:lnTo>
                  <a:pt x="1191254" y="1027292"/>
                </a:lnTo>
                <a:lnTo>
                  <a:pt x="1193636" y="1028880"/>
                </a:lnTo>
                <a:lnTo>
                  <a:pt x="1195753" y="1030203"/>
                </a:lnTo>
                <a:lnTo>
                  <a:pt x="1197870" y="1031261"/>
                </a:lnTo>
                <a:lnTo>
                  <a:pt x="1201840" y="1032584"/>
                </a:lnTo>
                <a:lnTo>
                  <a:pt x="1204752" y="1033113"/>
                </a:lnTo>
                <a:lnTo>
                  <a:pt x="1207663" y="1032848"/>
                </a:lnTo>
                <a:lnTo>
                  <a:pt x="1209516" y="1032584"/>
                </a:lnTo>
                <a:lnTo>
                  <a:pt x="1210839" y="1032319"/>
                </a:lnTo>
                <a:lnTo>
                  <a:pt x="1321469" y="1030996"/>
                </a:lnTo>
                <a:lnTo>
                  <a:pt x="1442156" y="1029938"/>
                </a:lnTo>
                <a:lnTo>
                  <a:pt x="1444538" y="1029938"/>
                </a:lnTo>
                <a:lnTo>
                  <a:pt x="1447184" y="1029144"/>
                </a:lnTo>
                <a:lnTo>
                  <a:pt x="1450360" y="1028615"/>
                </a:lnTo>
                <a:lnTo>
                  <a:pt x="1453007" y="1027292"/>
                </a:lnTo>
                <a:lnTo>
                  <a:pt x="1455918" y="1026234"/>
                </a:lnTo>
                <a:lnTo>
                  <a:pt x="1459359" y="1024647"/>
                </a:lnTo>
                <a:lnTo>
                  <a:pt x="1462270" y="1022795"/>
                </a:lnTo>
                <a:lnTo>
                  <a:pt x="1465711" y="1020678"/>
                </a:lnTo>
                <a:lnTo>
                  <a:pt x="1472063" y="1015916"/>
                </a:lnTo>
                <a:lnTo>
                  <a:pt x="1478415" y="1010625"/>
                </a:lnTo>
                <a:lnTo>
                  <a:pt x="1484502" y="1004011"/>
                </a:lnTo>
                <a:lnTo>
                  <a:pt x="1490589" y="996868"/>
                </a:lnTo>
                <a:lnTo>
                  <a:pt x="1496676" y="988402"/>
                </a:lnTo>
                <a:lnTo>
                  <a:pt x="1503558" y="978348"/>
                </a:lnTo>
                <a:lnTo>
                  <a:pt x="1518908" y="955067"/>
                </a:lnTo>
                <a:lnTo>
                  <a:pt x="1533465" y="931786"/>
                </a:lnTo>
                <a:lnTo>
                  <a:pt x="1545375" y="913531"/>
                </a:lnTo>
                <a:lnTo>
                  <a:pt x="1548021" y="909563"/>
                </a:lnTo>
                <a:lnTo>
                  <a:pt x="1549609" y="905330"/>
                </a:lnTo>
                <a:lnTo>
                  <a:pt x="1551462" y="901097"/>
                </a:lnTo>
                <a:lnTo>
                  <a:pt x="1553315" y="896864"/>
                </a:lnTo>
                <a:lnTo>
                  <a:pt x="1554638" y="892366"/>
                </a:lnTo>
                <a:lnTo>
                  <a:pt x="1555696" y="887869"/>
                </a:lnTo>
                <a:lnTo>
                  <a:pt x="1557814" y="878873"/>
                </a:lnTo>
                <a:lnTo>
                  <a:pt x="1561254" y="861413"/>
                </a:lnTo>
                <a:lnTo>
                  <a:pt x="1563107" y="853740"/>
                </a:lnTo>
                <a:lnTo>
                  <a:pt x="1564166" y="850565"/>
                </a:lnTo>
                <a:lnTo>
                  <a:pt x="1565489" y="847391"/>
                </a:lnTo>
                <a:lnTo>
                  <a:pt x="1566548" y="844480"/>
                </a:lnTo>
                <a:lnTo>
                  <a:pt x="1568136" y="842099"/>
                </a:lnTo>
                <a:lnTo>
                  <a:pt x="1571312" y="837337"/>
                </a:lnTo>
                <a:lnTo>
                  <a:pt x="1574752" y="833104"/>
                </a:lnTo>
                <a:lnTo>
                  <a:pt x="1578722" y="829400"/>
                </a:lnTo>
                <a:lnTo>
                  <a:pt x="1585604" y="822786"/>
                </a:lnTo>
                <a:lnTo>
                  <a:pt x="1589044" y="819876"/>
                </a:lnTo>
                <a:lnTo>
                  <a:pt x="1591691" y="816437"/>
                </a:lnTo>
                <a:lnTo>
                  <a:pt x="1593014" y="814320"/>
                </a:lnTo>
                <a:lnTo>
                  <a:pt x="1594337" y="810617"/>
                </a:lnTo>
                <a:lnTo>
                  <a:pt x="1595661" y="806119"/>
                </a:lnTo>
                <a:lnTo>
                  <a:pt x="1596984" y="800828"/>
                </a:lnTo>
                <a:lnTo>
                  <a:pt x="1599895" y="788129"/>
                </a:lnTo>
                <a:lnTo>
                  <a:pt x="1602542" y="773843"/>
                </a:lnTo>
                <a:lnTo>
                  <a:pt x="1607571" y="745534"/>
                </a:lnTo>
                <a:lnTo>
                  <a:pt x="1609688" y="734158"/>
                </a:lnTo>
                <a:lnTo>
                  <a:pt x="1611541" y="726221"/>
                </a:lnTo>
                <a:lnTo>
                  <a:pt x="1613658" y="720930"/>
                </a:lnTo>
                <a:lnTo>
                  <a:pt x="1616040" y="715374"/>
                </a:lnTo>
                <a:lnTo>
                  <a:pt x="1619481" y="710612"/>
                </a:lnTo>
                <a:lnTo>
                  <a:pt x="1622921" y="705850"/>
                </a:lnTo>
                <a:lnTo>
                  <a:pt x="1627420" y="701088"/>
                </a:lnTo>
                <a:lnTo>
                  <a:pt x="1632714" y="696326"/>
                </a:lnTo>
                <a:lnTo>
                  <a:pt x="1638272" y="691564"/>
                </a:lnTo>
                <a:lnTo>
                  <a:pt x="1644624" y="686802"/>
                </a:lnTo>
                <a:lnTo>
                  <a:pt x="1652828" y="680717"/>
                </a:lnTo>
                <a:lnTo>
                  <a:pt x="1664209" y="673838"/>
                </a:lnTo>
                <a:lnTo>
                  <a:pt x="1677707" y="665901"/>
                </a:lnTo>
                <a:lnTo>
                  <a:pt x="1692263" y="656906"/>
                </a:lnTo>
                <a:lnTo>
                  <a:pt x="1721112" y="640504"/>
                </a:lnTo>
                <a:lnTo>
                  <a:pt x="1743608" y="627275"/>
                </a:lnTo>
                <a:lnTo>
                  <a:pt x="1747578" y="624365"/>
                </a:lnTo>
                <a:lnTo>
                  <a:pt x="1751019" y="621455"/>
                </a:lnTo>
                <a:lnTo>
                  <a:pt x="1754195" y="617751"/>
                </a:lnTo>
                <a:lnTo>
                  <a:pt x="1757106" y="613518"/>
                </a:lnTo>
                <a:lnTo>
                  <a:pt x="1759753" y="609550"/>
                </a:lnTo>
                <a:lnTo>
                  <a:pt x="1761870" y="604788"/>
                </a:lnTo>
                <a:lnTo>
                  <a:pt x="1763987" y="600290"/>
                </a:lnTo>
                <a:lnTo>
                  <a:pt x="1766105" y="595793"/>
                </a:lnTo>
                <a:lnTo>
                  <a:pt x="1769545" y="586533"/>
                </a:lnTo>
                <a:lnTo>
                  <a:pt x="1772456" y="578067"/>
                </a:lnTo>
                <a:lnTo>
                  <a:pt x="1775632" y="571188"/>
                </a:lnTo>
                <a:lnTo>
                  <a:pt x="1776956" y="568014"/>
                </a:lnTo>
                <a:lnTo>
                  <a:pt x="1778808" y="565633"/>
                </a:lnTo>
                <a:lnTo>
                  <a:pt x="1780396" y="563252"/>
                </a:lnTo>
                <a:lnTo>
                  <a:pt x="1781455" y="560077"/>
                </a:lnTo>
                <a:lnTo>
                  <a:pt x="1782514" y="555844"/>
                </a:lnTo>
                <a:lnTo>
                  <a:pt x="1783308" y="551346"/>
                </a:lnTo>
                <a:lnTo>
                  <a:pt x="1783572" y="546055"/>
                </a:lnTo>
                <a:lnTo>
                  <a:pt x="1784366" y="540764"/>
                </a:lnTo>
                <a:lnTo>
                  <a:pt x="1784631" y="528859"/>
                </a:lnTo>
                <a:lnTo>
                  <a:pt x="1784631" y="505842"/>
                </a:lnTo>
                <a:lnTo>
                  <a:pt x="1784896" y="496053"/>
                </a:lnTo>
                <a:lnTo>
                  <a:pt x="1785160" y="492084"/>
                </a:lnTo>
                <a:lnTo>
                  <a:pt x="1785425" y="488910"/>
                </a:lnTo>
                <a:lnTo>
                  <a:pt x="1785954" y="482825"/>
                </a:lnTo>
                <a:lnTo>
                  <a:pt x="1786748" y="476740"/>
                </a:lnTo>
                <a:lnTo>
                  <a:pt x="1787013" y="471184"/>
                </a:lnTo>
                <a:lnTo>
                  <a:pt x="1786748" y="465099"/>
                </a:lnTo>
                <a:lnTo>
                  <a:pt x="1786484" y="459279"/>
                </a:lnTo>
                <a:lnTo>
                  <a:pt x="1785690" y="454252"/>
                </a:lnTo>
                <a:lnTo>
                  <a:pt x="1784631" y="449226"/>
                </a:lnTo>
                <a:lnTo>
                  <a:pt x="1783043" y="444993"/>
                </a:lnTo>
                <a:lnTo>
                  <a:pt x="1782778" y="443934"/>
                </a:lnTo>
                <a:lnTo>
                  <a:pt x="1781720" y="443141"/>
                </a:lnTo>
                <a:lnTo>
                  <a:pt x="1780661" y="442082"/>
                </a:lnTo>
                <a:lnTo>
                  <a:pt x="1779338" y="441553"/>
                </a:lnTo>
                <a:lnTo>
                  <a:pt x="1776162" y="440760"/>
                </a:lnTo>
                <a:lnTo>
                  <a:pt x="1771927" y="439966"/>
                </a:lnTo>
                <a:lnTo>
                  <a:pt x="1767163" y="439966"/>
                </a:lnTo>
                <a:lnTo>
                  <a:pt x="1761870" y="439966"/>
                </a:lnTo>
                <a:lnTo>
                  <a:pt x="1750754" y="440760"/>
                </a:lnTo>
                <a:lnTo>
                  <a:pt x="1739373" y="441818"/>
                </a:lnTo>
                <a:lnTo>
                  <a:pt x="1728787" y="443405"/>
                </a:lnTo>
                <a:lnTo>
                  <a:pt x="1720318" y="444199"/>
                </a:lnTo>
                <a:lnTo>
                  <a:pt x="1715024" y="444993"/>
                </a:lnTo>
                <a:lnTo>
                  <a:pt x="1708408" y="444993"/>
                </a:lnTo>
                <a:lnTo>
                  <a:pt x="1704967" y="444993"/>
                </a:lnTo>
                <a:lnTo>
                  <a:pt x="1701262" y="444463"/>
                </a:lnTo>
                <a:lnTo>
                  <a:pt x="1698086" y="443670"/>
                </a:lnTo>
                <a:lnTo>
                  <a:pt x="1694116" y="441818"/>
                </a:lnTo>
                <a:lnTo>
                  <a:pt x="1692263" y="441024"/>
                </a:lnTo>
                <a:lnTo>
                  <a:pt x="1690411" y="439437"/>
                </a:lnTo>
                <a:lnTo>
                  <a:pt x="1688293" y="437849"/>
                </a:lnTo>
                <a:lnTo>
                  <a:pt x="1686176" y="436262"/>
                </a:lnTo>
                <a:lnTo>
                  <a:pt x="1684588" y="433616"/>
                </a:lnTo>
                <a:lnTo>
                  <a:pt x="1683000" y="431235"/>
                </a:lnTo>
                <a:lnTo>
                  <a:pt x="1681677" y="428325"/>
                </a:lnTo>
                <a:lnTo>
                  <a:pt x="1681147" y="425415"/>
                </a:lnTo>
                <a:lnTo>
                  <a:pt x="1680618" y="422240"/>
                </a:lnTo>
                <a:lnTo>
                  <a:pt x="1680353" y="419065"/>
                </a:lnTo>
                <a:lnTo>
                  <a:pt x="1679824" y="411922"/>
                </a:lnTo>
                <a:lnTo>
                  <a:pt x="1680618" y="405308"/>
                </a:lnTo>
                <a:lnTo>
                  <a:pt x="1681147" y="398959"/>
                </a:lnTo>
                <a:lnTo>
                  <a:pt x="1681677" y="393932"/>
                </a:lnTo>
                <a:lnTo>
                  <a:pt x="1681677" y="389699"/>
                </a:lnTo>
                <a:lnTo>
                  <a:pt x="1681941" y="386524"/>
                </a:lnTo>
                <a:lnTo>
                  <a:pt x="1682471" y="382821"/>
                </a:lnTo>
                <a:lnTo>
                  <a:pt x="1683529" y="375942"/>
                </a:lnTo>
                <a:lnTo>
                  <a:pt x="1685117" y="368534"/>
                </a:lnTo>
                <a:lnTo>
                  <a:pt x="1685117" y="356629"/>
                </a:lnTo>
                <a:lnTo>
                  <a:pt x="1685382" y="345517"/>
                </a:lnTo>
                <a:lnTo>
                  <a:pt x="1685647" y="339962"/>
                </a:lnTo>
                <a:lnTo>
                  <a:pt x="1686176" y="334935"/>
                </a:lnTo>
                <a:lnTo>
                  <a:pt x="1686970" y="330967"/>
                </a:lnTo>
                <a:lnTo>
                  <a:pt x="1686970" y="327527"/>
                </a:lnTo>
                <a:lnTo>
                  <a:pt x="1686970" y="324353"/>
                </a:lnTo>
                <a:lnTo>
                  <a:pt x="1686176" y="320913"/>
                </a:lnTo>
                <a:lnTo>
                  <a:pt x="1685647" y="318003"/>
                </a:lnTo>
                <a:lnTo>
                  <a:pt x="1684853" y="314564"/>
                </a:lnTo>
                <a:lnTo>
                  <a:pt x="1683529" y="311654"/>
                </a:lnTo>
                <a:lnTo>
                  <a:pt x="1681677" y="308479"/>
                </a:lnTo>
                <a:lnTo>
                  <a:pt x="1681147" y="306892"/>
                </a:lnTo>
                <a:lnTo>
                  <a:pt x="1679824" y="305569"/>
                </a:lnTo>
                <a:lnTo>
                  <a:pt x="1678765" y="305040"/>
                </a:lnTo>
                <a:lnTo>
                  <a:pt x="1677442" y="304246"/>
                </a:lnTo>
                <a:lnTo>
                  <a:pt x="1676119" y="303717"/>
                </a:lnTo>
                <a:lnTo>
                  <a:pt x="1674531" y="303452"/>
                </a:lnTo>
                <a:lnTo>
                  <a:pt x="1671619" y="303452"/>
                </a:lnTo>
                <a:lnTo>
                  <a:pt x="1668179" y="303452"/>
                </a:lnTo>
                <a:lnTo>
                  <a:pt x="1664473" y="303452"/>
                </a:lnTo>
                <a:lnTo>
                  <a:pt x="1661298" y="302923"/>
                </a:lnTo>
                <a:lnTo>
                  <a:pt x="1659445" y="302659"/>
                </a:lnTo>
                <a:lnTo>
                  <a:pt x="1657592" y="301865"/>
                </a:lnTo>
                <a:lnTo>
                  <a:pt x="1656004" y="300807"/>
                </a:lnTo>
                <a:lnTo>
                  <a:pt x="1655210" y="300013"/>
                </a:lnTo>
                <a:lnTo>
                  <a:pt x="1654416" y="298955"/>
                </a:lnTo>
                <a:lnTo>
                  <a:pt x="1653622" y="297896"/>
                </a:lnTo>
                <a:lnTo>
                  <a:pt x="1653358" y="296574"/>
                </a:lnTo>
                <a:lnTo>
                  <a:pt x="1653358" y="294986"/>
                </a:lnTo>
                <a:lnTo>
                  <a:pt x="1654152" y="292076"/>
                </a:lnTo>
                <a:lnTo>
                  <a:pt x="1654946" y="289166"/>
                </a:lnTo>
                <a:lnTo>
                  <a:pt x="1656534" y="285462"/>
                </a:lnTo>
                <a:lnTo>
                  <a:pt x="1659974" y="277525"/>
                </a:lnTo>
                <a:lnTo>
                  <a:pt x="1663415" y="269059"/>
                </a:lnTo>
                <a:lnTo>
                  <a:pt x="1666591" y="261122"/>
                </a:lnTo>
                <a:lnTo>
                  <a:pt x="1670561" y="252921"/>
                </a:lnTo>
                <a:lnTo>
                  <a:pt x="1675325" y="244455"/>
                </a:lnTo>
                <a:lnTo>
                  <a:pt x="1677442" y="240487"/>
                </a:lnTo>
                <a:lnTo>
                  <a:pt x="1679030" y="236518"/>
                </a:lnTo>
                <a:lnTo>
                  <a:pt x="1680618" y="232814"/>
                </a:lnTo>
                <a:lnTo>
                  <a:pt x="1681412" y="228846"/>
                </a:lnTo>
                <a:lnTo>
                  <a:pt x="1682735" y="220644"/>
                </a:lnTo>
                <a:lnTo>
                  <a:pt x="1684059" y="211649"/>
                </a:lnTo>
                <a:lnTo>
                  <a:pt x="1684853" y="206623"/>
                </a:lnTo>
                <a:lnTo>
                  <a:pt x="1685382" y="201596"/>
                </a:lnTo>
                <a:lnTo>
                  <a:pt x="1685911" y="192336"/>
                </a:lnTo>
                <a:lnTo>
                  <a:pt x="1686176" y="183077"/>
                </a:lnTo>
                <a:lnTo>
                  <a:pt x="1687499" y="168526"/>
                </a:lnTo>
                <a:lnTo>
                  <a:pt x="1688029" y="156091"/>
                </a:lnTo>
                <a:lnTo>
                  <a:pt x="1688558" y="145509"/>
                </a:lnTo>
                <a:lnTo>
                  <a:pt x="1688558" y="143128"/>
                </a:lnTo>
                <a:lnTo>
                  <a:pt x="1689087" y="140747"/>
                </a:lnTo>
                <a:lnTo>
                  <a:pt x="1690411" y="135456"/>
                </a:lnTo>
                <a:lnTo>
                  <a:pt x="1692528" y="129106"/>
                </a:lnTo>
                <a:lnTo>
                  <a:pt x="1694910" y="122757"/>
                </a:lnTo>
                <a:lnTo>
                  <a:pt x="1698350" y="116407"/>
                </a:lnTo>
                <a:lnTo>
                  <a:pt x="1701526" y="110587"/>
                </a:lnTo>
                <a:lnTo>
                  <a:pt x="1704967" y="105560"/>
                </a:lnTo>
                <a:lnTo>
                  <a:pt x="1706820" y="103444"/>
                </a:lnTo>
                <a:lnTo>
                  <a:pt x="1708408" y="101592"/>
                </a:lnTo>
                <a:lnTo>
                  <a:pt x="1712378" y="97623"/>
                </a:lnTo>
                <a:lnTo>
                  <a:pt x="1718465" y="92861"/>
                </a:lnTo>
                <a:lnTo>
                  <a:pt x="1732757" y="82014"/>
                </a:lnTo>
                <a:lnTo>
                  <a:pt x="1756841" y="64289"/>
                </a:lnTo>
                <a:lnTo>
                  <a:pt x="1758959" y="62701"/>
                </a:lnTo>
                <a:lnTo>
                  <a:pt x="1761341" y="61378"/>
                </a:lnTo>
                <a:lnTo>
                  <a:pt x="1768222" y="57939"/>
                </a:lnTo>
                <a:lnTo>
                  <a:pt x="1776426" y="53971"/>
                </a:lnTo>
                <a:lnTo>
                  <a:pt x="1785690" y="50002"/>
                </a:lnTo>
                <a:lnTo>
                  <a:pt x="1803422" y="42859"/>
                </a:lnTo>
                <a:lnTo>
                  <a:pt x="1816126" y="37832"/>
                </a:lnTo>
                <a:lnTo>
                  <a:pt x="1820890" y="36245"/>
                </a:lnTo>
                <a:lnTo>
                  <a:pt x="1826977" y="34922"/>
                </a:lnTo>
                <a:lnTo>
                  <a:pt x="1833329" y="33864"/>
                </a:lnTo>
                <a:lnTo>
                  <a:pt x="1839681" y="32806"/>
                </a:lnTo>
                <a:lnTo>
                  <a:pt x="1850532" y="31747"/>
                </a:lnTo>
                <a:lnTo>
                  <a:pt x="1855032" y="31218"/>
                </a:lnTo>
                <a:lnTo>
                  <a:pt x="1861119" y="30425"/>
                </a:lnTo>
                <a:lnTo>
                  <a:pt x="1866412" y="30160"/>
                </a:lnTo>
                <a:close/>
                <a:moveTo>
                  <a:pt x="389850" y="0"/>
                </a:moveTo>
                <a:lnTo>
                  <a:pt x="398849" y="0"/>
                </a:lnTo>
                <a:lnTo>
                  <a:pt x="405730" y="265"/>
                </a:lnTo>
                <a:lnTo>
                  <a:pt x="409700" y="1058"/>
                </a:lnTo>
                <a:lnTo>
                  <a:pt x="414200" y="1852"/>
                </a:lnTo>
                <a:lnTo>
                  <a:pt x="425580" y="4498"/>
                </a:lnTo>
                <a:lnTo>
                  <a:pt x="439343" y="8466"/>
                </a:lnTo>
                <a:lnTo>
                  <a:pt x="453370" y="13228"/>
                </a:lnTo>
                <a:lnTo>
                  <a:pt x="467926" y="18519"/>
                </a:lnTo>
                <a:lnTo>
                  <a:pt x="481424" y="23811"/>
                </a:lnTo>
                <a:lnTo>
                  <a:pt x="493599" y="29102"/>
                </a:lnTo>
                <a:lnTo>
                  <a:pt x="498363" y="31218"/>
                </a:lnTo>
                <a:lnTo>
                  <a:pt x="502597" y="33335"/>
                </a:lnTo>
                <a:lnTo>
                  <a:pt x="519536" y="42859"/>
                </a:lnTo>
                <a:lnTo>
                  <a:pt x="537798" y="53971"/>
                </a:lnTo>
                <a:lnTo>
                  <a:pt x="554472" y="64553"/>
                </a:lnTo>
                <a:lnTo>
                  <a:pt x="561353" y="69051"/>
                </a:lnTo>
                <a:lnTo>
                  <a:pt x="566117" y="73019"/>
                </a:lnTo>
                <a:lnTo>
                  <a:pt x="568234" y="74606"/>
                </a:lnTo>
                <a:lnTo>
                  <a:pt x="570087" y="76194"/>
                </a:lnTo>
                <a:lnTo>
                  <a:pt x="571145" y="78046"/>
                </a:lnTo>
                <a:lnTo>
                  <a:pt x="572733" y="79898"/>
                </a:lnTo>
                <a:lnTo>
                  <a:pt x="573792" y="81750"/>
                </a:lnTo>
                <a:lnTo>
                  <a:pt x="574586" y="83866"/>
                </a:lnTo>
                <a:lnTo>
                  <a:pt x="575909" y="87834"/>
                </a:lnTo>
                <a:lnTo>
                  <a:pt x="576703" y="92068"/>
                </a:lnTo>
                <a:lnTo>
                  <a:pt x="576968" y="96565"/>
                </a:lnTo>
                <a:lnTo>
                  <a:pt x="577233" y="105825"/>
                </a:lnTo>
                <a:lnTo>
                  <a:pt x="576968" y="108206"/>
                </a:lnTo>
                <a:lnTo>
                  <a:pt x="576439" y="110587"/>
                </a:lnTo>
                <a:lnTo>
                  <a:pt x="575380" y="112703"/>
                </a:lnTo>
                <a:lnTo>
                  <a:pt x="574586" y="114555"/>
                </a:lnTo>
                <a:lnTo>
                  <a:pt x="572998" y="116407"/>
                </a:lnTo>
                <a:lnTo>
                  <a:pt x="571145" y="118259"/>
                </a:lnTo>
                <a:lnTo>
                  <a:pt x="569557" y="119582"/>
                </a:lnTo>
                <a:lnTo>
                  <a:pt x="567705" y="121169"/>
                </a:lnTo>
                <a:lnTo>
                  <a:pt x="563735" y="123550"/>
                </a:lnTo>
                <a:lnTo>
                  <a:pt x="559765" y="125402"/>
                </a:lnTo>
                <a:lnTo>
                  <a:pt x="556060" y="126990"/>
                </a:lnTo>
                <a:lnTo>
                  <a:pt x="553148" y="127783"/>
                </a:lnTo>
                <a:lnTo>
                  <a:pt x="551031" y="129106"/>
                </a:lnTo>
                <a:lnTo>
                  <a:pt x="550237" y="129635"/>
                </a:lnTo>
                <a:lnTo>
                  <a:pt x="549443" y="130164"/>
                </a:lnTo>
                <a:lnTo>
                  <a:pt x="548914" y="132016"/>
                </a:lnTo>
                <a:lnTo>
                  <a:pt x="548384" y="134133"/>
                </a:lnTo>
                <a:lnTo>
                  <a:pt x="548384" y="136514"/>
                </a:lnTo>
                <a:lnTo>
                  <a:pt x="548384" y="139424"/>
                </a:lnTo>
                <a:lnTo>
                  <a:pt x="548649" y="145509"/>
                </a:lnTo>
                <a:lnTo>
                  <a:pt x="548914" y="149477"/>
                </a:lnTo>
                <a:lnTo>
                  <a:pt x="549443" y="155033"/>
                </a:lnTo>
                <a:lnTo>
                  <a:pt x="550766" y="161118"/>
                </a:lnTo>
                <a:lnTo>
                  <a:pt x="552090" y="167997"/>
                </a:lnTo>
                <a:lnTo>
                  <a:pt x="555266" y="181489"/>
                </a:lnTo>
                <a:lnTo>
                  <a:pt x="556854" y="187839"/>
                </a:lnTo>
                <a:lnTo>
                  <a:pt x="558706" y="193659"/>
                </a:lnTo>
                <a:lnTo>
                  <a:pt x="561882" y="204506"/>
                </a:lnTo>
                <a:lnTo>
                  <a:pt x="565323" y="217470"/>
                </a:lnTo>
                <a:lnTo>
                  <a:pt x="568764" y="231491"/>
                </a:lnTo>
                <a:lnTo>
                  <a:pt x="572733" y="246836"/>
                </a:lnTo>
                <a:lnTo>
                  <a:pt x="574321" y="252392"/>
                </a:lnTo>
                <a:lnTo>
                  <a:pt x="575115" y="258741"/>
                </a:lnTo>
                <a:lnTo>
                  <a:pt x="576703" y="271705"/>
                </a:lnTo>
                <a:lnTo>
                  <a:pt x="578291" y="283875"/>
                </a:lnTo>
                <a:lnTo>
                  <a:pt x="578821" y="289166"/>
                </a:lnTo>
                <a:lnTo>
                  <a:pt x="579350" y="292870"/>
                </a:lnTo>
                <a:lnTo>
                  <a:pt x="579615" y="294457"/>
                </a:lnTo>
                <a:lnTo>
                  <a:pt x="579615" y="296044"/>
                </a:lnTo>
                <a:lnTo>
                  <a:pt x="579615" y="297632"/>
                </a:lnTo>
                <a:lnTo>
                  <a:pt x="579085" y="298690"/>
                </a:lnTo>
                <a:lnTo>
                  <a:pt x="578556" y="300013"/>
                </a:lnTo>
                <a:lnTo>
                  <a:pt x="577762" y="300807"/>
                </a:lnTo>
                <a:lnTo>
                  <a:pt x="576703" y="301865"/>
                </a:lnTo>
                <a:lnTo>
                  <a:pt x="575909" y="302659"/>
                </a:lnTo>
                <a:lnTo>
                  <a:pt x="572733" y="303717"/>
                </a:lnTo>
                <a:lnTo>
                  <a:pt x="569822" y="304510"/>
                </a:lnTo>
                <a:lnTo>
                  <a:pt x="565852" y="304510"/>
                </a:lnTo>
                <a:lnTo>
                  <a:pt x="561882" y="303717"/>
                </a:lnTo>
                <a:lnTo>
                  <a:pt x="558177" y="303452"/>
                </a:lnTo>
                <a:lnTo>
                  <a:pt x="555266" y="303717"/>
                </a:lnTo>
                <a:lnTo>
                  <a:pt x="552884" y="304510"/>
                </a:lnTo>
                <a:lnTo>
                  <a:pt x="551031" y="305304"/>
                </a:lnTo>
                <a:lnTo>
                  <a:pt x="549972" y="306627"/>
                </a:lnTo>
                <a:lnTo>
                  <a:pt x="549178" y="307421"/>
                </a:lnTo>
                <a:lnTo>
                  <a:pt x="548649" y="308479"/>
                </a:lnTo>
                <a:lnTo>
                  <a:pt x="547326" y="310066"/>
                </a:lnTo>
                <a:lnTo>
                  <a:pt x="544150" y="315093"/>
                </a:lnTo>
                <a:lnTo>
                  <a:pt x="542297" y="318268"/>
                </a:lnTo>
                <a:lnTo>
                  <a:pt x="540444" y="322236"/>
                </a:lnTo>
                <a:lnTo>
                  <a:pt x="538592" y="326204"/>
                </a:lnTo>
                <a:lnTo>
                  <a:pt x="537798" y="330437"/>
                </a:lnTo>
                <a:lnTo>
                  <a:pt x="536210" y="337581"/>
                </a:lnTo>
                <a:lnTo>
                  <a:pt x="535416" y="343665"/>
                </a:lnTo>
                <a:lnTo>
                  <a:pt x="534357" y="349750"/>
                </a:lnTo>
                <a:lnTo>
                  <a:pt x="533298" y="356894"/>
                </a:lnTo>
                <a:lnTo>
                  <a:pt x="529858" y="373826"/>
                </a:lnTo>
                <a:lnTo>
                  <a:pt x="528535" y="383350"/>
                </a:lnTo>
                <a:lnTo>
                  <a:pt x="526682" y="394197"/>
                </a:lnTo>
                <a:lnTo>
                  <a:pt x="525623" y="399488"/>
                </a:lnTo>
                <a:lnTo>
                  <a:pt x="525094" y="401605"/>
                </a:lnTo>
                <a:lnTo>
                  <a:pt x="524300" y="402927"/>
                </a:lnTo>
                <a:lnTo>
                  <a:pt x="523241" y="404515"/>
                </a:lnTo>
                <a:lnTo>
                  <a:pt x="522447" y="406102"/>
                </a:lnTo>
                <a:lnTo>
                  <a:pt x="521653" y="406896"/>
                </a:lnTo>
                <a:lnTo>
                  <a:pt x="520330" y="407689"/>
                </a:lnTo>
                <a:lnTo>
                  <a:pt x="517948" y="409277"/>
                </a:lnTo>
                <a:lnTo>
                  <a:pt x="515301" y="410335"/>
                </a:lnTo>
                <a:lnTo>
                  <a:pt x="509214" y="411658"/>
                </a:lnTo>
                <a:lnTo>
                  <a:pt x="505244" y="412451"/>
                </a:lnTo>
                <a:lnTo>
                  <a:pt x="500745" y="412981"/>
                </a:lnTo>
                <a:lnTo>
                  <a:pt x="489364" y="413774"/>
                </a:lnTo>
                <a:lnTo>
                  <a:pt x="476396" y="414832"/>
                </a:lnTo>
                <a:lnTo>
                  <a:pt x="462633" y="416155"/>
                </a:lnTo>
                <a:lnTo>
                  <a:pt x="459722" y="416420"/>
                </a:lnTo>
                <a:lnTo>
                  <a:pt x="457075" y="417478"/>
                </a:lnTo>
                <a:lnTo>
                  <a:pt x="454693" y="418272"/>
                </a:lnTo>
                <a:lnTo>
                  <a:pt x="452576" y="419330"/>
                </a:lnTo>
                <a:lnTo>
                  <a:pt x="450988" y="420388"/>
                </a:lnTo>
                <a:lnTo>
                  <a:pt x="449135" y="421711"/>
                </a:lnTo>
                <a:lnTo>
                  <a:pt x="448077" y="423299"/>
                </a:lnTo>
                <a:lnTo>
                  <a:pt x="446753" y="424621"/>
                </a:lnTo>
                <a:lnTo>
                  <a:pt x="444901" y="428061"/>
                </a:lnTo>
                <a:lnTo>
                  <a:pt x="443842" y="431235"/>
                </a:lnTo>
                <a:lnTo>
                  <a:pt x="442254" y="434939"/>
                </a:lnTo>
                <a:lnTo>
                  <a:pt x="440666" y="438379"/>
                </a:lnTo>
                <a:lnTo>
                  <a:pt x="440137" y="439966"/>
                </a:lnTo>
                <a:lnTo>
                  <a:pt x="439607" y="441818"/>
                </a:lnTo>
                <a:lnTo>
                  <a:pt x="438549" y="445786"/>
                </a:lnTo>
                <a:lnTo>
                  <a:pt x="438284" y="450284"/>
                </a:lnTo>
                <a:lnTo>
                  <a:pt x="438549" y="454781"/>
                </a:lnTo>
                <a:lnTo>
                  <a:pt x="439343" y="459279"/>
                </a:lnTo>
                <a:lnTo>
                  <a:pt x="440137" y="463512"/>
                </a:lnTo>
                <a:lnTo>
                  <a:pt x="441725" y="467480"/>
                </a:lnTo>
                <a:lnTo>
                  <a:pt x="443048" y="471184"/>
                </a:lnTo>
                <a:lnTo>
                  <a:pt x="457075" y="494201"/>
                </a:lnTo>
                <a:lnTo>
                  <a:pt x="468191" y="512191"/>
                </a:lnTo>
                <a:lnTo>
                  <a:pt x="472690" y="519334"/>
                </a:lnTo>
                <a:lnTo>
                  <a:pt x="476131" y="524096"/>
                </a:lnTo>
                <a:lnTo>
                  <a:pt x="477190" y="525948"/>
                </a:lnTo>
                <a:lnTo>
                  <a:pt x="478248" y="528594"/>
                </a:lnTo>
                <a:lnTo>
                  <a:pt x="479042" y="531769"/>
                </a:lnTo>
                <a:lnTo>
                  <a:pt x="479572" y="535208"/>
                </a:lnTo>
                <a:lnTo>
                  <a:pt x="480630" y="543409"/>
                </a:lnTo>
                <a:lnTo>
                  <a:pt x="481424" y="552405"/>
                </a:lnTo>
                <a:lnTo>
                  <a:pt x="482748" y="571718"/>
                </a:lnTo>
                <a:lnTo>
                  <a:pt x="483542" y="580184"/>
                </a:lnTo>
                <a:lnTo>
                  <a:pt x="484071" y="584152"/>
                </a:lnTo>
                <a:lnTo>
                  <a:pt x="484865" y="587591"/>
                </a:lnTo>
                <a:lnTo>
                  <a:pt x="486982" y="594734"/>
                </a:lnTo>
                <a:lnTo>
                  <a:pt x="489894" y="602407"/>
                </a:lnTo>
                <a:lnTo>
                  <a:pt x="493599" y="610608"/>
                </a:lnTo>
                <a:lnTo>
                  <a:pt x="497304" y="619074"/>
                </a:lnTo>
                <a:lnTo>
                  <a:pt x="505773" y="636535"/>
                </a:lnTo>
                <a:lnTo>
                  <a:pt x="510008" y="645266"/>
                </a:lnTo>
                <a:lnTo>
                  <a:pt x="513449" y="653732"/>
                </a:lnTo>
                <a:lnTo>
                  <a:pt x="515301" y="658494"/>
                </a:lnTo>
                <a:lnTo>
                  <a:pt x="516889" y="664050"/>
                </a:lnTo>
                <a:lnTo>
                  <a:pt x="521124" y="677807"/>
                </a:lnTo>
                <a:lnTo>
                  <a:pt x="525094" y="693680"/>
                </a:lnTo>
                <a:lnTo>
                  <a:pt x="529329" y="710877"/>
                </a:lnTo>
                <a:lnTo>
                  <a:pt x="537004" y="744212"/>
                </a:lnTo>
                <a:lnTo>
                  <a:pt x="542032" y="768287"/>
                </a:lnTo>
                <a:lnTo>
                  <a:pt x="543356" y="772255"/>
                </a:lnTo>
                <a:lnTo>
                  <a:pt x="544679" y="775959"/>
                </a:lnTo>
                <a:lnTo>
                  <a:pt x="546532" y="779927"/>
                </a:lnTo>
                <a:lnTo>
                  <a:pt x="548649" y="783631"/>
                </a:lnTo>
                <a:lnTo>
                  <a:pt x="551031" y="787335"/>
                </a:lnTo>
                <a:lnTo>
                  <a:pt x="553413" y="790775"/>
                </a:lnTo>
                <a:lnTo>
                  <a:pt x="556060" y="793949"/>
                </a:lnTo>
                <a:lnTo>
                  <a:pt x="559236" y="797124"/>
                </a:lnTo>
                <a:lnTo>
                  <a:pt x="565058" y="802680"/>
                </a:lnTo>
                <a:lnTo>
                  <a:pt x="570616" y="807442"/>
                </a:lnTo>
                <a:lnTo>
                  <a:pt x="579350" y="814320"/>
                </a:lnTo>
                <a:lnTo>
                  <a:pt x="581467" y="815643"/>
                </a:lnTo>
                <a:lnTo>
                  <a:pt x="583585" y="816701"/>
                </a:lnTo>
                <a:lnTo>
                  <a:pt x="589672" y="819082"/>
                </a:lnTo>
                <a:lnTo>
                  <a:pt x="596289" y="821464"/>
                </a:lnTo>
                <a:lnTo>
                  <a:pt x="603699" y="823580"/>
                </a:lnTo>
                <a:lnTo>
                  <a:pt x="617991" y="827284"/>
                </a:lnTo>
                <a:lnTo>
                  <a:pt x="628048" y="829665"/>
                </a:lnTo>
                <a:lnTo>
                  <a:pt x="630430" y="830723"/>
                </a:lnTo>
                <a:lnTo>
                  <a:pt x="634136" y="832311"/>
                </a:lnTo>
                <a:lnTo>
                  <a:pt x="645516" y="838131"/>
                </a:lnTo>
                <a:lnTo>
                  <a:pt x="677541" y="855063"/>
                </a:lnTo>
                <a:lnTo>
                  <a:pt x="695802" y="864587"/>
                </a:lnTo>
                <a:lnTo>
                  <a:pt x="713535" y="873582"/>
                </a:lnTo>
                <a:lnTo>
                  <a:pt x="729415" y="881519"/>
                </a:lnTo>
                <a:lnTo>
                  <a:pt x="736561" y="884694"/>
                </a:lnTo>
                <a:lnTo>
                  <a:pt x="742383" y="887075"/>
                </a:lnTo>
                <a:lnTo>
                  <a:pt x="747412" y="888662"/>
                </a:lnTo>
                <a:lnTo>
                  <a:pt x="751911" y="889985"/>
                </a:lnTo>
                <a:lnTo>
                  <a:pt x="755352" y="891308"/>
                </a:lnTo>
                <a:lnTo>
                  <a:pt x="758792" y="891572"/>
                </a:lnTo>
                <a:lnTo>
                  <a:pt x="761439" y="891837"/>
                </a:lnTo>
                <a:lnTo>
                  <a:pt x="763821" y="891837"/>
                </a:lnTo>
                <a:lnTo>
                  <a:pt x="765938" y="891572"/>
                </a:lnTo>
                <a:lnTo>
                  <a:pt x="767791" y="891308"/>
                </a:lnTo>
                <a:lnTo>
                  <a:pt x="771232" y="889985"/>
                </a:lnTo>
                <a:lnTo>
                  <a:pt x="774143" y="888398"/>
                </a:lnTo>
                <a:lnTo>
                  <a:pt x="777848" y="887339"/>
                </a:lnTo>
                <a:lnTo>
                  <a:pt x="779436" y="887075"/>
                </a:lnTo>
                <a:lnTo>
                  <a:pt x="782083" y="887075"/>
                </a:lnTo>
                <a:lnTo>
                  <a:pt x="784730" y="887339"/>
                </a:lnTo>
                <a:lnTo>
                  <a:pt x="787641" y="888398"/>
                </a:lnTo>
                <a:lnTo>
                  <a:pt x="791082" y="889985"/>
                </a:lnTo>
                <a:lnTo>
                  <a:pt x="794522" y="892101"/>
                </a:lnTo>
                <a:lnTo>
                  <a:pt x="802727" y="897393"/>
                </a:lnTo>
                <a:lnTo>
                  <a:pt x="811461" y="904271"/>
                </a:lnTo>
                <a:lnTo>
                  <a:pt x="820195" y="910356"/>
                </a:lnTo>
                <a:lnTo>
                  <a:pt x="829193" y="916441"/>
                </a:lnTo>
                <a:lnTo>
                  <a:pt x="833692" y="919087"/>
                </a:lnTo>
                <a:lnTo>
                  <a:pt x="837927" y="921203"/>
                </a:lnTo>
                <a:lnTo>
                  <a:pt x="841897" y="923055"/>
                </a:lnTo>
                <a:lnTo>
                  <a:pt x="845867" y="924378"/>
                </a:lnTo>
                <a:lnTo>
                  <a:pt x="869687" y="929405"/>
                </a:lnTo>
                <a:lnTo>
                  <a:pt x="903564" y="936019"/>
                </a:lnTo>
                <a:lnTo>
                  <a:pt x="934794" y="942633"/>
                </a:lnTo>
                <a:lnTo>
                  <a:pt x="945645" y="944749"/>
                </a:lnTo>
                <a:lnTo>
                  <a:pt x="951069" y="946228"/>
                </a:lnTo>
                <a:lnTo>
                  <a:pt x="916150" y="1091526"/>
                </a:lnTo>
                <a:lnTo>
                  <a:pt x="916003" y="1091581"/>
                </a:lnTo>
                <a:lnTo>
                  <a:pt x="915474" y="1092110"/>
                </a:lnTo>
                <a:lnTo>
                  <a:pt x="914680" y="1092904"/>
                </a:lnTo>
                <a:lnTo>
                  <a:pt x="912827" y="1095020"/>
                </a:lnTo>
                <a:lnTo>
                  <a:pt x="911239" y="1097930"/>
                </a:lnTo>
                <a:lnTo>
                  <a:pt x="909386" y="1101634"/>
                </a:lnTo>
                <a:lnTo>
                  <a:pt x="906475" y="1110100"/>
                </a:lnTo>
                <a:lnTo>
                  <a:pt x="903034" y="1119360"/>
                </a:lnTo>
                <a:lnTo>
                  <a:pt x="900123" y="1128884"/>
                </a:lnTo>
                <a:lnTo>
                  <a:pt x="897477" y="1137614"/>
                </a:lnTo>
                <a:lnTo>
                  <a:pt x="895889" y="1141318"/>
                </a:lnTo>
                <a:lnTo>
                  <a:pt x="894301" y="1144758"/>
                </a:lnTo>
                <a:lnTo>
                  <a:pt x="893242" y="1147139"/>
                </a:lnTo>
                <a:lnTo>
                  <a:pt x="891919" y="1148726"/>
                </a:lnTo>
                <a:lnTo>
                  <a:pt x="891389" y="1148726"/>
                </a:lnTo>
                <a:lnTo>
                  <a:pt x="890595" y="1148726"/>
                </a:lnTo>
                <a:lnTo>
                  <a:pt x="886890" y="1148197"/>
                </a:lnTo>
                <a:lnTo>
                  <a:pt x="881861" y="1147139"/>
                </a:lnTo>
                <a:lnTo>
                  <a:pt x="874715" y="1145022"/>
                </a:lnTo>
                <a:lnTo>
                  <a:pt x="856983" y="1138937"/>
                </a:lnTo>
                <a:lnTo>
                  <a:pt x="833692" y="1130471"/>
                </a:lnTo>
                <a:lnTo>
                  <a:pt x="806961" y="1120418"/>
                </a:lnTo>
                <a:lnTo>
                  <a:pt x="776790" y="1109306"/>
                </a:lnTo>
                <a:lnTo>
                  <a:pt x="711682" y="1084438"/>
                </a:lnTo>
                <a:lnTo>
                  <a:pt x="646310" y="1059304"/>
                </a:lnTo>
                <a:lnTo>
                  <a:pt x="588349" y="1037346"/>
                </a:lnTo>
                <a:lnTo>
                  <a:pt x="564529" y="1028615"/>
                </a:lnTo>
                <a:lnTo>
                  <a:pt x="546002" y="1022001"/>
                </a:lnTo>
                <a:lnTo>
                  <a:pt x="533034" y="1018033"/>
                </a:lnTo>
                <a:lnTo>
                  <a:pt x="528799" y="1016974"/>
                </a:lnTo>
                <a:lnTo>
                  <a:pt x="526682" y="1016974"/>
                </a:lnTo>
                <a:lnTo>
                  <a:pt x="526153" y="1017239"/>
                </a:lnTo>
                <a:lnTo>
                  <a:pt x="525359" y="1018297"/>
                </a:lnTo>
                <a:lnTo>
                  <a:pt x="525094" y="1020149"/>
                </a:lnTo>
                <a:lnTo>
                  <a:pt x="524565" y="1022795"/>
                </a:lnTo>
                <a:lnTo>
                  <a:pt x="523506" y="1029938"/>
                </a:lnTo>
                <a:lnTo>
                  <a:pt x="522712" y="1039198"/>
                </a:lnTo>
                <a:lnTo>
                  <a:pt x="522183" y="1050574"/>
                </a:lnTo>
                <a:lnTo>
                  <a:pt x="521653" y="1064067"/>
                </a:lnTo>
                <a:lnTo>
                  <a:pt x="520330" y="1097137"/>
                </a:lnTo>
                <a:lnTo>
                  <a:pt x="519801" y="1135498"/>
                </a:lnTo>
                <a:lnTo>
                  <a:pt x="519536" y="1178622"/>
                </a:lnTo>
                <a:lnTo>
                  <a:pt x="519007" y="1225184"/>
                </a:lnTo>
                <a:lnTo>
                  <a:pt x="519536" y="1273335"/>
                </a:lnTo>
                <a:lnTo>
                  <a:pt x="519801" y="1369106"/>
                </a:lnTo>
                <a:lnTo>
                  <a:pt x="520330" y="1455088"/>
                </a:lnTo>
                <a:lnTo>
                  <a:pt x="520330" y="1519641"/>
                </a:lnTo>
                <a:lnTo>
                  <a:pt x="520330" y="1540277"/>
                </a:lnTo>
                <a:lnTo>
                  <a:pt x="520065" y="1551389"/>
                </a:lnTo>
                <a:lnTo>
                  <a:pt x="519801" y="1554299"/>
                </a:lnTo>
                <a:lnTo>
                  <a:pt x="519007" y="1556944"/>
                </a:lnTo>
                <a:lnTo>
                  <a:pt x="518477" y="1559590"/>
                </a:lnTo>
                <a:lnTo>
                  <a:pt x="517683" y="1562236"/>
                </a:lnTo>
                <a:lnTo>
                  <a:pt x="516360" y="1564617"/>
                </a:lnTo>
                <a:lnTo>
                  <a:pt x="515301" y="1567262"/>
                </a:lnTo>
                <a:lnTo>
                  <a:pt x="512125" y="1571760"/>
                </a:lnTo>
                <a:lnTo>
                  <a:pt x="508685" y="1575993"/>
                </a:lnTo>
                <a:lnTo>
                  <a:pt x="504715" y="1579697"/>
                </a:lnTo>
                <a:lnTo>
                  <a:pt x="500480" y="1583401"/>
                </a:lnTo>
                <a:lnTo>
                  <a:pt x="496245" y="1586840"/>
                </a:lnTo>
                <a:lnTo>
                  <a:pt x="491746" y="1589750"/>
                </a:lnTo>
                <a:lnTo>
                  <a:pt x="487247" y="1592660"/>
                </a:lnTo>
                <a:lnTo>
                  <a:pt x="479042" y="1597158"/>
                </a:lnTo>
                <a:lnTo>
                  <a:pt x="472161" y="1601126"/>
                </a:lnTo>
                <a:lnTo>
                  <a:pt x="469250" y="1602714"/>
                </a:lnTo>
                <a:lnTo>
                  <a:pt x="467132" y="1604301"/>
                </a:lnTo>
                <a:lnTo>
                  <a:pt x="467132" y="1614883"/>
                </a:lnTo>
                <a:lnTo>
                  <a:pt x="466603" y="1639752"/>
                </a:lnTo>
                <a:lnTo>
                  <a:pt x="466074" y="1654568"/>
                </a:lnTo>
                <a:lnTo>
                  <a:pt x="465544" y="1669119"/>
                </a:lnTo>
                <a:lnTo>
                  <a:pt x="464221" y="1682082"/>
                </a:lnTo>
                <a:lnTo>
                  <a:pt x="463692" y="1687373"/>
                </a:lnTo>
                <a:lnTo>
                  <a:pt x="462633" y="1692135"/>
                </a:lnTo>
                <a:lnTo>
                  <a:pt x="456017" y="1727851"/>
                </a:lnTo>
                <a:lnTo>
                  <a:pt x="444371" y="1787378"/>
                </a:lnTo>
                <a:lnTo>
                  <a:pt x="438019" y="1819919"/>
                </a:lnTo>
                <a:lnTo>
                  <a:pt x="431667" y="1850079"/>
                </a:lnTo>
                <a:lnTo>
                  <a:pt x="425845" y="1876006"/>
                </a:lnTo>
                <a:lnTo>
                  <a:pt x="423198" y="1886324"/>
                </a:lnTo>
                <a:lnTo>
                  <a:pt x="421081" y="1894525"/>
                </a:lnTo>
                <a:lnTo>
                  <a:pt x="415788" y="1913044"/>
                </a:lnTo>
                <a:lnTo>
                  <a:pt x="408377" y="1939236"/>
                </a:lnTo>
                <a:lnTo>
                  <a:pt x="391703" y="2001672"/>
                </a:lnTo>
                <a:lnTo>
                  <a:pt x="376882" y="2058289"/>
                </a:lnTo>
                <a:lnTo>
                  <a:pt x="372383" y="2077337"/>
                </a:lnTo>
                <a:lnTo>
                  <a:pt x="370795" y="2083157"/>
                </a:lnTo>
                <a:lnTo>
                  <a:pt x="370530" y="2085803"/>
                </a:lnTo>
                <a:lnTo>
                  <a:pt x="370530" y="2123371"/>
                </a:lnTo>
                <a:lnTo>
                  <a:pt x="368942" y="2146917"/>
                </a:lnTo>
                <a:lnTo>
                  <a:pt x="367883" y="2165965"/>
                </a:lnTo>
                <a:lnTo>
                  <a:pt x="366825" y="2174431"/>
                </a:lnTo>
                <a:lnTo>
                  <a:pt x="366031" y="2180516"/>
                </a:lnTo>
                <a:lnTo>
                  <a:pt x="362061" y="2210147"/>
                </a:lnTo>
                <a:lnTo>
                  <a:pt x="355444" y="2264382"/>
                </a:lnTo>
                <a:lnTo>
                  <a:pt x="351739" y="2294277"/>
                </a:lnTo>
                <a:lnTo>
                  <a:pt x="349092" y="2321527"/>
                </a:lnTo>
                <a:lnTo>
                  <a:pt x="346975" y="2344015"/>
                </a:lnTo>
                <a:lnTo>
                  <a:pt x="346446" y="2352481"/>
                </a:lnTo>
                <a:lnTo>
                  <a:pt x="346446" y="2358830"/>
                </a:lnTo>
                <a:lnTo>
                  <a:pt x="345916" y="2365709"/>
                </a:lnTo>
                <a:lnTo>
                  <a:pt x="344593" y="2376027"/>
                </a:lnTo>
                <a:lnTo>
                  <a:pt x="342740" y="2389784"/>
                </a:lnTo>
                <a:lnTo>
                  <a:pt x="340094" y="2405922"/>
                </a:lnTo>
                <a:lnTo>
                  <a:pt x="333742" y="2443490"/>
                </a:lnTo>
                <a:lnTo>
                  <a:pt x="326596" y="2485026"/>
                </a:lnTo>
                <a:lnTo>
                  <a:pt x="312833" y="2562807"/>
                </a:lnTo>
                <a:lnTo>
                  <a:pt x="308334" y="2590586"/>
                </a:lnTo>
                <a:lnTo>
                  <a:pt x="307275" y="2599581"/>
                </a:lnTo>
                <a:lnTo>
                  <a:pt x="306481" y="2605137"/>
                </a:lnTo>
                <a:lnTo>
                  <a:pt x="307011" y="2619423"/>
                </a:lnTo>
                <a:lnTo>
                  <a:pt x="307275" y="2634503"/>
                </a:lnTo>
                <a:lnTo>
                  <a:pt x="307805" y="2641382"/>
                </a:lnTo>
                <a:lnTo>
                  <a:pt x="308334" y="2647467"/>
                </a:lnTo>
                <a:lnTo>
                  <a:pt x="309657" y="2652229"/>
                </a:lnTo>
                <a:lnTo>
                  <a:pt x="310187" y="2654081"/>
                </a:lnTo>
                <a:lnTo>
                  <a:pt x="311245" y="2655668"/>
                </a:lnTo>
                <a:lnTo>
                  <a:pt x="312833" y="2658049"/>
                </a:lnTo>
                <a:lnTo>
                  <a:pt x="314686" y="2660166"/>
                </a:lnTo>
                <a:lnTo>
                  <a:pt x="316803" y="2662282"/>
                </a:lnTo>
                <a:lnTo>
                  <a:pt x="318920" y="2664134"/>
                </a:lnTo>
                <a:lnTo>
                  <a:pt x="321302" y="2665722"/>
                </a:lnTo>
                <a:lnTo>
                  <a:pt x="323684" y="2666780"/>
                </a:lnTo>
                <a:lnTo>
                  <a:pt x="326066" y="2668103"/>
                </a:lnTo>
                <a:lnTo>
                  <a:pt x="328713" y="2668896"/>
                </a:lnTo>
                <a:lnTo>
                  <a:pt x="332154" y="2669426"/>
                </a:lnTo>
                <a:lnTo>
                  <a:pt x="336918" y="2670219"/>
                </a:lnTo>
                <a:lnTo>
                  <a:pt x="349622" y="2670748"/>
                </a:lnTo>
                <a:lnTo>
                  <a:pt x="362061" y="2671013"/>
                </a:lnTo>
                <a:lnTo>
                  <a:pt x="370530" y="2671013"/>
                </a:lnTo>
                <a:lnTo>
                  <a:pt x="379264" y="2671278"/>
                </a:lnTo>
                <a:lnTo>
                  <a:pt x="393026" y="2672336"/>
                </a:lnTo>
                <a:lnTo>
                  <a:pt x="407583" y="2672865"/>
                </a:lnTo>
                <a:lnTo>
                  <a:pt x="418699" y="2673394"/>
                </a:lnTo>
                <a:lnTo>
                  <a:pt x="424257" y="2673659"/>
                </a:lnTo>
                <a:lnTo>
                  <a:pt x="431403" y="2674717"/>
                </a:lnTo>
                <a:lnTo>
                  <a:pt x="439872" y="2676040"/>
                </a:lnTo>
                <a:lnTo>
                  <a:pt x="448871" y="2677627"/>
                </a:lnTo>
                <a:lnTo>
                  <a:pt x="457605" y="2679743"/>
                </a:lnTo>
                <a:lnTo>
                  <a:pt x="465280" y="2681595"/>
                </a:lnTo>
                <a:lnTo>
                  <a:pt x="471102" y="2683447"/>
                </a:lnTo>
                <a:lnTo>
                  <a:pt x="473220" y="2684241"/>
                </a:lnTo>
                <a:lnTo>
                  <a:pt x="474808" y="2684770"/>
                </a:lnTo>
                <a:lnTo>
                  <a:pt x="476396" y="2686358"/>
                </a:lnTo>
                <a:lnTo>
                  <a:pt x="477719" y="2687680"/>
                </a:lnTo>
                <a:lnTo>
                  <a:pt x="479042" y="2688739"/>
                </a:lnTo>
                <a:lnTo>
                  <a:pt x="479836" y="2690326"/>
                </a:lnTo>
                <a:lnTo>
                  <a:pt x="481160" y="2692707"/>
                </a:lnTo>
                <a:lnTo>
                  <a:pt x="481689" y="2695617"/>
                </a:lnTo>
                <a:lnTo>
                  <a:pt x="481954" y="2698527"/>
                </a:lnTo>
                <a:lnTo>
                  <a:pt x="481689" y="2701173"/>
                </a:lnTo>
                <a:lnTo>
                  <a:pt x="480630" y="2706200"/>
                </a:lnTo>
                <a:lnTo>
                  <a:pt x="478513" y="2710168"/>
                </a:lnTo>
                <a:lnTo>
                  <a:pt x="476131" y="2713872"/>
                </a:lnTo>
                <a:lnTo>
                  <a:pt x="472955" y="2717311"/>
                </a:lnTo>
                <a:lnTo>
                  <a:pt x="468985" y="2720751"/>
                </a:lnTo>
                <a:lnTo>
                  <a:pt x="465280" y="2724190"/>
                </a:lnTo>
                <a:lnTo>
                  <a:pt x="460251" y="2727365"/>
                </a:lnTo>
                <a:lnTo>
                  <a:pt x="449665" y="2735037"/>
                </a:lnTo>
                <a:lnTo>
                  <a:pt x="443048" y="2739005"/>
                </a:lnTo>
                <a:lnTo>
                  <a:pt x="435373" y="2743767"/>
                </a:lnTo>
                <a:lnTo>
                  <a:pt x="426639" y="2748265"/>
                </a:lnTo>
                <a:lnTo>
                  <a:pt x="421346" y="2750381"/>
                </a:lnTo>
                <a:lnTo>
                  <a:pt x="416317" y="2751969"/>
                </a:lnTo>
                <a:lnTo>
                  <a:pt x="411024" y="2754085"/>
                </a:lnTo>
                <a:lnTo>
                  <a:pt x="405466" y="2755673"/>
                </a:lnTo>
                <a:lnTo>
                  <a:pt x="399643" y="2757260"/>
                </a:lnTo>
                <a:lnTo>
                  <a:pt x="393820" y="2758847"/>
                </a:lnTo>
                <a:lnTo>
                  <a:pt x="387733" y="2759641"/>
                </a:lnTo>
                <a:lnTo>
                  <a:pt x="381381" y="2760435"/>
                </a:lnTo>
                <a:lnTo>
                  <a:pt x="374765" y="2761228"/>
                </a:lnTo>
                <a:lnTo>
                  <a:pt x="368413" y="2761228"/>
                </a:lnTo>
                <a:lnTo>
                  <a:pt x="355709" y="2761493"/>
                </a:lnTo>
                <a:lnTo>
                  <a:pt x="344858" y="2761758"/>
                </a:lnTo>
                <a:lnTo>
                  <a:pt x="335594" y="2762022"/>
                </a:lnTo>
                <a:lnTo>
                  <a:pt x="327390" y="2762551"/>
                </a:lnTo>
                <a:lnTo>
                  <a:pt x="320773" y="2763345"/>
                </a:lnTo>
                <a:lnTo>
                  <a:pt x="314951" y="2764139"/>
                </a:lnTo>
                <a:lnTo>
                  <a:pt x="310451" y="2764668"/>
                </a:lnTo>
                <a:lnTo>
                  <a:pt x="306481" y="2765726"/>
                </a:lnTo>
                <a:lnTo>
                  <a:pt x="305423" y="2766255"/>
                </a:lnTo>
                <a:lnTo>
                  <a:pt x="304364" y="2767578"/>
                </a:lnTo>
                <a:lnTo>
                  <a:pt x="304364" y="2768636"/>
                </a:lnTo>
                <a:lnTo>
                  <a:pt x="304364" y="2770488"/>
                </a:lnTo>
                <a:lnTo>
                  <a:pt x="305423" y="2772340"/>
                </a:lnTo>
                <a:lnTo>
                  <a:pt x="306217" y="2774456"/>
                </a:lnTo>
                <a:lnTo>
                  <a:pt x="308599" y="2778689"/>
                </a:lnTo>
                <a:lnTo>
                  <a:pt x="311775" y="2782922"/>
                </a:lnTo>
                <a:lnTo>
                  <a:pt x="314686" y="2786362"/>
                </a:lnTo>
                <a:lnTo>
                  <a:pt x="317862" y="2789801"/>
                </a:lnTo>
                <a:lnTo>
                  <a:pt x="329772" y="2800913"/>
                </a:lnTo>
                <a:lnTo>
                  <a:pt x="340094" y="2810172"/>
                </a:lnTo>
                <a:lnTo>
                  <a:pt x="348563" y="2818374"/>
                </a:lnTo>
                <a:lnTo>
                  <a:pt x="352797" y="2822342"/>
                </a:lnTo>
                <a:lnTo>
                  <a:pt x="358620" y="2827369"/>
                </a:lnTo>
                <a:lnTo>
                  <a:pt x="366295" y="2833189"/>
                </a:lnTo>
                <a:lnTo>
                  <a:pt x="374500" y="2839009"/>
                </a:lnTo>
                <a:lnTo>
                  <a:pt x="383234" y="2844301"/>
                </a:lnTo>
                <a:lnTo>
                  <a:pt x="391174" y="2849327"/>
                </a:lnTo>
                <a:lnTo>
                  <a:pt x="399114" y="2853296"/>
                </a:lnTo>
                <a:lnTo>
                  <a:pt x="402554" y="2854883"/>
                </a:lnTo>
                <a:lnTo>
                  <a:pt x="405730" y="2855941"/>
                </a:lnTo>
                <a:lnTo>
                  <a:pt x="412876" y="2857793"/>
                </a:lnTo>
                <a:lnTo>
                  <a:pt x="423198" y="2859910"/>
                </a:lnTo>
                <a:lnTo>
                  <a:pt x="448341" y="2865201"/>
                </a:lnTo>
                <a:lnTo>
                  <a:pt x="474808" y="2870492"/>
                </a:lnTo>
                <a:lnTo>
                  <a:pt x="486188" y="2873138"/>
                </a:lnTo>
                <a:lnTo>
                  <a:pt x="495981" y="2875519"/>
                </a:lnTo>
                <a:lnTo>
                  <a:pt x="499951" y="2877106"/>
                </a:lnTo>
                <a:lnTo>
                  <a:pt x="503656" y="2878694"/>
                </a:lnTo>
                <a:lnTo>
                  <a:pt x="507626" y="2880810"/>
                </a:lnTo>
                <a:lnTo>
                  <a:pt x="511067" y="2882662"/>
                </a:lnTo>
                <a:lnTo>
                  <a:pt x="514243" y="2885043"/>
                </a:lnTo>
                <a:lnTo>
                  <a:pt x="517683" y="2887424"/>
                </a:lnTo>
                <a:lnTo>
                  <a:pt x="520330" y="2889805"/>
                </a:lnTo>
                <a:lnTo>
                  <a:pt x="522977" y="2892451"/>
                </a:lnTo>
                <a:lnTo>
                  <a:pt x="527741" y="2897742"/>
                </a:lnTo>
                <a:lnTo>
                  <a:pt x="531446" y="2902504"/>
                </a:lnTo>
                <a:lnTo>
                  <a:pt x="534092" y="2907002"/>
                </a:lnTo>
                <a:lnTo>
                  <a:pt x="534886" y="2909118"/>
                </a:lnTo>
                <a:lnTo>
                  <a:pt x="535416" y="2910970"/>
                </a:lnTo>
                <a:lnTo>
                  <a:pt x="536210" y="2914939"/>
                </a:lnTo>
                <a:lnTo>
                  <a:pt x="537004" y="2919436"/>
                </a:lnTo>
                <a:lnTo>
                  <a:pt x="537268" y="2924198"/>
                </a:lnTo>
                <a:lnTo>
                  <a:pt x="537004" y="2929225"/>
                </a:lnTo>
                <a:lnTo>
                  <a:pt x="536210" y="2934516"/>
                </a:lnTo>
                <a:lnTo>
                  <a:pt x="535416" y="2939278"/>
                </a:lnTo>
                <a:lnTo>
                  <a:pt x="534357" y="2941395"/>
                </a:lnTo>
                <a:lnTo>
                  <a:pt x="533563" y="2943247"/>
                </a:lnTo>
                <a:lnTo>
                  <a:pt x="532505" y="2944570"/>
                </a:lnTo>
                <a:lnTo>
                  <a:pt x="531181" y="2946157"/>
                </a:lnTo>
                <a:lnTo>
                  <a:pt x="528270" y="2948538"/>
                </a:lnTo>
                <a:lnTo>
                  <a:pt x="524829" y="2950654"/>
                </a:lnTo>
                <a:lnTo>
                  <a:pt x="517948" y="2954887"/>
                </a:lnTo>
                <a:lnTo>
                  <a:pt x="511067" y="2958591"/>
                </a:lnTo>
                <a:lnTo>
                  <a:pt x="503656" y="2961766"/>
                </a:lnTo>
                <a:lnTo>
                  <a:pt x="497039" y="2964147"/>
                </a:lnTo>
                <a:lnTo>
                  <a:pt x="490952" y="2965999"/>
                </a:lnTo>
                <a:lnTo>
                  <a:pt x="485924" y="2967586"/>
                </a:lnTo>
                <a:lnTo>
                  <a:pt x="482748" y="2968116"/>
                </a:lnTo>
                <a:lnTo>
                  <a:pt x="472955" y="2969174"/>
                </a:lnTo>
                <a:lnTo>
                  <a:pt x="458399" y="2970232"/>
                </a:lnTo>
                <a:lnTo>
                  <a:pt x="420552" y="2973407"/>
                </a:lnTo>
                <a:lnTo>
                  <a:pt x="381646" y="2975788"/>
                </a:lnTo>
                <a:lnTo>
                  <a:pt x="366031" y="2976581"/>
                </a:lnTo>
                <a:lnTo>
                  <a:pt x="355179" y="2976846"/>
                </a:lnTo>
                <a:lnTo>
                  <a:pt x="349886" y="2976581"/>
                </a:lnTo>
                <a:lnTo>
                  <a:pt x="343799" y="2976052"/>
                </a:lnTo>
                <a:lnTo>
                  <a:pt x="327390" y="2974200"/>
                </a:lnTo>
                <a:lnTo>
                  <a:pt x="307540" y="2970761"/>
                </a:lnTo>
                <a:lnTo>
                  <a:pt x="286367" y="2967322"/>
                </a:lnTo>
                <a:lnTo>
                  <a:pt x="265194" y="2963353"/>
                </a:lnTo>
                <a:lnTo>
                  <a:pt x="246138" y="2959120"/>
                </a:lnTo>
                <a:lnTo>
                  <a:pt x="230523" y="2955417"/>
                </a:lnTo>
                <a:lnTo>
                  <a:pt x="224965" y="2954094"/>
                </a:lnTo>
                <a:lnTo>
                  <a:pt x="220730" y="2952771"/>
                </a:lnTo>
                <a:lnTo>
                  <a:pt x="217289" y="2950919"/>
                </a:lnTo>
                <a:lnTo>
                  <a:pt x="213584" y="2948538"/>
                </a:lnTo>
                <a:lnTo>
                  <a:pt x="209614" y="2945892"/>
                </a:lnTo>
                <a:lnTo>
                  <a:pt x="205380" y="2942188"/>
                </a:lnTo>
                <a:lnTo>
                  <a:pt x="196646" y="2934516"/>
                </a:lnTo>
                <a:lnTo>
                  <a:pt x="187912" y="2925786"/>
                </a:lnTo>
                <a:lnTo>
                  <a:pt x="179442" y="2917320"/>
                </a:lnTo>
                <a:lnTo>
                  <a:pt x="171767" y="2909912"/>
                </a:lnTo>
                <a:lnTo>
                  <a:pt x="168591" y="2907002"/>
                </a:lnTo>
                <a:lnTo>
                  <a:pt x="165945" y="2904621"/>
                </a:lnTo>
                <a:lnTo>
                  <a:pt x="163298" y="2903033"/>
                </a:lnTo>
                <a:lnTo>
                  <a:pt x="161181" y="2902240"/>
                </a:lnTo>
                <a:lnTo>
                  <a:pt x="159857" y="2901975"/>
                </a:lnTo>
                <a:lnTo>
                  <a:pt x="158534" y="2901975"/>
                </a:lnTo>
                <a:lnTo>
                  <a:pt x="157740" y="2902240"/>
                </a:lnTo>
                <a:lnTo>
                  <a:pt x="157211" y="2902769"/>
                </a:lnTo>
                <a:lnTo>
                  <a:pt x="156417" y="2903562"/>
                </a:lnTo>
                <a:lnTo>
                  <a:pt x="156152" y="2904621"/>
                </a:lnTo>
                <a:lnTo>
                  <a:pt x="155887" y="2906737"/>
                </a:lnTo>
                <a:lnTo>
                  <a:pt x="156152" y="2909118"/>
                </a:lnTo>
                <a:lnTo>
                  <a:pt x="156417" y="2911235"/>
                </a:lnTo>
                <a:lnTo>
                  <a:pt x="157211" y="2913351"/>
                </a:lnTo>
                <a:lnTo>
                  <a:pt x="155623" y="2914410"/>
                </a:lnTo>
                <a:lnTo>
                  <a:pt x="151653" y="2917584"/>
                </a:lnTo>
                <a:lnTo>
                  <a:pt x="149271" y="2919172"/>
                </a:lnTo>
                <a:lnTo>
                  <a:pt x="146889" y="2920494"/>
                </a:lnTo>
                <a:lnTo>
                  <a:pt x="144242" y="2921553"/>
                </a:lnTo>
                <a:lnTo>
                  <a:pt x="141595" y="2921817"/>
                </a:lnTo>
                <a:lnTo>
                  <a:pt x="139478" y="2921817"/>
                </a:lnTo>
                <a:lnTo>
                  <a:pt x="136302" y="2920759"/>
                </a:lnTo>
                <a:lnTo>
                  <a:pt x="126245" y="2917849"/>
                </a:lnTo>
                <a:lnTo>
                  <a:pt x="113276" y="2913616"/>
                </a:lnTo>
                <a:lnTo>
                  <a:pt x="99249" y="2908589"/>
                </a:lnTo>
                <a:lnTo>
                  <a:pt x="84957" y="2902769"/>
                </a:lnTo>
                <a:lnTo>
                  <a:pt x="78605" y="2899859"/>
                </a:lnTo>
                <a:lnTo>
                  <a:pt x="73047" y="2896684"/>
                </a:lnTo>
                <a:lnTo>
                  <a:pt x="67754" y="2894038"/>
                </a:lnTo>
                <a:lnTo>
                  <a:pt x="64049" y="2891393"/>
                </a:lnTo>
                <a:lnTo>
                  <a:pt x="62461" y="2890070"/>
                </a:lnTo>
                <a:lnTo>
                  <a:pt x="61402" y="2889012"/>
                </a:lnTo>
                <a:lnTo>
                  <a:pt x="60608" y="2887689"/>
                </a:lnTo>
                <a:lnTo>
                  <a:pt x="60344" y="2886895"/>
                </a:lnTo>
                <a:lnTo>
                  <a:pt x="59550" y="2881868"/>
                </a:lnTo>
                <a:lnTo>
                  <a:pt x="59020" y="2876313"/>
                </a:lnTo>
                <a:lnTo>
                  <a:pt x="58491" y="2863085"/>
                </a:lnTo>
                <a:lnTo>
                  <a:pt x="58226" y="2855941"/>
                </a:lnTo>
                <a:lnTo>
                  <a:pt x="57962" y="2848798"/>
                </a:lnTo>
                <a:lnTo>
                  <a:pt x="56903" y="2842184"/>
                </a:lnTo>
                <a:lnTo>
                  <a:pt x="55844" y="2836099"/>
                </a:lnTo>
                <a:lnTo>
                  <a:pt x="53727" y="2827104"/>
                </a:lnTo>
                <a:lnTo>
                  <a:pt x="52668" y="2822607"/>
                </a:lnTo>
                <a:lnTo>
                  <a:pt x="52139" y="2816257"/>
                </a:lnTo>
                <a:lnTo>
                  <a:pt x="51610" y="2799590"/>
                </a:lnTo>
                <a:lnTo>
                  <a:pt x="51345" y="2783452"/>
                </a:lnTo>
                <a:lnTo>
                  <a:pt x="51345" y="2772340"/>
                </a:lnTo>
                <a:lnTo>
                  <a:pt x="51345" y="2771546"/>
                </a:lnTo>
                <a:lnTo>
                  <a:pt x="50551" y="2771017"/>
                </a:lnTo>
                <a:lnTo>
                  <a:pt x="49228" y="2770224"/>
                </a:lnTo>
                <a:lnTo>
                  <a:pt x="46846" y="2769165"/>
                </a:lnTo>
                <a:lnTo>
                  <a:pt x="43934" y="2768636"/>
                </a:lnTo>
                <a:lnTo>
                  <a:pt x="37318" y="2768107"/>
                </a:lnTo>
                <a:lnTo>
                  <a:pt x="31760" y="2767842"/>
                </a:lnTo>
                <a:lnTo>
                  <a:pt x="26466" y="2767842"/>
                </a:lnTo>
                <a:lnTo>
                  <a:pt x="23820" y="2767578"/>
                </a:lnTo>
                <a:lnTo>
                  <a:pt x="21173" y="2766784"/>
                </a:lnTo>
                <a:lnTo>
                  <a:pt x="17997" y="2765726"/>
                </a:lnTo>
                <a:lnTo>
                  <a:pt x="14821" y="2764139"/>
                </a:lnTo>
                <a:lnTo>
                  <a:pt x="11116" y="2762022"/>
                </a:lnTo>
                <a:lnTo>
                  <a:pt x="7146" y="2759112"/>
                </a:lnTo>
                <a:lnTo>
                  <a:pt x="5558" y="2757525"/>
                </a:lnTo>
                <a:lnTo>
                  <a:pt x="3970" y="2755408"/>
                </a:lnTo>
                <a:lnTo>
                  <a:pt x="2647" y="2753556"/>
                </a:lnTo>
                <a:lnTo>
                  <a:pt x="1588" y="2751440"/>
                </a:lnTo>
                <a:lnTo>
                  <a:pt x="1059" y="2749323"/>
                </a:lnTo>
                <a:lnTo>
                  <a:pt x="265" y="2747207"/>
                </a:lnTo>
                <a:lnTo>
                  <a:pt x="0" y="2742709"/>
                </a:lnTo>
                <a:lnTo>
                  <a:pt x="0" y="2738476"/>
                </a:lnTo>
                <a:lnTo>
                  <a:pt x="265" y="2734508"/>
                </a:lnTo>
                <a:lnTo>
                  <a:pt x="529" y="2731333"/>
                </a:lnTo>
                <a:lnTo>
                  <a:pt x="529" y="2728158"/>
                </a:lnTo>
                <a:lnTo>
                  <a:pt x="1059" y="2726835"/>
                </a:lnTo>
                <a:lnTo>
                  <a:pt x="1323" y="2725248"/>
                </a:lnTo>
                <a:lnTo>
                  <a:pt x="2382" y="2721015"/>
                </a:lnTo>
                <a:lnTo>
                  <a:pt x="4235" y="2716253"/>
                </a:lnTo>
                <a:lnTo>
                  <a:pt x="6352" y="2711491"/>
                </a:lnTo>
                <a:lnTo>
                  <a:pt x="10057" y="2703289"/>
                </a:lnTo>
                <a:lnTo>
                  <a:pt x="11910" y="2699586"/>
                </a:lnTo>
                <a:lnTo>
                  <a:pt x="11910" y="2697734"/>
                </a:lnTo>
                <a:lnTo>
                  <a:pt x="11381" y="2695617"/>
                </a:lnTo>
                <a:lnTo>
                  <a:pt x="10851" y="2693236"/>
                </a:lnTo>
                <a:lnTo>
                  <a:pt x="10322" y="2690590"/>
                </a:lnTo>
                <a:lnTo>
                  <a:pt x="8999" y="2687680"/>
                </a:lnTo>
                <a:lnTo>
                  <a:pt x="7146" y="2684770"/>
                </a:lnTo>
                <a:lnTo>
                  <a:pt x="5293" y="2682125"/>
                </a:lnTo>
                <a:lnTo>
                  <a:pt x="3970" y="2680537"/>
                </a:lnTo>
                <a:lnTo>
                  <a:pt x="3176" y="2678950"/>
                </a:lnTo>
                <a:lnTo>
                  <a:pt x="2117" y="2677098"/>
                </a:lnTo>
                <a:lnTo>
                  <a:pt x="1588" y="2674717"/>
                </a:lnTo>
                <a:lnTo>
                  <a:pt x="1059" y="2669426"/>
                </a:lnTo>
                <a:lnTo>
                  <a:pt x="265" y="2663870"/>
                </a:lnTo>
                <a:lnTo>
                  <a:pt x="265" y="2657520"/>
                </a:lnTo>
                <a:lnTo>
                  <a:pt x="529" y="2651435"/>
                </a:lnTo>
                <a:lnTo>
                  <a:pt x="529" y="2640324"/>
                </a:lnTo>
                <a:lnTo>
                  <a:pt x="1588" y="2626302"/>
                </a:lnTo>
                <a:lnTo>
                  <a:pt x="3705" y="2597994"/>
                </a:lnTo>
                <a:lnTo>
                  <a:pt x="6617" y="2559633"/>
                </a:lnTo>
                <a:lnTo>
                  <a:pt x="10322" y="2516244"/>
                </a:lnTo>
                <a:lnTo>
                  <a:pt x="14557" y="2472063"/>
                </a:lnTo>
                <a:lnTo>
                  <a:pt x="18527" y="2432378"/>
                </a:lnTo>
                <a:lnTo>
                  <a:pt x="20115" y="2415711"/>
                </a:lnTo>
                <a:lnTo>
                  <a:pt x="21967" y="2401954"/>
                </a:lnTo>
                <a:lnTo>
                  <a:pt x="23555" y="2391371"/>
                </a:lnTo>
                <a:lnTo>
                  <a:pt x="25143" y="2385022"/>
                </a:lnTo>
                <a:lnTo>
                  <a:pt x="26202" y="2379202"/>
                </a:lnTo>
                <a:lnTo>
                  <a:pt x="28054" y="2370471"/>
                </a:lnTo>
                <a:lnTo>
                  <a:pt x="32024" y="2345602"/>
                </a:lnTo>
                <a:lnTo>
                  <a:pt x="36524" y="2313855"/>
                </a:lnTo>
                <a:lnTo>
                  <a:pt x="41288" y="2278933"/>
                </a:lnTo>
                <a:lnTo>
                  <a:pt x="46581" y="2244275"/>
                </a:lnTo>
                <a:lnTo>
                  <a:pt x="51080" y="2213057"/>
                </a:lnTo>
                <a:lnTo>
                  <a:pt x="53198" y="2200093"/>
                </a:lnTo>
                <a:lnTo>
                  <a:pt x="54786" y="2189246"/>
                </a:lnTo>
                <a:lnTo>
                  <a:pt x="56638" y="2181045"/>
                </a:lnTo>
                <a:lnTo>
                  <a:pt x="57962" y="2176018"/>
                </a:lnTo>
                <a:lnTo>
                  <a:pt x="58491" y="2173902"/>
                </a:lnTo>
                <a:lnTo>
                  <a:pt x="59020" y="2170198"/>
                </a:lnTo>
                <a:lnTo>
                  <a:pt x="60344" y="2159880"/>
                </a:lnTo>
                <a:lnTo>
                  <a:pt x="61402" y="2145329"/>
                </a:lnTo>
                <a:lnTo>
                  <a:pt x="62725" y="2127868"/>
                </a:lnTo>
                <a:lnTo>
                  <a:pt x="65107" y="2085538"/>
                </a:lnTo>
                <a:lnTo>
                  <a:pt x="66960" y="2037653"/>
                </a:lnTo>
                <a:lnTo>
                  <a:pt x="68813" y="1988973"/>
                </a:lnTo>
                <a:lnTo>
                  <a:pt x="69871" y="1945321"/>
                </a:lnTo>
                <a:lnTo>
                  <a:pt x="70930" y="1911192"/>
                </a:lnTo>
                <a:lnTo>
                  <a:pt x="71195" y="1892409"/>
                </a:lnTo>
                <a:lnTo>
                  <a:pt x="70930" y="1884736"/>
                </a:lnTo>
                <a:lnTo>
                  <a:pt x="69871" y="1872302"/>
                </a:lnTo>
                <a:lnTo>
                  <a:pt x="66960" y="1836586"/>
                </a:lnTo>
                <a:lnTo>
                  <a:pt x="57962" y="1737640"/>
                </a:lnTo>
                <a:lnTo>
                  <a:pt x="48963" y="1639752"/>
                </a:lnTo>
                <a:lnTo>
                  <a:pt x="45787" y="1604830"/>
                </a:lnTo>
                <a:lnTo>
                  <a:pt x="44993" y="1593454"/>
                </a:lnTo>
                <a:lnTo>
                  <a:pt x="44728" y="1586311"/>
                </a:lnTo>
                <a:lnTo>
                  <a:pt x="44728" y="1582607"/>
                </a:lnTo>
                <a:lnTo>
                  <a:pt x="43934" y="1578903"/>
                </a:lnTo>
                <a:lnTo>
                  <a:pt x="43140" y="1575199"/>
                </a:lnTo>
                <a:lnTo>
                  <a:pt x="41817" y="1572024"/>
                </a:lnTo>
                <a:lnTo>
                  <a:pt x="40494" y="1568850"/>
                </a:lnTo>
                <a:lnTo>
                  <a:pt x="38641" y="1565940"/>
                </a:lnTo>
                <a:lnTo>
                  <a:pt x="36788" y="1563294"/>
                </a:lnTo>
                <a:lnTo>
                  <a:pt x="34671" y="1560913"/>
                </a:lnTo>
                <a:lnTo>
                  <a:pt x="30436" y="1555886"/>
                </a:lnTo>
                <a:lnTo>
                  <a:pt x="26202" y="1551653"/>
                </a:lnTo>
                <a:lnTo>
                  <a:pt x="21967" y="1548214"/>
                </a:lnTo>
                <a:lnTo>
                  <a:pt x="18527" y="1544775"/>
                </a:lnTo>
                <a:lnTo>
                  <a:pt x="17468" y="1543716"/>
                </a:lnTo>
                <a:lnTo>
                  <a:pt x="16939" y="1541600"/>
                </a:lnTo>
                <a:lnTo>
                  <a:pt x="16409" y="1539219"/>
                </a:lnTo>
                <a:lnTo>
                  <a:pt x="15615" y="1535780"/>
                </a:lnTo>
                <a:lnTo>
                  <a:pt x="14821" y="1527578"/>
                </a:lnTo>
                <a:lnTo>
                  <a:pt x="14292" y="1517525"/>
                </a:lnTo>
                <a:lnTo>
                  <a:pt x="14027" y="1505620"/>
                </a:lnTo>
                <a:lnTo>
                  <a:pt x="14027" y="1492656"/>
                </a:lnTo>
                <a:lnTo>
                  <a:pt x="14027" y="1463819"/>
                </a:lnTo>
                <a:lnTo>
                  <a:pt x="14557" y="1434188"/>
                </a:lnTo>
                <a:lnTo>
                  <a:pt x="15351" y="1406144"/>
                </a:lnTo>
                <a:lnTo>
                  <a:pt x="16145" y="1382599"/>
                </a:lnTo>
                <a:lnTo>
                  <a:pt x="16409" y="1366460"/>
                </a:lnTo>
                <a:lnTo>
                  <a:pt x="16409" y="1359582"/>
                </a:lnTo>
                <a:lnTo>
                  <a:pt x="16939" y="1349793"/>
                </a:lnTo>
                <a:lnTo>
                  <a:pt x="19321" y="1325453"/>
                </a:lnTo>
                <a:lnTo>
                  <a:pt x="22761" y="1295822"/>
                </a:lnTo>
                <a:lnTo>
                  <a:pt x="26466" y="1264075"/>
                </a:lnTo>
                <a:lnTo>
                  <a:pt x="30701" y="1232857"/>
                </a:lnTo>
                <a:lnTo>
                  <a:pt x="34671" y="1205078"/>
                </a:lnTo>
                <a:lnTo>
                  <a:pt x="38112" y="1184442"/>
                </a:lnTo>
                <a:lnTo>
                  <a:pt x="39435" y="1177299"/>
                </a:lnTo>
                <a:lnTo>
                  <a:pt x="40494" y="1173066"/>
                </a:lnTo>
                <a:lnTo>
                  <a:pt x="41288" y="1169362"/>
                </a:lnTo>
                <a:lnTo>
                  <a:pt x="42346" y="1164335"/>
                </a:lnTo>
                <a:lnTo>
                  <a:pt x="44464" y="1150049"/>
                </a:lnTo>
                <a:lnTo>
                  <a:pt x="46581" y="1131794"/>
                </a:lnTo>
                <a:lnTo>
                  <a:pt x="48963" y="1110894"/>
                </a:lnTo>
                <a:lnTo>
                  <a:pt x="51080" y="1088671"/>
                </a:lnTo>
                <a:lnTo>
                  <a:pt x="53198" y="1065918"/>
                </a:lnTo>
                <a:lnTo>
                  <a:pt x="54521" y="1044489"/>
                </a:lnTo>
                <a:lnTo>
                  <a:pt x="55844" y="1025705"/>
                </a:lnTo>
                <a:lnTo>
                  <a:pt x="60344" y="927553"/>
                </a:lnTo>
                <a:lnTo>
                  <a:pt x="62461" y="878873"/>
                </a:lnTo>
                <a:lnTo>
                  <a:pt x="63519" y="861148"/>
                </a:lnTo>
                <a:lnTo>
                  <a:pt x="64578" y="849507"/>
                </a:lnTo>
                <a:lnTo>
                  <a:pt x="64843" y="843951"/>
                </a:lnTo>
                <a:lnTo>
                  <a:pt x="65372" y="834427"/>
                </a:lnTo>
                <a:lnTo>
                  <a:pt x="66166" y="807177"/>
                </a:lnTo>
                <a:lnTo>
                  <a:pt x="67489" y="731777"/>
                </a:lnTo>
                <a:lnTo>
                  <a:pt x="68548" y="658229"/>
                </a:lnTo>
                <a:lnTo>
                  <a:pt x="69077" y="620926"/>
                </a:lnTo>
                <a:lnTo>
                  <a:pt x="69077" y="617751"/>
                </a:lnTo>
                <a:lnTo>
                  <a:pt x="69871" y="613518"/>
                </a:lnTo>
                <a:lnTo>
                  <a:pt x="72253" y="601084"/>
                </a:lnTo>
                <a:lnTo>
                  <a:pt x="75959" y="584681"/>
                </a:lnTo>
                <a:lnTo>
                  <a:pt x="80458" y="566691"/>
                </a:lnTo>
                <a:lnTo>
                  <a:pt x="85751" y="547907"/>
                </a:lnTo>
                <a:lnTo>
                  <a:pt x="88398" y="538647"/>
                </a:lnTo>
                <a:lnTo>
                  <a:pt x="91309" y="530181"/>
                </a:lnTo>
                <a:lnTo>
                  <a:pt x="93956" y="521980"/>
                </a:lnTo>
                <a:lnTo>
                  <a:pt x="96867" y="515101"/>
                </a:lnTo>
                <a:lnTo>
                  <a:pt x="99514" y="509016"/>
                </a:lnTo>
                <a:lnTo>
                  <a:pt x="101896" y="504254"/>
                </a:lnTo>
                <a:lnTo>
                  <a:pt x="107454" y="496053"/>
                </a:lnTo>
                <a:lnTo>
                  <a:pt x="113012" y="488645"/>
                </a:lnTo>
                <a:lnTo>
                  <a:pt x="118834" y="480973"/>
                </a:lnTo>
                <a:lnTo>
                  <a:pt x="125186" y="473830"/>
                </a:lnTo>
                <a:lnTo>
                  <a:pt x="137096" y="460337"/>
                </a:lnTo>
                <a:lnTo>
                  <a:pt x="142919" y="453723"/>
                </a:lnTo>
                <a:lnTo>
                  <a:pt x="148212" y="447109"/>
                </a:lnTo>
                <a:lnTo>
                  <a:pt x="158269" y="433616"/>
                </a:lnTo>
                <a:lnTo>
                  <a:pt x="168591" y="421447"/>
                </a:lnTo>
                <a:lnTo>
                  <a:pt x="185794" y="400811"/>
                </a:lnTo>
                <a:lnTo>
                  <a:pt x="187647" y="398430"/>
                </a:lnTo>
                <a:lnTo>
                  <a:pt x="190029" y="396049"/>
                </a:lnTo>
                <a:lnTo>
                  <a:pt x="196381" y="390228"/>
                </a:lnTo>
                <a:lnTo>
                  <a:pt x="204056" y="383879"/>
                </a:lnTo>
                <a:lnTo>
                  <a:pt x="212261" y="377265"/>
                </a:lnTo>
                <a:lnTo>
                  <a:pt x="220730" y="370386"/>
                </a:lnTo>
                <a:lnTo>
                  <a:pt x="228405" y="363772"/>
                </a:lnTo>
                <a:lnTo>
                  <a:pt x="235551" y="357687"/>
                </a:lnTo>
                <a:lnTo>
                  <a:pt x="238198" y="355042"/>
                </a:lnTo>
                <a:lnTo>
                  <a:pt x="240580" y="352396"/>
                </a:lnTo>
                <a:lnTo>
                  <a:pt x="242432" y="350015"/>
                </a:lnTo>
                <a:lnTo>
                  <a:pt x="244020" y="347898"/>
                </a:lnTo>
                <a:lnTo>
                  <a:pt x="244814" y="345782"/>
                </a:lnTo>
                <a:lnTo>
                  <a:pt x="245344" y="343930"/>
                </a:lnTo>
                <a:lnTo>
                  <a:pt x="245344" y="342078"/>
                </a:lnTo>
                <a:lnTo>
                  <a:pt x="245344" y="340226"/>
                </a:lnTo>
                <a:lnTo>
                  <a:pt x="245079" y="338903"/>
                </a:lnTo>
                <a:lnTo>
                  <a:pt x="244814" y="337316"/>
                </a:lnTo>
                <a:lnTo>
                  <a:pt x="243491" y="334406"/>
                </a:lnTo>
                <a:lnTo>
                  <a:pt x="242168" y="330967"/>
                </a:lnTo>
                <a:lnTo>
                  <a:pt x="241109" y="327527"/>
                </a:lnTo>
                <a:lnTo>
                  <a:pt x="240580" y="325940"/>
                </a:lnTo>
                <a:lnTo>
                  <a:pt x="240580" y="323823"/>
                </a:lnTo>
                <a:lnTo>
                  <a:pt x="240315" y="319590"/>
                </a:lnTo>
                <a:lnTo>
                  <a:pt x="239786" y="315622"/>
                </a:lnTo>
                <a:lnTo>
                  <a:pt x="238463" y="311389"/>
                </a:lnTo>
                <a:lnTo>
                  <a:pt x="236875" y="307156"/>
                </a:lnTo>
                <a:lnTo>
                  <a:pt x="234228" y="298161"/>
                </a:lnTo>
                <a:lnTo>
                  <a:pt x="232640" y="293663"/>
                </a:lnTo>
                <a:lnTo>
                  <a:pt x="231846" y="288901"/>
                </a:lnTo>
                <a:lnTo>
                  <a:pt x="230523" y="283081"/>
                </a:lnTo>
                <a:lnTo>
                  <a:pt x="228935" y="276731"/>
                </a:lnTo>
                <a:lnTo>
                  <a:pt x="223906" y="262445"/>
                </a:lnTo>
                <a:lnTo>
                  <a:pt x="218613" y="246836"/>
                </a:lnTo>
                <a:lnTo>
                  <a:pt x="216231" y="239164"/>
                </a:lnTo>
                <a:lnTo>
                  <a:pt x="214378" y="231491"/>
                </a:lnTo>
                <a:lnTo>
                  <a:pt x="213849" y="227258"/>
                </a:lnTo>
                <a:lnTo>
                  <a:pt x="213584" y="222232"/>
                </a:lnTo>
                <a:lnTo>
                  <a:pt x="213849" y="216147"/>
                </a:lnTo>
                <a:lnTo>
                  <a:pt x="214113" y="209533"/>
                </a:lnTo>
                <a:lnTo>
                  <a:pt x="214907" y="202654"/>
                </a:lnTo>
                <a:lnTo>
                  <a:pt x="215966" y="194982"/>
                </a:lnTo>
                <a:lnTo>
                  <a:pt x="218348" y="179373"/>
                </a:lnTo>
                <a:lnTo>
                  <a:pt x="223641" y="148684"/>
                </a:lnTo>
                <a:lnTo>
                  <a:pt x="226023" y="135720"/>
                </a:lnTo>
                <a:lnTo>
                  <a:pt x="227347" y="125667"/>
                </a:lnTo>
                <a:lnTo>
                  <a:pt x="227876" y="121434"/>
                </a:lnTo>
                <a:lnTo>
                  <a:pt x="228935" y="117201"/>
                </a:lnTo>
                <a:lnTo>
                  <a:pt x="229993" y="113497"/>
                </a:lnTo>
                <a:lnTo>
                  <a:pt x="231581" y="109264"/>
                </a:lnTo>
                <a:lnTo>
                  <a:pt x="234757" y="100798"/>
                </a:lnTo>
                <a:lnTo>
                  <a:pt x="238727" y="92861"/>
                </a:lnTo>
                <a:lnTo>
                  <a:pt x="246402" y="78046"/>
                </a:lnTo>
                <a:lnTo>
                  <a:pt x="249314" y="71696"/>
                </a:lnTo>
                <a:lnTo>
                  <a:pt x="251696" y="66405"/>
                </a:lnTo>
                <a:lnTo>
                  <a:pt x="252754" y="64024"/>
                </a:lnTo>
                <a:lnTo>
                  <a:pt x="253548" y="61643"/>
                </a:lnTo>
                <a:lnTo>
                  <a:pt x="256195" y="57410"/>
                </a:lnTo>
                <a:lnTo>
                  <a:pt x="259636" y="53177"/>
                </a:lnTo>
                <a:lnTo>
                  <a:pt x="263606" y="49209"/>
                </a:lnTo>
                <a:lnTo>
                  <a:pt x="267311" y="45240"/>
                </a:lnTo>
                <a:lnTo>
                  <a:pt x="271546" y="41272"/>
                </a:lnTo>
                <a:lnTo>
                  <a:pt x="275780" y="37568"/>
                </a:lnTo>
                <a:lnTo>
                  <a:pt x="280015" y="33335"/>
                </a:lnTo>
                <a:lnTo>
                  <a:pt x="282397" y="31483"/>
                </a:lnTo>
                <a:lnTo>
                  <a:pt x="284779" y="29366"/>
                </a:lnTo>
                <a:lnTo>
                  <a:pt x="290072" y="25927"/>
                </a:lnTo>
                <a:lnTo>
                  <a:pt x="295630" y="22752"/>
                </a:lnTo>
                <a:lnTo>
                  <a:pt x="301717" y="19842"/>
                </a:lnTo>
                <a:lnTo>
                  <a:pt x="312304" y="15080"/>
                </a:lnTo>
                <a:lnTo>
                  <a:pt x="316803" y="12964"/>
                </a:lnTo>
                <a:lnTo>
                  <a:pt x="319979" y="11112"/>
                </a:lnTo>
                <a:lnTo>
                  <a:pt x="321302" y="10583"/>
                </a:lnTo>
                <a:lnTo>
                  <a:pt x="323420" y="9789"/>
                </a:lnTo>
                <a:lnTo>
                  <a:pt x="328978" y="7937"/>
                </a:lnTo>
                <a:lnTo>
                  <a:pt x="335859" y="6085"/>
                </a:lnTo>
                <a:lnTo>
                  <a:pt x="343270" y="4233"/>
                </a:lnTo>
                <a:lnTo>
                  <a:pt x="351209" y="2910"/>
                </a:lnTo>
                <a:lnTo>
                  <a:pt x="358620" y="1587"/>
                </a:lnTo>
                <a:lnTo>
                  <a:pt x="365501" y="794"/>
                </a:lnTo>
                <a:lnTo>
                  <a:pt x="370530" y="265"/>
                </a:lnTo>
                <a:lnTo>
                  <a:pt x="38985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2" name="KSO_Shape"/>
          <p:cNvSpPr>
            <a:spLocks/>
          </p:cNvSpPr>
          <p:nvPr/>
        </p:nvSpPr>
        <p:spPr bwMode="auto">
          <a:xfrm>
            <a:off x="11838933" y="7627308"/>
            <a:ext cx="733450" cy="484077"/>
          </a:xfrm>
          <a:custGeom>
            <a:avLst/>
            <a:gdLst>
              <a:gd name="T0" fmla="*/ 1404182 w 2301875"/>
              <a:gd name="T1" fmla="*/ 160202 h 1517650"/>
              <a:gd name="T2" fmla="*/ 1454632 w 2301875"/>
              <a:gd name="T3" fmla="*/ 203392 h 1517650"/>
              <a:gd name="T4" fmla="*/ 1481695 w 2301875"/>
              <a:gd name="T5" fmla="*/ 269233 h 1517650"/>
              <a:gd name="T6" fmla="*/ 1476178 w 2301875"/>
              <a:gd name="T7" fmla="*/ 358248 h 1517650"/>
              <a:gd name="T8" fmla="*/ 1431772 w 2301875"/>
              <a:gd name="T9" fmla="*/ 449897 h 1517650"/>
              <a:gd name="T10" fmla="*/ 1361353 w 2301875"/>
              <a:gd name="T11" fmla="*/ 570516 h 1517650"/>
              <a:gd name="T12" fmla="*/ 1334026 w 2301875"/>
              <a:gd name="T13" fmla="*/ 562352 h 1517650"/>
              <a:gd name="T14" fmla="*/ 1263343 w 2301875"/>
              <a:gd name="T15" fmla="*/ 433569 h 1517650"/>
              <a:gd name="T16" fmla="*/ 1225769 w 2301875"/>
              <a:gd name="T17" fmla="*/ 338233 h 1517650"/>
              <a:gd name="T18" fmla="*/ 1227871 w 2301875"/>
              <a:gd name="T19" fmla="*/ 254748 h 1517650"/>
              <a:gd name="T20" fmla="*/ 1260190 w 2301875"/>
              <a:gd name="T21" fmla="*/ 192595 h 1517650"/>
              <a:gd name="T22" fmla="*/ 1314319 w 2301875"/>
              <a:gd name="T23" fmla="*/ 155461 h 1517650"/>
              <a:gd name="T24" fmla="*/ 1864798 w 2301875"/>
              <a:gd name="T25" fmla="*/ 31302 h 1517650"/>
              <a:gd name="T26" fmla="*/ 1902636 w 2301875"/>
              <a:gd name="T27" fmla="*/ 68926 h 1517650"/>
              <a:gd name="T28" fmla="*/ 1895278 w 2301875"/>
              <a:gd name="T29" fmla="*/ 811666 h 1517650"/>
              <a:gd name="T30" fmla="*/ 1847982 w 2301875"/>
              <a:gd name="T31" fmla="*/ 837186 h 1517650"/>
              <a:gd name="T32" fmla="*/ 1397876 w 2301875"/>
              <a:gd name="T33" fmla="*/ 950058 h 1517650"/>
              <a:gd name="T34" fmla="*/ 1362141 w 2301875"/>
              <a:gd name="T35" fmla="*/ 862181 h 1517650"/>
              <a:gd name="T36" fmla="*/ 1303808 w 2301875"/>
              <a:gd name="T37" fmla="*/ 792459 h 1517650"/>
              <a:gd name="T38" fmla="*/ 1085455 w 2301875"/>
              <a:gd name="T39" fmla="*/ 693269 h 1517650"/>
              <a:gd name="T40" fmla="*/ 1038685 w 2301875"/>
              <a:gd name="T41" fmla="*/ 609866 h 1517650"/>
              <a:gd name="T42" fmla="*/ 1119352 w 2301875"/>
              <a:gd name="T43" fmla="*/ 571189 h 1517650"/>
              <a:gd name="T44" fmla="*/ 1317209 w 2301875"/>
              <a:gd name="T45" fmla="*/ 779830 h 1517650"/>
              <a:gd name="T46" fmla="*/ 1313005 w 2301875"/>
              <a:gd name="T47" fmla="*/ 631177 h 1517650"/>
              <a:gd name="T48" fmla="*/ 1349528 w 2301875"/>
              <a:gd name="T49" fmla="*/ 583555 h 1517650"/>
              <a:gd name="T50" fmla="*/ 1395774 w 2301875"/>
              <a:gd name="T51" fmla="*/ 623284 h 1517650"/>
              <a:gd name="T52" fmla="*/ 1376855 w 2301875"/>
              <a:gd name="T53" fmla="*/ 692743 h 1517650"/>
              <a:gd name="T54" fmla="*/ 1498775 w 2301875"/>
              <a:gd name="T55" fmla="*/ 541985 h 1517650"/>
              <a:gd name="T56" fmla="*/ 1650387 w 2301875"/>
              <a:gd name="T57" fmla="*/ 594868 h 1517650"/>
              <a:gd name="T58" fmla="*/ 1684545 w 2301875"/>
              <a:gd name="T59" fmla="*/ 637491 h 1517650"/>
              <a:gd name="T60" fmla="*/ 1703464 w 2301875"/>
              <a:gd name="T61" fmla="*/ 732472 h 1517650"/>
              <a:gd name="T62" fmla="*/ 1690851 w 2301875"/>
              <a:gd name="T63" fmla="*/ 770095 h 1517650"/>
              <a:gd name="T64" fmla="*/ 933319 w 2301875"/>
              <a:gd name="T65" fmla="*/ 56297 h 1517650"/>
              <a:gd name="T66" fmla="*/ 694461 w 2301875"/>
              <a:gd name="T67" fmla="*/ 1315 h 1517650"/>
              <a:gd name="T68" fmla="*/ 808979 w 2301875"/>
              <a:gd name="T69" fmla="*/ 48914 h 1517650"/>
              <a:gd name="T70" fmla="*/ 888826 w 2301875"/>
              <a:gd name="T71" fmla="*/ 150424 h 1517650"/>
              <a:gd name="T72" fmla="*/ 919031 w 2301875"/>
              <a:gd name="T73" fmla="*/ 287436 h 1517650"/>
              <a:gd name="T74" fmla="*/ 908000 w 2301875"/>
              <a:gd name="T75" fmla="*/ 380267 h 1517650"/>
              <a:gd name="T76" fmla="*/ 877006 w 2301875"/>
              <a:gd name="T77" fmla="*/ 473888 h 1517650"/>
              <a:gd name="T78" fmla="*/ 829466 w 2301875"/>
              <a:gd name="T79" fmla="*/ 558566 h 1517650"/>
              <a:gd name="T80" fmla="*/ 1100263 w 2301875"/>
              <a:gd name="T81" fmla="*/ 792617 h 1517650"/>
              <a:gd name="T82" fmla="*/ 1254967 w 2301875"/>
              <a:gd name="T83" fmla="*/ 864410 h 1517650"/>
              <a:gd name="T84" fmla="*/ 1299619 w 2301875"/>
              <a:gd name="T85" fmla="*/ 932259 h 1517650"/>
              <a:gd name="T86" fmla="*/ 1329562 w 2301875"/>
              <a:gd name="T87" fmla="*/ 1050074 h 1517650"/>
              <a:gd name="T88" fmla="*/ 1335602 w 2301875"/>
              <a:gd name="T89" fmla="*/ 1162365 h 1517650"/>
              <a:gd name="T90" fmla="*/ 1288062 w 2301875"/>
              <a:gd name="T91" fmla="*/ 1196552 h 1517650"/>
              <a:gd name="T92" fmla="*/ 1137036 w 2301875"/>
              <a:gd name="T93" fmla="*/ 1234158 h 1517650"/>
              <a:gd name="T94" fmla="*/ 882260 w 2301875"/>
              <a:gd name="T95" fmla="*/ 1255459 h 1517650"/>
              <a:gd name="T96" fmla="*/ 367980 w 2301875"/>
              <a:gd name="T97" fmla="*/ 1251515 h 1517650"/>
              <a:gd name="T98" fmla="*/ 137894 w 2301875"/>
              <a:gd name="T99" fmla="*/ 1222850 h 1517650"/>
              <a:gd name="T100" fmla="*/ 19174 w 2301875"/>
              <a:gd name="T101" fmla="*/ 1180773 h 1517650"/>
              <a:gd name="T102" fmla="*/ 0 w 2301875"/>
              <a:gd name="T103" fmla="*/ 1154212 h 1517650"/>
              <a:gd name="T104" fmla="*/ 16810 w 2301875"/>
              <a:gd name="T105" fmla="*/ 1002474 h 1517650"/>
              <a:gd name="T106" fmla="*/ 58835 w 2301875"/>
              <a:gd name="T107" fmla="*/ 891497 h 1517650"/>
              <a:gd name="T108" fmla="*/ 98758 w 2301875"/>
              <a:gd name="T109" fmla="*/ 852839 h 1517650"/>
              <a:gd name="T110" fmla="*/ 435220 w 2301875"/>
              <a:gd name="T111" fmla="*/ 711620 h 1517650"/>
              <a:gd name="T112" fmla="*/ 487489 w 2301875"/>
              <a:gd name="T113" fmla="*/ 526483 h 1517650"/>
              <a:gd name="T114" fmla="*/ 445989 w 2301875"/>
              <a:gd name="T115" fmla="*/ 437071 h 1517650"/>
              <a:gd name="T116" fmla="*/ 422875 w 2301875"/>
              <a:gd name="T117" fmla="*/ 342398 h 1517650"/>
              <a:gd name="T118" fmla="*/ 423664 w 2301875"/>
              <a:gd name="T119" fmla="*/ 229581 h 1517650"/>
              <a:gd name="T120" fmla="*/ 475669 w 2301875"/>
              <a:gd name="T121" fmla="*/ 104402 h 1517650"/>
              <a:gd name="T122" fmla="*/ 571275 w 2301875"/>
              <a:gd name="T123" fmla="*/ 22617 h 151765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5" h="1517650">
                <a:moveTo>
                  <a:pt x="1627188" y="179387"/>
                </a:moveTo>
                <a:lnTo>
                  <a:pt x="1635125" y="179387"/>
                </a:lnTo>
                <a:lnTo>
                  <a:pt x="1643380" y="179387"/>
                </a:lnTo>
                <a:lnTo>
                  <a:pt x="1651635" y="180023"/>
                </a:lnTo>
                <a:lnTo>
                  <a:pt x="1659255" y="181295"/>
                </a:lnTo>
                <a:lnTo>
                  <a:pt x="1667510" y="183202"/>
                </a:lnTo>
                <a:lnTo>
                  <a:pt x="1674812" y="184791"/>
                </a:lnTo>
                <a:lnTo>
                  <a:pt x="1682432" y="187652"/>
                </a:lnTo>
                <a:lnTo>
                  <a:pt x="1689735" y="190514"/>
                </a:lnTo>
                <a:lnTo>
                  <a:pt x="1696720" y="193375"/>
                </a:lnTo>
                <a:lnTo>
                  <a:pt x="1703705" y="197189"/>
                </a:lnTo>
                <a:lnTo>
                  <a:pt x="1711008" y="201322"/>
                </a:lnTo>
                <a:lnTo>
                  <a:pt x="1717358" y="205455"/>
                </a:lnTo>
                <a:lnTo>
                  <a:pt x="1723708" y="210541"/>
                </a:lnTo>
                <a:lnTo>
                  <a:pt x="1730058" y="215627"/>
                </a:lnTo>
                <a:lnTo>
                  <a:pt x="1736408" y="220713"/>
                </a:lnTo>
                <a:lnTo>
                  <a:pt x="1741805" y="226753"/>
                </a:lnTo>
                <a:lnTo>
                  <a:pt x="1747520" y="232476"/>
                </a:lnTo>
                <a:lnTo>
                  <a:pt x="1752600" y="239151"/>
                </a:lnTo>
                <a:lnTo>
                  <a:pt x="1757680" y="245509"/>
                </a:lnTo>
                <a:lnTo>
                  <a:pt x="1762442" y="252503"/>
                </a:lnTo>
                <a:lnTo>
                  <a:pt x="1766888" y="259497"/>
                </a:lnTo>
                <a:lnTo>
                  <a:pt x="1771015" y="266808"/>
                </a:lnTo>
                <a:lnTo>
                  <a:pt x="1774508" y="274755"/>
                </a:lnTo>
                <a:lnTo>
                  <a:pt x="1778318" y="282385"/>
                </a:lnTo>
                <a:lnTo>
                  <a:pt x="1781175" y="290650"/>
                </a:lnTo>
                <a:lnTo>
                  <a:pt x="1784350" y="298915"/>
                </a:lnTo>
                <a:lnTo>
                  <a:pt x="1786890" y="307499"/>
                </a:lnTo>
                <a:lnTo>
                  <a:pt x="1789112" y="316082"/>
                </a:lnTo>
                <a:lnTo>
                  <a:pt x="1790382" y="324983"/>
                </a:lnTo>
                <a:lnTo>
                  <a:pt x="1791970" y="333566"/>
                </a:lnTo>
                <a:lnTo>
                  <a:pt x="1793240" y="342785"/>
                </a:lnTo>
                <a:lnTo>
                  <a:pt x="1793875" y="352322"/>
                </a:lnTo>
                <a:lnTo>
                  <a:pt x="1793875" y="361858"/>
                </a:lnTo>
                <a:lnTo>
                  <a:pt x="1793558" y="372985"/>
                </a:lnTo>
                <a:lnTo>
                  <a:pt x="1792605" y="384747"/>
                </a:lnTo>
                <a:lnTo>
                  <a:pt x="1791335" y="396509"/>
                </a:lnTo>
                <a:lnTo>
                  <a:pt x="1789430" y="408271"/>
                </a:lnTo>
                <a:lnTo>
                  <a:pt x="1786890" y="420351"/>
                </a:lnTo>
                <a:lnTo>
                  <a:pt x="1783715" y="432431"/>
                </a:lnTo>
                <a:lnTo>
                  <a:pt x="1780222" y="444511"/>
                </a:lnTo>
                <a:lnTo>
                  <a:pt x="1776412" y="456273"/>
                </a:lnTo>
                <a:lnTo>
                  <a:pt x="1771968" y="468035"/>
                </a:lnTo>
                <a:lnTo>
                  <a:pt x="1767205" y="479797"/>
                </a:lnTo>
                <a:lnTo>
                  <a:pt x="1761808" y="491241"/>
                </a:lnTo>
                <a:lnTo>
                  <a:pt x="1756092" y="502368"/>
                </a:lnTo>
                <a:lnTo>
                  <a:pt x="1750378" y="513176"/>
                </a:lnTo>
                <a:lnTo>
                  <a:pt x="1743710" y="523349"/>
                </a:lnTo>
                <a:lnTo>
                  <a:pt x="1737042" y="533521"/>
                </a:lnTo>
                <a:lnTo>
                  <a:pt x="1730058" y="543058"/>
                </a:lnTo>
                <a:lnTo>
                  <a:pt x="1730058" y="606637"/>
                </a:lnTo>
                <a:lnTo>
                  <a:pt x="1717992" y="620306"/>
                </a:lnTo>
                <a:lnTo>
                  <a:pt x="1704975" y="633976"/>
                </a:lnTo>
                <a:lnTo>
                  <a:pt x="1689735" y="649235"/>
                </a:lnTo>
                <a:lnTo>
                  <a:pt x="1681798" y="657500"/>
                </a:lnTo>
                <a:lnTo>
                  <a:pt x="1673860" y="665129"/>
                </a:lnTo>
                <a:lnTo>
                  <a:pt x="1665922" y="672123"/>
                </a:lnTo>
                <a:lnTo>
                  <a:pt x="1657985" y="678799"/>
                </a:lnTo>
                <a:lnTo>
                  <a:pt x="1651000" y="684521"/>
                </a:lnTo>
                <a:lnTo>
                  <a:pt x="1644968" y="688653"/>
                </a:lnTo>
                <a:lnTo>
                  <a:pt x="1642428" y="689925"/>
                </a:lnTo>
                <a:lnTo>
                  <a:pt x="1639570" y="691197"/>
                </a:lnTo>
                <a:lnTo>
                  <a:pt x="1637030" y="691832"/>
                </a:lnTo>
                <a:lnTo>
                  <a:pt x="1635125" y="692150"/>
                </a:lnTo>
                <a:lnTo>
                  <a:pt x="1633220" y="691832"/>
                </a:lnTo>
                <a:lnTo>
                  <a:pt x="1630998" y="691197"/>
                </a:lnTo>
                <a:lnTo>
                  <a:pt x="1628140" y="689925"/>
                </a:lnTo>
                <a:lnTo>
                  <a:pt x="1625600" y="688653"/>
                </a:lnTo>
                <a:lnTo>
                  <a:pt x="1618932" y="684521"/>
                </a:lnTo>
                <a:lnTo>
                  <a:pt x="1611948" y="678799"/>
                </a:lnTo>
                <a:lnTo>
                  <a:pt x="1604645" y="672123"/>
                </a:lnTo>
                <a:lnTo>
                  <a:pt x="1596708" y="665129"/>
                </a:lnTo>
                <a:lnTo>
                  <a:pt x="1588452" y="657500"/>
                </a:lnTo>
                <a:lnTo>
                  <a:pt x="1580198" y="649235"/>
                </a:lnTo>
                <a:lnTo>
                  <a:pt x="1565275" y="633976"/>
                </a:lnTo>
                <a:lnTo>
                  <a:pt x="1552575" y="620306"/>
                </a:lnTo>
                <a:lnTo>
                  <a:pt x="1540510" y="606637"/>
                </a:lnTo>
                <a:lnTo>
                  <a:pt x="1540510" y="543058"/>
                </a:lnTo>
                <a:lnTo>
                  <a:pt x="1533525" y="533521"/>
                </a:lnTo>
                <a:lnTo>
                  <a:pt x="1526540" y="523349"/>
                </a:lnTo>
                <a:lnTo>
                  <a:pt x="1520190" y="513176"/>
                </a:lnTo>
                <a:lnTo>
                  <a:pt x="1513840" y="502368"/>
                </a:lnTo>
                <a:lnTo>
                  <a:pt x="1508442" y="491241"/>
                </a:lnTo>
                <a:lnTo>
                  <a:pt x="1503362" y="479797"/>
                </a:lnTo>
                <a:lnTo>
                  <a:pt x="1498600" y="468035"/>
                </a:lnTo>
                <a:lnTo>
                  <a:pt x="1494155" y="456273"/>
                </a:lnTo>
                <a:lnTo>
                  <a:pt x="1490028" y="444511"/>
                </a:lnTo>
                <a:lnTo>
                  <a:pt x="1486535" y="432431"/>
                </a:lnTo>
                <a:lnTo>
                  <a:pt x="1483360" y="420351"/>
                </a:lnTo>
                <a:lnTo>
                  <a:pt x="1481138" y="408271"/>
                </a:lnTo>
                <a:lnTo>
                  <a:pt x="1478915" y="396509"/>
                </a:lnTo>
                <a:lnTo>
                  <a:pt x="1477962" y="384747"/>
                </a:lnTo>
                <a:lnTo>
                  <a:pt x="1476692" y="372985"/>
                </a:lnTo>
                <a:lnTo>
                  <a:pt x="1476375" y="361858"/>
                </a:lnTo>
                <a:lnTo>
                  <a:pt x="1476692" y="352322"/>
                </a:lnTo>
                <a:lnTo>
                  <a:pt x="1477328" y="342785"/>
                </a:lnTo>
                <a:lnTo>
                  <a:pt x="1478280" y="333566"/>
                </a:lnTo>
                <a:lnTo>
                  <a:pt x="1479550" y="324983"/>
                </a:lnTo>
                <a:lnTo>
                  <a:pt x="1481455" y="316082"/>
                </a:lnTo>
                <a:lnTo>
                  <a:pt x="1483678" y="307499"/>
                </a:lnTo>
                <a:lnTo>
                  <a:pt x="1486218" y="298915"/>
                </a:lnTo>
                <a:lnTo>
                  <a:pt x="1488758" y="290650"/>
                </a:lnTo>
                <a:lnTo>
                  <a:pt x="1492250" y="282385"/>
                </a:lnTo>
                <a:lnTo>
                  <a:pt x="1495425" y="274755"/>
                </a:lnTo>
                <a:lnTo>
                  <a:pt x="1499552" y="266808"/>
                </a:lnTo>
                <a:lnTo>
                  <a:pt x="1503680" y="259497"/>
                </a:lnTo>
                <a:lnTo>
                  <a:pt x="1508125" y="252503"/>
                </a:lnTo>
                <a:lnTo>
                  <a:pt x="1512888" y="245509"/>
                </a:lnTo>
                <a:lnTo>
                  <a:pt x="1517650" y="239151"/>
                </a:lnTo>
                <a:lnTo>
                  <a:pt x="1522730" y="232476"/>
                </a:lnTo>
                <a:lnTo>
                  <a:pt x="1528445" y="226753"/>
                </a:lnTo>
                <a:lnTo>
                  <a:pt x="1534160" y="220713"/>
                </a:lnTo>
                <a:lnTo>
                  <a:pt x="1540192" y="215627"/>
                </a:lnTo>
                <a:lnTo>
                  <a:pt x="1546542" y="210541"/>
                </a:lnTo>
                <a:lnTo>
                  <a:pt x="1553210" y="205455"/>
                </a:lnTo>
                <a:lnTo>
                  <a:pt x="1559560" y="201322"/>
                </a:lnTo>
                <a:lnTo>
                  <a:pt x="1566228" y="197189"/>
                </a:lnTo>
                <a:lnTo>
                  <a:pt x="1573212" y="193375"/>
                </a:lnTo>
                <a:lnTo>
                  <a:pt x="1580832" y="190514"/>
                </a:lnTo>
                <a:lnTo>
                  <a:pt x="1588135" y="187652"/>
                </a:lnTo>
                <a:lnTo>
                  <a:pt x="1595438" y="184791"/>
                </a:lnTo>
                <a:lnTo>
                  <a:pt x="1603058" y="183202"/>
                </a:lnTo>
                <a:lnTo>
                  <a:pt x="1610995" y="181295"/>
                </a:lnTo>
                <a:lnTo>
                  <a:pt x="1618932" y="180023"/>
                </a:lnTo>
                <a:lnTo>
                  <a:pt x="1627188" y="179387"/>
                </a:lnTo>
                <a:close/>
                <a:moveTo>
                  <a:pt x="1101725" y="34925"/>
                </a:moveTo>
                <a:lnTo>
                  <a:pt x="2232978" y="34925"/>
                </a:lnTo>
                <a:lnTo>
                  <a:pt x="2239962" y="35243"/>
                </a:lnTo>
                <a:lnTo>
                  <a:pt x="2246948" y="36196"/>
                </a:lnTo>
                <a:lnTo>
                  <a:pt x="2253298" y="37784"/>
                </a:lnTo>
                <a:lnTo>
                  <a:pt x="2259965" y="40007"/>
                </a:lnTo>
                <a:lnTo>
                  <a:pt x="2265680" y="42865"/>
                </a:lnTo>
                <a:lnTo>
                  <a:pt x="2271395" y="46676"/>
                </a:lnTo>
                <a:lnTo>
                  <a:pt x="2276792" y="50169"/>
                </a:lnTo>
                <a:lnTo>
                  <a:pt x="2281555" y="54615"/>
                </a:lnTo>
                <a:lnTo>
                  <a:pt x="2286000" y="60014"/>
                </a:lnTo>
                <a:lnTo>
                  <a:pt x="2290128" y="65096"/>
                </a:lnTo>
                <a:lnTo>
                  <a:pt x="2293302" y="71130"/>
                </a:lnTo>
                <a:lnTo>
                  <a:pt x="2296478" y="76846"/>
                </a:lnTo>
                <a:lnTo>
                  <a:pt x="2299018" y="83198"/>
                </a:lnTo>
                <a:lnTo>
                  <a:pt x="2300288" y="89867"/>
                </a:lnTo>
                <a:lnTo>
                  <a:pt x="2301558" y="96537"/>
                </a:lnTo>
                <a:lnTo>
                  <a:pt x="2301875" y="103841"/>
                </a:lnTo>
                <a:lnTo>
                  <a:pt x="2301875" y="941310"/>
                </a:lnTo>
                <a:lnTo>
                  <a:pt x="2301558" y="948614"/>
                </a:lnTo>
                <a:lnTo>
                  <a:pt x="2300288" y="954966"/>
                </a:lnTo>
                <a:lnTo>
                  <a:pt x="2299018" y="961635"/>
                </a:lnTo>
                <a:lnTo>
                  <a:pt x="2296478" y="967987"/>
                </a:lnTo>
                <a:lnTo>
                  <a:pt x="2293302" y="974339"/>
                </a:lnTo>
                <a:lnTo>
                  <a:pt x="2290128" y="979738"/>
                </a:lnTo>
                <a:lnTo>
                  <a:pt x="2286000" y="985137"/>
                </a:lnTo>
                <a:lnTo>
                  <a:pt x="2281555" y="990218"/>
                </a:lnTo>
                <a:lnTo>
                  <a:pt x="2276792" y="994664"/>
                </a:lnTo>
                <a:lnTo>
                  <a:pt x="2271395" y="998475"/>
                </a:lnTo>
                <a:lnTo>
                  <a:pt x="2265680" y="1001969"/>
                </a:lnTo>
                <a:lnTo>
                  <a:pt x="2259965" y="1004827"/>
                </a:lnTo>
                <a:lnTo>
                  <a:pt x="2253298" y="1007050"/>
                </a:lnTo>
                <a:lnTo>
                  <a:pt x="2246948" y="1008955"/>
                </a:lnTo>
                <a:lnTo>
                  <a:pt x="2239962" y="1009908"/>
                </a:lnTo>
                <a:lnTo>
                  <a:pt x="2232978" y="1010543"/>
                </a:lnTo>
                <a:lnTo>
                  <a:pt x="1762125" y="1010543"/>
                </a:lnTo>
                <a:lnTo>
                  <a:pt x="1762125" y="1154726"/>
                </a:lnTo>
                <a:lnTo>
                  <a:pt x="2059622" y="1154726"/>
                </a:lnTo>
                <a:lnTo>
                  <a:pt x="2059622" y="1235075"/>
                </a:lnTo>
                <a:lnTo>
                  <a:pt x="1762125" y="1235075"/>
                </a:lnTo>
                <a:lnTo>
                  <a:pt x="1708150" y="1235075"/>
                </a:lnTo>
                <a:lnTo>
                  <a:pt x="1704658" y="1213162"/>
                </a:lnTo>
                <a:lnTo>
                  <a:pt x="1700212" y="1191566"/>
                </a:lnTo>
                <a:lnTo>
                  <a:pt x="1694815" y="1169335"/>
                </a:lnTo>
                <a:lnTo>
                  <a:pt x="1689100" y="1146787"/>
                </a:lnTo>
                <a:lnTo>
                  <a:pt x="1685608" y="1135989"/>
                </a:lnTo>
                <a:lnTo>
                  <a:pt x="1682115" y="1124874"/>
                </a:lnTo>
                <a:lnTo>
                  <a:pt x="1678305" y="1114076"/>
                </a:lnTo>
                <a:lnTo>
                  <a:pt x="1674812" y="1102960"/>
                </a:lnTo>
                <a:lnTo>
                  <a:pt x="1670368" y="1092162"/>
                </a:lnTo>
                <a:lnTo>
                  <a:pt x="1666240" y="1081682"/>
                </a:lnTo>
                <a:lnTo>
                  <a:pt x="1661478" y="1071202"/>
                </a:lnTo>
                <a:lnTo>
                  <a:pt x="1656715" y="1061039"/>
                </a:lnTo>
                <a:lnTo>
                  <a:pt x="1651318" y="1050559"/>
                </a:lnTo>
                <a:lnTo>
                  <a:pt x="1645920" y="1040714"/>
                </a:lnTo>
                <a:lnTo>
                  <a:pt x="1640522" y="1031186"/>
                </a:lnTo>
                <a:lnTo>
                  <a:pt x="1634172" y="1021341"/>
                </a:lnTo>
                <a:lnTo>
                  <a:pt x="1627822" y="1012131"/>
                </a:lnTo>
                <a:lnTo>
                  <a:pt x="1621472" y="1003556"/>
                </a:lnTo>
                <a:lnTo>
                  <a:pt x="1614488" y="994664"/>
                </a:lnTo>
                <a:lnTo>
                  <a:pt x="1607185" y="986407"/>
                </a:lnTo>
                <a:lnTo>
                  <a:pt x="1599882" y="978467"/>
                </a:lnTo>
                <a:lnTo>
                  <a:pt x="1591945" y="970528"/>
                </a:lnTo>
                <a:lnTo>
                  <a:pt x="1584008" y="963223"/>
                </a:lnTo>
                <a:lnTo>
                  <a:pt x="1575435" y="956554"/>
                </a:lnTo>
                <a:lnTo>
                  <a:pt x="1566545" y="949885"/>
                </a:lnTo>
                <a:lnTo>
                  <a:pt x="1557338" y="943533"/>
                </a:lnTo>
                <a:lnTo>
                  <a:pt x="1548130" y="938134"/>
                </a:lnTo>
                <a:lnTo>
                  <a:pt x="1538288" y="933053"/>
                </a:lnTo>
                <a:lnTo>
                  <a:pt x="1515428" y="922255"/>
                </a:lnTo>
                <a:lnTo>
                  <a:pt x="1490980" y="911140"/>
                </a:lnTo>
                <a:lnTo>
                  <a:pt x="1464945" y="899706"/>
                </a:lnTo>
                <a:lnTo>
                  <a:pt x="1437322" y="887956"/>
                </a:lnTo>
                <a:lnTo>
                  <a:pt x="1376998" y="863184"/>
                </a:lnTo>
                <a:lnTo>
                  <a:pt x="1311592" y="836825"/>
                </a:lnTo>
                <a:lnTo>
                  <a:pt x="1225233" y="801573"/>
                </a:lnTo>
                <a:lnTo>
                  <a:pt x="1229043" y="788235"/>
                </a:lnTo>
                <a:lnTo>
                  <a:pt x="1233488" y="775214"/>
                </a:lnTo>
                <a:lnTo>
                  <a:pt x="1236028" y="768862"/>
                </a:lnTo>
                <a:lnTo>
                  <a:pt x="1238568" y="762510"/>
                </a:lnTo>
                <a:lnTo>
                  <a:pt x="1241425" y="756794"/>
                </a:lnTo>
                <a:lnTo>
                  <a:pt x="1244283" y="751077"/>
                </a:lnTo>
                <a:lnTo>
                  <a:pt x="1247775" y="745678"/>
                </a:lnTo>
                <a:lnTo>
                  <a:pt x="1251268" y="740914"/>
                </a:lnTo>
                <a:lnTo>
                  <a:pt x="1255078" y="736151"/>
                </a:lnTo>
                <a:lnTo>
                  <a:pt x="1258888" y="731705"/>
                </a:lnTo>
                <a:lnTo>
                  <a:pt x="1263333" y="727576"/>
                </a:lnTo>
                <a:lnTo>
                  <a:pt x="1267143" y="723765"/>
                </a:lnTo>
                <a:lnTo>
                  <a:pt x="1271905" y="720907"/>
                </a:lnTo>
                <a:lnTo>
                  <a:pt x="1276985" y="718048"/>
                </a:lnTo>
                <a:lnTo>
                  <a:pt x="1288415" y="712650"/>
                </a:lnTo>
                <a:lnTo>
                  <a:pt x="1300162" y="707886"/>
                </a:lnTo>
                <a:lnTo>
                  <a:pt x="1312545" y="703122"/>
                </a:lnTo>
                <a:lnTo>
                  <a:pt x="1325562" y="698676"/>
                </a:lnTo>
                <a:lnTo>
                  <a:pt x="1352550" y="689466"/>
                </a:lnTo>
                <a:lnTo>
                  <a:pt x="1381442" y="680574"/>
                </a:lnTo>
                <a:lnTo>
                  <a:pt x="1411922" y="670728"/>
                </a:lnTo>
                <a:lnTo>
                  <a:pt x="1427798" y="665647"/>
                </a:lnTo>
                <a:lnTo>
                  <a:pt x="1443355" y="659931"/>
                </a:lnTo>
                <a:lnTo>
                  <a:pt x="1460182" y="654214"/>
                </a:lnTo>
                <a:lnTo>
                  <a:pt x="1476692" y="647545"/>
                </a:lnTo>
                <a:lnTo>
                  <a:pt x="1493202" y="640558"/>
                </a:lnTo>
                <a:lnTo>
                  <a:pt x="1510665" y="632618"/>
                </a:lnTo>
                <a:lnTo>
                  <a:pt x="1561148" y="941310"/>
                </a:lnTo>
                <a:lnTo>
                  <a:pt x="1591628" y="941310"/>
                </a:lnTo>
                <a:lnTo>
                  <a:pt x="1593850" y="917491"/>
                </a:lnTo>
                <a:lnTo>
                  <a:pt x="1596390" y="894943"/>
                </a:lnTo>
                <a:lnTo>
                  <a:pt x="1599882" y="873665"/>
                </a:lnTo>
                <a:lnTo>
                  <a:pt x="1603375" y="853974"/>
                </a:lnTo>
                <a:lnTo>
                  <a:pt x="1607185" y="836190"/>
                </a:lnTo>
                <a:lnTo>
                  <a:pt x="1611630" y="820946"/>
                </a:lnTo>
                <a:lnTo>
                  <a:pt x="1615758" y="806972"/>
                </a:lnTo>
                <a:lnTo>
                  <a:pt x="1620202" y="795857"/>
                </a:lnTo>
                <a:lnTo>
                  <a:pt x="1588452" y="763781"/>
                </a:lnTo>
                <a:lnTo>
                  <a:pt x="1586548" y="761875"/>
                </a:lnTo>
                <a:lnTo>
                  <a:pt x="1585595" y="759652"/>
                </a:lnTo>
                <a:lnTo>
                  <a:pt x="1584642" y="757111"/>
                </a:lnTo>
                <a:lnTo>
                  <a:pt x="1584325" y="754571"/>
                </a:lnTo>
                <a:lnTo>
                  <a:pt x="1584642" y="752348"/>
                </a:lnTo>
                <a:lnTo>
                  <a:pt x="1585595" y="749807"/>
                </a:lnTo>
                <a:lnTo>
                  <a:pt x="1586548" y="747584"/>
                </a:lnTo>
                <a:lnTo>
                  <a:pt x="1588452" y="745361"/>
                </a:lnTo>
                <a:lnTo>
                  <a:pt x="1626235" y="707251"/>
                </a:lnTo>
                <a:lnTo>
                  <a:pt x="1628140" y="705663"/>
                </a:lnTo>
                <a:lnTo>
                  <a:pt x="1630680" y="704392"/>
                </a:lnTo>
                <a:lnTo>
                  <a:pt x="1632902" y="703440"/>
                </a:lnTo>
                <a:lnTo>
                  <a:pt x="1635442" y="703440"/>
                </a:lnTo>
                <a:lnTo>
                  <a:pt x="1638300" y="703440"/>
                </a:lnTo>
                <a:lnTo>
                  <a:pt x="1640522" y="704392"/>
                </a:lnTo>
                <a:lnTo>
                  <a:pt x="1642745" y="705663"/>
                </a:lnTo>
                <a:lnTo>
                  <a:pt x="1644968" y="707251"/>
                </a:lnTo>
                <a:lnTo>
                  <a:pt x="1682750" y="745361"/>
                </a:lnTo>
                <a:lnTo>
                  <a:pt x="1684655" y="747584"/>
                </a:lnTo>
                <a:lnTo>
                  <a:pt x="1685608" y="749807"/>
                </a:lnTo>
                <a:lnTo>
                  <a:pt x="1686560" y="752348"/>
                </a:lnTo>
                <a:lnTo>
                  <a:pt x="1686560" y="754571"/>
                </a:lnTo>
                <a:lnTo>
                  <a:pt x="1686560" y="757111"/>
                </a:lnTo>
                <a:lnTo>
                  <a:pt x="1685608" y="759652"/>
                </a:lnTo>
                <a:lnTo>
                  <a:pt x="1684655" y="761875"/>
                </a:lnTo>
                <a:lnTo>
                  <a:pt x="1682750" y="763781"/>
                </a:lnTo>
                <a:lnTo>
                  <a:pt x="1651000" y="795857"/>
                </a:lnTo>
                <a:lnTo>
                  <a:pt x="1653222" y="800938"/>
                </a:lnTo>
                <a:lnTo>
                  <a:pt x="1655445" y="807290"/>
                </a:lnTo>
                <a:lnTo>
                  <a:pt x="1659572" y="820946"/>
                </a:lnTo>
                <a:lnTo>
                  <a:pt x="1663700" y="836190"/>
                </a:lnTo>
                <a:lnTo>
                  <a:pt x="1667828" y="854292"/>
                </a:lnTo>
                <a:lnTo>
                  <a:pt x="1671320" y="873665"/>
                </a:lnTo>
                <a:lnTo>
                  <a:pt x="1674178" y="894943"/>
                </a:lnTo>
                <a:lnTo>
                  <a:pt x="1677035" y="917491"/>
                </a:lnTo>
                <a:lnTo>
                  <a:pt x="1679258" y="941310"/>
                </a:lnTo>
                <a:lnTo>
                  <a:pt x="1709738" y="941310"/>
                </a:lnTo>
                <a:lnTo>
                  <a:pt x="1760538" y="632618"/>
                </a:lnTo>
                <a:lnTo>
                  <a:pt x="1777682" y="640558"/>
                </a:lnTo>
                <a:lnTo>
                  <a:pt x="1794510" y="647545"/>
                </a:lnTo>
                <a:lnTo>
                  <a:pt x="1811020" y="654214"/>
                </a:lnTo>
                <a:lnTo>
                  <a:pt x="1827212" y="659931"/>
                </a:lnTo>
                <a:lnTo>
                  <a:pt x="1843405" y="665647"/>
                </a:lnTo>
                <a:lnTo>
                  <a:pt x="1858962" y="670728"/>
                </a:lnTo>
                <a:lnTo>
                  <a:pt x="1889760" y="680574"/>
                </a:lnTo>
                <a:lnTo>
                  <a:pt x="1918335" y="689466"/>
                </a:lnTo>
                <a:lnTo>
                  <a:pt x="1945640" y="698676"/>
                </a:lnTo>
                <a:lnTo>
                  <a:pt x="1958658" y="703122"/>
                </a:lnTo>
                <a:lnTo>
                  <a:pt x="1971040" y="707886"/>
                </a:lnTo>
                <a:lnTo>
                  <a:pt x="1982788" y="712650"/>
                </a:lnTo>
                <a:lnTo>
                  <a:pt x="1994218" y="718048"/>
                </a:lnTo>
                <a:lnTo>
                  <a:pt x="1999615" y="721224"/>
                </a:lnTo>
                <a:lnTo>
                  <a:pt x="2004695" y="724718"/>
                </a:lnTo>
                <a:lnTo>
                  <a:pt x="2009458" y="728846"/>
                </a:lnTo>
                <a:lnTo>
                  <a:pt x="2013902" y="733292"/>
                </a:lnTo>
                <a:lnTo>
                  <a:pt x="2018348" y="738691"/>
                </a:lnTo>
                <a:lnTo>
                  <a:pt x="2022475" y="744090"/>
                </a:lnTo>
                <a:lnTo>
                  <a:pt x="2025968" y="750124"/>
                </a:lnTo>
                <a:lnTo>
                  <a:pt x="2029460" y="756159"/>
                </a:lnTo>
                <a:lnTo>
                  <a:pt x="2032635" y="762828"/>
                </a:lnTo>
                <a:lnTo>
                  <a:pt x="2035492" y="769497"/>
                </a:lnTo>
                <a:lnTo>
                  <a:pt x="2038350" y="776801"/>
                </a:lnTo>
                <a:lnTo>
                  <a:pt x="2040890" y="784106"/>
                </a:lnTo>
                <a:lnTo>
                  <a:pt x="2043112" y="791410"/>
                </a:lnTo>
                <a:lnTo>
                  <a:pt x="2045335" y="799032"/>
                </a:lnTo>
                <a:lnTo>
                  <a:pt x="2048828" y="814276"/>
                </a:lnTo>
                <a:lnTo>
                  <a:pt x="2052002" y="829838"/>
                </a:lnTo>
                <a:lnTo>
                  <a:pt x="2054542" y="844447"/>
                </a:lnTo>
                <a:lnTo>
                  <a:pt x="2056448" y="858738"/>
                </a:lnTo>
                <a:lnTo>
                  <a:pt x="2057718" y="872077"/>
                </a:lnTo>
                <a:lnTo>
                  <a:pt x="2058352" y="884145"/>
                </a:lnTo>
                <a:lnTo>
                  <a:pt x="2059305" y="894943"/>
                </a:lnTo>
                <a:lnTo>
                  <a:pt x="2059622" y="910504"/>
                </a:lnTo>
                <a:lnTo>
                  <a:pt x="2059305" y="912410"/>
                </a:lnTo>
                <a:lnTo>
                  <a:pt x="2058988" y="914315"/>
                </a:lnTo>
                <a:lnTo>
                  <a:pt x="2058035" y="915903"/>
                </a:lnTo>
                <a:lnTo>
                  <a:pt x="2057082" y="918126"/>
                </a:lnTo>
                <a:lnTo>
                  <a:pt x="2055495" y="920032"/>
                </a:lnTo>
                <a:lnTo>
                  <a:pt x="2053590" y="921937"/>
                </a:lnTo>
                <a:lnTo>
                  <a:pt x="2048828" y="926066"/>
                </a:lnTo>
                <a:lnTo>
                  <a:pt x="2043112" y="929559"/>
                </a:lnTo>
                <a:lnTo>
                  <a:pt x="2036128" y="933688"/>
                </a:lnTo>
                <a:lnTo>
                  <a:pt x="2027555" y="937499"/>
                </a:lnTo>
                <a:lnTo>
                  <a:pt x="2017712" y="941310"/>
                </a:lnTo>
                <a:lnTo>
                  <a:pt x="2232978" y="941310"/>
                </a:lnTo>
                <a:lnTo>
                  <a:pt x="2232978" y="103841"/>
                </a:lnTo>
                <a:lnTo>
                  <a:pt x="1150620" y="103841"/>
                </a:lnTo>
                <a:lnTo>
                  <a:pt x="1145223" y="94631"/>
                </a:lnTo>
                <a:lnTo>
                  <a:pt x="1139825" y="85421"/>
                </a:lnTo>
                <a:lnTo>
                  <a:pt x="1133793" y="76529"/>
                </a:lnTo>
                <a:lnTo>
                  <a:pt x="1127760" y="67954"/>
                </a:lnTo>
                <a:lnTo>
                  <a:pt x="1121728" y="59062"/>
                </a:lnTo>
                <a:lnTo>
                  <a:pt x="1115060" y="51122"/>
                </a:lnTo>
                <a:lnTo>
                  <a:pt x="1108710" y="42547"/>
                </a:lnTo>
                <a:lnTo>
                  <a:pt x="1101725" y="34925"/>
                </a:lnTo>
                <a:close/>
                <a:moveTo>
                  <a:pt x="800738" y="0"/>
                </a:moveTo>
                <a:lnTo>
                  <a:pt x="808355" y="0"/>
                </a:lnTo>
                <a:lnTo>
                  <a:pt x="815972" y="0"/>
                </a:lnTo>
                <a:lnTo>
                  <a:pt x="823906" y="318"/>
                </a:lnTo>
                <a:lnTo>
                  <a:pt x="831523" y="635"/>
                </a:lnTo>
                <a:lnTo>
                  <a:pt x="839140" y="1587"/>
                </a:lnTo>
                <a:lnTo>
                  <a:pt x="854375" y="3492"/>
                </a:lnTo>
                <a:lnTo>
                  <a:pt x="869291" y="6984"/>
                </a:lnTo>
                <a:lnTo>
                  <a:pt x="883890" y="10793"/>
                </a:lnTo>
                <a:lnTo>
                  <a:pt x="898172" y="15554"/>
                </a:lnTo>
                <a:lnTo>
                  <a:pt x="912137" y="20951"/>
                </a:lnTo>
                <a:lnTo>
                  <a:pt x="925784" y="27300"/>
                </a:lnTo>
                <a:lnTo>
                  <a:pt x="939431" y="33966"/>
                </a:lnTo>
                <a:lnTo>
                  <a:pt x="952443" y="41584"/>
                </a:lnTo>
                <a:lnTo>
                  <a:pt x="964821" y="50155"/>
                </a:lnTo>
                <a:lnTo>
                  <a:pt x="977516" y="59043"/>
                </a:lnTo>
                <a:lnTo>
                  <a:pt x="989259" y="68883"/>
                </a:lnTo>
                <a:lnTo>
                  <a:pt x="1000685" y="79359"/>
                </a:lnTo>
                <a:lnTo>
                  <a:pt x="1011793" y="89834"/>
                </a:lnTo>
                <a:lnTo>
                  <a:pt x="1021949" y="101262"/>
                </a:lnTo>
                <a:lnTo>
                  <a:pt x="1032105" y="113641"/>
                </a:lnTo>
                <a:lnTo>
                  <a:pt x="1041626" y="126021"/>
                </a:lnTo>
                <a:lnTo>
                  <a:pt x="1050512" y="139354"/>
                </a:lnTo>
                <a:lnTo>
                  <a:pt x="1059082" y="153003"/>
                </a:lnTo>
                <a:lnTo>
                  <a:pt x="1067016" y="166970"/>
                </a:lnTo>
                <a:lnTo>
                  <a:pt x="1073998" y="181572"/>
                </a:lnTo>
                <a:lnTo>
                  <a:pt x="1080980" y="196492"/>
                </a:lnTo>
                <a:lnTo>
                  <a:pt x="1087011" y="212046"/>
                </a:lnTo>
                <a:lnTo>
                  <a:pt x="1092406" y="227918"/>
                </a:lnTo>
                <a:lnTo>
                  <a:pt x="1097167" y="243789"/>
                </a:lnTo>
                <a:lnTo>
                  <a:pt x="1101292" y="260296"/>
                </a:lnTo>
                <a:lnTo>
                  <a:pt x="1104784" y="277120"/>
                </a:lnTo>
                <a:lnTo>
                  <a:pt x="1107323" y="294261"/>
                </a:lnTo>
                <a:lnTo>
                  <a:pt x="1109227" y="311403"/>
                </a:lnTo>
                <a:lnTo>
                  <a:pt x="1110179" y="329179"/>
                </a:lnTo>
                <a:lnTo>
                  <a:pt x="1110496" y="346955"/>
                </a:lnTo>
                <a:lnTo>
                  <a:pt x="1110496" y="358065"/>
                </a:lnTo>
                <a:lnTo>
                  <a:pt x="1110179" y="368541"/>
                </a:lnTo>
                <a:lnTo>
                  <a:pt x="1109544" y="379651"/>
                </a:lnTo>
                <a:lnTo>
                  <a:pt x="1108275" y="390761"/>
                </a:lnTo>
                <a:lnTo>
                  <a:pt x="1107323" y="402189"/>
                </a:lnTo>
                <a:lnTo>
                  <a:pt x="1105736" y="413299"/>
                </a:lnTo>
                <a:lnTo>
                  <a:pt x="1103831" y="424726"/>
                </a:lnTo>
                <a:lnTo>
                  <a:pt x="1101927" y="436154"/>
                </a:lnTo>
                <a:lnTo>
                  <a:pt x="1099706" y="447582"/>
                </a:lnTo>
                <a:lnTo>
                  <a:pt x="1097167" y="459009"/>
                </a:lnTo>
                <a:lnTo>
                  <a:pt x="1094628" y="470437"/>
                </a:lnTo>
                <a:lnTo>
                  <a:pt x="1091771" y="481864"/>
                </a:lnTo>
                <a:lnTo>
                  <a:pt x="1088280" y="493292"/>
                </a:lnTo>
                <a:lnTo>
                  <a:pt x="1085106" y="504720"/>
                </a:lnTo>
                <a:lnTo>
                  <a:pt x="1081298" y="516147"/>
                </a:lnTo>
                <a:lnTo>
                  <a:pt x="1077489" y="527575"/>
                </a:lnTo>
                <a:lnTo>
                  <a:pt x="1073363" y="538685"/>
                </a:lnTo>
                <a:lnTo>
                  <a:pt x="1068920" y="550113"/>
                </a:lnTo>
                <a:lnTo>
                  <a:pt x="1064477" y="561223"/>
                </a:lnTo>
                <a:lnTo>
                  <a:pt x="1059716" y="572016"/>
                </a:lnTo>
                <a:lnTo>
                  <a:pt x="1054956" y="583126"/>
                </a:lnTo>
                <a:lnTo>
                  <a:pt x="1049878" y="593918"/>
                </a:lnTo>
                <a:lnTo>
                  <a:pt x="1044482" y="604711"/>
                </a:lnTo>
                <a:lnTo>
                  <a:pt x="1039087" y="614869"/>
                </a:lnTo>
                <a:lnTo>
                  <a:pt x="1033057" y="625344"/>
                </a:lnTo>
                <a:lnTo>
                  <a:pt x="1027344" y="635502"/>
                </a:lnTo>
                <a:lnTo>
                  <a:pt x="1021314" y="645660"/>
                </a:lnTo>
                <a:lnTo>
                  <a:pt x="1014966" y="655501"/>
                </a:lnTo>
                <a:lnTo>
                  <a:pt x="1008936" y="665024"/>
                </a:lnTo>
                <a:lnTo>
                  <a:pt x="1002271" y="674229"/>
                </a:lnTo>
                <a:lnTo>
                  <a:pt x="995607" y="683435"/>
                </a:lnTo>
                <a:lnTo>
                  <a:pt x="988624" y="692323"/>
                </a:lnTo>
                <a:lnTo>
                  <a:pt x="988624" y="813583"/>
                </a:lnTo>
                <a:lnTo>
                  <a:pt x="1021631" y="828819"/>
                </a:lnTo>
                <a:lnTo>
                  <a:pt x="1055908" y="843739"/>
                </a:lnTo>
                <a:lnTo>
                  <a:pt x="1090184" y="858976"/>
                </a:lnTo>
                <a:lnTo>
                  <a:pt x="1125413" y="873260"/>
                </a:lnTo>
                <a:lnTo>
                  <a:pt x="1194918" y="902464"/>
                </a:lnTo>
                <a:lnTo>
                  <a:pt x="1263471" y="930081"/>
                </a:lnTo>
                <a:lnTo>
                  <a:pt x="1329485" y="956745"/>
                </a:lnTo>
                <a:lnTo>
                  <a:pt x="1390421" y="981822"/>
                </a:lnTo>
                <a:lnTo>
                  <a:pt x="1418668" y="993567"/>
                </a:lnTo>
                <a:lnTo>
                  <a:pt x="1445327" y="1004995"/>
                </a:lnTo>
                <a:lnTo>
                  <a:pt x="1469448" y="1016105"/>
                </a:lnTo>
                <a:lnTo>
                  <a:pt x="1491981" y="1026580"/>
                </a:lnTo>
                <a:lnTo>
                  <a:pt x="1497059" y="1029437"/>
                </a:lnTo>
                <a:lnTo>
                  <a:pt x="1501820" y="1032612"/>
                </a:lnTo>
                <a:lnTo>
                  <a:pt x="1507215" y="1035786"/>
                </a:lnTo>
                <a:lnTo>
                  <a:pt x="1511976" y="1039278"/>
                </a:lnTo>
                <a:lnTo>
                  <a:pt x="1516419" y="1043404"/>
                </a:lnTo>
                <a:lnTo>
                  <a:pt x="1520862" y="1047214"/>
                </a:lnTo>
                <a:lnTo>
                  <a:pt x="1525306" y="1051340"/>
                </a:lnTo>
                <a:lnTo>
                  <a:pt x="1529749" y="1056102"/>
                </a:lnTo>
                <a:lnTo>
                  <a:pt x="1533557" y="1060546"/>
                </a:lnTo>
                <a:lnTo>
                  <a:pt x="1537683" y="1065942"/>
                </a:lnTo>
                <a:lnTo>
                  <a:pt x="1544983" y="1076100"/>
                </a:lnTo>
                <a:lnTo>
                  <a:pt x="1551965" y="1087528"/>
                </a:lnTo>
                <a:lnTo>
                  <a:pt x="1558630" y="1099273"/>
                </a:lnTo>
                <a:lnTo>
                  <a:pt x="1564978" y="1111970"/>
                </a:lnTo>
                <a:lnTo>
                  <a:pt x="1570373" y="1125302"/>
                </a:lnTo>
                <a:lnTo>
                  <a:pt x="1576086" y="1138317"/>
                </a:lnTo>
                <a:lnTo>
                  <a:pt x="1580846" y="1152284"/>
                </a:lnTo>
                <a:lnTo>
                  <a:pt x="1585290" y="1166569"/>
                </a:lnTo>
                <a:lnTo>
                  <a:pt x="1589416" y="1180853"/>
                </a:lnTo>
                <a:lnTo>
                  <a:pt x="1592907" y="1195138"/>
                </a:lnTo>
                <a:lnTo>
                  <a:pt x="1596398" y="1210057"/>
                </a:lnTo>
                <a:lnTo>
                  <a:pt x="1599254" y="1224342"/>
                </a:lnTo>
                <a:lnTo>
                  <a:pt x="1602110" y="1238943"/>
                </a:lnTo>
                <a:lnTo>
                  <a:pt x="1604332" y="1253545"/>
                </a:lnTo>
                <a:lnTo>
                  <a:pt x="1606554" y="1267513"/>
                </a:lnTo>
                <a:lnTo>
                  <a:pt x="1610362" y="1294812"/>
                </a:lnTo>
                <a:lnTo>
                  <a:pt x="1612901" y="1320524"/>
                </a:lnTo>
                <a:lnTo>
                  <a:pt x="1614488" y="1343697"/>
                </a:lnTo>
                <a:lnTo>
                  <a:pt x="1615440" y="1364012"/>
                </a:lnTo>
                <a:lnTo>
                  <a:pt x="1616075" y="1380519"/>
                </a:lnTo>
                <a:lnTo>
                  <a:pt x="1616075" y="1393216"/>
                </a:lnTo>
                <a:lnTo>
                  <a:pt x="1616075" y="1395756"/>
                </a:lnTo>
                <a:lnTo>
                  <a:pt x="1615758" y="1398295"/>
                </a:lnTo>
                <a:lnTo>
                  <a:pt x="1615123" y="1400835"/>
                </a:lnTo>
                <a:lnTo>
                  <a:pt x="1613853" y="1403057"/>
                </a:lnTo>
                <a:lnTo>
                  <a:pt x="1612584" y="1405596"/>
                </a:lnTo>
                <a:lnTo>
                  <a:pt x="1610997" y="1408136"/>
                </a:lnTo>
                <a:lnTo>
                  <a:pt x="1609093" y="1410993"/>
                </a:lnTo>
                <a:lnTo>
                  <a:pt x="1606871" y="1413532"/>
                </a:lnTo>
                <a:lnTo>
                  <a:pt x="1601476" y="1418611"/>
                </a:lnTo>
                <a:lnTo>
                  <a:pt x="1594811" y="1423690"/>
                </a:lnTo>
                <a:lnTo>
                  <a:pt x="1587194" y="1429086"/>
                </a:lnTo>
                <a:lnTo>
                  <a:pt x="1578307" y="1434165"/>
                </a:lnTo>
                <a:lnTo>
                  <a:pt x="1567834" y="1439244"/>
                </a:lnTo>
                <a:lnTo>
                  <a:pt x="1556408" y="1444323"/>
                </a:lnTo>
                <a:lnTo>
                  <a:pt x="1543713" y="1449719"/>
                </a:lnTo>
                <a:lnTo>
                  <a:pt x="1530066" y="1454481"/>
                </a:lnTo>
                <a:lnTo>
                  <a:pt x="1514832" y="1459242"/>
                </a:lnTo>
                <a:lnTo>
                  <a:pt x="1498329" y="1464004"/>
                </a:lnTo>
                <a:lnTo>
                  <a:pt x="1480873" y="1468765"/>
                </a:lnTo>
                <a:lnTo>
                  <a:pt x="1461831" y="1473209"/>
                </a:lnTo>
                <a:lnTo>
                  <a:pt x="1441836" y="1477654"/>
                </a:lnTo>
                <a:lnTo>
                  <a:pt x="1420572" y="1481780"/>
                </a:lnTo>
                <a:lnTo>
                  <a:pt x="1398038" y="1485589"/>
                </a:lnTo>
                <a:lnTo>
                  <a:pt x="1373918" y="1489716"/>
                </a:lnTo>
                <a:lnTo>
                  <a:pt x="1349162" y="1493525"/>
                </a:lnTo>
                <a:lnTo>
                  <a:pt x="1322820" y="1496700"/>
                </a:lnTo>
                <a:lnTo>
                  <a:pt x="1295209" y="1500191"/>
                </a:lnTo>
                <a:lnTo>
                  <a:pt x="1266010" y="1503048"/>
                </a:lnTo>
                <a:lnTo>
                  <a:pt x="1235860" y="1505905"/>
                </a:lnTo>
                <a:lnTo>
                  <a:pt x="1204439" y="1508445"/>
                </a:lnTo>
                <a:lnTo>
                  <a:pt x="1171750" y="1510667"/>
                </a:lnTo>
                <a:lnTo>
                  <a:pt x="1137791" y="1512571"/>
                </a:lnTo>
                <a:lnTo>
                  <a:pt x="1102562" y="1514158"/>
                </a:lnTo>
                <a:lnTo>
                  <a:pt x="1066064" y="1515428"/>
                </a:lnTo>
                <a:lnTo>
                  <a:pt x="1027979" y="1516698"/>
                </a:lnTo>
                <a:lnTo>
                  <a:pt x="988942" y="1517015"/>
                </a:lnTo>
                <a:lnTo>
                  <a:pt x="988624" y="1517650"/>
                </a:lnTo>
                <a:lnTo>
                  <a:pt x="677596" y="1517650"/>
                </a:lnTo>
                <a:lnTo>
                  <a:pt x="635068" y="1517333"/>
                </a:lnTo>
                <a:lnTo>
                  <a:pt x="594127" y="1516698"/>
                </a:lnTo>
                <a:lnTo>
                  <a:pt x="554772" y="1516063"/>
                </a:lnTo>
                <a:lnTo>
                  <a:pt x="516370" y="1514476"/>
                </a:lnTo>
                <a:lnTo>
                  <a:pt x="479872" y="1512889"/>
                </a:lnTo>
                <a:lnTo>
                  <a:pt x="444643" y="1510667"/>
                </a:lnTo>
                <a:lnTo>
                  <a:pt x="410366" y="1508445"/>
                </a:lnTo>
                <a:lnTo>
                  <a:pt x="377994" y="1505905"/>
                </a:lnTo>
                <a:lnTo>
                  <a:pt x="346574" y="1503048"/>
                </a:lnTo>
                <a:lnTo>
                  <a:pt x="316741" y="1499874"/>
                </a:lnTo>
                <a:lnTo>
                  <a:pt x="288177" y="1496382"/>
                </a:lnTo>
                <a:lnTo>
                  <a:pt x="261517" y="1492573"/>
                </a:lnTo>
                <a:lnTo>
                  <a:pt x="235493" y="1489081"/>
                </a:lnTo>
                <a:lnTo>
                  <a:pt x="211372" y="1484955"/>
                </a:lnTo>
                <a:lnTo>
                  <a:pt x="187886" y="1480510"/>
                </a:lnTo>
                <a:lnTo>
                  <a:pt x="166622" y="1476066"/>
                </a:lnTo>
                <a:lnTo>
                  <a:pt x="146310" y="1471305"/>
                </a:lnTo>
                <a:lnTo>
                  <a:pt x="127268" y="1466543"/>
                </a:lnTo>
                <a:lnTo>
                  <a:pt x="109495" y="1461782"/>
                </a:lnTo>
                <a:lnTo>
                  <a:pt x="93309" y="1456703"/>
                </a:lnTo>
                <a:lnTo>
                  <a:pt x="78075" y="1451941"/>
                </a:lnTo>
                <a:lnTo>
                  <a:pt x="64427" y="1446228"/>
                </a:lnTo>
                <a:lnTo>
                  <a:pt x="52367" y="1441149"/>
                </a:lnTo>
                <a:lnTo>
                  <a:pt x="41259" y="1436070"/>
                </a:lnTo>
                <a:lnTo>
                  <a:pt x="31738" y="1430356"/>
                </a:lnTo>
                <a:lnTo>
                  <a:pt x="23169" y="1425277"/>
                </a:lnTo>
                <a:lnTo>
                  <a:pt x="16186" y="1419563"/>
                </a:lnTo>
                <a:lnTo>
                  <a:pt x="10474" y="1414167"/>
                </a:lnTo>
                <a:lnTo>
                  <a:pt x="8252" y="1411627"/>
                </a:lnTo>
                <a:lnTo>
                  <a:pt x="6030" y="1409088"/>
                </a:lnTo>
                <a:lnTo>
                  <a:pt x="4126" y="1406548"/>
                </a:lnTo>
                <a:lnTo>
                  <a:pt x="2539" y="1403374"/>
                </a:lnTo>
                <a:lnTo>
                  <a:pt x="1587" y="1400835"/>
                </a:lnTo>
                <a:lnTo>
                  <a:pt x="952" y="1398295"/>
                </a:lnTo>
                <a:lnTo>
                  <a:pt x="318" y="1395756"/>
                </a:lnTo>
                <a:lnTo>
                  <a:pt x="0" y="1393216"/>
                </a:lnTo>
                <a:lnTo>
                  <a:pt x="318" y="1380519"/>
                </a:lnTo>
                <a:lnTo>
                  <a:pt x="952" y="1364012"/>
                </a:lnTo>
                <a:lnTo>
                  <a:pt x="1905" y="1343697"/>
                </a:lnTo>
                <a:lnTo>
                  <a:pt x="3809" y="1320524"/>
                </a:lnTo>
                <a:lnTo>
                  <a:pt x="6348" y="1294812"/>
                </a:lnTo>
                <a:lnTo>
                  <a:pt x="10156" y="1267513"/>
                </a:lnTo>
                <a:lnTo>
                  <a:pt x="11743" y="1253545"/>
                </a:lnTo>
                <a:lnTo>
                  <a:pt x="14600" y="1238943"/>
                </a:lnTo>
                <a:lnTo>
                  <a:pt x="17139" y="1224342"/>
                </a:lnTo>
                <a:lnTo>
                  <a:pt x="20312" y="1210057"/>
                </a:lnTo>
                <a:lnTo>
                  <a:pt x="23803" y="1195138"/>
                </a:lnTo>
                <a:lnTo>
                  <a:pt x="27295" y="1180853"/>
                </a:lnTo>
                <a:lnTo>
                  <a:pt x="31420" y="1166569"/>
                </a:lnTo>
                <a:lnTo>
                  <a:pt x="35864" y="1152284"/>
                </a:lnTo>
                <a:lnTo>
                  <a:pt x="40624" y="1138317"/>
                </a:lnTo>
                <a:lnTo>
                  <a:pt x="45702" y="1125302"/>
                </a:lnTo>
                <a:lnTo>
                  <a:pt x="51732" y="1111970"/>
                </a:lnTo>
                <a:lnTo>
                  <a:pt x="57445" y="1099273"/>
                </a:lnTo>
                <a:lnTo>
                  <a:pt x="64110" y="1087528"/>
                </a:lnTo>
                <a:lnTo>
                  <a:pt x="71092" y="1076100"/>
                </a:lnTo>
                <a:lnTo>
                  <a:pt x="79027" y="1065942"/>
                </a:lnTo>
                <a:lnTo>
                  <a:pt x="83153" y="1060546"/>
                </a:lnTo>
                <a:lnTo>
                  <a:pt x="86961" y="1056102"/>
                </a:lnTo>
                <a:lnTo>
                  <a:pt x="91087" y="1051340"/>
                </a:lnTo>
                <a:lnTo>
                  <a:pt x="95530" y="1047214"/>
                </a:lnTo>
                <a:lnTo>
                  <a:pt x="99973" y="1043404"/>
                </a:lnTo>
                <a:lnTo>
                  <a:pt x="104734" y="1039278"/>
                </a:lnTo>
                <a:lnTo>
                  <a:pt x="109495" y="1035786"/>
                </a:lnTo>
                <a:lnTo>
                  <a:pt x="114255" y="1032612"/>
                </a:lnTo>
                <a:lnTo>
                  <a:pt x="119333" y="1029437"/>
                </a:lnTo>
                <a:lnTo>
                  <a:pt x="124729" y="1026580"/>
                </a:lnTo>
                <a:lnTo>
                  <a:pt x="146628" y="1016105"/>
                </a:lnTo>
                <a:lnTo>
                  <a:pt x="171383" y="1004995"/>
                </a:lnTo>
                <a:lnTo>
                  <a:pt x="198042" y="993567"/>
                </a:lnTo>
                <a:lnTo>
                  <a:pt x="225971" y="981822"/>
                </a:lnTo>
                <a:lnTo>
                  <a:pt x="287225" y="956745"/>
                </a:lnTo>
                <a:lnTo>
                  <a:pt x="352922" y="930081"/>
                </a:lnTo>
                <a:lnTo>
                  <a:pt x="421475" y="902464"/>
                </a:lnTo>
                <a:lnTo>
                  <a:pt x="491297" y="873260"/>
                </a:lnTo>
                <a:lnTo>
                  <a:pt x="525891" y="858976"/>
                </a:lnTo>
                <a:lnTo>
                  <a:pt x="560802" y="843739"/>
                </a:lnTo>
                <a:lnTo>
                  <a:pt x="594444" y="828819"/>
                </a:lnTo>
                <a:lnTo>
                  <a:pt x="627769" y="813583"/>
                </a:lnTo>
                <a:lnTo>
                  <a:pt x="627769" y="692323"/>
                </a:lnTo>
                <a:lnTo>
                  <a:pt x="621104" y="683435"/>
                </a:lnTo>
                <a:lnTo>
                  <a:pt x="614121" y="674229"/>
                </a:lnTo>
                <a:lnTo>
                  <a:pt x="607774" y="665024"/>
                </a:lnTo>
                <a:lnTo>
                  <a:pt x="601109" y="655501"/>
                </a:lnTo>
                <a:lnTo>
                  <a:pt x="595079" y="645660"/>
                </a:lnTo>
                <a:lnTo>
                  <a:pt x="589049" y="635502"/>
                </a:lnTo>
                <a:lnTo>
                  <a:pt x="583019" y="625344"/>
                </a:lnTo>
                <a:lnTo>
                  <a:pt x="577623" y="614869"/>
                </a:lnTo>
                <a:lnTo>
                  <a:pt x="572228" y="604711"/>
                </a:lnTo>
                <a:lnTo>
                  <a:pt x="566515" y="593918"/>
                </a:lnTo>
                <a:lnTo>
                  <a:pt x="561754" y="583126"/>
                </a:lnTo>
                <a:lnTo>
                  <a:pt x="556676" y="572016"/>
                </a:lnTo>
                <a:lnTo>
                  <a:pt x="551916" y="561223"/>
                </a:lnTo>
                <a:lnTo>
                  <a:pt x="547473" y="550113"/>
                </a:lnTo>
                <a:lnTo>
                  <a:pt x="543347" y="538685"/>
                </a:lnTo>
                <a:lnTo>
                  <a:pt x="538903" y="527575"/>
                </a:lnTo>
                <a:lnTo>
                  <a:pt x="535095" y="516147"/>
                </a:lnTo>
                <a:lnTo>
                  <a:pt x="531604" y="504720"/>
                </a:lnTo>
                <a:lnTo>
                  <a:pt x="528113" y="493292"/>
                </a:lnTo>
                <a:lnTo>
                  <a:pt x="524939" y="481864"/>
                </a:lnTo>
                <a:lnTo>
                  <a:pt x="522083" y="470437"/>
                </a:lnTo>
                <a:lnTo>
                  <a:pt x="519226" y="459009"/>
                </a:lnTo>
                <a:lnTo>
                  <a:pt x="516687" y="447582"/>
                </a:lnTo>
                <a:lnTo>
                  <a:pt x="514466" y="436154"/>
                </a:lnTo>
                <a:lnTo>
                  <a:pt x="512244" y="424726"/>
                </a:lnTo>
                <a:lnTo>
                  <a:pt x="510974" y="413299"/>
                </a:lnTo>
                <a:lnTo>
                  <a:pt x="509388" y="402189"/>
                </a:lnTo>
                <a:lnTo>
                  <a:pt x="507801" y="390761"/>
                </a:lnTo>
                <a:lnTo>
                  <a:pt x="507166" y="379651"/>
                </a:lnTo>
                <a:lnTo>
                  <a:pt x="506531" y="368541"/>
                </a:lnTo>
                <a:lnTo>
                  <a:pt x="506214" y="358065"/>
                </a:lnTo>
                <a:lnTo>
                  <a:pt x="505579" y="346955"/>
                </a:lnTo>
                <a:lnTo>
                  <a:pt x="506214" y="329179"/>
                </a:lnTo>
                <a:lnTo>
                  <a:pt x="507166" y="311403"/>
                </a:lnTo>
                <a:lnTo>
                  <a:pt x="509388" y="294261"/>
                </a:lnTo>
                <a:lnTo>
                  <a:pt x="511927" y="277120"/>
                </a:lnTo>
                <a:lnTo>
                  <a:pt x="515418" y="260296"/>
                </a:lnTo>
                <a:lnTo>
                  <a:pt x="519226" y="243789"/>
                </a:lnTo>
                <a:lnTo>
                  <a:pt x="524304" y="227918"/>
                </a:lnTo>
                <a:lnTo>
                  <a:pt x="529700" y="212046"/>
                </a:lnTo>
                <a:lnTo>
                  <a:pt x="535730" y="196492"/>
                </a:lnTo>
                <a:lnTo>
                  <a:pt x="542077" y="181572"/>
                </a:lnTo>
                <a:lnTo>
                  <a:pt x="549694" y="166970"/>
                </a:lnTo>
                <a:lnTo>
                  <a:pt x="557311" y="153003"/>
                </a:lnTo>
                <a:lnTo>
                  <a:pt x="565880" y="139354"/>
                </a:lnTo>
                <a:lnTo>
                  <a:pt x="574767" y="126021"/>
                </a:lnTo>
                <a:lnTo>
                  <a:pt x="584288" y="113641"/>
                </a:lnTo>
                <a:lnTo>
                  <a:pt x="594127" y="101262"/>
                </a:lnTo>
                <a:lnTo>
                  <a:pt x="604918" y="89834"/>
                </a:lnTo>
                <a:lnTo>
                  <a:pt x="616026" y="79359"/>
                </a:lnTo>
                <a:lnTo>
                  <a:pt x="627451" y="68883"/>
                </a:lnTo>
                <a:lnTo>
                  <a:pt x="639194" y="59043"/>
                </a:lnTo>
                <a:lnTo>
                  <a:pt x="651254" y="50155"/>
                </a:lnTo>
                <a:lnTo>
                  <a:pt x="664267" y="41584"/>
                </a:lnTo>
                <a:lnTo>
                  <a:pt x="676962" y="33966"/>
                </a:lnTo>
                <a:lnTo>
                  <a:pt x="690291" y="27300"/>
                </a:lnTo>
                <a:lnTo>
                  <a:pt x="704256" y="20951"/>
                </a:lnTo>
                <a:lnTo>
                  <a:pt x="718538" y="15554"/>
                </a:lnTo>
                <a:lnTo>
                  <a:pt x="732820" y="10793"/>
                </a:lnTo>
                <a:lnTo>
                  <a:pt x="747102" y="6984"/>
                </a:lnTo>
                <a:lnTo>
                  <a:pt x="762336" y="3492"/>
                </a:lnTo>
                <a:lnTo>
                  <a:pt x="777252" y="1587"/>
                </a:lnTo>
                <a:lnTo>
                  <a:pt x="785187" y="635"/>
                </a:lnTo>
                <a:lnTo>
                  <a:pt x="792804" y="318"/>
                </a:lnTo>
                <a:lnTo>
                  <a:pt x="80073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3" name="KSO_Shape"/>
          <p:cNvSpPr>
            <a:spLocks/>
          </p:cNvSpPr>
          <p:nvPr/>
        </p:nvSpPr>
        <p:spPr bwMode="auto">
          <a:xfrm>
            <a:off x="10668835" y="7604296"/>
            <a:ext cx="676589" cy="511953"/>
          </a:xfrm>
          <a:custGeom>
            <a:avLst/>
            <a:gdLst>
              <a:gd name="T0" fmla="*/ 354414 w 2295525"/>
              <a:gd name="T1" fmla="*/ 1437494 h 1735138"/>
              <a:gd name="T2" fmla="*/ 223983 w 2295525"/>
              <a:gd name="T3" fmla="*/ 1389407 h 1735138"/>
              <a:gd name="T4" fmla="*/ 200120 w 2295525"/>
              <a:gd name="T5" fmla="*/ 1433678 h 1735138"/>
              <a:gd name="T6" fmla="*/ 1871799 w 2295525"/>
              <a:gd name="T7" fmla="*/ 1202082 h 1735138"/>
              <a:gd name="T8" fmla="*/ 1862595 w 2295525"/>
              <a:gd name="T9" fmla="*/ 1430571 h 1735138"/>
              <a:gd name="T10" fmla="*/ 1585813 w 2295525"/>
              <a:gd name="T11" fmla="*/ 1207999 h 1735138"/>
              <a:gd name="T12" fmla="*/ 1490656 w 2295525"/>
              <a:gd name="T13" fmla="*/ 1402297 h 1735138"/>
              <a:gd name="T14" fmla="*/ 1152749 w 2295525"/>
              <a:gd name="T15" fmla="*/ 1383558 h 1735138"/>
              <a:gd name="T16" fmla="*/ 1090837 w 2295525"/>
              <a:gd name="T17" fmla="*/ 1220821 h 1735138"/>
              <a:gd name="T18" fmla="*/ 783516 w 2295525"/>
              <a:gd name="T19" fmla="*/ 1424982 h 1735138"/>
              <a:gd name="T20" fmla="*/ 1483025 w 2295525"/>
              <a:gd name="T21" fmla="*/ 1122300 h 1735138"/>
              <a:gd name="T22" fmla="*/ 1518730 w 2295525"/>
              <a:gd name="T23" fmla="*/ 1215802 h 1735138"/>
              <a:gd name="T24" fmla="*/ 1183050 w 2295525"/>
              <a:gd name="T25" fmla="*/ 1170419 h 1735138"/>
              <a:gd name="T26" fmla="*/ 1093135 w 2295525"/>
              <a:gd name="T27" fmla="*/ 1129269 h 1735138"/>
              <a:gd name="T28" fmla="*/ 556942 w 2295525"/>
              <a:gd name="T29" fmla="*/ 1349470 h 1735138"/>
              <a:gd name="T30" fmla="*/ 575056 w 2295525"/>
              <a:gd name="T31" fmla="*/ 1122300 h 1735138"/>
              <a:gd name="T32" fmla="*/ 1862842 w 2295525"/>
              <a:gd name="T33" fmla="*/ 1073163 h 1735138"/>
              <a:gd name="T34" fmla="*/ 1818708 w 2295525"/>
              <a:gd name="T35" fmla="*/ 1141187 h 1735138"/>
              <a:gd name="T36" fmla="*/ 1616812 w 2295525"/>
              <a:gd name="T37" fmla="*/ 1141187 h 1735138"/>
              <a:gd name="T38" fmla="*/ 1710350 w 2295525"/>
              <a:gd name="T39" fmla="*/ 973592 h 1735138"/>
              <a:gd name="T40" fmla="*/ 1049969 w 2295525"/>
              <a:gd name="T41" fmla="*/ 1053775 h 1735138"/>
              <a:gd name="T42" fmla="*/ 1014682 w 2295525"/>
              <a:gd name="T43" fmla="*/ 1139873 h 1735138"/>
              <a:gd name="T44" fmla="*/ 810877 w 2295525"/>
              <a:gd name="T45" fmla="*/ 1148088 h 1735138"/>
              <a:gd name="T46" fmla="*/ 894641 w 2295525"/>
              <a:gd name="T47" fmla="*/ 977206 h 1735138"/>
              <a:gd name="T48" fmla="*/ 1442943 w 2295525"/>
              <a:gd name="T49" fmla="*/ 1075103 h 1735138"/>
              <a:gd name="T50" fmla="*/ 1436373 w 2295525"/>
              <a:gd name="T51" fmla="*/ 1150050 h 1735138"/>
              <a:gd name="T52" fmla="*/ 1208721 w 2295525"/>
              <a:gd name="T53" fmla="*/ 1078390 h 1735138"/>
              <a:gd name="T54" fmla="*/ 1323368 w 2295525"/>
              <a:gd name="T55" fmla="*/ 948876 h 1735138"/>
              <a:gd name="T56" fmla="*/ 1621695 w 2295525"/>
              <a:gd name="T57" fmla="*/ 933562 h 1735138"/>
              <a:gd name="T58" fmla="*/ 1479674 w 2295525"/>
              <a:gd name="T59" fmla="*/ 1082709 h 1735138"/>
              <a:gd name="T60" fmla="*/ 1414939 w 2295525"/>
              <a:gd name="T61" fmla="*/ 921326 h 1735138"/>
              <a:gd name="T62" fmla="*/ 734217 w 2295525"/>
              <a:gd name="T63" fmla="*/ 885923 h 1735138"/>
              <a:gd name="T64" fmla="*/ 821379 w 2295525"/>
              <a:gd name="T65" fmla="*/ 995880 h 1735138"/>
              <a:gd name="T66" fmla="*/ 569798 w 2295525"/>
              <a:gd name="T67" fmla="*/ 1011399 h 1735138"/>
              <a:gd name="T68" fmla="*/ 708465 w 2295525"/>
              <a:gd name="T69" fmla="*/ 874696 h 1735138"/>
              <a:gd name="T70" fmla="*/ 1179427 w 2295525"/>
              <a:gd name="T71" fmla="*/ 987627 h 1735138"/>
              <a:gd name="T72" fmla="*/ 1053942 w 2295525"/>
              <a:gd name="T73" fmla="*/ 998854 h 1735138"/>
              <a:gd name="T74" fmla="*/ 1081279 w 2295525"/>
              <a:gd name="T75" fmla="*/ 872390 h 1735138"/>
              <a:gd name="T76" fmla="*/ 630962 w 2295525"/>
              <a:gd name="T77" fmla="*/ 582190 h 1735138"/>
              <a:gd name="T78" fmla="*/ 650134 w 2295525"/>
              <a:gd name="T79" fmla="*/ 606180 h 1735138"/>
              <a:gd name="T80" fmla="*/ 568156 w 2295525"/>
              <a:gd name="T81" fmla="*/ 576931 h 1735138"/>
              <a:gd name="T82" fmla="*/ 423066 w 2295525"/>
              <a:gd name="T83" fmla="*/ 442769 h 1735138"/>
              <a:gd name="T84" fmla="*/ 467582 w 2295525"/>
              <a:gd name="T85" fmla="*/ 701168 h 1735138"/>
              <a:gd name="T86" fmla="*/ 431639 w 2295525"/>
              <a:gd name="T87" fmla="*/ 840254 h 1735138"/>
              <a:gd name="T88" fmla="*/ 233461 w 2295525"/>
              <a:gd name="T89" fmla="*/ 1059432 h 1735138"/>
              <a:gd name="T90" fmla="*/ 24401 w 2295525"/>
              <a:gd name="T91" fmla="*/ 753902 h 1735138"/>
              <a:gd name="T92" fmla="*/ 24071 w 2295525"/>
              <a:gd name="T93" fmla="*/ 496162 h 1735138"/>
              <a:gd name="T94" fmla="*/ 271712 w 2295525"/>
              <a:gd name="T95" fmla="*/ 589107 h 1735138"/>
              <a:gd name="T96" fmla="*/ 114945 w 2295525"/>
              <a:gd name="T97" fmla="*/ 167158 h 1735138"/>
              <a:gd name="T98" fmla="*/ 805855 w 2295525"/>
              <a:gd name="T99" fmla="*/ 635663 h 1735138"/>
              <a:gd name="T100" fmla="*/ 259204 w 2295525"/>
              <a:gd name="T101" fmla="*/ 33300 h 1735138"/>
              <a:gd name="T102" fmla="*/ 328699 w 2295525"/>
              <a:gd name="T103" fmla="*/ 129902 h 1735138"/>
              <a:gd name="T104" fmla="*/ 367892 w 2295525"/>
              <a:gd name="T105" fmla="*/ 169466 h 1735138"/>
              <a:gd name="T106" fmla="*/ 336932 w 2295525"/>
              <a:gd name="T107" fmla="*/ 328712 h 1735138"/>
              <a:gd name="T108" fmla="*/ 211447 w 2295525"/>
              <a:gd name="T109" fmla="*/ 381464 h 1735138"/>
              <a:gd name="T110" fmla="*/ 106711 w 2295525"/>
              <a:gd name="T111" fmla="*/ 261452 h 1735138"/>
              <a:gd name="T112" fmla="*/ 105065 w 2295525"/>
              <a:gd name="T113" fmla="*/ 98581 h 1735138"/>
              <a:gd name="T114" fmla="*/ 1739362 w 2295525"/>
              <a:gd name="T115" fmla="*/ 11210 h 1735138"/>
              <a:gd name="T116" fmla="*/ 1780178 w 2295525"/>
              <a:gd name="T117" fmla="*/ 665335 h 1735138"/>
              <a:gd name="T118" fmla="*/ 801905 w 2295525"/>
              <a:gd name="T119" fmla="*/ 719736 h 1735138"/>
              <a:gd name="T120" fmla="*/ 728501 w 2295525"/>
              <a:gd name="T121" fmla="*/ 578954 h 1735138"/>
              <a:gd name="T122" fmla="*/ 797296 w 2295525"/>
              <a:gd name="T123" fmla="*/ 2967 h 173513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95525" h="1735138">
                <a:moveTo>
                  <a:pt x="350837" y="1671638"/>
                </a:moveTo>
                <a:lnTo>
                  <a:pt x="438244" y="1671638"/>
                </a:lnTo>
                <a:lnTo>
                  <a:pt x="442634" y="1674019"/>
                </a:lnTo>
                <a:lnTo>
                  <a:pt x="452213" y="1680766"/>
                </a:lnTo>
                <a:lnTo>
                  <a:pt x="458599" y="1685132"/>
                </a:lnTo>
                <a:lnTo>
                  <a:pt x="465384" y="1690291"/>
                </a:lnTo>
                <a:lnTo>
                  <a:pt x="472169" y="1695847"/>
                </a:lnTo>
                <a:lnTo>
                  <a:pt x="478156" y="1701404"/>
                </a:lnTo>
                <a:lnTo>
                  <a:pt x="483743" y="1706960"/>
                </a:lnTo>
                <a:lnTo>
                  <a:pt x="488533" y="1712913"/>
                </a:lnTo>
                <a:lnTo>
                  <a:pt x="490129" y="1715691"/>
                </a:lnTo>
                <a:lnTo>
                  <a:pt x="490928" y="1718072"/>
                </a:lnTo>
                <a:lnTo>
                  <a:pt x="491726" y="1720454"/>
                </a:lnTo>
                <a:lnTo>
                  <a:pt x="492125" y="1723232"/>
                </a:lnTo>
                <a:lnTo>
                  <a:pt x="491726" y="1725216"/>
                </a:lnTo>
                <a:lnTo>
                  <a:pt x="490928" y="1727201"/>
                </a:lnTo>
                <a:lnTo>
                  <a:pt x="489331" y="1729582"/>
                </a:lnTo>
                <a:lnTo>
                  <a:pt x="486537" y="1730772"/>
                </a:lnTo>
                <a:lnTo>
                  <a:pt x="483743" y="1732360"/>
                </a:lnTo>
                <a:lnTo>
                  <a:pt x="479752" y="1733551"/>
                </a:lnTo>
                <a:lnTo>
                  <a:pt x="475362" y="1734344"/>
                </a:lnTo>
                <a:lnTo>
                  <a:pt x="469774" y="1734741"/>
                </a:lnTo>
                <a:lnTo>
                  <a:pt x="462590" y="1735138"/>
                </a:lnTo>
                <a:lnTo>
                  <a:pt x="455805" y="1735138"/>
                </a:lnTo>
                <a:lnTo>
                  <a:pt x="449419" y="1734741"/>
                </a:lnTo>
                <a:lnTo>
                  <a:pt x="443432" y="1733947"/>
                </a:lnTo>
                <a:lnTo>
                  <a:pt x="437446" y="1733154"/>
                </a:lnTo>
                <a:lnTo>
                  <a:pt x="431858" y="1731566"/>
                </a:lnTo>
                <a:lnTo>
                  <a:pt x="427069" y="1730376"/>
                </a:lnTo>
                <a:lnTo>
                  <a:pt x="421481" y="1727994"/>
                </a:lnTo>
                <a:lnTo>
                  <a:pt x="416691" y="1726010"/>
                </a:lnTo>
                <a:lnTo>
                  <a:pt x="411902" y="1724026"/>
                </a:lnTo>
                <a:lnTo>
                  <a:pt x="402722" y="1718866"/>
                </a:lnTo>
                <a:lnTo>
                  <a:pt x="394341" y="1712913"/>
                </a:lnTo>
                <a:lnTo>
                  <a:pt x="385560" y="1706960"/>
                </a:lnTo>
                <a:lnTo>
                  <a:pt x="381968" y="1704579"/>
                </a:lnTo>
                <a:lnTo>
                  <a:pt x="379573" y="1703785"/>
                </a:lnTo>
                <a:lnTo>
                  <a:pt x="377578" y="1703785"/>
                </a:lnTo>
                <a:lnTo>
                  <a:pt x="376780" y="1704182"/>
                </a:lnTo>
                <a:lnTo>
                  <a:pt x="376380" y="1705372"/>
                </a:lnTo>
                <a:lnTo>
                  <a:pt x="375582" y="1706563"/>
                </a:lnTo>
                <a:lnTo>
                  <a:pt x="375183" y="1707357"/>
                </a:lnTo>
                <a:lnTo>
                  <a:pt x="373986" y="1707754"/>
                </a:lnTo>
                <a:lnTo>
                  <a:pt x="364008" y="1707357"/>
                </a:lnTo>
                <a:lnTo>
                  <a:pt x="358420" y="1706563"/>
                </a:lnTo>
                <a:lnTo>
                  <a:pt x="356425" y="1706166"/>
                </a:lnTo>
                <a:lnTo>
                  <a:pt x="355227" y="1705769"/>
                </a:lnTo>
                <a:lnTo>
                  <a:pt x="353232" y="1697435"/>
                </a:lnTo>
                <a:lnTo>
                  <a:pt x="352433" y="1690688"/>
                </a:lnTo>
                <a:lnTo>
                  <a:pt x="351635" y="1685132"/>
                </a:lnTo>
                <a:lnTo>
                  <a:pt x="351236" y="1680766"/>
                </a:lnTo>
                <a:lnTo>
                  <a:pt x="351635" y="1677988"/>
                </a:lnTo>
                <a:lnTo>
                  <a:pt x="351635" y="1676004"/>
                </a:lnTo>
                <a:lnTo>
                  <a:pt x="352433" y="1674019"/>
                </a:lnTo>
                <a:lnTo>
                  <a:pt x="350837" y="1671638"/>
                </a:lnTo>
                <a:close/>
                <a:moveTo>
                  <a:pt x="168275" y="1670050"/>
                </a:moveTo>
                <a:lnTo>
                  <a:pt x="265566" y="1670050"/>
                </a:lnTo>
                <a:lnTo>
                  <a:pt x="269899" y="1672491"/>
                </a:lnTo>
                <a:lnTo>
                  <a:pt x="281322" y="1679406"/>
                </a:lnTo>
                <a:lnTo>
                  <a:pt x="288018" y="1683881"/>
                </a:lnTo>
                <a:lnTo>
                  <a:pt x="295502" y="1689170"/>
                </a:lnTo>
                <a:lnTo>
                  <a:pt x="302986" y="1694458"/>
                </a:lnTo>
                <a:lnTo>
                  <a:pt x="309682" y="1700560"/>
                </a:lnTo>
                <a:lnTo>
                  <a:pt x="315984" y="1706255"/>
                </a:lnTo>
                <a:lnTo>
                  <a:pt x="318742" y="1709510"/>
                </a:lnTo>
                <a:lnTo>
                  <a:pt x="321105" y="1711950"/>
                </a:lnTo>
                <a:lnTo>
                  <a:pt x="322681" y="1714798"/>
                </a:lnTo>
                <a:lnTo>
                  <a:pt x="323862" y="1717646"/>
                </a:lnTo>
                <a:lnTo>
                  <a:pt x="325044" y="1720086"/>
                </a:lnTo>
                <a:lnTo>
                  <a:pt x="325438" y="1722934"/>
                </a:lnTo>
                <a:lnTo>
                  <a:pt x="325044" y="1724968"/>
                </a:lnTo>
                <a:lnTo>
                  <a:pt x="323862" y="1727002"/>
                </a:lnTo>
                <a:lnTo>
                  <a:pt x="321893" y="1728629"/>
                </a:lnTo>
                <a:lnTo>
                  <a:pt x="319529" y="1730663"/>
                </a:lnTo>
                <a:lnTo>
                  <a:pt x="315984" y="1732290"/>
                </a:lnTo>
                <a:lnTo>
                  <a:pt x="312046" y="1733104"/>
                </a:lnTo>
                <a:lnTo>
                  <a:pt x="306531" y="1734324"/>
                </a:lnTo>
                <a:lnTo>
                  <a:pt x="300229" y="1734731"/>
                </a:lnTo>
                <a:lnTo>
                  <a:pt x="292351" y="1735138"/>
                </a:lnTo>
                <a:lnTo>
                  <a:pt x="285261" y="1735138"/>
                </a:lnTo>
                <a:lnTo>
                  <a:pt x="278171" y="1734731"/>
                </a:lnTo>
                <a:lnTo>
                  <a:pt x="271475" y="1733918"/>
                </a:lnTo>
                <a:lnTo>
                  <a:pt x="264778" y="1732697"/>
                </a:lnTo>
                <a:lnTo>
                  <a:pt x="258476" y="1731477"/>
                </a:lnTo>
                <a:lnTo>
                  <a:pt x="252568" y="1729850"/>
                </a:lnTo>
                <a:lnTo>
                  <a:pt x="247053" y="1727816"/>
                </a:lnTo>
                <a:lnTo>
                  <a:pt x="241145" y="1725782"/>
                </a:lnTo>
                <a:lnTo>
                  <a:pt x="236024" y="1723748"/>
                </a:lnTo>
                <a:lnTo>
                  <a:pt x="225783" y="1718052"/>
                </a:lnTo>
                <a:lnTo>
                  <a:pt x="215936" y="1712357"/>
                </a:lnTo>
                <a:lnTo>
                  <a:pt x="206876" y="1706255"/>
                </a:lnTo>
                <a:lnTo>
                  <a:pt x="202543" y="1703814"/>
                </a:lnTo>
                <a:lnTo>
                  <a:pt x="200180" y="1703001"/>
                </a:lnTo>
                <a:lnTo>
                  <a:pt x="198211" y="1703001"/>
                </a:lnTo>
                <a:lnTo>
                  <a:pt x="197423" y="1703408"/>
                </a:lnTo>
                <a:lnTo>
                  <a:pt x="196241" y="1704628"/>
                </a:lnTo>
                <a:lnTo>
                  <a:pt x="195847" y="1705848"/>
                </a:lnTo>
                <a:lnTo>
                  <a:pt x="195060" y="1706662"/>
                </a:lnTo>
                <a:lnTo>
                  <a:pt x="193878" y="1707069"/>
                </a:lnTo>
                <a:lnTo>
                  <a:pt x="182455" y="1706662"/>
                </a:lnTo>
                <a:lnTo>
                  <a:pt x="176941" y="1705848"/>
                </a:lnTo>
                <a:lnTo>
                  <a:pt x="174183" y="1705442"/>
                </a:lnTo>
                <a:lnTo>
                  <a:pt x="173002" y="1705035"/>
                </a:lnTo>
                <a:lnTo>
                  <a:pt x="171032" y="1696492"/>
                </a:lnTo>
                <a:lnTo>
                  <a:pt x="169457" y="1689576"/>
                </a:lnTo>
                <a:lnTo>
                  <a:pt x="169063" y="1683881"/>
                </a:lnTo>
                <a:lnTo>
                  <a:pt x="168669" y="1679406"/>
                </a:lnTo>
                <a:lnTo>
                  <a:pt x="169063" y="1676152"/>
                </a:lnTo>
                <a:lnTo>
                  <a:pt x="169063" y="1674118"/>
                </a:lnTo>
                <a:lnTo>
                  <a:pt x="169457" y="1672491"/>
                </a:lnTo>
                <a:lnTo>
                  <a:pt x="168275" y="1670050"/>
                </a:lnTo>
                <a:close/>
                <a:moveTo>
                  <a:pt x="1942197" y="1444625"/>
                </a:moveTo>
                <a:lnTo>
                  <a:pt x="2238486" y="1444625"/>
                </a:lnTo>
                <a:lnTo>
                  <a:pt x="2244427" y="1445021"/>
                </a:lnTo>
                <a:lnTo>
                  <a:pt x="2249973" y="1445812"/>
                </a:lnTo>
                <a:lnTo>
                  <a:pt x="2255518" y="1447000"/>
                </a:lnTo>
                <a:lnTo>
                  <a:pt x="2260272" y="1448978"/>
                </a:lnTo>
                <a:lnTo>
                  <a:pt x="2265421" y="1451748"/>
                </a:lnTo>
                <a:lnTo>
                  <a:pt x="2270174" y="1454123"/>
                </a:lnTo>
                <a:lnTo>
                  <a:pt x="2274532" y="1457289"/>
                </a:lnTo>
                <a:lnTo>
                  <a:pt x="2278493" y="1461246"/>
                </a:lnTo>
                <a:lnTo>
                  <a:pt x="2282454" y="1465204"/>
                </a:lnTo>
                <a:lnTo>
                  <a:pt x="2285623" y="1469557"/>
                </a:lnTo>
                <a:lnTo>
                  <a:pt x="2287999" y="1474306"/>
                </a:lnTo>
                <a:lnTo>
                  <a:pt x="2290772" y="1479451"/>
                </a:lnTo>
                <a:lnTo>
                  <a:pt x="2292356" y="1484200"/>
                </a:lnTo>
                <a:lnTo>
                  <a:pt x="2293941" y="1489740"/>
                </a:lnTo>
                <a:lnTo>
                  <a:pt x="2294733" y="1495280"/>
                </a:lnTo>
                <a:lnTo>
                  <a:pt x="2295525" y="1501217"/>
                </a:lnTo>
                <a:lnTo>
                  <a:pt x="2295525" y="1665451"/>
                </a:lnTo>
                <a:lnTo>
                  <a:pt x="2294733" y="1671387"/>
                </a:lnTo>
                <a:lnTo>
                  <a:pt x="2293941" y="1676927"/>
                </a:lnTo>
                <a:lnTo>
                  <a:pt x="2292356" y="1682468"/>
                </a:lnTo>
                <a:lnTo>
                  <a:pt x="2290772" y="1688008"/>
                </a:lnTo>
                <a:lnTo>
                  <a:pt x="2287999" y="1692361"/>
                </a:lnTo>
                <a:lnTo>
                  <a:pt x="2285623" y="1697110"/>
                </a:lnTo>
                <a:lnTo>
                  <a:pt x="2282454" y="1701859"/>
                </a:lnTo>
                <a:lnTo>
                  <a:pt x="2278493" y="1705421"/>
                </a:lnTo>
                <a:lnTo>
                  <a:pt x="2274532" y="1709378"/>
                </a:lnTo>
                <a:lnTo>
                  <a:pt x="2270174" y="1712544"/>
                </a:lnTo>
                <a:lnTo>
                  <a:pt x="2265421" y="1715315"/>
                </a:lnTo>
                <a:lnTo>
                  <a:pt x="2260272" y="1717689"/>
                </a:lnTo>
                <a:lnTo>
                  <a:pt x="2255518" y="1719668"/>
                </a:lnTo>
                <a:lnTo>
                  <a:pt x="2249973" y="1720855"/>
                </a:lnTo>
                <a:lnTo>
                  <a:pt x="2244427" y="1722042"/>
                </a:lnTo>
                <a:lnTo>
                  <a:pt x="2238486" y="1722438"/>
                </a:lnTo>
                <a:lnTo>
                  <a:pt x="1942197" y="1722438"/>
                </a:lnTo>
                <a:lnTo>
                  <a:pt x="1936652" y="1722042"/>
                </a:lnTo>
                <a:lnTo>
                  <a:pt x="1931106" y="1720855"/>
                </a:lnTo>
                <a:lnTo>
                  <a:pt x="1925561" y="1719668"/>
                </a:lnTo>
                <a:lnTo>
                  <a:pt x="1920412" y="1717689"/>
                </a:lnTo>
                <a:lnTo>
                  <a:pt x="1915262" y="1715315"/>
                </a:lnTo>
                <a:lnTo>
                  <a:pt x="1910905" y="1712544"/>
                </a:lnTo>
                <a:lnTo>
                  <a:pt x="1906548" y="1709378"/>
                </a:lnTo>
                <a:lnTo>
                  <a:pt x="1902191" y="1705421"/>
                </a:lnTo>
                <a:lnTo>
                  <a:pt x="1899022" y="1701859"/>
                </a:lnTo>
                <a:lnTo>
                  <a:pt x="1895457" y="1697110"/>
                </a:lnTo>
                <a:lnTo>
                  <a:pt x="1892684" y="1692361"/>
                </a:lnTo>
                <a:lnTo>
                  <a:pt x="1890307" y="1688008"/>
                </a:lnTo>
                <a:lnTo>
                  <a:pt x="1888327" y="1682468"/>
                </a:lnTo>
                <a:lnTo>
                  <a:pt x="1887139" y="1676927"/>
                </a:lnTo>
                <a:lnTo>
                  <a:pt x="1886346" y="1671387"/>
                </a:lnTo>
                <a:lnTo>
                  <a:pt x="1885950" y="1665451"/>
                </a:lnTo>
                <a:lnTo>
                  <a:pt x="1885950" y="1501217"/>
                </a:lnTo>
                <a:lnTo>
                  <a:pt x="1886346" y="1495280"/>
                </a:lnTo>
                <a:lnTo>
                  <a:pt x="1887139" y="1489740"/>
                </a:lnTo>
                <a:lnTo>
                  <a:pt x="1888327" y="1484200"/>
                </a:lnTo>
                <a:lnTo>
                  <a:pt x="1890307" y="1479451"/>
                </a:lnTo>
                <a:lnTo>
                  <a:pt x="1892684" y="1474306"/>
                </a:lnTo>
                <a:lnTo>
                  <a:pt x="1895457" y="1469557"/>
                </a:lnTo>
                <a:lnTo>
                  <a:pt x="1899022" y="1465204"/>
                </a:lnTo>
                <a:lnTo>
                  <a:pt x="1902191" y="1461246"/>
                </a:lnTo>
                <a:lnTo>
                  <a:pt x="1906548" y="1457289"/>
                </a:lnTo>
                <a:lnTo>
                  <a:pt x="1910905" y="1454123"/>
                </a:lnTo>
                <a:lnTo>
                  <a:pt x="1915262" y="1451748"/>
                </a:lnTo>
                <a:lnTo>
                  <a:pt x="1920412" y="1448978"/>
                </a:lnTo>
                <a:lnTo>
                  <a:pt x="1925561" y="1447000"/>
                </a:lnTo>
                <a:lnTo>
                  <a:pt x="1931106" y="1445812"/>
                </a:lnTo>
                <a:lnTo>
                  <a:pt x="1936652" y="1445021"/>
                </a:lnTo>
                <a:lnTo>
                  <a:pt x="1942197" y="1444625"/>
                </a:lnTo>
                <a:close/>
                <a:moveTo>
                  <a:pt x="1445637" y="1444625"/>
                </a:moveTo>
                <a:lnTo>
                  <a:pt x="1743650" y="1444625"/>
                </a:lnTo>
                <a:lnTo>
                  <a:pt x="1749627" y="1445021"/>
                </a:lnTo>
                <a:lnTo>
                  <a:pt x="1755204" y="1445812"/>
                </a:lnTo>
                <a:lnTo>
                  <a:pt x="1760384" y="1447000"/>
                </a:lnTo>
                <a:lnTo>
                  <a:pt x="1765563" y="1448978"/>
                </a:lnTo>
                <a:lnTo>
                  <a:pt x="1770743" y="1451748"/>
                </a:lnTo>
                <a:lnTo>
                  <a:pt x="1775524" y="1454123"/>
                </a:lnTo>
                <a:lnTo>
                  <a:pt x="1779508" y="1457289"/>
                </a:lnTo>
                <a:lnTo>
                  <a:pt x="1783890" y="1461246"/>
                </a:lnTo>
                <a:lnTo>
                  <a:pt x="1787476" y="1465204"/>
                </a:lnTo>
                <a:lnTo>
                  <a:pt x="1790663" y="1469557"/>
                </a:lnTo>
                <a:lnTo>
                  <a:pt x="1793452" y="1474306"/>
                </a:lnTo>
                <a:lnTo>
                  <a:pt x="1796241" y="1479451"/>
                </a:lnTo>
                <a:lnTo>
                  <a:pt x="1797835" y="1484200"/>
                </a:lnTo>
                <a:lnTo>
                  <a:pt x="1799428" y="1489740"/>
                </a:lnTo>
                <a:lnTo>
                  <a:pt x="1800225" y="1495280"/>
                </a:lnTo>
                <a:lnTo>
                  <a:pt x="1800225" y="1501217"/>
                </a:lnTo>
                <a:lnTo>
                  <a:pt x="1800225" y="1665451"/>
                </a:lnTo>
                <a:lnTo>
                  <a:pt x="1800225" y="1671387"/>
                </a:lnTo>
                <a:lnTo>
                  <a:pt x="1799428" y="1676927"/>
                </a:lnTo>
                <a:lnTo>
                  <a:pt x="1797835" y="1682468"/>
                </a:lnTo>
                <a:lnTo>
                  <a:pt x="1796241" y="1688008"/>
                </a:lnTo>
                <a:lnTo>
                  <a:pt x="1793452" y="1692361"/>
                </a:lnTo>
                <a:lnTo>
                  <a:pt x="1790663" y="1697110"/>
                </a:lnTo>
                <a:lnTo>
                  <a:pt x="1787476" y="1701859"/>
                </a:lnTo>
                <a:lnTo>
                  <a:pt x="1783890" y="1705421"/>
                </a:lnTo>
                <a:lnTo>
                  <a:pt x="1779508" y="1709378"/>
                </a:lnTo>
                <a:lnTo>
                  <a:pt x="1775524" y="1712544"/>
                </a:lnTo>
                <a:lnTo>
                  <a:pt x="1770743" y="1715315"/>
                </a:lnTo>
                <a:lnTo>
                  <a:pt x="1765563" y="1717689"/>
                </a:lnTo>
                <a:lnTo>
                  <a:pt x="1760384" y="1719668"/>
                </a:lnTo>
                <a:lnTo>
                  <a:pt x="1755204" y="1720855"/>
                </a:lnTo>
                <a:lnTo>
                  <a:pt x="1749627" y="1722042"/>
                </a:lnTo>
                <a:lnTo>
                  <a:pt x="1743650" y="1722438"/>
                </a:lnTo>
                <a:lnTo>
                  <a:pt x="1445637" y="1722438"/>
                </a:lnTo>
                <a:lnTo>
                  <a:pt x="1439661" y="1722042"/>
                </a:lnTo>
                <a:lnTo>
                  <a:pt x="1434083" y="1720855"/>
                </a:lnTo>
                <a:lnTo>
                  <a:pt x="1428904" y="1719668"/>
                </a:lnTo>
                <a:lnTo>
                  <a:pt x="1423724" y="1717689"/>
                </a:lnTo>
                <a:lnTo>
                  <a:pt x="1418545" y="1715315"/>
                </a:lnTo>
                <a:lnTo>
                  <a:pt x="1413764" y="1712544"/>
                </a:lnTo>
                <a:lnTo>
                  <a:pt x="1409780" y="1709378"/>
                </a:lnTo>
                <a:lnTo>
                  <a:pt x="1405397" y="1705421"/>
                </a:lnTo>
                <a:lnTo>
                  <a:pt x="1401811" y="1701859"/>
                </a:lnTo>
                <a:lnTo>
                  <a:pt x="1398624" y="1697110"/>
                </a:lnTo>
                <a:lnTo>
                  <a:pt x="1395835" y="1692361"/>
                </a:lnTo>
                <a:lnTo>
                  <a:pt x="1393046" y="1688008"/>
                </a:lnTo>
                <a:lnTo>
                  <a:pt x="1391453" y="1682468"/>
                </a:lnTo>
                <a:lnTo>
                  <a:pt x="1389859" y="1676927"/>
                </a:lnTo>
                <a:lnTo>
                  <a:pt x="1389062" y="1671387"/>
                </a:lnTo>
                <a:lnTo>
                  <a:pt x="1389062" y="1665451"/>
                </a:lnTo>
                <a:lnTo>
                  <a:pt x="1389062" y="1501217"/>
                </a:lnTo>
                <a:lnTo>
                  <a:pt x="1389062" y="1495280"/>
                </a:lnTo>
                <a:lnTo>
                  <a:pt x="1389859" y="1489740"/>
                </a:lnTo>
                <a:lnTo>
                  <a:pt x="1391453" y="1484200"/>
                </a:lnTo>
                <a:lnTo>
                  <a:pt x="1393046" y="1479451"/>
                </a:lnTo>
                <a:lnTo>
                  <a:pt x="1395835" y="1474306"/>
                </a:lnTo>
                <a:lnTo>
                  <a:pt x="1398624" y="1469557"/>
                </a:lnTo>
                <a:lnTo>
                  <a:pt x="1401811" y="1465204"/>
                </a:lnTo>
                <a:lnTo>
                  <a:pt x="1405397" y="1461246"/>
                </a:lnTo>
                <a:lnTo>
                  <a:pt x="1409780" y="1457289"/>
                </a:lnTo>
                <a:lnTo>
                  <a:pt x="1413764" y="1454123"/>
                </a:lnTo>
                <a:lnTo>
                  <a:pt x="1418545" y="1451748"/>
                </a:lnTo>
                <a:lnTo>
                  <a:pt x="1423724" y="1448978"/>
                </a:lnTo>
                <a:lnTo>
                  <a:pt x="1428904" y="1447000"/>
                </a:lnTo>
                <a:lnTo>
                  <a:pt x="1434083" y="1445812"/>
                </a:lnTo>
                <a:lnTo>
                  <a:pt x="1439661" y="1445021"/>
                </a:lnTo>
                <a:lnTo>
                  <a:pt x="1445637" y="1444625"/>
                </a:lnTo>
                <a:close/>
                <a:moveTo>
                  <a:pt x="971098" y="1444625"/>
                </a:moveTo>
                <a:lnTo>
                  <a:pt x="1267674" y="1444625"/>
                </a:lnTo>
                <a:lnTo>
                  <a:pt x="1273224" y="1445021"/>
                </a:lnTo>
                <a:lnTo>
                  <a:pt x="1278775" y="1445812"/>
                </a:lnTo>
                <a:lnTo>
                  <a:pt x="1284326" y="1447000"/>
                </a:lnTo>
                <a:lnTo>
                  <a:pt x="1289481" y="1448978"/>
                </a:lnTo>
                <a:lnTo>
                  <a:pt x="1294635" y="1451748"/>
                </a:lnTo>
                <a:lnTo>
                  <a:pt x="1298996" y="1454123"/>
                </a:lnTo>
                <a:lnTo>
                  <a:pt x="1303358" y="1457289"/>
                </a:lnTo>
                <a:lnTo>
                  <a:pt x="1307719" y="1461246"/>
                </a:lnTo>
                <a:lnTo>
                  <a:pt x="1311288" y="1465204"/>
                </a:lnTo>
                <a:lnTo>
                  <a:pt x="1314459" y="1469557"/>
                </a:lnTo>
                <a:lnTo>
                  <a:pt x="1317235" y="1474306"/>
                </a:lnTo>
                <a:lnTo>
                  <a:pt x="1319614" y="1479451"/>
                </a:lnTo>
                <a:lnTo>
                  <a:pt x="1321596" y="1484200"/>
                </a:lnTo>
                <a:lnTo>
                  <a:pt x="1323182" y="1489740"/>
                </a:lnTo>
                <a:lnTo>
                  <a:pt x="1323975" y="1495280"/>
                </a:lnTo>
                <a:lnTo>
                  <a:pt x="1323975" y="1501217"/>
                </a:lnTo>
                <a:lnTo>
                  <a:pt x="1323975" y="1665451"/>
                </a:lnTo>
                <a:lnTo>
                  <a:pt x="1323975" y="1671387"/>
                </a:lnTo>
                <a:lnTo>
                  <a:pt x="1323182" y="1676927"/>
                </a:lnTo>
                <a:lnTo>
                  <a:pt x="1321596" y="1682468"/>
                </a:lnTo>
                <a:lnTo>
                  <a:pt x="1319614" y="1688008"/>
                </a:lnTo>
                <a:lnTo>
                  <a:pt x="1317235" y="1692361"/>
                </a:lnTo>
                <a:lnTo>
                  <a:pt x="1314459" y="1697110"/>
                </a:lnTo>
                <a:lnTo>
                  <a:pt x="1311288" y="1701859"/>
                </a:lnTo>
                <a:lnTo>
                  <a:pt x="1307719" y="1705421"/>
                </a:lnTo>
                <a:lnTo>
                  <a:pt x="1303358" y="1709378"/>
                </a:lnTo>
                <a:lnTo>
                  <a:pt x="1298996" y="1712544"/>
                </a:lnTo>
                <a:lnTo>
                  <a:pt x="1294635" y="1715315"/>
                </a:lnTo>
                <a:lnTo>
                  <a:pt x="1289481" y="1717689"/>
                </a:lnTo>
                <a:lnTo>
                  <a:pt x="1284326" y="1719668"/>
                </a:lnTo>
                <a:lnTo>
                  <a:pt x="1278775" y="1720855"/>
                </a:lnTo>
                <a:lnTo>
                  <a:pt x="1273224" y="1722042"/>
                </a:lnTo>
                <a:lnTo>
                  <a:pt x="1267674" y="1722438"/>
                </a:lnTo>
                <a:lnTo>
                  <a:pt x="971098" y="1722438"/>
                </a:lnTo>
                <a:lnTo>
                  <a:pt x="965151" y="1722042"/>
                </a:lnTo>
                <a:lnTo>
                  <a:pt x="959600" y="1720855"/>
                </a:lnTo>
                <a:lnTo>
                  <a:pt x="954049" y="1719668"/>
                </a:lnTo>
                <a:lnTo>
                  <a:pt x="949291" y="1717689"/>
                </a:lnTo>
                <a:lnTo>
                  <a:pt x="944137" y="1715315"/>
                </a:lnTo>
                <a:lnTo>
                  <a:pt x="939379" y="1712544"/>
                </a:lnTo>
                <a:lnTo>
                  <a:pt x="935414" y="1709378"/>
                </a:lnTo>
                <a:lnTo>
                  <a:pt x="931053" y="1705421"/>
                </a:lnTo>
                <a:lnTo>
                  <a:pt x="927088" y="1701859"/>
                </a:lnTo>
                <a:lnTo>
                  <a:pt x="924312" y="1697110"/>
                </a:lnTo>
                <a:lnTo>
                  <a:pt x="921140" y="1692361"/>
                </a:lnTo>
                <a:lnTo>
                  <a:pt x="918762" y="1688008"/>
                </a:lnTo>
                <a:lnTo>
                  <a:pt x="917176" y="1682468"/>
                </a:lnTo>
                <a:lnTo>
                  <a:pt x="915590" y="1676927"/>
                </a:lnTo>
                <a:lnTo>
                  <a:pt x="914400" y="1671387"/>
                </a:lnTo>
                <a:lnTo>
                  <a:pt x="914400" y="1665451"/>
                </a:lnTo>
                <a:lnTo>
                  <a:pt x="914400" y="1501217"/>
                </a:lnTo>
                <a:lnTo>
                  <a:pt x="914400" y="1495280"/>
                </a:lnTo>
                <a:lnTo>
                  <a:pt x="915590" y="1489740"/>
                </a:lnTo>
                <a:lnTo>
                  <a:pt x="917176" y="1484200"/>
                </a:lnTo>
                <a:lnTo>
                  <a:pt x="918762" y="1479451"/>
                </a:lnTo>
                <a:lnTo>
                  <a:pt x="921140" y="1474306"/>
                </a:lnTo>
                <a:lnTo>
                  <a:pt x="924312" y="1469557"/>
                </a:lnTo>
                <a:lnTo>
                  <a:pt x="927088" y="1465204"/>
                </a:lnTo>
                <a:lnTo>
                  <a:pt x="931053" y="1461246"/>
                </a:lnTo>
                <a:lnTo>
                  <a:pt x="935414" y="1457289"/>
                </a:lnTo>
                <a:lnTo>
                  <a:pt x="939379" y="1454123"/>
                </a:lnTo>
                <a:lnTo>
                  <a:pt x="944137" y="1451748"/>
                </a:lnTo>
                <a:lnTo>
                  <a:pt x="949291" y="1448978"/>
                </a:lnTo>
                <a:lnTo>
                  <a:pt x="954049" y="1447000"/>
                </a:lnTo>
                <a:lnTo>
                  <a:pt x="959600" y="1445812"/>
                </a:lnTo>
                <a:lnTo>
                  <a:pt x="965151" y="1445021"/>
                </a:lnTo>
                <a:lnTo>
                  <a:pt x="971098" y="1444625"/>
                </a:lnTo>
                <a:close/>
                <a:moveTo>
                  <a:pt x="1787045" y="1350963"/>
                </a:moveTo>
                <a:lnTo>
                  <a:pt x="1913358" y="1350963"/>
                </a:lnTo>
                <a:lnTo>
                  <a:pt x="1913358" y="1366815"/>
                </a:lnTo>
                <a:lnTo>
                  <a:pt x="1914148" y="1381479"/>
                </a:lnTo>
                <a:lnTo>
                  <a:pt x="1915332" y="1395746"/>
                </a:lnTo>
                <a:lnTo>
                  <a:pt x="1917700" y="1409617"/>
                </a:lnTo>
                <a:lnTo>
                  <a:pt x="1910200" y="1412391"/>
                </a:lnTo>
                <a:lnTo>
                  <a:pt x="1903095" y="1414769"/>
                </a:lnTo>
                <a:lnTo>
                  <a:pt x="1896385" y="1418732"/>
                </a:lnTo>
                <a:lnTo>
                  <a:pt x="1890069" y="1422299"/>
                </a:lnTo>
                <a:lnTo>
                  <a:pt x="1883753" y="1427055"/>
                </a:lnTo>
                <a:lnTo>
                  <a:pt x="1877833" y="1431810"/>
                </a:lnTo>
                <a:lnTo>
                  <a:pt x="1872306" y="1437359"/>
                </a:lnTo>
                <a:lnTo>
                  <a:pt x="1867570" y="1442907"/>
                </a:lnTo>
                <a:lnTo>
                  <a:pt x="1863228" y="1448852"/>
                </a:lnTo>
                <a:lnTo>
                  <a:pt x="1859280" y="1455589"/>
                </a:lnTo>
                <a:lnTo>
                  <a:pt x="1856122" y="1462326"/>
                </a:lnTo>
                <a:lnTo>
                  <a:pt x="1852965" y="1469460"/>
                </a:lnTo>
                <a:lnTo>
                  <a:pt x="1850596" y="1476990"/>
                </a:lnTo>
                <a:lnTo>
                  <a:pt x="1849017" y="1484916"/>
                </a:lnTo>
                <a:lnTo>
                  <a:pt x="1847833" y="1492842"/>
                </a:lnTo>
                <a:lnTo>
                  <a:pt x="1847438" y="1500768"/>
                </a:lnTo>
                <a:lnTo>
                  <a:pt x="1847438" y="1628776"/>
                </a:lnTo>
                <a:lnTo>
                  <a:pt x="1837570" y="1628776"/>
                </a:lnTo>
                <a:lnTo>
                  <a:pt x="1837570" y="1500768"/>
                </a:lnTo>
                <a:lnTo>
                  <a:pt x="1837175" y="1492842"/>
                </a:lnTo>
                <a:lnTo>
                  <a:pt x="1836386" y="1485312"/>
                </a:lnTo>
                <a:lnTo>
                  <a:pt x="1834412" y="1478178"/>
                </a:lnTo>
                <a:lnTo>
                  <a:pt x="1832439" y="1470252"/>
                </a:lnTo>
                <a:lnTo>
                  <a:pt x="1830070" y="1463515"/>
                </a:lnTo>
                <a:lnTo>
                  <a:pt x="1826518" y="1456778"/>
                </a:lnTo>
                <a:lnTo>
                  <a:pt x="1822965" y="1450833"/>
                </a:lnTo>
                <a:lnTo>
                  <a:pt x="1818623" y="1444888"/>
                </a:lnTo>
                <a:lnTo>
                  <a:pt x="1813886" y="1438944"/>
                </a:lnTo>
                <a:lnTo>
                  <a:pt x="1809150" y="1433792"/>
                </a:lnTo>
                <a:lnTo>
                  <a:pt x="1803623" y="1428640"/>
                </a:lnTo>
                <a:lnTo>
                  <a:pt x="1798097" y="1424280"/>
                </a:lnTo>
                <a:lnTo>
                  <a:pt x="1791781" y="1420317"/>
                </a:lnTo>
                <a:lnTo>
                  <a:pt x="1785466" y="1416354"/>
                </a:lnTo>
                <a:lnTo>
                  <a:pt x="1778755" y="1413580"/>
                </a:lnTo>
                <a:lnTo>
                  <a:pt x="1771650" y="1411202"/>
                </a:lnTo>
                <a:lnTo>
                  <a:pt x="1774808" y="1406446"/>
                </a:lnTo>
                <a:lnTo>
                  <a:pt x="1777571" y="1401294"/>
                </a:lnTo>
                <a:lnTo>
                  <a:pt x="1779940" y="1394953"/>
                </a:lnTo>
                <a:lnTo>
                  <a:pt x="1782308" y="1388216"/>
                </a:lnTo>
                <a:lnTo>
                  <a:pt x="1784282" y="1380290"/>
                </a:lnTo>
                <a:lnTo>
                  <a:pt x="1785466" y="1371571"/>
                </a:lnTo>
                <a:lnTo>
                  <a:pt x="1786650" y="1361663"/>
                </a:lnTo>
                <a:lnTo>
                  <a:pt x="1787045" y="1350963"/>
                </a:lnTo>
                <a:close/>
                <a:moveTo>
                  <a:pt x="1316831" y="1350963"/>
                </a:moveTo>
                <a:lnTo>
                  <a:pt x="1412875" y="1350963"/>
                </a:lnTo>
                <a:lnTo>
                  <a:pt x="1413272" y="1360950"/>
                </a:lnTo>
                <a:lnTo>
                  <a:pt x="1414066" y="1370138"/>
                </a:lnTo>
                <a:lnTo>
                  <a:pt x="1415653" y="1378527"/>
                </a:lnTo>
                <a:lnTo>
                  <a:pt x="1416844" y="1386116"/>
                </a:lnTo>
                <a:lnTo>
                  <a:pt x="1418828" y="1392907"/>
                </a:lnTo>
                <a:lnTo>
                  <a:pt x="1420813" y="1398900"/>
                </a:lnTo>
                <a:lnTo>
                  <a:pt x="1423194" y="1404492"/>
                </a:lnTo>
                <a:lnTo>
                  <a:pt x="1425575" y="1408886"/>
                </a:lnTo>
                <a:lnTo>
                  <a:pt x="1419622" y="1410884"/>
                </a:lnTo>
                <a:lnTo>
                  <a:pt x="1413272" y="1412881"/>
                </a:lnTo>
                <a:lnTo>
                  <a:pt x="1407716" y="1414878"/>
                </a:lnTo>
                <a:lnTo>
                  <a:pt x="1402556" y="1418074"/>
                </a:lnTo>
                <a:lnTo>
                  <a:pt x="1397000" y="1420870"/>
                </a:lnTo>
                <a:lnTo>
                  <a:pt x="1391841" y="1424466"/>
                </a:lnTo>
                <a:lnTo>
                  <a:pt x="1386681" y="1427661"/>
                </a:lnTo>
                <a:lnTo>
                  <a:pt x="1382316" y="1432056"/>
                </a:lnTo>
                <a:lnTo>
                  <a:pt x="1377950" y="1436050"/>
                </a:lnTo>
                <a:lnTo>
                  <a:pt x="1374378" y="1440844"/>
                </a:lnTo>
                <a:lnTo>
                  <a:pt x="1370410" y="1445638"/>
                </a:lnTo>
                <a:lnTo>
                  <a:pt x="1366441" y="1450431"/>
                </a:lnTo>
                <a:lnTo>
                  <a:pt x="1363663" y="1456024"/>
                </a:lnTo>
                <a:lnTo>
                  <a:pt x="1360885" y="1461616"/>
                </a:lnTo>
                <a:lnTo>
                  <a:pt x="1358106" y="1467209"/>
                </a:lnTo>
                <a:lnTo>
                  <a:pt x="1356519" y="1473201"/>
                </a:lnTo>
                <a:lnTo>
                  <a:pt x="1352947" y="1464413"/>
                </a:lnTo>
                <a:lnTo>
                  <a:pt x="1348978" y="1456423"/>
                </a:lnTo>
                <a:lnTo>
                  <a:pt x="1344216" y="1448833"/>
                </a:lnTo>
                <a:lnTo>
                  <a:pt x="1339056" y="1441643"/>
                </a:lnTo>
                <a:lnTo>
                  <a:pt x="1332706" y="1434852"/>
                </a:lnTo>
                <a:lnTo>
                  <a:pt x="1325960" y="1428860"/>
                </a:lnTo>
                <a:lnTo>
                  <a:pt x="1318816" y="1423267"/>
                </a:lnTo>
                <a:lnTo>
                  <a:pt x="1311275" y="1418873"/>
                </a:lnTo>
                <a:lnTo>
                  <a:pt x="1314053" y="1401696"/>
                </a:lnTo>
                <a:lnTo>
                  <a:pt x="1316038" y="1384918"/>
                </a:lnTo>
                <a:lnTo>
                  <a:pt x="1316435" y="1376130"/>
                </a:lnTo>
                <a:lnTo>
                  <a:pt x="1316831" y="1367741"/>
                </a:lnTo>
                <a:lnTo>
                  <a:pt x="1317228" y="1359352"/>
                </a:lnTo>
                <a:lnTo>
                  <a:pt x="1316831" y="1350963"/>
                </a:lnTo>
                <a:close/>
                <a:moveTo>
                  <a:pt x="692943" y="1350963"/>
                </a:moveTo>
                <a:lnTo>
                  <a:pt x="941785" y="1350963"/>
                </a:lnTo>
                <a:lnTo>
                  <a:pt x="941785" y="1366815"/>
                </a:lnTo>
                <a:lnTo>
                  <a:pt x="942578" y="1381479"/>
                </a:lnTo>
                <a:lnTo>
                  <a:pt x="944166" y="1395746"/>
                </a:lnTo>
                <a:lnTo>
                  <a:pt x="946150" y="1409617"/>
                </a:lnTo>
                <a:lnTo>
                  <a:pt x="938610" y="1412391"/>
                </a:lnTo>
                <a:lnTo>
                  <a:pt x="931466" y="1414769"/>
                </a:lnTo>
                <a:lnTo>
                  <a:pt x="924719" y="1418732"/>
                </a:lnTo>
                <a:lnTo>
                  <a:pt x="917972" y="1422299"/>
                </a:lnTo>
                <a:lnTo>
                  <a:pt x="912019" y="1427055"/>
                </a:lnTo>
                <a:lnTo>
                  <a:pt x="906066" y="1431810"/>
                </a:lnTo>
                <a:lnTo>
                  <a:pt x="900906" y="1437359"/>
                </a:lnTo>
                <a:lnTo>
                  <a:pt x="896144" y="1442907"/>
                </a:lnTo>
                <a:lnTo>
                  <a:pt x="891381" y="1448852"/>
                </a:lnTo>
                <a:lnTo>
                  <a:pt x="887809" y="1455589"/>
                </a:lnTo>
                <a:lnTo>
                  <a:pt x="883841" y="1462326"/>
                </a:lnTo>
                <a:lnTo>
                  <a:pt x="881459" y="1469460"/>
                </a:lnTo>
                <a:lnTo>
                  <a:pt x="878681" y="1476990"/>
                </a:lnTo>
                <a:lnTo>
                  <a:pt x="877094" y="1484916"/>
                </a:lnTo>
                <a:lnTo>
                  <a:pt x="876300" y="1492842"/>
                </a:lnTo>
                <a:lnTo>
                  <a:pt x="875903" y="1500768"/>
                </a:lnTo>
                <a:lnTo>
                  <a:pt x="875903" y="1628776"/>
                </a:lnTo>
                <a:lnTo>
                  <a:pt x="692943" y="1628776"/>
                </a:lnTo>
                <a:lnTo>
                  <a:pt x="686990" y="1628776"/>
                </a:lnTo>
                <a:lnTo>
                  <a:pt x="681434" y="1627983"/>
                </a:lnTo>
                <a:lnTo>
                  <a:pt x="675878" y="1626002"/>
                </a:lnTo>
                <a:lnTo>
                  <a:pt x="671115" y="1624417"/>
                </a:lnTo>
                <a:lnTo>
                  <a:pt x="665956" y="1622039"/>
                </a:lnTo>
                <a:lnTo>
                  <a:pt x="661193" y="1618868"/>
                </a:lnTo>
                <a:lnTo>
                  <a:pt x="657224" y="1616094"/>
                </a:lnTo>
                <a:lnTo>
                  <a:pt x="652859" y="1612131"/>
                </a:lnTo>
                <a:lnTo>
                  <a:pt x="648890" y="1608168"/>
                </a:lnTo>
                <a:lnTo>
                  <a:pt x="646112" y="1603809"/>
                </a:lnTo>
                <a:lnTo>
                  <a:pt x="643334" y="1599053"/>
                </a:lnTo>
                <a:lnTo>
                  <a:pt x="640556" y="1594297"/>
                </a:lnTo>
                <a:lnTo>
                  <a:pt x="638968" y="1589145"/>
                </a:lnTo>
                <a:lnTo>
                  <a:pt x="637381" y="1583597"/>
                </a:lnTo>
                <a:lnTo>
                  <a:pt x="636587" y="1578048"/>
                </a:lnTo>
                <a:lnTo>
                  <a:pt x="636587" y="1572104"/>
                </a:lnTo>
                <a:lnTo>
                  <a:pt x="636587" y="1407635"/>
                </a:lnTo>
                <a:lnTo>
                  <a:pt x="636587" y="1401691"/>
                </a:lnTo>
                <a:lnTo>
                  <a:pt x="637381" y="1396142"/>
                </a:lnTo>
                <a:lnTo>
                  <a:pt x="638968" y="1390990"/>
                </a:lnTo>
                <a:lnTo>
                  <a:pt x="640556" y="1385442"/>
                </a:lnTo>
                <a:lnTo>
                  <a:pt x="643334" y="1380686"/>
                </a:lnTo>
                <a:lnTo>
                  <a:pt x="646112" y="1375534"/>
                </a:lnTo>
                <a:lnTo>
                  <a:pt x="648890" y="1371571"/>
                </a:lnTo>
                <a:lnTo>
                  <a:pt x="652859" y="1367608"/>
                </a:lnTo>
                <a:lnTo>
                  <a:pt x="657224" y="1364041"/>
                </a:lnTo>
                <a:lnTo>
                  <a:pt x="661193" y="1360474"/>
                </a:lnTo>
                <a:lnTo>
                  <a:pt x="665956" y="1357700"/>
                </a:lnTo>
                <a:lnTo>
                  <a:pt x="671115" y="1355322"/>
                </a:lnTo>
                <a:lnTo>
                  <a:pt x="675878" y="1353341"/>
                </a:lnTo>
                <a:lnTo>
                  <a:pt x="681434" y="1352152"/>
                </a:lnTo>
                <a:lnTo>
                  <a:pt x="686990" y="1351359"/>
                </a:lnTo>
                <a:lnTo>
                  <a:pt x="692943" y="1350963"/>
                </a:lnTo>
                <a:close/>
                <a:moveTo>
                  <a:pt x="2082006" y="1166813"/>
                </a:moveTo>
                <a:lnTo>
                  <a:pt x="2083990" y="1169978"/>
                </a:lnTo>
                <a:lnTo>
                  <a:pt x="2086768" y="1172747"/>
                </a:lnTo>
                <a:lnTo>
                  <a:pt x="2089547" y="1175120"/>
                </a:lnTo>
                <a:lnTo>
                  <a:pt x="2093515" y="1176702"/>
                </a:lnTo>
                <a:lnTo>
                  <a:pt x="2096293" y="1177494"/>
                </a:lnTo>
                <a:lnTo>
                  <a:pt x="2100262" y="1177494"/>
                </a:lnTo>
                <a:lnTo>
                  <a:pt x="2107803" y="1177098"/>
                </a:lnTo>
                <a:lnTo>
                  <a:pt x="2116137" y="1176702"/>
                </a:lnTo>
                <a:lnTo>
                  <a:pt x="2125662" y="1177098"/>
                </a:lnTo>
                <a:lnTo>
                  <a:pt x="2135584" y="1177889"/>
                </a:lnTo>
                <a:lnTo>
                  <a:pt x="2144315" y="1179076"/>
                </a:lnTo>
                <a:lnTo>
                  <a:pt x="2152650" y="1180658"/>
                </a:lnTo>
                <a:lnTo>
                  <a:pt x="2161381" y="1183427"/>
                </a:lnTo>
                <a:lnTo>
                  <a:pt x="2169318" y="1186196"/>
                </a:lnTo>
                <a:lnTo>
                  <a:pt x="2176462" y="1189756"/>
                </a:lnTo>
                <a:lnTo>
                  <a:pt x="2183606" y="1193317"/>
                </a:lnTo>
                <a:lnTo>
                  <a:pt x="2190353" y="1197668"/>
                </a:lnTo>
                <a:lnTo>
                  <a:pt x="2196703" y="1202810"/>
                </a:lnTo>
                <a:lnTo>
                  <a:pt x="2202656" y="1208348"/>
                </a:lnTo>
                <a:lnTo>
                  <a:pt x="2207815" y="1213886"/>
                </a:lnTo>
                <a:lnTo>
                  <a:pt x="2212975" y="1220611"/>
                </a:lnTo>
                <a:lnTo>
                  <a:pt x="2217737" y="1227731"/>
                </a:lnTo>
                <a:lnTo>
                  <a:pt x="2222500" y="1234852"/>
                </a:lnTo>
                <a:lnTo>
                  <a:pt x="2226072" y="1243554"/>
                </a:lnTo>
                <a:lnTo>
                  <a:pt x="2231628" y="1256213"/>
                </a:lnTo>
                <a:lnTo>
                  <a:pt x="2236787" y="1268476"/>
                </a:lnTo>
                <a:lnTo>
                  <a:pt x="2240756" y="1280343"/>
                </a:lnTo>
                <a:lnTo>
                  <a:pt x="2244725" y="1291814"/>
                </a:lnTo>
                <a:lnTo>
                  <a:pt x="2247503" y="1302890"/>
                </a:lnTo>
                <a:lnTo>
                  <a:pt x="2250281" y="1313175"/>
                </a:lnTo>
                <a:lnTo>
                  <a:pt x="2252265" y="1323460"/>
                </a:lnTo>
                <a:lnTo>
                  <a:pt x="2253853" y="1333350"/>
                </a:lnTo>
                <a:lnTo>
                  <a:pt x="2254647" y="1342843"/>
                </a:lnTo>
                <a:lnTo>
                  <a:pt x="2255043" y="1352337"/>
                </a:lnTo>
                <a:lnTo>
                  <a:pt x="2255837" y="1361831"/>
                </a:lnTo>
                <a:lnTo>
                  <a:pt x="2255043" y="1371325"/>
                </a:lnTo>
                <a:lnTo>
                  <a:pt x="2254647" y="1380027"/>
                </a:lnTo>
                <a:lnTo>
                  <a:pt x="2253853" y="1389126"/>
                </a:lnTo>
                <a:lnTo>
                  <a:pt x="2252662" y="1398619"/>
                </a:lnTo>
                <a:lnTo>
                  <a:pt x="2251075" y="1408113"/>
                </a:lnTo>
                <a:lnTo>
                  <a:pt x="2245122" y="1407322"/>
                </a:lnTo>
                <a:lnTo>
                  <a:pt x="2239168" y="1406926"/>
                </a:lnTo>
                <a:lnTo>
                  <a:pt x="2220118" y="1406926"/>
                </a:lnTo>
                <a:lnTo>
                  <a:pt x="2219722" y="1396246"/>
                </a:lnTo>
                <a:lnTo>
                  <a:pt x="2219325" y="1385961"/>
                </a:lnTo>
                <a:lnTo>
                  <a:pt x="2218928" y="1382401"/>
                </a:lnTo>
                <a:lnTo>
                  <a:pt x="2218134" y="1379632"/>
                </a:lnTo>
                <a:lnTo>
                  <a:pt x="2216547" y="1377258"/>
                </a:lnTo>
                <a:lnTo>
                  <a:pt x="2214165" y="1374489"/>
                </a:lnTo>
                <a:lnTo>
                  <a:pt x="2212181" y="1372907"/>
                </a:lnTo>
                <a:lnTo>
                  <a:pt x="2209403" y="1371325"/>
                </a:lnTo>
                <a:lnTo>
                  <a:pt x="2206228" y="1370534"/>
                </a:lnTo>
                <a:lnTo>
                  <a:pt x="2203053" y="1369742"/>
                </a:lnTo>
                <a:lnTo>
                  <a:pt x="2199878" y="1369742"/>
                </a:lnTo>
                <a:lnTo>
                  <a:pt x="2196703" y="1370929"/>
                </a:lnTo>
                <a:lnTo>
                  <a:pt x="2193925" y="1372116"/>
                </a:lnTo>
                <a:lnTo>
                  <a:pt x="2191543" y="1373698"/>
                </a:lnTo>
                <a:lnTo>
                  <a:pt x="2189559" y="1376072"/>
                </a:lnTo>
                <a:lnTo>
                  <a:pt x="2187178" y="1378841"/>
                </a:lnTo>
                <a:lnTo>
                  <a:pt x="2185987" y="1381214"/>
                </a:lnTo>
                <a:lnTo>
                  <a:pt x="2185590" y="1384774"/>
                </a:lnTo>
                <a:lnTo>
                  <a:pt x="2184003" y="1395455"/>
                </a:lnTo>
                <a:lnTo>
                  <a:pt x="2182018" y="1406926"/>
                </a:lnTo>
                <a:lnTo>
                  <a:pt x="2013743" y="1406926"/>
                </a:lnTo>
                <a:lnTo>
                  <a:pt x="2010965" y="1399015"/>
                </a:lnTo>
                <a:lnTo>
                  <a:pt x="2009775" y="1395850"/>
                </a:lnTo>
                <a:lnTo>
                  <a:pt x="2008584" y="1393477"/>
                </a:lnTo>
                <a:lnTo>
                  <a:pt x="2006600" y="1391499"/>
                </a:lnTo>
                <a:lnTo>
                  <a:pt x="2003822" y="1389126"/>
                </a:lnTo>
                <a:lnTo>
                  <a:pt x="2001440" y="1387939"/>
                </a:lnTo>
                <a:lnTo>
                  <a:pt x="1998662" y="1387148"/>
                </a:lnTo>
                <a:lnTo>
                  <a:pt x="1995090" y="1386752"/>
                </a:lnTo>
                <a:lnTo>
                  <a:pt x="1992312" y="1386752"/>
                </a:lnTo>
                <a:lnTo>
                  <a:pt x="1988740" y="1387543"/>
                </a:lnTo>
                <a:lnTo>
                  <a:pt x="1986359" y="1388730"/>
                </a:lnTo>
                <a:lnTo>
                  <a:pt x="1983581" y="1390708"/>
                </a:lnTo>
                <a:lnTo>
                  <a:pt x="1981597" y="1393081"/>
                </a:lnTo>
                <a:lnTo>
                  <a:pt x="1980009" y="1395455"/>
                </a:lnTo>
                <a:lnTo>
                  <a:pt x="1978818" y="1398224"/>
                </a:lnTo>
                <a:lnTo>
                  <a:pt x="1978025" y="1400993"/>
                </a:lnTo>
                <a:lnTo>
                  <a:pt x="1978025" y="1404553"/>
                </a:lnTo>
                <a:lnTo>
                  <a:pt x="1978025" y="1406926"/>
                </a:lnTo>
                <a:lnTo>
                  <a:pt x="1952625" y="1406926"/>
                </a:lnTo>
                <a:lnTo>
                  <a:pt x="1949847" y="1390708"/>
                </a:lnTo>
                <a:lnTo>
                  <a:pt x="1949053" y="1382005"/>
                </a:lnTo>
                <a:lnTo>
                  <a:pt x="1948259" y="1373698"/>
                </a:lnTo>
                <a:lnTo>
                  <a:pt x="1947862" y="1364996"/>
                </a:lnTo>
                <a:lnTo>
                  <a:pt x="1947862" y="1355897"/>
                </a:lnTo>
                <a:lnTo>
                  <a:pt x="1948259" y="1346404"/>
                </a:lnTo>
                <a:lnTo>
                  <a:pt x="1949053" y="1337305"/>
                </a:lnTo>
                <a:lnTo>
                  <a:pt x="1950243" y="1327020"/>
                </a:lnTo>
                <a:lnTo>
                  <a:pt x="1952228" y="1316736"/>
                </a:lnTo>
                <a:lnTo>
                  <a:pt x="1954609" y="1305659"/>
                </a:lnTo>
                <a:lnTo>
                  <a:pt x="1958181" y="1294188"/>
                </a:lnTo>
                <a:lnTo>
                  <a:pt x="1961356" y="1282716"/>
                </a:lnTo>
                <a:lnTo>
                  <a:pt x="1966118" y="1270453"/>
                </a:lnTo>
                <a:lnTo>
                  <a:pt x="1971675" y="1257399"/>
                </a:lnTo>
                <a:lnTo>
                  <a:pt x="1977231" y="1243554"/>
                </a:lnTo>
                <a:lnTo>
                  <a:pt x="1980803" y="1237225"/>
                </a:lnTo>
                <a:lnTo>
                  <a:pt x="1984772" y="1230896"/>
                </a:lnTo>
                <a:lnTo>
                  <a:pt x="1988740" y="1224567"/>
                </a:lnTo>
                <a:lnTo>
                  <a:pt x="1993106" y="1218238"/>
                </a:lnTo>
                <a:lnTo>
                  <a:pt x="1994693" y="1215864"/>
                </a:lnTo>
                <a:lnTo>
                  <a:pt x="1996281" y="1213491"/>
                </a:lnTo>
                <a:lnTo>
                  <a:pt x="2001440" y="1208744"/>
                </a:lnTo>
                <a:lnTo>
                  <a:pt x="2006600" y="1203601"/>
                </a:lnTo>
                <a:lnTo>
                  <a:pt x="2011362" y="1198855"/>
                </a:lnTo>
                <a:lnTo>
                  <a:pt x="2016522" y="1194899"/>
                </a:lnTo>
                <a:lnTo>
                  <a:pt x="2022078" y="1190943"/>
                </a:lnTo>
                <a:lnTo>
                  <a:pt x="2027634" y="1186987"/>
                </a:lnTo>
                <a:lnTo>
                  <a:pt x="2033190" y="1184218"/>
                </a:lnTo>
                <a:lnTo>
                  <a:pt x="2038350" y="1181449"/>
                </a:lnTo>
                <a:lnTo>
                  <a:pt x="2043906" y="1178285"/>
                </a:lnTo>
                <a:lnTo>
                  <a:pt x="2049859" y="1176307"/>
                </a:lnTo>
                <a:lnTo>
                  <a:pt x="2060972" y="1171956"/>
                </a:lnTo>
                <a:lnTo>
                  <a:pt x="2071290" y="1169187"/>
                </a:lnTo>
                <a:lnTo>
                  <a:pt x="2082006" y="1166813"/>
                </a:lnTo>
                <a:close/>
                <a:moveTo>
                  <a:pt x="1110232" y="1166813"/>
                </a:moveTo>
                <a:lnTo>
                  <a:pt x="1112219" y="1169978"/>
                </a:lnTo>
                <a:lnTo>
                  <a:pt x="1115000" y="1172747"/>
                </a:lnTo>
                <a:lnTo>
                  <a:pt x="1118179" y="1175120"/>
                </a:lnTo>
                <a:lnTo>
                  <a:pt x="1121359" y="1176702"/>
                </a:lnTo>
                <a:lnTo>
                  <a:pt x="1124935" y="1177494"/>
                </a:lnTo>
                <a:lnTo>
                  <a:pt x="1128114" y="1177494"/>
                </a:lnTo>
                <a:lnTo>
                  <a:pt x="1136062" y="1177098"/>
                </a:lnTo>
                <a:lnTo>
                  <a:pt x="1144407" y="1176702"/>
                </a:lnTo>
                <a:lnTo>
                  <a:pt x="1154342" y="1177098"/>
                </a:lnTo>
                <a:lnTo>
                  <a:pt x="1163879" y="1177889"/>
                </a:lnTo>
                <a:lnTo>
                  <a:pt x="1173019" y="1179076"/>
                </a:lnTo>
                <a:lnTo>
                  <a:pt x="1181364" y="1180658"/>
                </a:lnTo>
                <a:lnTo>
                  <a:pt x="1189709" y="1183427"/>
                </a:lnTo>
                <a:lnTo>
                  <a:pt x="1197259" y="1186196"/>
                </a:lnTo>
                <a:lnTo>
                  <a:pt x="1204810" y="1189756"/>
                </a:lnTo>
                <a:lnTo>
                  <a:pt x="1211963" y="1193317"/>
                </a:lnTo>
                <a:lnTo>
                  <a:pt x="1218718" y="1197668"/>
                </a:lnTo>
                <a:lnTo>
                  <a:pt x="1225077" y="1202810"/>
                </a:lnTo>
                <a:lnTo>
                  <a:pt x="1231037" y="1208348"/>
                </a:lnTo>
                <a:lnTo>
                  <a:pt x="1236601" y="1213886"/>
                </a:lnTo>
                <a:lnTo>
                  <a:pt x="1241767" y="1220611"/>
                </a:lnTo>
                <a:lnTo>
                  <a:pt x="1246138" y="1227731"/>
                </a:lnTo>
                <a:lnTo>
                  <a:pt x="1250907" y="1234852"/>
                </a:lnTo>
                <a:lnTo>
                  <a:pt x="1254881" y="1243554"/>
                </a:lnTo>
                <a:lnTo>
                  <a:pt x="1260444" y="1256213"/>
                </a:lnTo>
                <a:lnTo>
                  <a:pt x="1265213" y="1268476"/>
                </a:lnTo>
                <a:lnTo>
                  <a:pt x="1269584" y="1280343"/>
                </a:lnTo>
                <a:lnTo>
                  <a:pt x="1273160" y="1291814"/>
                </a:lnTo>
                <a:lnTo>
                  <a:pt x="1276339" y="1302890"/>
                </a:lnTo>
                <a:lnTo>
                  <a:pt x="1278724" y="1313175"/>
                </a:lnTo>
                <a:lnTo>
                  <a:pt x="1281108" y="1323460"/>
                </a:lnTo>
                <a:lnTo>
                  <a:pt x="1282300" y="1333350"/>
                </a:lnTo>
                <a:lnTo>
                  <a:pt x="1283492" y="1342843"/>
                </a:lnTo>
                <a:lnTo>
                  <a:pt x="1283890" y="1352337"/>
                </a:lnTo>
                <a:lnTo>
                  <a:pt x="1284287" y="1361831"/>
                </a:lnTo>
                <a:lnTo>
                  <a:pt x="1283890" y="1371325"/>
                </a:lnTo>
                <a:lnTo>
                  <a:pt x="1283492" y="1380027"/>
                </a:lnTo>
                <a:lnTo>
                  <a:pt x="1282300" y="1389126"/>
                </a:lnTo>
                <a:lnTo>
                  <a:pt x="1281506" y="1398619"/>
                </a:lnTo>
                <a:lnTo>
                  <a:pt x="1279519" y="1408113"/>
                </a:lnTo>
                <a:lnTo>
                  <a:pt x="1273558" y="1407322"/>
                </a:lnTo>
                <a:lnTo>
                  <a:pt x="1267994" y="1406926"/>
                </a:lnTo>
                <a:lnTo>
                  <a:pt x="1248920" y="1406926"/>
                </a:lnTo>
                <a:lnTo>
                  <a:pt x="1248125" y="1385961"/>
                </a:lnTo>
                <a:lnTo>
                  <a:pt x="1247728" y="1382401"/>
                </a:lnTo>
                <a:lnTo>
                  <a:pt x="1246138" y="1379632"/>
                </a:lnTo>
                <a:lnTo>
                  <a:pt x="1244946" y="1377258"/>
                </a:lnTo>
                <a:lnTo>
                  <a:pt x="1242959" y="1374489"/>
                </a:lnTo>
                <a:lnTo>
                  <a:pt x="1240575" y="1372907"/>
                </a:lnTo>
                <a:lnTo>
                  <a:pt x="1237793" y="1371325"/>
                </a:lnTo>
                <a:lnTo>
                  <a:pt x="1235011" y="1370534"/>
                </a:lnTo>
                <a:lnTo>
                  <a:pt x="1231435" y="1369742"/>
                </a:lnTo>
                <a:lnTo>
                  <a:pt x="1228653" y="1369742"/>
                </a:lnTo>
                <a:lnTo>
                  <a:pt x="1225077" y="1370929"/>
                </a:lnTo>
                <a:lnTo>
                  <a:pt x="1222692" y="1372116"/>
                </a:lnTo>
                <a:lnTo>
                  <a:pt x="1220308" y="1373698"/>
                </a:lnTo>
                <a:lnTo>
                  <a:pt x="1217526" y="1376072"/>
                </a:lnTo>
                <a:lnTo>
                  <a:pt x="1215937" y="1378841"/>
                </a:lnTo>
                <a:lnTo>
                  <a:pt x="1214745" y="1381214"/>
                </a:lnTo>
                <a:lnTo>
                  <a:pt x="1214347" y="1384774"/>
                </a:lnTo>
                <a:lnTo>
                  <a:pt x="1211963" y="1395455"/>
                </a:lnTo>
                <a:lnTo>
                  <a:pt x="1209976" y="1406926"/>
                </a:lnTo>
                <a:lnTo>
                  <a:pt x="1041881" y="1406926"/>
                </a:lnTo>
                <a:lnTo>
                  <a:pt x="1039497" y="1399015"/>
                </a:lnTo>
                <a:lnTo>
                  <a:pt x="1038305" y="1395850"/>
                </a:lnTo>
                <a:lnTo>
                  <a:pt x="1036715" y="1393477"/>
                </a:lnTo>
                <a:lnTo>
                  <a:pt x="1034728" y="1391499"/>
                </a:lnTo>
                <a:lnTo>
                  <a:pt x="1032344" y="1389126"/>
                </a:lnTo>
                <a:lnTo>
                  <a:pt x="1029960" y="1387939"/>
                </a:lnTo>
                <a:lnTo>
                  <a:pt x="1026780" y="1387148"/>
                </a:lnTo>
                <a:lnTo>
                  <a:pt x="1023601" y="1386752"/>
                </a:lnTo>
                <a:lnTo>
                  <a:pt x="1020422" y="1386752"/>
                </a:lnTo>
                <a:lnTo>
                  <a:pt x="1017243" y="1387543"/>
                </a:lnTo>
                <a:lnTo>
                  <a:pt x="1014461" y="1388730"/>
                </a:lnTo>
                <a:lnTo>
                  <a:pt x="1012077" y="1390708"/>
                </a:lnTo>
                <a:lnTo>
                  <a:pt x="1010090" y="1393081"/>
                </a:lnTo>
                <a:lnTo>
                  <a:pt x="1008103" y="1395455"/>
                </a:lnTo>
                <a:lnTo>
                  <a:pt x="1006911" y="1398224"/>
                </a:lnTo>
                <a:lnTo>
                  <a:pt x="1006116" y="1400993"/>
                </a:lnTo>
                <a:lnTo>
                  <a:pt x="1006116" y="1404553"/>
                </a:lnTo>
                <a:lnTo>
                  <a:pt x="1006116" y="1406926"/>
                </a:lnTo>
                <a:lnTo>
                  <a:pt x="980684" y="1406926"/>
                </a:lnTo>
                <a:lnTo>
                  <a:pt x="978299" y="1390708"/>
                </a:lnTo>
                <a:lnTo>
                  <a:pt x="977107" y="1382005"/>
                </a:lnTo>
                <a:lnTo>
                  <a:pt x="976710" y="1373698"/>
                </a:lnTo>
                <a:lnTo>
                  <a:pt x="976312" y="1364996"/>
                </a:lnTo>
                <a:lnTo>
                  <a:pt x="976312" y="1355897"/>
                </a:lnTo>
                <a:lnTo>
                  <a:pt x="976710" y="1346404"/>
                </a:lnTo>
                <a:lnTo>
                  <a:pt x="977504" y="1337305"/>
                </a:lnTo>
                <a:lnTo>
                  <a:pt x="978697" y="1327020"/>
                </a:lnTo>
                <a:lnTo>
                  <a:pt x="980286" y="1316736"/>
                </a:lnTo>
                <a:lnTo>
                  <a:pt x="983068" y="1305659"/>
                </a:lnTo>
                <a:lnTo>
                  <a:pt x="985850" y="1294188"/>
                </a:lnTo>
                <a:lnTo>
                  <a:pt x="989823" y="1282716"/>
                </a:lnTo>
                <a:lnTo>
                  <a:pt x="994195" y="1270453"/>
                </a:lnTo>
                <a:lnTo>
                  <a:pt x="999758" y="1257399"/>
                </a:lnTo>
                <a:lnTo>
                  <a:pt x="1005719" y="1243554"/>
                </a:lnTo>
                <a:lnTo>
                  <a:pt x="1008898" y="1237225"/>
                </a:lnTo>
                <a:lnTo>
                  <a:pt x="1012872" y="1230500"/>
                </a:lnTo>
                <a:lnTo>
                  <a:pt x="1016846" y="1224567"/>
                </a:lnTo>
                <a:lnTo>
                  <a:pt x="1021217" y="1218238"/>
                </a:lnTo>
                <a:lnTo>
                  <a:pt x="1023204" y="1215864"/>
                </a:lnTo>
                <a:lnTo>
                  <a:pt x="1024793" y="1213491"/>
                </a:lnTo>
                <a:lnTo>
                  <a:pt x="1029960" y="1208744"/>
                </a:lnTo>
                <a:lnTo>
                  <a:pt x="1034331" y="1203601"/>
                </a:lnTo>
                <a:lnTo>
                  <a:pt x="1039894" y="1198855"/>
                </a:lnTo>
                <a:lnTo>
                  <a:pt x="1045060" y="1194899"/>
                </a:lnTo>
                <a:lnTo>
                  <a:pt x="1050624" y="1190943"/>
                </a:lnTo>
                <a:lnTo>
                  <a:pt x="1055790" y="1186987"/>
                </a:lnTo>
                <a:lnTo>
                  <a:pt x="1061353" y="1184218"/>
                </a:lnTo>
                <a:lnTo>
                  <a:pt x="1066917" y="1181449"/>
                </a:lnTo>
                <a:lnTo>
                  <a:pt x="1072480" y="1178285"/>
                </a:lnTo>
                <a:lnTo>
                  <a:pt x="1078043" y="1176307"/>
                </a:lnTo>
                <a:lnTo>
                  <a:pt x="1089170" y="1171956"/>
                </a:lnTo>
                <a:lnTo>
                  <a:pt x="1099900" y="1169187"/>
                </a:lnTo>
                <a:lnTo>
                  <a:pt x="1110232" y="1166813"/>
                </a:lnTo>
                <a:close/>
                <a:moveTo>
                  <a:pt x="1601784" y="1141413"/>
                </a:moveTo>
                <a:lnTo>
                  <a:pt x="1608513" y="1141413"/>
                </a:lnTo>
                <a:lnTo>
                  <a:pt x="1616826" y="1141413"/>
                </a:lnTo>
                <a:lnTo>
                  <a:pt x="1628701" y="1141809"/>
                </a:lnTo>
                <a:lnTo>
                  <a:pt x="1639785" y="1142996"/>
                </a:lnTo>
                <a:lnTo>
                  <a:pt x="1644139" y="1143392"/>
                </a:lnTo>
                <a:lnTo>
                  <a:pt x="1656410" y="1145766"/>
                </a:lnTo>
                <a:lnTo>
                  <a:pt x="1668285" y="1149327"/>
                </a:lnTo>
                <a:lnTo>
                  <a:pt x="1673431" y="1150910"/>
                </a:lnTo>
                <a:lnTo>
                  <a:pt x="1682140" y="1154075"/>
                </a:lnTo>
                <a:lnTo>
                  <a:pt x="1690453" y="1157241"/>
                </a:lnTo>
                <a:lnTo>
                  <a:pt x="1694807" y="1158823"/>
                </a:lnTo>
                <a:lnTo>
                  <a:pt x="1703516" y="1163572"/>
                </a:lnTo>
                <a:lnTo>
                  <a:pt x="1711828" y="1167924"/>
                </a:lnTo>
                <a:lnTo>
                  <a:pt x="1714995" y="1169903"/>
                </a:lnTo>
                <a:lnTo>
                  <a:pt x="1726079" y="1177421"/>
                </a:lnTo>
                <a:lnTo>
                  <a:pt x="1729245" y="1179399"/>
                </a:lnTo>
                <a:lnTo>
                  <a:pt x="1739142" y="1186918"/>
                </a:lnTo>
                <a:lnTo>
                  <a:pt x="1740329" y="1188105"/>
                </a:lnTo>
                <a:lnTo>
                  <a:pt x="1745475" y="1192853"/>
                </a:lnTo>
                <a:lnTo>
                  <a:pt x="1747058" y="1194436"/>
                </a:lnTo>
                <a:lnTo>
                  <a:pt x="1748642" y="1196018"/>
                </a:lnTo>
                <a:lnTo>
                  <a:pt x="1743100" y="1240732"/>
                </a:lnTo>
                <a:lnTo>
                  <a:pt x="1739142" y="1274761"/>
                </a:lnTo>
                <a:lnTo>
                  <a:pt x="1736766" y="1296128"/>
                </a:lnTo>
                <a:lnTo>
                  <a:pt x="1738746" y="1294150"/>
                </a:lnTo>
                <a:lnTo>
                  <a:pt x="1739537" y="1293358"/>
                </a:lnTo>
                <a:lnTo>
                  <a:pt x="1740725" y="1293358"/>
                </a:lnTo>
                <a:lnTo>
                  <a:pt x="1741912" y="1293754"/>
                </a:lnTo>
                <a:lnTo>
                  <a:pt x="1743100" y="1294150"/>
                </a:lnTo>
                <a:lnTo>
                  <a:pt x="1744288" y="1295733"/>
                </a:lnTo>
                <a:lnTo>
                  <a:pt x="1745079" y="1297315"/>
                </a:lnTo>
                <a:lnTo>
                  <a:pt x="1747454" y="1301668"/>
                </a:lnTo>
                <a:lnTo>
                  <a:pt x="1749038" y="1307603"/>
                </a:lnTo>
                <a:lnTo>
                  <a:pt x="1750621" y="1315121"/>
                </a:lnTo>
                <a:lnTo>
                  <a:pt x="1751809" y="1323827"/>
                </a:lnTo>
                <a:lnTo>
                  <a:pt x="1752204" y="1332928"/>
                </a:lnTo>
                <a:lnTo>
                  <a:pt x="1752600" y="1343216"/>
                </a:lnTo>
                <a:lnTo>
                  <a:pt x="1752204" y="1352712"/>
                </a:lnTo>
                <a:lnTo>
                  <a:pt x="1751809" y="1361813"/>
                </a:lnTo>
                <a:lnTo>
                  <a:pt x="1750621" y="1370518"/>
                </a:lnTo>
                <a:lnTo>
                  <a:pt x="1749038" y="1378036"/>
                </a:lnTo>
                <a:lnTo>
                  <a:pt x="1747454" y="1383972"/>
                </a:lnTo>
                <a:lnTo>
                  <a:pt x="1745079" y="1388324"/>
                </a:lnTo>
                <a:lnTo>
                  <a:pt x="1744288" y="1390303"/>
                </a:lnTo>
                <a:lnTo>
                  <a:pt x="1743100" y="1391490"/>
                </a:lnTo>
                <a:lnTo>
                  <a:pt x="1741912" y="1391886"/>
                </a:lnTo>
                <a:lnTo>
                  <a:pt x="1740725" y="1392281"/>
                </a:lnTo>
                <a:lnTo>
                  <a:pt x="1739142" y="1391886"/>
                </a:lnTo>
                <a:lnTo>
                  <a:pt x="1737954" y="1391094"/>
                </a:lnTo>
                <a:lnTo>
                  <a:pt x="1736766" y="1389511"/>
                </a:lnTo>
                <a:lnTo>
                  <a:pt x="1735975" y="1387929"/>
                </a:lnTo>
                <a:lnTo>
                  <a:pt x="1733996" y="1382785"/>
                </a:lnTo>
                <a:lnTo>
                  <a:pt x="1731620" y="1376849"/>
                </a:lnTo>
                <a:lnTo>
                  <a:pt x="1730829" y="1384367"/>
                </a:lnTo>
                <a:lnTo>
                  <a:pt x="1729641" y="1391886"/>
                </a:lnTo>
                <a:lnTo>
                  <a:pt x="1725683" y="1406526"/>
                </a:lnTo>
                <a:lnTo>
                  <a:pt x="1475905" y="1406526"/>
                </a:lnTo>
                <a:lnTo>
                  <a:pt x="1471551" y="1394260"/>
                </a:lnTo>
                <a:lnTo>
                  <a:pt x="1469968" y="1388324"/>
                </a:lnTo>
                <a:lnTo>
                  <a:pt x="1467592" y="1381993"/>
                </a:lnTo>
                <a:lnTo>
                  <a:pt x="1466009" y="1387137"/>
                </a:lnTo>
                <a:lnTo>
                  <a:pt x="1464426" y="1391490"/>
                </a:lnTo>
                <a:lnTo>
                  <a:pt x="1463238" y="1392677"/>
                </a:lnTo>
                <a:lnTo>
                  <a:pt x="1462051" y="1393864"/>
                </a:lnTo>
                <a:lnTo>
                  <a:pt x="1460863" y="1394260"/>
                </a:lnTo>
                <a:lnTo>
                  <a:pt x="1459676" y="1394655"/>
                </a:lnTo>
                <a:lnTo>
                  <a:pt x="1458884" y="1394260"/>
                </a:lnTo>
                <a:lnTo>
                  <a:pt x="1457696" y="1393468"/>
                </a:lnTo>
                <a:lnTo>
                  <a:pt x="1456509" y="1392281"/>
                </a:lnTo>
                <a:lnTo>
                  <a:pt x="1454925" y="1391094"/>
                </a:lnTo>
                <a:lnTo>
                  <a:pt x="1452946" y="1386346"/>
                </a:lnTo>
                <a:lnTo>
                  <a:pt x="1451363" y="1380015"/>
                </a:lnTo>
                <a:lnTo>
                  <a:pt x="1450175" y="1372892"/>
                </a:lnTo>
                <a:lnTo>
                  <a:pt x="1448592" y="1364583"/>
                </a:lnTo>
                <a:lnTo>
                  <a:pt x="1447800" y="1355086"/>
                </a:lnTo>
                <a:lnTo>
                  <a:pt x="1447800" y="1345194"/>
                </a:lnTo>
                <a:lnTo>
                  <a:pt x="1447800" y="1334906"/>
                </a:lnTo>
                <a:lnTo>
                  <a:pt x="1448592" y="1325805"/>
                </a:lnTo>
                <a:lnTo>
                  <a:pt x="1450175" y="1317496"/>
                </a:lnTo>
                <a:lnTo>
                  <a:pt x="1451363" y="1310373"/>
                </a:lnTo>
                <a:lnTo>
                  <a:pt x="1452946" y="1304438"/>
                </a:lnTo>
                <a:lnTo>
                  <a:pt x="1454925" y="1299689"/>
                </a:lnTo>
                <a:lnTo>
                  <a:pt x="1456509" y="1298107"/>
                </a:lnTo>
                <a:lnTo>
                  <a:pt x="1457696" y="1296920"/>
                </a:lnTo>
                <a:lnTo>
                  <a:pt x="1458884" y="1296128"/>
                </a:lnTo>
                <a:lnTo>
                  <a:pt x="1459676" y="1296128"/>
                </a:lnTo>
                <a:lnTo>
                  <a:pt x="1460467" y="1296128"/>
                </a:lnTo>
                <a:lnTo>
                  <a:pt x="1461259" y="1296524"/>
                </a:lnTo>
                <a:lnTo>
                  <a:pt x="1462051" y="1283466"/>
                </a:lnTo>
                <a:lnTo>
                  <a:pt x="1462446" y="1277531"/>
                </a:lnTo>
                <a:lnTo>
                  <a:pt x="1464030" y="1271991"/>
                </a:lnTo>
                <a:lnTo>
                  <a:pt x="1462051" y="1258142"/>
                </a:lnTo>
                <a:lnTo>
                  <a:pt x="1460071" y="1245480"/>
                </a:lnTo>
                <a:lnTo>
                  <a:pt x="1456905" y="1223717"/>
                </a:lnTo>
                <a:lnTo>
                  <a:pt x="1453738" y="1208681"/>
                </a:lnTo>
                <a:lnTo>
                  <a:pt x="1452550" y="1203537"/>
                </a:lnTo>
                <a:lnTo>
                  <a:pt x="1458488" y="1199975"/>
                </a:lnTo>
                <a:lnTo>
                  <a:pt x="1465217" y="1196018"/>
                </a:lnTo>
                <a:lnTo>
                  <a:pt x="1471551" y="1191270"/>
                </a:lnTo>
                <a:lnTo>
                  <a:pt x="1477884" y="1186522"/>
                </a:lnTo>
                <a:lnTo>
                  <a:pt x="1489760" y="1177421"/>
                </a:lnTo>
                <a:lnTo>
                  <a:pt x="1495302" y="1173464"/>
                </a:lnTo>
                <a:lnTo>
                  <a:pt x="1500843" y="1170299"/>
                </a:lnTo>
                <a:lnTo>
                  <a:pt x="1515490" y="1163176"/>
                </a:lnTo>
                <a:lnTo>
                  <a:pt x="1530136" y="1157241"/>
                </a:lnTo>
                <a:lnTo>
                  <a:pt x="1539636" y="1154075"/>
                </a:lnTo>
                <a:lnTo>
                  <a:pt x="1548741" y="1150910"/>
                </a:lnTo>
                <a:lnTo>
                  <a:pt x="1558241" y="1148536"/>
                </a:lnTo>
                <a:lnTo>
                  <a:pt x="1568533" y="1145766"/>
                </a:lnTo>
                <a:lnTo>
                  <a:pt x="1576450" y="1144183"/>
                </a:lnTo>
                <a:lnTo>
                  <a:pt x="1583971" y="1142996"/>
                </a:lnTo>
                <a:lnTo>
                  <a:pt x="1594658" y="1142204"/>
                </a:lnTo>
                <a:lnTo>
                  <a:pt x="1601784" y="1141413"/>
                </a:lnTo>
                <a:close/>
                <a:moveTo>
                  <a:pt x="1832358" y="1052513"/>
                </a:moveTo>
                <a:lnTo>
                  <a:pt x="1843104" y="1052513"/>
                </a:lnTo>
                <a:lnTo>
                  <a:pt x="1847083" y="1052911"/>
                </a:lnTo>
                <a:lnTo>
                  <a:pt x="1839522" y="1055300"/>
                </a:lnTo>
                <a:lnTo>
                  <a:pt x="1831960" y="1058882"/>
                </a:lnTo>
                <a:lnTo>
                  <a:pt x="1825194" y="1062067"/>
                </a:lnTo>
                <a:lnTo>
                  <a:pt x="1818428" y="1065650"/>
                </a:lnTo>
                <a:lnTo>
                  <a:pt x="1820418" y="1066446"/>
                </a:lnTo>
                <a:lnTo>
                  <a:pt x="1828776" y="1066048"/>
                </a:lnTo>
                <a:lnTo>
                  <a:pt x="1837532" y="1065650"/>
                </a:lnTo>
                <a:lnTo>
                  <a:pt x="1846685" y="1066048"/>
                </a:lnTo>
                <a:lnTo>
                  <a:pt x="1856237" y="1066446"/>
                </a:lnTo>
                <a:lnTo>
                  <a:pt x="1865789" y="1067640"/>
                </a:lnTo>
                <a:lnTo>
                  <a:pt x="1876137" y="1069631"/>
                </a:lnTo>
                <a:lnTo>
                  <a:pt x="1885688" y="1072417"/>
                </a:lnTo>
                <a:lnTo>
                  <a:pt x="1895638" y="1075602"/>
                </a:lnTo>
                <a:lnTo>
                  <a:pt x="1905588" y="1079981"/>
                </a:lnTo>
                <a:lnTo>
                  <a:pt x="1910761" y="1082369"/>
                </a:lnTo>
                <a:lnTo>
                  <a:pt x="1915139" y="1085156"/>
                </a:lnTo>
                <a:lnTo>
                  <a:pt x="1919915" y="1088340"/>
                </a:lnTo>
                <a:lnTo>
                  <a:pt x="1924691" y="1091525"/>
                </a:lnTo>
                <a:lnTo>
                  <a:pt x="1929069" y="1095506"/>
                </a:lnTo>
                <a:lnTo>
                  <a:pt x="1933845" y="1099487"/>
                </a:lnTo>
                <a:lnTo>
                  <a:pt x="1938223" y="1103468"/>
                </a:lnTo>
                <a:lnTo>
                  <a:pt x="1942202" y="1108245"/>
                </a:lnTo>
                <a:lnTo>
                  <a:pt x="1946580" y="1112623"/>
                </a:lnTo>
                <a:lnTo>
                  <a:pt x="1950162" y="1118197"/>
                </a:lnTo>
                <a:lnTo>
                  <a:pt x="1954142" y="1123770"/>
                </a:lnTo>
                <a:lnTo>
                  <a:pt x="1957724" y="1129741"/>
                </a:lnTo>
                <a:lnTo>
                  <a:pt x="1960908" y="1136110"/>
                </a:lnTo>
                <a:lnTo>
                  <a:pt x="1964490" y="1142878"/>
                </a:lnTo>
                <a:lnTo>
                  <a:pt x="1968868" y="1152830"/>
                </a:lnTo>
                <a:lnTo>
                  <a:pt x="1972847" y="1163180"/>
                </a:lnTo>
                <a:lnTo>
                  <a:pt x="1979613" y="1182288"/>
                </a:lnTo>
                <a:lnTo>
                  <a:pt x="1975633" y="1185871"/>
                </a:lnTo>
                <a:lnTo>
                  <a:pt x="1972051" y="1190249"/>
                </a:lnTo>
                <a:lnTo>
                  <a:pt x="1967674" y="1192638"/>
                </a:lnTo>
                <a:lnTo>
                  <a:pt x="1965684" y="1193832"/>
                </a:lnTo>
                <a:lnTo>
                  <a:pt x="1963694" y="1195823"/>
                </a:lnTo>
                <a:lnTo>
                  <a:pt x="1962102" y="1197415"/>
                </a:lnTo>
                <a:lnTo>
                  <a:pt x="1961306" y="1199007"/>
                </a:lnTo>
                <a:lnTo>
                  <a:pt x="1960112" y="1201396"/>
                </a:lnTo>
                <a:lnTo>
                  <a:pt x="1959316" y="1202988"/>
                </a:lnTo>
                <a:lnTo>
                  <a:pt x="1958918" y="1205377"/>
                </a:lnTo>
                <a:lnTo>
                  <a:pt x="1958918" y="1207367"/>
                </a:lnTo>
                <a:lnTo>
                  <a:pt x="1952152" y="1218115"/>
                </a:lnTo>
                <a:lnTo>
                  <a:pt x="1946580" y="1229262"/>
                </a:lnTo>
                <a:lnTo>
                  <a:pt x="1941008" y="1240806"/>
                </a:lnTo>
                <a:lnTo>
                  <a:pt x="1936233" y="1252350"/>
                </a:lnTo>
                <a:lnTo>
                  <a:pt x="1932253" y="1263895"/>
                </a:lnTo>
                <a:lnTo>
                  <a:pt x="1928273" y="1274245"/>
                </a:lnTo>
                <a:lnTo>
                  <a:pt x="1925089" y="1284993"/>
                </a:lnTo>
                <a:lnTo>
                  <a:pt x="1921905" y="1294945"/>
                </a:lnTo>
                <a:lnTo>
                  <a:pt x="1919915" y="1304897"/>
                </a:lnTo>
                <a:lnTo>
                  <a:pt x="1917925" y="1314451"/>
                </a:lnTo>
                <a:lnTo>
                  <a:pt x="1784997" y="1314451"/>
                </a:lnTo>
                <a:lnTo>
                  <a:pt x="1783007" y="1303305"/>
                </a:lnTo>
                <a:lnTo>
                  <a:pt x="1780222" y="1293353"/>
                </a:lnTo>
                <a:lnTo>
                  <a:pt x="1778630" y="1288974"/>
                </a:lnTo>
                <a:lnTo>
                  <a:pt x="1777038" y="1284993"/>
                </a:lnTo>
                <a:lnTo>
                  <a:pt x="1775446" y="1281410"/>
                </a:lnTo>
                <a:lnTo>
                  <a:pt x="1773058" y="1278226"/>
                </a:lnTo>
                <a:lnTo>
                  <a:pt x="1782609" y="1200202"/>
                </a:lnTo>
                <a:lnTo>
                  <a:pt x="1783007" y="1196619"/>
                </a:lnTo>
                <a:lnTo>
                  <a:pt x="1783007" y="1192638"/>
                </a:lnTo>
                <a:lnTo>
                  <a:pt x="1782211" y="1189453"/>
                </a:lnTo>
                <a:lnTo>
                  <a:pt x="1781416" y="1185472"/>
                </a:lnTo>
                <a:lnTo>
                  <a:pt x="1779824" y="1182288"/>
                </a:lnTo>
                <a:lnTo>
                  <a:pt x="1778232" y="1178705"/>
                </a:lnTo>
                <a:lnTo>
                  <a:pt x="1776242" y="1175919"/>
                </a:lnTo>
                <a:lnTo>
                  <a:pt x="1774252" y="1172734"/>
                </a:lnTo>
                <a:lnTo>
                  <a:pt x="1767884" y="1166763"/>
                </a:lnTo>
                <a:lnTo>
                  <a:pt x="1761516" y="1161588"/>
                </a:lnTo>
                <a:lnTo>
                  <a:pt x="1752362" y="1154422"/>
                </a:lnTo>
                <a:lnTo>
                  <a:pt x="1741219" y="1146460"/>
                </a:lnTo>
                <a:lnTo>
                  <a:pt x="1734851" y="1142480"/>
                </a:lnTo>
                <a:lnTo>
                  <a:pt x="1728085" y="1138101"/>
                </a:lnTo>
                <a:lnTo>
                  <a:pt x="1720921" y="1134518"/>
                </a:lnTo>
                <a:lnTo>
                  <a:pt x="1712564" y="1130139"/>
                </a:lnTo>
                <a:lnTo>
                  <a:pt x="1704206" y="1126158"/>
                </a:lnTo>
                <a:lnTo>
                  <a:pt x="1695450" y="1122576"/>
                </a:lnTo>
                <a:lnTo>
                  <a:pt x="1698236" y="1118197"/>
                </a:lnTo>
                <a:lnTo>
                  <a:pt x="1701420" y="1114216"/>
                </a:lnTo>
                <a:lnTo>
                  <a:pt x="1697440" y="1114614"/>
                </a:lnTo>
                <a:lnTo>
                  <a:pt x="1701420" y="1111827"/>
                </a:lnTo>
                <a:lnTo>
                  <a:pt x="1705002" y="1109041"/>
                </a:lnTo>
                <a:lnTo>
                  <a:pt x="1710176" y="1103069"/>
                </a:lnTo>
                <a:lnTo>
                  <a:pt x="1715748" y="1097894"/>
                </a:lnTo>
                <a:lnTo>
                  <a:pt x="1721319" y="1093117"/>
                </a:lnTo>
                <a:lnTo>
                  <a:pt x="1726891" y="1088340"/>
                </a:lnTo>
                <a:lnTo>
                  <a:pt x="1732463" y="1083962"/>
                </a:lnTo>
                <a:lnTo>
                  <a:pt x="1738035" y="1080379"/>
                </a:lnTo>
                <a:lnTo>
                  <a:pt x="1744005" y="1076398"/>
                </a:lnTo>
                <a:lnTo>
                  <a:pt x="1749975" y="1073611"/>
                </a:lnTo>
                <a:lnTo>
                  <a:pt x="1755944" y="1070427"/>
                </a:lnTo>
                <a:lnTo>
                  <a:pt x="1761914" y="1067640"/>
                </a:lnTo>
                <a:lnTo>
                  <a:pt x="1773456" y="1063261"/>
                </a:lnTo>
                <a:lnTo>
                  <a:pt x="1784997" y="1059679"/>
                </a:lnTo>
                <a:lnTo>
                  <a:pt x="1796539" y="1056892"/>
                </a:lnTo>
                <a:lnTo>
                  <a:pt x="1806489" y="1054902"/>
                </a:lnTo>
                <a:lnTo>
                  <a:pt x="1816438" y="1053707"/>
                </a:lnTo>
                <a:lnTo>
                  <a:pt x="1824796" y="1052911"/>
                </a:lnTo>
                <a:lnTo>
                  <a:pt x="1832358" y="1052513"/>
                </a:lnTo>
                <a:close/>
                <a:moveTo>
                  <a:pt x="861259" y="1052513"/>
                </a:moveTo>
                <a:lnTo>
                  <a:pt x="871603" y="1052513"/>
                </a:lnTo>
                <a:lnTo>
                  <a:pt x="875581" y="1052911"/>
                </a:lnTo>
                <a:lnTo>
                  <a:pt x="868022" y="1055295"/>
                </a:lnTo>
                <a:lnTo>
                  <a:pt x="860861" y="1058873"/>
                </a:lnTo>
                <a:lnTo>
                  <a:pt x="854098" y="1062053"/>
                </a:lnTo>
                <a:lnTo>
                  <a:pt x="847335" y="1065630"/>
                </a:lnTo>
                <a:lnTo>
                  <a:pt x="849324" y="1066425"/>
                </a:lnTo>
                <a:lnTo>
                  <a:pt x="857281" y="1066027"/>
                </a:lnTo>
                <a:lnTo>
                  <a:pt x="866033" y="1065630"/>
                </a:lnTo>
                <a:lnTo>
                  <a:pt x="875183" y="1066027"/>
                </a:lnTo>
                <a:lnTo>
                  <a:pt x="884732" y="1066425"/>
                </a:lnTo>
                <a:lnTo>
                  <a:pt x="894678" y="1067617"/>
                </a:lnTo>
                <a:lnTo>
                  <a:pt x="904624" y="1069605"/>
                </a:lnTo>
                <a:lnTo>
                  <a:pt x="914172" y="1072387"/>
                </a:lnTo>
                <a:lnTo>
                  <a:pt x="924516" y="1075567"/>
                </a:lnTo>
                <a:lnTo>
                  <a:pt x="934064" y="1079939"/>
                </a:lnTo>
                <a:lnTo>
                  <a:pt x="939236" y="1082324"/>
                </a:lnTo>
                <a:lnTo>
                  <a:pt x="944010" y="1085106"/>
                </a:lnTo>
                <a:lnTo>
                  <a:pt x="948784" y="1088286"/>
                </a:lnTo>
                <a:lnTo>
                  <a:pt x="953160" y="1091466"/>
                </a:lnTo>
                <a:lnTo>
                  <a:pt x="957934" y="1095441"/>
                </a:lnTo>
                <a:lnTo>
                  <a:pt x="962708" y="1099415"/>
                </a:lnTo>
                <a:lnTo>
                  <a:pt x="966687" y="1103390"/>
                </a:lnTo>
                <a:lnTo>
                  <a:pt x="971063" y="1108160"/>
                </a:lnTo>
                <a:lnTo>
                  <a:pt x="974644" y="1112532"/>
                </a:lnTo>
                <a:lnTo>
                  <a:pt x="979020" y="1118097"/>
                </a:lnTo>
                <a:lnTo>
                  <a:pt x="982998" y="1123662"/>
                </a:lnTo>
                <a:lnTo>
                  <a:pt x="986181" y="1129624"/>
                </a:lnTo>
                <a:lnTo>
                  <a:pt x="989762" y="1135983"/>
                </a:lnTo>
                <a:lnTo>
                  <a:pt x="992944" y="1142741"/>
                </a:lnTo>
                <a:lnTo>
                  <a:pt x="997321" y="1152678"/>
                </a:lnTo>
                <a:lnTo>
                  <a:pt x="1001299" y="1163012"/>
                </a:lnTo>
                <a:lnTo>
                  <a:pt x="1008062" y="1182091"/>
                </a:lnTo>
                <a:lnTo>
                  <a:pt x="1004482" y="1185668"/>
                </a:lnTo>
                <a:lnTo>
                  <a:pt x="1000105" y="1190040"/>
                </a:lnTo>
                <a:lnTo>
                  <a:pt x="996525" y="1192425"/>
                </a:lnTo>
                <a:lnTo>
                  <a:pt x="994138" y="1193618"/>
                </a:lnTo>
                <a:lnTo>
                  <a:pt x="992546" y="1195605"/>
                </a:lnTo>
                <a:lnTo>
                  <a:pt x="990955" y="1197195"/>
                </a:lnTo>
                <a:lnTo>
                  <a:pt x="989762" y="1198785"/>
                </a:lnTo>
                <a:lnTo>
                  <a:pt x="988568" y="1201170"/>
                </a:lnTo>
                <a:lnTo>
                  <a:pt x="987772" y="1202760"/>
                </a:lnTo>
                <a:lnTo>
                  <a:pt x="987375" y="1205145"/>
                </a:lnTo>
                <a:lnTo>
                  <a:pt x="987375" y="1207132"/>
                </a:lnTo>
                <a:lnTo>
                  <a:pt x="980611" y="1217864"/>
                </a:lnTo>
                <a:lnTo>
                  <a:pt x="975041" y="1228993"/>
                </a:lnTo>
                <a:lnTo>
                  <a:pt x="969870" y="1240520"/>
                </a:lnTo>
                <a:lnTo>
                  <a:pt x="965095" y="1252047"/>
                </a:lnTo>
                <a:lnTo>
                  <a:pt x="960321" y="1263574"/>
                </a:lnTo>
                <a:lnTo>
                  <a:pt x="956741" y="1273908"/>
                </a:lnTo>
                <a:lnTo>
                  <a:pt x="953558" y="1284640"/>
                </a:lnTo>
                <a:lnTo>
                  <a:pt x="950773" y="1294577"/>
                </a:lnTo>
                <a:lnTo>
                  <a:pt x="948784" y="1304514"/>
                </a:lnTo>
                <a:lnTo>
                  <a:pt x="946397" y="1314054"/>
                </a:lnTo>
                <a:lnTo>
                  <a:pt x="746283" y="1314054"/>
                </a:lnTo>
                <a:lnTo>
                  <a:pt x="745487" y="1310874"/>
                </a:lnTo>
                <a:lnTo>
                  <a:pt x="745487" y="1314054"/>
                </a:lnTo>
                <a:lnTo>
                  <a:pt x="692972" y="1314054"/>
                </a:lnTo>
                <a:lnTo>
                  <a:pt x="688994" y="1314054"/>
                </a:lnTo>
                <a:lnTo>
                  <a:pt x="685811" y="1314451"/>
                </a:lnTo>
                <a:lnTo>
                  <a:pt x="683026" y="1296565"/>
                </a:lnTo>
                <a:lnTo>
                  <a:pt x="681833" y="1287423"/>
                </a:lnTo>
                <a:lnTo>
                  <a:pt x="681435" y="1278281"/>
                </a:lnTo>
                <a:lnTo>
                  <a:pt x="681037" y="1268344"/>
                </a:lnTo>
                <a:lnTo>
                  <a:pt x="681435" y="1258804"/>
                </a:lnTo>
                <a:lnTo>
                  <a:pt x="681833" y="1249265"/>
                </a:lnTo>
                <a:lnTo>
                  <a:pt x="682628" y="1238930"/>
                </a:lnTo>
                <a:lnTo>
                  <a:pt x="684617" y="1228596"/>
                </a:lnTo>
                <a:lnTo>
                  <a:pt x="686607" y="1217466"/>
                </a:lnTo>
                <a:lnTo>
                  <a:pt x="688994" y="1205940"/>
                </a:lnTo>
                <a:lnTo>
                  <a:pt x="692176" y="1194810"/>
                </a:lnTo>
                <a:lnTo>
                  <a:pt x="696155" y="1182488"/>
                </a:lnTo>
                <a:lnTo>
                  <a:pt x="700929" y="1169769"/>
                </a:lnTo>
                <a:lnTo>
                  <a:pt x="706499" y="1156255"/>
                </a:lnTo>
                <a:lnTo>
                  <a:pt x="712466" y="1142741"/>
                </a:lnTo>
                <a:lnTo>
                  <a:pt x="716445" y="1134791"/>
                </a:lnTo>
                <a:lnTo>
                  <a:pt x="720821" y="1127636"/>
                </a:lnTo>
                <a:lnTo>
                  <a:pt x="725595" y="1120482"/>
                </a:lnTo>
                <a:lnTo>
                  <a:pt x="729971" y="1114122"/>
                </a:lnTo>
                <a:lnTo>
                  <a:pt x="726391" y="1114520"/>
                </a:lnTo>
                <a:lnTo>
                  <a:pt x="729971" y="1111737"/>
                </a:lnTo>
                <a:lnTo>
                  <a:pt x="733950" y="1108955"/>
                </a:lnTo>
                <a:lnTo>
                  <a:pt x="739122" y="1102993"/>
                </a:lnTo>
                <a:lnTo>
                  <a:pt x="744294" y="1097826"/>
                </a:lnTo>
                <a:lnTo>
                  <a:pt x="749863" y="1093056"/>
                </a:lnTo>
                <a:lnTo>
                  <a:pt x="755433" y="1088286"/>
                </a:lnTo>
                <a:lnTo>
                  <a:pt x="761401" y="1083914"/>
                </a:lnTo>
                <a:lnTo>
                  <a:pt x="766970" y="1080337"/>
                </a:lnTo>
                <a:lnTo>
                  <a:pt x="772938" y="1076362"/>
                </a:lnTo>
                <a:lnTo>
                  <a:pt x="778508" y="1073579"/>
                </a:lnTo>
                <a:lnTo>
                  <a:pt x="784475" y="1070400"/>
                </a:lnTo>
                <a:lnTo>
                  <a:pt x="790443" y="1067617"/>
                </a:lnTo>
                <a:lnTo>
                  <a:pt x="802378" y="1063245"/>
                </a:lnTo>
                <a:lnTo>
                  <a:pt x="813916" y="1059668"/>
                </a:lnTo>
                <a:lnTo>
                  <a:pt x="824658" y="1056885"/>
                </a:lnTo>
                <a:lnTo>
                  <a:pt x="835399" y="1054898"/>
                </a:lnTo>
                <a:lnTo>
                  <a:pt x="844947" y="1053705"/>
                </a:lnTo>
                <a:lnTo>
                  <a:pt x="853700" y="1052911"/>
                </a:lnTo>
                <a:lnTo>
                  <a:pt x="861259" y="1052513"/>
                </a:lnTo>
                <a:close/>
                <a:moveTo>
                  <a:pt x="1326357" y="1047750"/>
                </a:moveTo>
                <a:lnTo>
                  <a:pt x="1337469" y="1047750"/>
                </a:lnTo>
                <a:lnTo>
                  <a:pt x="1348582" y="1048148"/>
                </a:lnTo>
                <a:lnTo>
                  <a:pt x="1358901" y="1048942"/>
                </a:lnTo>
                <a:lnTo>
                  <a:pt x="1368822" y="1050532"/>
                </a:lnTo>
                <a:lnTo>
                  <a:pt x="1378347" y="1052520"/>
                </a:lnTo>
                <a:lnTo>
                  <a:pt x="1387476" y="1054904"/>
                </a:lnTo>
                <a:lnTo>
                  <a:pt x="1396604" y="1057289"/>
                </a:lnTo>
                <a:lnTo>
                  <a:pt x="1404541" y="1060469"/>
                </a:lnTo>
                <a:lnTo>
                  <a:pt x="1412479" y="1063251"/>
                </a:lnTo>
                <a:lnTo>
                  <a:pt x="1419623" y="1066828"/>
                </a:lnTo>
                <a:lnTo>
                  <a:pt x="1426766" y="1070008"/>
                </a:lnTo>
                <a:lnTo>
                  <a:pt x="1433116" y="1073983"/>
                </a:lnTo>
                <a:lnTo>
                  <a:pt x="1444626" y="1081137"/>
                </a:lnTo>
                <a:lnTo>
                  <a:pt x="1454151" y="1087894"/>
                </a:lnTo>
                <a:lnTo>
                  <a:pt x="1461691" y="1093856"/>
                </a:lnTo>
                <a:lnTo>
                  <a:pt x="1466851" y="1098228"/>
                </a:lnTo>
                <a:lnTo>
                  <a:pt x="1471613" y="1102600"/>
                </a:lnTo>
                <a:lnTo>
                  <a:pt x="1465660" y="1153079"/>
                </a:lnTo>
                <a:lnTo>
                  <a:pt x="1458913" y="1157848"/>
                </a:lnTo>
                <a:lnTo>
                  <a:pt x="1447404" y="1166195"/>
                </a:lnTo>
                <a:lnTo>
                  <a:pt x="1441848" y="1170170"/>
                </a:lnTo>
                <a:lnTo>
                  <a:pt x="1437482" y="1172555"/>
                </a:lnTo>
                <a:lnTo>
                  <a:pt x="1434704" y="1174542"/>
                </a:lnTo>
                <a:lnTo>
                  <a:pt x="1432323" y="1175734"/>
                </a:lnTo>
                <a:lnTo>
                  <a:pt x="1427560" y="1179311"/>
                </a:lnTo>
                <a:lnTo>
                  <a:pt x="1424385" y="1184081"/>
                </a:lnTo>
                <a:lnTo>
                  <a:pt x="1421210" y="1188851"/>
                </a:lnTo>
                <a:lnTo>
                  <a:pt x="1419226" y="1194018"/>
                </a:lnTo>
                <a:lnTo>
                  <a:pt x="1418035" y="1199582"/>
                </a:lnTo>
                <a:lnTo>
                  <a:pt x="1418035" y="1205544"/>
                </a:lnTo>
                <a:lnTo>
                  <a:pt x="1418432" y="1208724"/>
                </a:lnTo>
                <a:lnTo>
                  <a:pt x="1418829" y="1211506"/>
                </a:lnTo>
                <a:lnTo>
                  <a:pt x="1419623" y="1216673"/>
                </a:lnTo>
                <a:lnTo>
                  <a:pt x="1422401" y="1229392"/>
                </a:lnTo>
                <a:lnTo>
                  <a:pt x="1425576" y="1248073"/>
                </a:lnTo>
                <a:lnTo>
                  <a:pt x="1427163" y="1259202"/>
                </a:lnTo>
                <a:lnTo>
                  <a:pt x="1429148" y="1271524"/>
                </a:lnTo>
                <a:lnTo>
                  <a:pt x="1427560" y="1279076"/>
                </a:lnTo>
                <a:lnTo>
                  <a:pt x="1425973" y="1282255"/>
                </a:lnTo>
                <a:lnTo>
                  <a:pt x="1423988" y="1285832"/>
                </a:lnTo>
                <a:lnTo>
                  <a:pt x="1422401" y="1289807"/>
                </a:lnTo>
                <a:lnTo>
                  <a:pt x="1420416" y="1293782"/>
                </a:lnTo>
                <a:lnTo>
                  <a:pt x="1418035" y="1303718"/>
                </a:lnTo>
                <a:lnTo>
                  <a:pt x="1416051" y="1314450"/>
                </a:lnTo>
                <a:lnTo>
                  <a:pt x="1312863" y="1314450"/>
                </a:lnTo>
                <a:lnTo>
                  <a:pt x="1310879" y="1304911"/>
                </a:lnTo>
                <a:lnTo>
                  <a:pt x="1308894" y="1294974"/>
                </a:lnTo>
                <a:lnTo>
                  <a:pt x="1305719" y="1285038"/>
                </a:lnTo>
                <a:lnTo>
                  <a:pt x="1302544" y="1274306"/>
                </a:lnTo>
                <a:lnTo>
                  <a:pt x="1298972" y="1263972"/>
                </a:lnTo>
                <a:lnTo>
                  <a:pt x="1295004" y="1252843"/>
                </a:lnTo>
                <a:lnTo>
                  <a:pt x="1290241" y="1240919"/>
                </a:lnTo>
                <a:lnTo>
                  <a:pt x="1285082" y="1229392"/>
                </a:lnTo>
                <a:lnTo>
                  <a:pt x="1280319" y="1219456"/>
                </a:lnTo>
                <a:lnTo>
                  <a:pt x="1275160" y="1210711"/>
                </a:lnTo>
                <a:lnTo>
                  <a:pt x="1270000" y="1202365"/>
                </a:lnTo>
                <a:lnTo>
                  <a:pt x="1264047" y="1194813"/>
                </a:lnTo>
                <a:lnTo>
                  <a:pt x="1258094" y="1188056"/>
                </a:lnTo>
                <a:lnTo>
                  <a:pt x="1251744" y="1181696"/>
                </a:lnTo>
                <a:lnTo>
                  <a:pt x="1244997" y="1175734"/>
                </a:lnTo>
                <a:lnTo>
                  <a:pt x="1238250" y="1170567"/>
                </a:lnTo>
                <a:lnTo>
                  <a:pt x="1231503" y="1165400"/>
                </a:lnTo>
                <a:lnTo>
                  <a:pt x="1224757" y="1161823"/>
                </a:lnTo>
                <a:lnTo>
                  <a:pt x="1217613" y="1157848"/>
                </a:lnTo>
                <a:lnTo>
                  <a:pt x="1210469" y="1154669"/>
                </a:lnTo>
                <a:lnTo>
                  <a:pt x="1202928" y="1151886"/>
                </a:lnTo>
                <a:lnTo>
                  <a:pt x="1195785" y="1149501"/>
                </a:lnTo>
                <a:lnTo>
                  <a:pt x="1188641" y="1147912"/>
                </a:lnTo>
                <a:lnTo>
                  <a:pt x="1181497" y="1145924"/>
                </a:lnTo>
                <a:lnTo>
                  <a:pt x="1179116" y="1131218"/>
                </a:lnTo>
                <a:lnTo>
                  <a:pt x="1176735" y="1120486"/>
                </a:lnTo>
                <a:lnTo>
                  <a:pt x="1174750" y="1110152"/>
                </a:lnTo>
                <a:lnTo>
                  <a:pt x="1180703" y="1106973"/>
                </a:lnTo>
                <a:lnTo>
                  <a:pt x="1187053" y="1102998"/>
                </a:lnTo>
                <a:lnTo>
                  <a:pt x="1193800" y="1098228"/>
                </a:lnTo>
                <a:lnTo>
                  <a:pt x="1200150" y="1093856"/>
                </a:lnTo>
                <a:lnTo>
                  <a:pt x="1212453" y="1084317"/>
                </a:lnTo>
                <a:lnTo>
                  <a:pt x="1217613" y="1080342"/>
                </a:lnTo>
                <a:lnTo>
                  <a:pt x="1223169" y="1077163"/>
                </a:lnTo>
                <a:lnTo>
                  <a:pt x="1237060" y="1070406"/>
                </a:lnTo>
                <a:lnTo>
                  <a:pt x="1250950" y="1064444"/>
                </a:lnTo>
                <a:lnTo>
                  <a:pt x="1264444" y="1059674"/>
                </a:lnTo>
                <a:lnTo>
                  <a:pt x="1277541" y="1055699"/>
                </a:lnTo>
                <a:lnTo>
                  <a:pt x="1290241" y="1052520"/>
                </a:lnTo>
                <a:lnTo>
                  <a:pt x="1302941" y="1050135"/>
                </a:lnTo>
                <a:lnTo>
                  <a:pt x="1314847" y="1048545"/>
                </a:lnTo>
                <a:lnTo>
                  <a:pt x="1326357" y="1047750"/>
                </a:lnTo>
                <a:close/>
                <a:moveTo>
                  <a:pt x="525022" y="1035050"/>
                </a:moveTo>
                <a:lnTo>
                  <a:pt x="554037" y="1036676"/>
                </a:lnTo>
                <a:lnTo>
                  <a:pt x="512762" y="1068388"/>
                </a:lnTo>
                <a:lnTo>
                  <a:pt x="525022" y="1035050"/>
                </a:lnTo>
                <a:close/>
                <a:moveTo>
                  <a:pt x="174832" y="915044"/>
                </a:moveTo>
                <a:lnTo>
                  <a:pt x="50860" y="916631"/>
                </a:lnTo>
                <a:lnTo>
                  <a:pt x="57218" y="934484"/>
                </a:lnTo>
                <a:lnTo>
                  <a:pt x="174832" y="915044"/>
                </a:lnTo>
                <a:close/>
                <a:moveTo>
                  <a:pt x="403703" y="711119"/>
                </a:moveTo>
                <a:lnTo>
                  <a:pt x="403703" y="723418"/>
                </a:lnTo>
                <a:lnTo>
                  <a:pt x="512179" y="715086"/>
                </a:lnTo>
                <a:lnTo>
                  <a:pt x="403703" y="711119"/>
                </a:lnTo>
                <a:close/>
                <a:moveTo>
                  <a:pt x="773852" y="677863"/>
                </a:moveTo>
                <a:lnTo>
                  <a:pt x="777038" y="678259"/>
                </a:lnTo>
                <a:lnTo>
                  <a:pt x="778632" y="678259"/>
                </a:lnTo>
                <a:lnTo>
                  <a:pt x="779428" y="679050"/>
                </a:lnTo>
                <a:lnTo>
                  <a:pt x="780225" y="679446"/>
                </a:lnTo>
                <a:lnTo>
                  <a:pt x="780623" y="680632"/>
                </a:lnTo>
                <a:lnTo>
                  <a:pt x="780623" y="681423"/>
                </a:lnTo>
                <a:lnTo>
                  <a:pt x="780225" y="682215"/>
                </a:lnTo>
                <a:lnTo>
                  <a:pt x="779428" y="684588"/>
                </a:lnTo>
                <a:lnTo>
                  <a:pt x="777038" y="687357"/>
                </a:lnTo>
                <a:lnTo>
                  <a:pt x="774648" y="689731"/>
                </a:lnTo>
                <a:lnTo>
                  <a:pt x="771860" y="692500"/>
                </a:lnTo>
                <a:lnTo>
                  <a:pt x="767877" y="695665"/>
                </a:lnTo>
                <a:lnTo>
                  <a:pt x="763894" y="698038"/>
                </a:lnTo>
                <a:lnTo>
                  <a:pt x="760309" y="700808"/>
                </a:lnTo>
                <a:lnTo>
                  <a:pt x="755927" y="702785"/>
                </a:lnTo>
                <a:lnTo>
                  <a:pt x="752342" y="704368"/>
                </a:lnTo>
                <a:lnTo>
                  <a:pt x="748758" y="705555"/>
                </a:lnTo>
                <a:lnTo>
                  <a:pt x="745969" y="705950"/>
                </a:lnTo>
                <a:lnTo>
                  <a:pt x="742783" y="706346"/>
                </a:lnTo>
                <a:lnTo>
                  <a:pt x="740791" y="706741"/>
                </a:lnTo>
                <a:lnTo>
                  <a:pt x="738800" y="707928"/>
                </a:lnTo>
                <a:lnTo>
                  <a:pt x="737605" y="708719"/>
                </a:lnTo>
                <a:lnTo>
                  <a:pt x="736011" y="709906"/>
                </a:lnTo>
                <a:lnTo>
                  <a:pt x="735215" y="711093"/>
                </a:lnTo>
                <a:lnTo>
                  <a:pt x="734816" y="712280"/>
                </a:lnTo>
                <a:lnTo>
                  <a:pt x="734816" y="713467"/>
                </a:lnTo>
                <a:lnTo>
                  <a:pt x="735215" y="715049"/>
                </a:lnTo>
                <a:lnTo>
                  <a:pt x="736011" y="716236"/>
                </a:lnTo>
                <a:lnTo>
                  <a:pt x="738003" y="717027"/>
                </a:lnTo>
                <a:lnTo>
                  <a:pt x="739596" y="717818"/>
                </a:lnTo>
                <a:lnTo>
                  <a:pt x="741986" y="718609"/>
                </a:lnTo>
                <a:lnTo>
                  <a:pt x="745173" y="719005"/>
                </a:lnTo>
                <a:lnTo>
                  <a:pt x="748359" y="719400"/>
                </a:lnTo>
                <a:lnTo>
                  <a:pt x="752342" y="719005"/>
                </a:lnTo>
                <a:lnTo>
                  <a:pt x="760707" y="719005"/>
                </a:lnTo>
                <a:lnTo>
                  <a:pt x="763894" y="719400"/>
                </a:lnTo>
                <a:lnTo>
                  <a:pt x="767877" y="719796"/>
                </a:lnTo>
                <a:lnTo>
                  <a:pt x="770665" y="720983"/>
                </a:lnTo>
                <a:lnTo>
                  <a:pt x="773852" y="722169"/>
                </a:lnTo>
                <a:lnTo>
                  <a:pt x="776640" y="723356"/>
                </a:lnTo>
                <a:lnTo>
                  <a:pt x="779428" y="724939"/>
                </a:lnTo>
                <a:lnTo>
                  <a:pt x="781420" y="726917"/>
                </a:lnTo>
                <a:lnTo>
                  <a:pt x="783411" y="729686"/>
                </a:lnTo>
                <a:lnTo>
                  <a:pt x="785403" y="732455"/>
                </a:lnTo>
                <a:lnTo>
                  <a:pt x="786598" y="736015"/>
                </a:lnTo>
                <a:lnTo>
                  <a:pt x="787793" y="739180"/>
                </a:lnTo>
                <a:lnTo>
                  <a:pt x="788191" y="743531"/>
                </a:lnTo>
                <a:lnTo>
                  <a:pt x="788988" y="747883"/>
                </a:lnTo>
                <a:lnTo>
                  <a:pt x="788988" y="752630"/>
                </a:lnTo>
                <a:lnTo>
                  <a:pt x="788590" y="756982"/>
                </a:lnTo>
                <a:lnTo>
                  <a:pt x="787793" y="760542"/>
                </a:lnTo>
                <a:lnTo>
                  <a:pt x="786200" y="764102"/>
                </a:lnTo>
                <a:lnTo>
                  <a:pt x="783810" y="767267"/>
                </a:lnTo>
                <a:lnTo>
                  <a:pt x="781420" y="770827"/>
                </a:lnTo>
                <a:lnTo>
                  <a:pt x="778632" y="773596"/>
                </a:lnTo>
                <a:lnTo>
                  <a:pt x="775445" y="776761"/>
                </a:lnTo>
                <a:lnTo>
                  <a:pt x="771860" y="779135"/>
                </a:lnTo>
                <a:lnTo>
                  <a:pt x="767479" y="781113"/>
                </a:lnTo>
                <a:lnTo>
                  <a:pt x="763097" y="783486"/>
                </a:lnTo>
                <a:lnTo>
                  <a:pt x="753936" y="787442"/>
                </a:lnTo>
                <a:lnTo>
                  <a:pt x="744376" y="790607"/>
                </a:lnTo>
                <a:lnTo>
                  <a:pt x="734020" y="792980"/>
                </a:lnTo>
                <a:lnTo>
                  <a:pt x="724062" y="795354"/>
                </a:lnTo>
                <a:lnTo>
                  <a:pt x="714104" y="796936"/>
                </a:lnTo>
                <a:lnTo>
                  <a:pt x="704942" y="798123"/>
                </a:lnTo>
                <a:lnTo>
                  <a:pt x="696179" y="798914"/>
                </a:lnTo>
                <a:lnTo>
                  <a:pt x="684230" y="799705"/>
                </a:lnTo>
                <a:lnTo>
                  <a:pt x="679450" y="800101"/>
                </a:lnTo>
                <a:lnTo>
                  <a:pt x="682636" y="698830"/>
                </a:lnTo>
                <a:lnTo>
                  <a:pt x="683433" y="697247"/>
                </a:lnTo>
                <a:lnTo>
                  <a:pt x="683831" y="695665"/>
                </a:lnTo>
                <a:lnTo>
                  <a:pt x="684628" y="694478"/>
                </a:lnTo>
                <a:lnTo>
                  <a:pt x="685425" y="692896"/>
                </a:lnTo>
                <a:lnTo>
                  <a:pt x="688213" y="690522"/>
                </a:lnTo>
                <a:lnTo>
                  <a:pt x="692196" y="688940"/>
                </a:lnTo>
                <a:lnTo>
                  <a:pt x="696976" y="687357"/>
                </a:lnTo>
                <a:lnTo>
                  <a:pt x="701756" y="685775"/>
                </a:lnTo>
                <a:lnTo>
                  <a:pt x="707731" y="684588"/>
                </a:lnTo>
                <a:lnTo>
                  <a:pt x="714104" y="683797"/>
                </a:lnTo>
                <a:lnTo>
                  <a:pt x="727647" y="682610"/>
                </a:lnTo>
                <a:lnTo>
                  <a:pt x="741588" y="681819"/>
                </a:lnTo>
                <a:lnTo>
                  <a:pt x="755529" y="680632"/>
                </a:lnTo>
                <a:lnTo>
                  <a:pt x="762300" y="679446"/>
                </a:lnTo>
                <a:lnTo>
                  <a:pt x="768275" y="678654"/>
                </a:lnTo>
                <a:lnTo>
                  <a:pt x="773852" y="677863"/>
                </a:lnTo>
                <a:close/>
                <a:moveTo>
                  <a:pt x="425557" y="466725"/>
                </a:moveTo>
                <a:lnTo>
                  <a:pt x="429928" y="467122"/>
                </a:lnTo>
                <a:lnTo>
                  <a:pt x="434299" y="467519"/>
                </a:lnTo>
                <a:lnTo>
                  <a:pt x="438272" y="467915"/>
                </a:lnTo>
                <a:lnTo>
                  <a:pt x="442643" y="468709"/>
                </a:lnTo>
                <a:lnTo>
                  <a:pt x="446219" y="470296"/>
                </a:lnTo>
                <a:lnTo>
                  <a:pt x="453769" y="473073"/>
                </a:lnTo>
                <a:lnTo>
                  <a:pt x="461716" y="477040"/>
                </a:lnTo>
                <a:lnTo>
                  <a:pt x="468471" y="481801"/>
                </a:lnTo>
                <a:lnTo>
                  <a:pt x="475225" y="487356"/>
                </a:lnTo>
                <a:lnTo>
                  <a:pt x="481980" y="493307"/>
                </a:lnTo>
                <a:lnTo>
                  <a:pt x="487543" y="500052"/>
                </a:lnTo>
                <a:lnTo>
                  <a:pt x="493503" y="507590"/>
                </a:lnTo>
                <a:lnTo>
                  <a:pt x="499066" y="515524"/>
                </a:lnTo>
                <a:lnTo>
                  <a:pt x="504629" y="524253"/>
                </a:lnTo>
                <a:lnTo>
                  <a:pt x="509795" y="532981"/>
                </a:lnTo>
                <a:lnTo>
                  <a:pt x="514165" y="542106"/>
                </a:lnTo>
                <a:lnTo>
                  <a:pt x="518933" y="552025"/>
                </a:lnTo>
                <a:lnTo>
                  <a:pt x="523304" y="561943"/>
                </a:lnTo>
                <a:lnTo>
                  <a:pt x="526880" y="572259"/>
                </a:lnTo>
                <a:lnTo>
                  <a:pt x="530854" y="582177"/>
                </a:lnTo>
                <a:lnTo>
                  <a:pt x="534033" y="592889"/>
                </a:lnTo>
                <a:lnTo>
                  <a:pt x="540390" y="613520"/>
                </a:lnTo>
                <a:lnTo>
                  <a:pt x="545953" y="634150"/>
                </a:lnTo>
                <a:lnTo>
                  <a:pt x="550721" y="653988"/>
                </a:lnTo>
                <a:lnTo>
                  <a:pt x="554297" y="673031"/>
                </a:lnTo>
                <a:lnTo>
                  <a:pt x="557873" y="690091"/>
                </a:lnTo>
                <a:lnTo>
                  <a:pt x="559860" y="705167"/>
                </a:lnTo>
                <a:lnTo>
                  <a:pt x="592045" y="701597"/>
                </a:lnTo>
                <a:lnTo>
                  <a:pt x="621449" y="697629"/>
                </a:lnTo>
                <a:lnTo>
                  <a:pt x="647673" y="694455"/>
                </a:lnTo>
                <a:lnTo>
                  <a:pt x="669925" y="690488"/>
                </a:lnTo>
                <a:lnTo>
                  <a:pt x="669527" y="696042"/>
                </a:lnTo>
                <a:lnTo>
                  <a:pt x="669130" y="702390"/>
                </a:lnTo>
                <a:lnTo>
                  <a:pt x="668733" y="716276"/>
                </a:lnTo>
                <a:lnTo>
                  <a:pt x="668733" y="750396"/>
                </a:lnTo>
                <a:lnTo>
                  <a:pt x="669130" y="768646"/>
                </a:lnTo>
                <a:lnTo>
                  <a:pt x="668733" y="786103"/>
                </a:lnTo>
                <a:lnTo>
                  <a:pt x="667938" y="803559"/>
                </a:lnTo>
                <a:lnTo>
                  <a:pt x="667143" y="811494"/>
                </a:lnTo>
                <a:lnTo>
                  <a:pt x="666349" y="819032"/>
                </a:lnTo>
                <a:lnTo>
                  <a:pt x="645289" y="825380"/>
                </a:lnTo>
                <a:lnTo>
                  <a:pt x="620654" y="831331"/>
                </a:lnTo>
                <a:lnTo>
                  <a:pt x="593237" y="837679"/>
                </a:lnTo>
                <a:lnTo>
                  <a:pt x="563436" y="844027"/>
                </a:lnTo>
                <a:lnTo>
                  <a:pt x="561052" y="872593"/>
                </a:lnTo>
                <a:lnTo>
                  <a:pt x="558668" y="896000"/>
                </a:lnTo>
                <a:lnTo>
                  <a:pt x="557873" y="905125"/>
                </a:lnTo>
                <a:lnTo>
                  <a:pt x="557079" y="916631"/>
                </a:lnTo>
                <a:lnTo>
                  <a:pt x="556681" y="928930"/>
                </a:lnTo>
                <a:lnTo>
                  <a:pt x="556284" y="942022"/>
                </a:lnTo>
                <a:lnTo>
                  <a:pt x="556284" y="955908"/>
                </a:lnTo>
                <a:lnTo>
                  <a:pt x="556284" y="970588"/>
                </a:lnTo>
                <a:lnTo>
                  <a:pt x="557079" y="984474"/>
                </a:lnTo>
                <a:lnTo>
                  <a:pt x="558271" y="997566"/>
                </a:lnTo>
                <a:lnTo>
                  <a:pt x="558668" y="1004311"/>
                </a:lnTo>
                <a:lnTo>
                  <a:pt x="558668" y="1009469"/>
                </a:lnTo>
                <a:lnTo>
                  <a:pt x="558271" y="1014626"/>
                </a:lnTo>
                <a:lnTo>
                  <a:pt x="557079" y="1018991"/>
                </a:lnTo>
                <a:lnTo>
                  <a:pt x="555489" y="1022164"/>
                </a:lnTo>
                <a:lnTo>
                  <a:pt x="553900" y="1024942"/>
                </a:lnTo>
                <a:lnTo>
                  <a:pt x="552310" y="1026925"/>
                </a:lnTo>
                <a:lnTo>
                  <a:pt x="549926" y="1028512"/>
                </a:lnTo>
                <a:lnTo>
                  <a:pt x="547145" y="1029306"/>
                </a:lnTo>
                <a:lnTo>
                  <a:pt x="544761" y="1030099"/>
                </a:lnTo>
                <a:lnTo>
                  <a:pt x="541582" y="1030496"/>
                </a:lnTo>
                <a:lnTo>
                  <a:pt x="538801" y="1030496"/>
                </a:lnTo>
                <a:lnTo>
                  <a:pt x="532046" y="1030099"/>
                </a:lnTo>
                <a:lnTo>
                  <a:pt x="525688" y="1028909"/>
                </a:lnTo>
                <a:lnTo>
                  <a:pt x="524894" y="1028512"/>
                </a:lnTo>
                <a:lnTo>
                  <a:pt x="524099" y="1027719"/>
                </a:lnTo>
                <a:lnTo>
                  <a:pt x="522510" y="1023751"/>
                </a:lnTo>
                <a:lnTo>
                  <a:pt x="520920" y="1018594"/>
                </a:lnTo>
                <a:lnTo>
                  <a:pt x="520125" y="1011452"/>
                </a:lnTo>
                <a:lnTo>
                  <a:pt x="519331" y="1002327"/>
                </a:lnTo>
                <a:lnTo>
                  <a:pt x="518536" y="992409"/>
                </a:lnTo>
                <a:lnTo>
                  <a:pt x="517741" y="968207"/>
                </a:lnTo>
                <a:lnTo>
                  <a:pt x="517344" y="941229"/>
                </a:lnTo>
                <a:lnTo>
                  <a:pt x="516947" y="911870"/>
                </a:lnTo>
                <a:lnTo>
                  <a:pt x="516549" y="853152"/>
                </a:lnTo>
                <a:lnTo>
                  <a:pt x="513768" y="853549"/>
                </a:lnTo>
                <a:lnTo>
                  <a:pt x="513768" y="976142"/>
                </a:lnTo>
                <a:lnTo>
                  <a:pt x="508602" y="1036050"/>
                </a:lnTo>
                <a:lnTo>
                  <a:pt x="504232" y="1082469"/>
                </a:lnTo>
                <a:lnTo>
                  <a:pt x="500258" y="1124127"/>
                </a:lnTo>
                <a:lnTo>
                  <a:pt x="499861" y="1128095"/>
                </a:lnTo>
                <a:lnTo>
                  <a:pt x="497874" y="1134443"/>
                </a:lnTo>
                <a:lnTo>
                  <a:pt x="495490" y="1141187"/>
                </a:lnTo>
                <a:lnTo>
                  <a:pt x="492311" y="1147535"/>
                </a:lnTo>
                <a:lnTo>
                  <a:pt x="489530" y="1153883"/>
                </a:lnTo>
                <a:lnTo>
                  <a:pt x="485954" y="1160231"/>
                </a:lnTo>
                <a:lnTo>
                  <a:pt x="482378" y="1166579"/>
                </a:lnTo>
                <a:lnTo>
                  <a:pt x="474828" y="1178481"/>
                </a:lnTo>
                <a:lnTo>
                  <a:pt x="438670" y="1654175"/>
                </a:lnTo>
                <a:lnTo>
                  <a:pt x="342512" y="1654175"/>
                </a:lnTo>
                <a:lnTo>
                  <a:pt x="294433" y="1276080"/>
                </a:lnTo>
                <a:lnTo>
                  <a:pt x="288473" y="1276873"/>
                </a:lnTo>
                <a:lnTo>
                  <a:pt x="282115" y="1277270"/>
                </a:lnTo>
                <a:lnTo>
                  <a:pt x="281718" y="1276873"/>
                </a:lnTo>
                <a:lnTo>
                  <a:pt x="281321" y="1276873"/>
                </a:lnTo>
                <a:lnTo>
                  <a:pt x="282115" y="1275683"/>
                </a:lnTo>
                <a:lnTo>
                  <a:pt x="282115" y="1275286"/>
                </a:lnTo>
                <a:lnTo>
                  <a:pt x="281321" y="1275286"/>
                </a:lnTo>
                <a:lnTo>
                  <a:pt x="281321" y="1276873"/>
                </a:lnTo>
                <a:lnTo>
                  <a:pt x="282910" y="1650208"/>
                </a:lnTo>
                <a:lnTo>
                  <a:pt x="170859" y="1653778"/>
                </a:lnTo>
                <a:lnTo>
                  <a:pt x="119998" y="1254655"/>
                </a:lnTo>
                <a:lnTo>
                  <a:pt x="116422" y="1253069"/>
                </a:lnTo>
                <a:lnTo>
                  <a:pt x="112846" y="1251482"/>
                </a:lnTo>
                <a:lnTo>
                  <a:pt x="109667" y="1249498"/>
                </a:lnTo>
                <a:lnTo>
                  <a:pt x="106489" y="1246721"/>
                </a:lnTo>
                <a:lnTo>
                  <a:pt x="103707" y="1243943"/>
                </a:lnTo>
                <a:lnTo>
                  <a:pt x="100528" y="1240373"/>
                </a:lnTo>
                <a:lnTo>
                  <a:pt x="98144" y="1236802"/>
                </a:lnTo>
                <a:lnTo>
                  <a:pt x="96158" y="1232438"/>
                </a:lnTo>
                <a:lnTo>
                  <a:pt x="91389" y="1223710"/>
                </a:lnTo>
                <a:lnTo>
                  <a:pt x="87416" y="1214188"/>
                </a:lnTo>
                <a:lnTo>
                  <a:pt x="84237" y="1203872"/>
                </a:lnTo>
                <a:lnTo>
                  <a:pt x="81853" y="1193557"/>
                </a:lnTo>
                <a:lnTo>
                  <a:pt x="79072" y="1182845"/>
                </a:lnTo>
                <a:lnTo>
                  <a:pt x="77085" y="1172133"/>
                </a:lnTo>
                <a:lnTo>
                  <a:pt x="73906" y="1153486"/>
                </a:lnTo>
                <a:lnTo>
                  <a:pt x="71522" y="1137616"/>
                </a:lnTo>
                <a:lnTo>
                  <a:pt x="70330" y="1132062"/>
                </a:lnTo>
                <a:lnTo>
                  <a:pt x="69535" y="1128491"/>
                </a:lnTo>
                <a:lnTo>
                  <a:pt x="69138" y="1124127"/>
                </a:lnTo>
                <a:lnTo>
                  <a:pt x="63178" y="1061839"/>
                </a:lnTo>
                <a:lnTo>
                  <a:pt x="56820" y="994392"/>
                </a:lnTo>
                <a:lnTo>
                  <a:pt x="50065" y="909490"/>
                </a:lnTo>
                <a:lnTo>
                  <a:pt x="42119" y="909490"/>
                </a:lnTo>
                <a:lnTo>
                  <a:pt x="35364" y="908299"/>
                </a:lnTo>
                <a:lnTo>
                  <a:pt x="29403" y="907506"/>
                </a:lnTo>
                <a:lnTo>
                  <a:pt x="24238" y="906316"/>
                </a:lnTo>
                <a:lnTo>
                  <a:pt x="20662" y="905125"/>
                </a:lnTo>
                <a:lnTo>
                  <a:pt x="17880" y="903935"/>
                </a:lnTo>
                <a:lnTo>
                  <a:pt x="17086" y="902745"/>
                </a:lnTo>
                <a:lnTo>
                  <a:pt x="16688" y="901555"/>
                </a:lnTo>
                <a:lnTo>
                  <a:pt x="16291" y="900761"/>
                </a:lnTo>
                <a:lnTo>
                  <a:pt x="16291" y="899571"/>
                </a:lnTo>
                <a:lnTo>
                  <a:pt x="14702" y="894413"/>
                </a:lnTo>
                <a:lnTo>
                  <a:pt x="12318" y="887669"/>
                </a:lnTo>
                <a:lnTo>
                  <a:pt x="10331" y="879734"/>
                </a:lnTo>
                <a:lnTo>
                  <a:pt x="8344" y="870212"/>
                </a:lnTo>
                <a:lnTo>
                  <a:pt x="6755" y="859103"/>
                </a:lnTo>
                <a:lnTo>
                  <a:pt x="4768" y="847201"/>
                </a:lnTo>
                <a:lnTo>
                  <a:pt x="3179" y="834109"/>
                </a:lnTo>
                <a:lnTo>
                  <a:pt x="1987" y="819826"/>
                </a:lnTo>
                <a:lnTo>
                  <a:pt x="795" y="805146"/>
                </a:lnTo>
                <a:lnTo>
                  <a:pt x="397" y="789277"/>
                </a:lnTo>
                <a:lnTo>
                  <a:pt x="0" y="773010"/>
                </a:lnTo>
                <a:lnTo>
                  <a:pt x="0" y="756347"/>
                </a:lnTo>
                <a:lnTo>
                  <a:pt x="795" y="738494"/>
                </a:lnTo>
                <a:lnTo>
                  <a:pt x="1987" y="721434"/>
                </a:lnTo>
                <a:lnTo>
                  <a:pt x="3576" y="703184"/>
                </a:lnTo>
                <a:lnTo>
                  <a:pt x="5563" y="684934"/>
                </a:lnTo>
                <a:lnTo>
                  <a:pt x="9139" y="667477"/>
                </a:lnTo>
                <a:lnTo>
                  <a:pt x="12715" y="649227"/>
                </a:lnTo>
                <a:lnTo>
                  <a:pt x="17483" y="631770"/>
                </a:lnTo>
                <a:lnTo>
                  <a:pt x="22649" y="614313"/>
                </a:lnTo>
                <a:lnTo>
                  <a:pt x="25430" y="605982"/>
                </a:lnTo>
                <a:lnTo>
                  <a:pt x="29006" y="597253"/>
                </a:lnTo>
                <a:lnTo>
                  <a:pt x="32185" y="588922"/>
                </a:lnTo>
                <a:lnTo>
                  <a:pt x="36158" y="580987"/>
                </a:lnTo>
                <a:lnTo>
                  <a:pt x="40132" y="573052"/>
                </a:lnTo>
                <a:lnTo>
                  <a:pt x="44503" y="565117"/>
                </a:lnTo>
                <a:lnTo>
                  <a:pt x="48873" y="557579"/>
                </a:lnTo>
                <a:lnTo>
                  <a:pt x="53244" y="549644"/>
                </a:lnTo>
                <a:lnTo>
                  <a:pt x="58410" y="542503"/>
                </a:lnTo>
                <a:lnTo>
                  <a:pt x="63973" y="535362"/>
                </a:lnTo>
                <a:lnTo>
                  <a:pt x="69535" y="528617"/>
                </a:lnTo>
                <a:lnTo>
                  <a:pt x="75496" y="522269"/>
                </a:lnTo>
                <a:lnTo>
                  <a:pt x="81456" y="515921"/>
                </a:lnTo>
                <a:lnTo>
                  <a:pt x="87416" y="509970"/>
                </a:lnTo>
                <a:lnTo>
                  <a:pt x="94171" y="504416"/>
                </a:lnTo>
                <a:lnTo>
                  <a:pt x="101720" y="498861"/>
                </a:lnTo>
                <a:lnTo>
                  <a:pt x="108873" y="493704"/>
                </a:lnTo>
                <a:lnTo>
                  <a:pt x="116422" y="488943"/>
                </a:lnTo>
                <a:lnTo>
                  <a:pt x="124369" y="484579"/>
                </a:lnTo>
                <a:lnTo>
                  <a:pt x="132713" y="480611"/>
                </a:lnTo>
                <a:lnTo>
                  <a:pt x="141455" y="477040"/>
                </a:lnTo>
                <a:lnTo>
                  <a:pt x="150594" y="473470"/>
                </a:lnTo>
                <a:lnTo>
                  <a:pt x="159733" y="470693"/>
                </a:lnTo>
                <a:lnTo>
                  <a:pt x="169667" y="467915"/>
                </a:lnTo>
                <a:lnTo>
                  <a:pt x="172845" y="467915"/>
                </a:lnTo>
                <a:lnTo>
                  <a:pt x="179998" y="468312"/>
                </a:lnTo>
                <a:lnTo>
                  <a:pt x="200262" y="469502"/>
                </a:lnTo>
                <a:lnTo>
                  <a:pt x="231652" y="471883"/>
                </a:lnTo>
                <a:lnTo>
                  <a:pt x="312711" y="730162"/>
                </a:lnTo>
                <a:lnTo>
                  <a:pt x="329400" y="728575"/>
                </a:lnTo>
                <a:lnTo>
                  <a:pt x="327413" y="709135"/>
                </a:lnTo>
                <a:lnTo>
                  <a:pt x="322247" y="527427"/>
                </a:lnTo>
                <a:lnTo>
                  <a:pt x="315492" y="509970"/>
                </a:lnTo>
                <a:lnTo>
                  <a:pt x="329002" y="486959"/>
                </a:lnTo>
                <a:lnTo>
                  <a:pt x="359598" y="486562"/>
                </a:lnTo>
                <a:lnTo>
                  <a:pt x="371916" y="509970"/>
                </a:lnTo>
                <a:lnTo>
                  <a:pt x="366353" y="530601"/>
                </a:lnTo>
                <a:lnTo>
                  <a:pt x="393372" y="722624"/>
                </a:lnTo>
                <a:lnTo>
                  <a:pt x="402114" y="721831"/>
                </a:lnTo>
                <a:lnTo>
                  <a:pt x="397346" y="476247"/>
                </a:lnTo>
                <a:lnTo>
                  <a:pt x="403703" y="473073"/>
                </a:lnTo>
                <a:lnTo>
                  <a:pt x="408869" y="470693"/>
                </a:lnTo>
                <a:lnTo>
                  <a:pt x="411253" y="468709"/>
                </a:lnTo>
                <a:lnTo>
                  <a:pt x="412047" y="467915"/>
                </a:lnTo>
                <a:lnTo>
                  <a:pt x="416816" y="467122"/>
                </a:lnTo>
                <a:lnTo>
                  <a:pt x="421584" y="467122"/>
                </a:lnTo>
                <a:lnTo>
                  <a:pt x="425557" y="466725"/>
                </a:lnTo>
                <a:close/>
                <a:moveTo>
                  <a:pt x="2003425" y="196850"/>
                </a:moveTo>
                <a:lnTo>
                  <a:pt x="2003425" y="720725"/>
                </a:lnTo>
                <a:lnTo>
                  <a:pt x="1071562" y="720328"/>
                </a:lnTo>
                <a:lnTo>
                  <a:pt x="1251744" y="585391"/>
                </a:lnTo>
                <a:lnTo>
                  <a:pt x="1404144" y="665163"/>
                </a:lnTo>
                <a:lnTo>
                  <a:pt x="1657350" y="399256"/>
                </a:lnTo>
                <a:lnTo>
                  <a:pt x="1796653" y="458788"/>
                </a:lnTo>
                <a:lnTo>
                  <a:pt x="2003425" y="196850"/>
                </a:lnTo>
                <a:close/>
                <a:moveTo>
                  <a:pt x="140097" y="182563"/>
                </a:moveTo>
                <a:lnTo>
                  <a:pt x="138509" y="201216"/>
                </a:lnTo>
                <a:lnTo>
                  <a:pt x="137319" y="215107"/>
                </a:lnTo>
                <a:lnTo>
                  <a:pt x="137716" y="215504"/>
                </a:lnTo>
                <a:lnTo>
                  <a:pt x="138509" y="201216"/>
                </a:lnTo>
                <a:lnTo>
                  <a:pt x="139303" y="194469"/>
                </a:lnTo>
                <a:lnTo>
                  <a:pt x="140097" y="188516"/>
                </a:lnTo>
                <a:lnTo>
                  <a:pt x="140097" y="182563"/>
                </a:lnTo>
                <a:close/>
                <a:moveTo>
                  <a:pt x="164306" y="111125"/>
                </a:moveTo>
                <a:lnTo>
                  <a:pt x="162719" y="111522"/>
                </a:lnTo>
                <a:lnTo>
                  <a:pt x="161131" y="111919"/>
                </a:lnTo>
                <a:lnTo>
                  <a:pt x="159544" y="112713"/>
                </a:lnTo>
                <a:lnTo>
                  <a:pt x="158353" y="113507"/>
                </a:lnTo>
                <a:lnTo>
                  <a:pt x="155972" y="117078"/>
                </a:lnTo>
                <a:lnTo>
                  <a:pt x="153591" y="120650"/>
                </a:lnTo>
                <a:lnTo>
                  <a:pt x="158353" y="115491"/>
                </a:lnTo>
                <a:lnTo>
                  <a:pt x="161131" y="113110"/>
                </a:lnTo>
                <a:lnTo>
                  <a:pt x="164306" y="111125"/>
                </a:lnTo>
                <a:close/>
                <a:moveTo>
                  <a:pt x="988111" y="91679"/>
                </a:moveTo>
                <a:lnTo>
                  <a:pt x="984541" y="92075"/>
                </a:lnTo>
                <a:lnTo>
                  <a:pt x="980971" y="93266"/>
                </a:lnTo>
                <a:lnTo>
                  <a:pt x="977798" y="94853"/>
                </a:lnTo>
                <a:lnTo>
                  <a:pt x="975022" y="97632"/>
                </a:lnTo>
                <a:lnTo>
                  <a:pt x="972642" y="100013"/>
                </a:lnTo>
                <a:lnTo>
                  <a:pt x="971055" y="103188"/>
                </a:lnTo>
                <a:lnTo>
                  <a:pt x="970262" y="106760"/>
                </a:lnTo>
                <a:lnTo>
                  <a:pt x="969865" y="110332"/>
                </a:lnTo>
                <a:lnTo>
                  <a:pt x="969865" y="578644"/>
                </a:lnTo>
                <a:lnTo>
                  <a:pt x="1457734" y="287338"/>
                </a:lnTo>
                <a:lnTo>
                  <a:pt x="1494622" y="333375"/>
                </a:lnTo>
                <a:lnTo>
                  <a:pt x="969865" y="642938"/>
                </a:lnTo>
                <a:lnTo>
                  <a:pt x="969865" y="758032"/>
                </a:lnTo>
                <a:lnTo>
                  <a:pt x="970262" y="762001"/>
                </a:lnTo>
                <a:lnTo>
                  <a:pt x="971055" y="765176"/>
                </a:lnTo>
                <a:lnTo>
                  <a:pt x="972642" y="768747"/>
                </a:lnTo>
                <a:lnTo>
                  <a:pt x="975022" y="771129"/>
                </a:lnTo>
                <a:lnTo>
                  <a:pt x="977798" y="773510"/>
                </a:lnTo>
                <a:lnTo>
                  <a:pt x="980971" y="775494"/>
                </a:lnTo>
                <a:lnTo>
                  <a:pt x="984541" y="776685"/>
                </a:lnTo>
                <a:lnTo>
                  <a:pt x="988111" y="776685"/>
                </a:lnTo>
                <a:lnTo>
                  <a:pt x="2043178" y="776685"/>
                </a:lnTo>
                <a:lnTo>
                  <a:pt x="2047144" y="776685"/>
                </a:lnTo>
                <a:lnTo>
                  <a:pt x="2050714" y="775494"/>
                </a:lnTo>
                <a:lnTo>
                  <a:pt x="2053887" y="773510"/>
                </a:lnTo>
                <a:lnTo>
                  <a:pt x="2056663" y="771129"/>
                </a:lnTo>
                <a:lnTo>
                  <a:pt x="2059043" y="768747"/>
                </a:lnTo>
                <a:lnTo>
                  <a:pt x="2060630" y="765176"/>
                </a:lnTo>
                <a:lnTo>
                  <a:pt x="2061820" y="762001"/>
                </a:lnTo>
                <a:lnTo>
                  <a:pt x="2062216" y="758032"/>
                </a:lnTo>
                <a:lnTo>
                  <a:pt x="2062216" y="110332"/>
                </a:lnTo>
                <a:lnTo>
                  <a:pt x="2061820" y="106760"/>
                </a:lnTo>
                <a:lnTo>
                  <a:pt x="2060630" y="103188"/>
                </a:lnTo>
                <a:lnTo>
                  <a:pt x="2059043" y="100013"/>
                </a:lnTo>
                <a:lnTo>
                  <a:pt x="2056663" y="97632"/>
                </a:lnTo>
                <a:lnTo>
                  <a:pt x="2053887" y="94853"/>
                </a:lnTo>
                <a:lnTo>
                  <a:pt x="2050714" y="93266"/>
                </a:lnTo>
                <a:lnTo>
                  <a:pt x="2047144" y="92075"/>
                </a:lnTo>
                <a:lnTo>
                  <a:pt x="2043178" y="91679"/>
                </a:lnTo>
                <a:lnTo>
                  <a:pt x="988111" y="91679"/>
                </a:lnTo>
                <a:close/>
                <a:moveTo>
                  <a:pt x="273050" y="38100"/>
                </a:moveTo>
                <a:lnTo>
                  <a:pt x="286544" y="38497"/>
                </a:lnTo>
                <a:lnTo>
                  <a:pt x="299641" y="38894"/>
                </a:lnTo>
                <a:lnTo>
                  <a:pt x="312341" y="40085"/>
                </a:lnTo>
                <a:lnTo>
                  <a:pt x="323850" y="42466"/>
                </a:lnTo>
                <a:lnTo>
                  <a:pt x="335756" y="44847"/>
                </a:lnTo>
                <a:lnTo>
                  <a:pt x="347266" y="47229"/>
                </a:lnTo>
                <a:lnTo>
                  <a:pt x="357981" y="50800"/>
                </a:lnTo>
                <a:lnTo>
                  <a:pt x="368697" y="53975"/>
                </a:lnTo>
                <a:lnTo>
                  <a:pt x="378222" y="57944"/>
                </a:lnTo>
                <a:lnTo>
                  <a:pt x="387747" y="61516"/>
                </a:lnTo>
                <a:lnTo>
                  <a:pt x="396478" y="65881"/>
                </a:lnTo>
                <a:lnTo>
                  <a:pt x="404813" y="70247"/>
                </a:lnTo>
                <a:lnTo>
                  <a:pt x="412750" y="74216"/>
                </a:lnTo>
                <a:lnTo>
                  <a:pt x="419894" y="78582"/>
                </a:lnTo>
                <a:lnTo>
                  <a:pt x="432197" y="86519"/>
                </a:lnTo>
                <a:lnTo>
                  <a:pt x="442516" y="93266"/>
                </a:lnTo>
                <a:lnTo>
                  <a:pt x="449660" y="99219"/>
                </a:lnTo>
                <a:lnTo>
                  <a:pt x="455613" y="104378"/>
                </a:lnTo>
                <a:lnTo>
                  <a:pt x="454025" y="107553"/>
                </a:lnTo>
                <a:lnTo>
                  <a:pt x="451644" y="111522"/>
                </a:lnTo>
                <a:lnTo>
                  <a:pt x="448866" y="116285"/>
                </a:lnTo>
                <a:lnTo>
                  <a:pt x="444897" y="122238"/>
                </a:lnTo>
                <a:lnTo>
                  <a:pt x="440532" y="128588"/>
                </a:lnTo>
                <a:lnTo>
                  <a:pt x="434578" y="134938"/>
                </a:lnTo>
                <a:lnTo>
                  <a:pt x="427832" y="141288"/>
                </a:lnTo>
                <a:lnTo>
                  <a:pt x="423863" y="144066"/>
                </a:lnTo>
                <a:lnTo>
                  <a:pt x="420291" y="146844"/>
                </a:lnTo>
                <a:lnTo>
                  <a:pt x="415925" y="149225"/>
                </a:lnTo>
                <a:lnTo>
                  <a:pt x="411163" y="151607"/>
                </a:lnTo>
                <a:lnTo>
                  <a:pt x="406797" y="153591"/>
                </a:lnTo>
                <a:lnTo>
                  <a:pt x="401638" y="155179"/>
                </a:lnTo>
                <a:lnTo>
                  <a:pt x="396082" y="156369"/>
                </a:lnTo>
                <a:lnTo>
                  <a:pt x="390525" y="157560"/>
                </a:lnTo>
                <a:lnTo>
                  <a:pt x="384572" y="157957"/>
                </a:lnTo>
                <a:lnTo>
                  <a:pt x="379016" y="157957"/>
                </a:lnTo>
                <a:lnTo>
                  <a:pt x="372666" y="157560"/>
                </a:lnTo>
                <a:lnTo>
                  <a:pt x="365919" y="155973"/>
                </a:lnTo>
                <a:lnTo>
                  <a:pt x="358775" y="154385"/>
                </a:lnTo>
                <a:lnTo>
                  <a:pt x="351235" y="152003"/>
                </a:lnTo>
                <a:lnTo>
                  <a:pt x="343694" y="148828"/>
                </a:lnTo>
                <a:lnTo>
                  <a:pt x="335756" y="145257"/>
                </a:lnTo>
                <a:lnTo>
                  <a:pt x="327025" y="140891"/>
                </a:lnTo>
                <a:lnTo>
                  <a:pt x="317103" y="136525"/>
                </a:lnTo>
                <a:lnTo>
                  <a:pt x="355203" y="155179"/>
                </a:lnTo>
                <a:lnTo>
                  <a:pt x="373063" y="163116"/>
                </a:lnTo>
                <a:lnTo>
                  <a:pt x="381397" y="166688"/>
                </a:lnTo>
                <a:lnTo>
                  <a:pt x="389335" y="169466"/>
                </a:lnTo>
                <a:lnTo>
                  <a:pt x="397272" y="172244"/>
                </a:lnTo>
                <a:lnTo>
                  <a:pt x="404813" y="173832"/>
                </a:lnTo>
                <a:lnTo>
                  <a:pt x="411957" y="175023"/>
                </a:lnTo>
                <a:lnTo>
                  <a:pt x="418703" y="175419"/>
                </a:lnTo>
                <a:lnTo>
                  <a:pt x="425053" y="175023"/>
                </a:lnTo>
                <a:lnTo>
                  <a:pt x="428228" y="174625"/>
                </a:lnTo>
                <a:lnTo>
                  <a:pt x="431007" y="173832"/>
                </a:lnTo>
                <a:lnTo>
                  <a:pt x="434182" y="173038"/>
                </a:lnTo>
                <a:lnTo>
                  <a:pt x="436563" y="171847"/>
                </a:lnTo>
                <a:lnTo>
                  <a:pt x="438944" y="169863"/>
                </a:lnTo>
                <a:lnTo>
                  <a:pt x="441722" y="168276"/>
                </a:lnTo>
                <a:lnTo>
                  <a:pt x="442913" y="180976"/>
                </a:lnTo>
                <a:lnTo>
                  <a:pt x="443310" y="192882"/>
                </a:lnTo>
                <a:lnTo>
                  <a:pt x="443310" y="203994"/>
                </a:lnTo>
                <a:lnTo>
                  <a:pt x="442913" y="215107"/>
                </a:lnTo>
                <a:lnTo>
                  <a:pt x="444500" y="213122"/>
                </a:lnTo>
                <a:lnTo>
                  <a:pt x="445691" y="212328"/>
                </a:lnTo>
                <a:lnTo>
                  <a:pt x="446882" y="212328"/>
                </a:lnTo>
                <a:lnTo>
                  <a:pt x="447675" y="212726"/>
                </a:lnTo>
                <a:lnTo>
                  <a:pt x="448072" y="213519"/>
                </a:lnTo>
                <a:lnTo>
                  <a:pt x="448866" y="216297"/>
                </a:lnTo>
                <a:lnTo>
                  <a:pt x="448866" y="221457"/>
                </a:lnTo>
                <a:lnTo>
                  <a:pt x="448866" y="228204"/>
                </a:lnTo>
                <a:lnTo>
                  <a:pt x="447675" y="244079"/>
                </a:lnTo>
                <a:lnTo>
                  <a:pt x="445294" y="262335"/>
                </a:lnTo>
                <a:lnTo>
                  <a:pt x="443310" y="279797"/>
                </a:lnTo>
                <a:lnTo>
                  <a:pt x="440928" y="294482"/>
                </a:lnTo>
                <a:lnTo>
                  <a:pt x="439738" y="300038"/>
                </a:lnTo>
                <a:lnTo>
                  <a:pt x="438547" y="303213"/>
                </a:lnTo>
                <a:lnTo>
                  <a:pt x="437753" y="304800"/>
                </a:lnTo>
                <a:lnTo>
                  <a:pt x="437357" y="304800"/>
                </a:lnTo>
                <a:lnTo>
                  <a:pt x="436960" y="304007"/>
                </a:lnTo>
                <a:lnTo>
                  <a:pt x="435769" y="313929"/>
                </a:lnTo>
                <a:lnTo>
                  <a:pt x="434182" y="323057"/>
                </a:lnTo>
                <a:lnTo>
                  <a:pt x="432197" y="332185"/>
                </a:lnTo>
                <a:lnTo>
                  <a:pt x="429816" y="341313"/>
                </a:lnTo>
                <a:lnTo>
                  <a:pt x="427435" y="349647"/>
                </a:lnTo>
                <a:lnTo>
                  <a:pt x="424260" y="357982"/>
                </a:lnTo>
                <a:lnTo>
                  <a:pt x="421482" y="365919"/>
                </a:lnTo>
                <a:lnTo>
                  <a:pt x="417513" y="373460"/>
                </a:lnTo>
                <a:lnTo>
                  <a:pt x="413941" y="381397"/>
                </a:lnTo>
                <a:lnTo>
                  <a:pt x="409972" y="388938"/>
                </a:lnTo>
                <a:lnTo>
                  <a:pt x="406003" y="395685"/>
                </a:lnTo>
                <a:lnTo>
                  <a:pt x="401241" y="402432"/>
                </a:lnTo>
                <a:lnTo>
                  <a:pt x="396875" y="408782"/>
                </a:lnTo>
                <a:lnTo>
                  <a:pt x="391716" y="415132"/>
                </a:lnTo>
                <a:lnTo>
                  <a:pt x="386953" y="420688"/>
                </a:lnTo>
                <a:lnTo>
                  <a:pt x="381794" y="426244"/>
                </a:lnTo>
                <a:lnTo>
                  <a:pt x="376635" y="431801"/>
                </a:lnTo>
                <a:lnTo>
                  <a:pt x="371078" y="436563"/>
                </a:lnTo>
                <a:lnTo>
                  <a:pt x="365919" y="440929"/>
                </a:lnTo>
                <a:lnTo>
                  <a:pt x="360363" y="445691"/>
                </a:lnTo>
                <a:lnTo>
                  <a:pt x="354806" y="449660"/>
                </a:lnTo>
                <a:lnTo>
                  <a:pt x="349250" y="453232"/>
                </a:lnTo>
                <a:lnTo>
                  <a:pt x="343297" y="456804"/>
                </a:lnTo>
                <a:lnTo>
                  <a:pt x="337741" y="459582"/>
                </a:lnTo>
                <a:lnTo>
                  <a:pt x="332185" y="462757"/>
                </a:lnTo>
                <a:lnTo>
                  <a:pt x="326628" y="464741"/>
                </a:lnTo>
                <a:lnTo>
                  <a:pt x="320675" y="466726"/>
                </a:lnTo>
                <a:lnTo>
                  <a:pt x="315119" y="468313"/>
                </a:lnTo>
                <a:lnTo>
                  <a:pt x="309563" y="469901"/>
                </a:lnTo>
                <a:lnTo>
                  <a:pt x="304403" y="470694"/>
                </a:lnTo>
                <a:lnTo>
                  <a:pt x="298847" y="471091"/>
                </a:lnTo>
                <a:lnTo>
                  <a:pt x="293688" y="471488"/>
                </a:lnTo>
                <a:lnTo>
                  <a:pt x="288925" y="471091"/>
                </a:lnTo>
                <a:lnTo>
                  <a:pt x="284956" y="470694"/>
                </a:lnTo>
                <a:lnTo>
                  <a:pt x="280194" y="469901"/>
                </a:lnTo>
                <a:lnTo>
                  <a:pt x="275034" y="467916"/>
                </a:lnTo>
                <a:lnTo>
                  <a:pt x="270669" y="466329"/>
                </a:lnTo>
                <a:lnTo>
                  <a:pt x="265509" y="464344"/>
                </a:lnTo>
                <a:lnTo>
                  <a:pt x="259953" y="462360"/>
                </a:lnTo>
                <a:lnTo>
                  <a:pt x="254794" y="459185"/>
                </a:lnTo>
                <a:lnTo>
                  <a:pt x="244078" y="452438"/>
                </a:lnTo>
                <a:lnTo>
                  <a:pt x="232966" y="444898"/>
                </a:lnTo>
                <a:lnTo>
                  <a:pt x="221853" y="435769"/>
                </a:lnTo>
                <a:lnTo>
                  <a:pt x="211534" y="425450"/>
                </a:lnTo>
                <a:lnTo>
                  <a:pt x="200819" y="413941"/>
                </a:lnTo>
                <a:lnTo>
                  <a:pt x="190500" y="402035"/>
                </a:lnTo>
                <a:lnTo>
                  <a:pt x="185737" y="395685"/>
                </a:lnTo>
                <a:lnTo>
                  <a:pt x="180578" y="388938"/>
                </a:lnTo>
                <a:lnTo>
                  <a:pt x="176609" y="381794"/>
                </a:lnTo>
                <a:lnTo>
                  <a:pt x="171847" y="374651"/>
                </a:lnTo>
                <a:lnTo>
                  <a:pt x="167481" y="367507"/>
                </a:lnTo>
                <a:lnTo>
                  <a:pt x="163512" y="359569"/>
                </a:lnTo>
                <a:lnTo>
                  <a:pt x="159544" y="351632"/>
                </a:lnTo>
                <a:lnTo>
                  <a:pt x="156369" y="343694"/>
                </a:lnTo>
                <a:lnTo>
                  <a:pt x="152797" y="335757"/>
                </a:lnTo>
                <a:lnTo>
                  <a:pt x="150019" y="327422"/>
                </a:lnTo>
                <a:lnTo>
                  <a:pt x="147241" y="318691"/>
                </a:lnTo>
                <a:lnTo>
                  <a:pt x="144859" y="310357"/>
                </a:lnTo>
                <a:lnTo>
                  <a:pt x="142875" y="316310"/>
                </a:lnTo>
                <a:lnTo>
                  <a:pt x="140494" y="320676"/>
                </a:lnTo>
                <a:lnTo>
                  <a:pt x="139700" y="322263"/>
                </a:lnTo>
                <a:lnTo>
                  <a:pt x="138509" y="323057"/>
                </a:lnTo>
                <a:lnTo>
                  <a:pt x="137319" y="323851"/>
                </a:lnTo>
                <a:lnTo>
                  <a:pt x="136128" y="324247"/>
                </a:lnTo>
                <a:lnTo>
                  <a:pt x="134541" y="323851"/>
                </a:lnTo>
                <a:lnTo>
                  <a:pt x="133350" y="323057"/>
                </a:lnTo>
                <a:lnTo>
                  <a:pt x="132159" y="321866"/>
                </a:lnTo>
                <a:lnTo>
                  <a:pt x="130969" y="319485"/>
                </a:lnTo>
                <a:lnTo>
                  <a:pt x="128587" y="314722"/>
                </a:lnTo>
                <a:lnTo>
                  <a:pt x="126603" y="308372"/>
                </a:lnTo>
                <a:lnTo>
                  <a:pt x="125016" y="300038"/>
                </a:lnTo>
                <a:lnTo>
                  <a:pt x="123825" y="290513"/>
                </a:lnTo>
                <a:lnTo>
                  <a:pt x="123031" y="280591"/>
                </a:lnTo>
                <a:lnTo>
                  <a:pt x="122634" y="269478"/>
                </a:lnTo>
                <a:lnTo>
                  <a:pt x="123031" y="259557"/>
                </a:lnTo>
                <a:lnTo>
                  <a:pt x="123428" y="250032"/>
                </a:lnTo>
                <a:lnTo>
                  <a:pt x="124619" y="241300"/>
                </a:lnTo>
                <a:lnTo>
                  <a:pt x="125809" y="233760"/>
                </a:lnTo>
                <a:lnTo>
                  <a:pt x="127397" y="227013"/>
                </a:lnTo>
                <a:lnTo>
                  <a:pt x="129778" y="221854"/>
                </a:lnTo>
                <a:lnTo>
                  <a:pt x="131762" y="217488"/>
                </a:lnTo>
                <a:lnTo>
                  <a:pt x="132953" y="216297"/>
                </a:lnTo>
                <a:lnTo>
                  <a:pt x="134144" y="215504"/>
                </a:lnTo>
                <a:lnTo>
                  <a:pt x="130572" y="211138"/>
                </a:lnTo>
                <a:lnTo>
                  <a:pt x="127000" y="207169"/>
                </a:lnTo>
                <a:lnTo>
                  <a:pt x="124619" y="202407"/>
                </a:lnTo>
                <a:lnTo>
                  <a:pt x="122634" y="197247"/>
                </a:lnTo>
                <a:lnTo>
                  <a:pt x="120253" y="192485"/>
                </a:lnTo>
                <a:lnTo>
                  <a:pt x="119062" y="186928"/>
                </a:lnTo>
                <a:lnTo>
                  <a:pt x="118269" y="181372"/>
                </a:lnTo>
                <a:lnTo>
                  <a:pt x="117475" y="175816"/>
                </a:lnTo>
                <a:lnTo>
                  <a:pt x="117475" y="170260"/>
                </a:lnTo>
                <a:lnTo>
                  <a:pt x="117475" y="164704"/>
                </a:lnTo>
                <a:lnTo>
                  <a:pt x="117872" y="158751"/>
                </a:lnTo>
                <a:lnTo>
                  <a:pt x="118269" y="152797"/>
                </a:lnTo>
                <a:lnTo>
                  <a:pt x="120253" y="140891"/>
                </a:lnTo>
                <a:lnTo>
                  <a:pt x="123428" y="129381"/>
                </a:lnTo>
                <a:lnTo>
                  <a:pt x="126603" y="118666"/>
                </a:lnTo>
                <a:lnTo>
                  <a:pt x="130969" y="107951"/>
                </a:lnTo>
                <a:lnTo>
                  <a:pt x="135334" y="98426"/>
                </a:lnTo>
                <a:lnTo>
                  <a:pt x="139700" y="90091"/>
                </a:lnTo>
                <a:lnTo>
                  <a:pt x="144066" y="82154"/>
                </a:lnTo>
                <a:lnTo>
                  <a:pt x="148034" y="76597"/>
                </a:lnTo>
                <a:lnTo>
                  <a:pt x="152003" y="72231"/>
                </a:lnTo>
                <a:lnTo>
                  <a:pt x="153194" y="70644"/>
                </a:lnTo>
                <a:lnTo>
                  <a:pt x="154781" y="69850"/>
                </a:lnTo>
                <a:lnTo>
                  <a:pt x="170656" y="61913"/>
                </a:lnTo>
                <a:lnTo>
                  <a:pt x="186134" y="55960"/>
                </a:lnTo>
                <a:lnTo>
                  <a:pt x="201216" y="50403"/>
                </a:lnTo>
                <a:lnTo>
                  <a:pt x="216297" y="46038"/>
                </a:lnTo>
                <a:lnTo>
                  <a:pt x="230981" y="42863"/>
                </a:lnTo>
                <a:lnTo>
                  <a:pt x="245269" y="40482"/>
                </a:lnTo>
                <a:lnTo>
                  <a:pt x="259556" y="38894"/>
                </a:lnTo>
                <a:lnTo>
                  <a:pt x="273050" y="38100"/>
                </a:lnTo>
                <a:close/>
                <a:moveTo>
                  <a:pt x="982954" y="0"/>
                </a:moveTo>
                <a:lnTo>
                  <a:pt x="988111" y="0"/>
                </a:lnTo>
                <a:lnTo>
                  <a:pt x="2043178" y="0"/>
                </a:lnTo>
                <a:lnTo>
                  <a:pt x="2049127" y="0"/>
                </a:lnTo>
                <a:lnTo>
                  <a:pt x="2054680" y="397"/>
                </a:lnTo>
                <a:lnTo>
                  <a:pt x="2060233" y="1191"/>
                </a:lnTo>
                <a:lnTo>
                  <a:pt x="2065786" y="1985"/>
                </a:lnTo>
                <a:lnTo>
                  <a:pt x="2070942" y="3572"/>
                </a:lnTo>
                <a:lnTo>
                  <a:pt x="2076099" y="5160"/>
                </a:lnTo>
                <a:lnTo>
                  <a:pt x="2081255" y="6747"/>
                </a:lnTo>
                <a:lnTo>
                  <a:pt x="2086411" y="8732"/>
                </a:lnTo>
                <a:lnTo>
                  <a:pt x="2091171" y="11113"/>
                </a:lnTo>
                <a:lnTo>
                  <a:pt x="2095931" y="13494"/>
                </a:lnTo>
                <a:lnTo>
                  <a:pt x="2100691" y="16272"/>
                </a:lnTo>
                <a:lnTo>
                  <a:pt x="2105054" y="19050"/>
                </a:lnTo>
                <a:lnTo>
                  <a:pt x="2109417" y="21828"/>
                </a:lnTo>
                <a:lnTo>
                  <a:pt x="2113780" y="25401"/>
                </a:lnTo>
                <a:lnTo>
                  <a:pt x="2121713" y="32544"/>
                </a:lnTo>
                <a:lnTo>
                  <a:pt x="2128852" y="40085"/>
                </a:lnTo>
                <a:lnTo>
                  <a:pt x="2131629" y="44451"/>
                </a:lnTo>
                <a:lnTo>
                  <a:pt x="2135198" y="48816"/>
                </a:lnTo>
                <a:lnTo>
                  <a:pt x="2137578" y="53182"/>
                </a:lnTo>
                <a:lnTo>
                  <a:pt x="2140751" y="57944"/>
                </a:lnTo>
                <a:lnTo>
                  <a:pt x="2143131" y="62707"/>
                </a:lnTo>
                <a:lnTo>
                  <a:pt x="2145114" y="67469"/>
                </a:lnTo>
                <a:lnTo>
                  <a:pt x="2147494" y="72628"/>
                </a:lnTo>
                <a:lnTo>
                  <a:pt x="2149081" y="77788"/>
                </a:lnTo>
                <a:lnTo>
                  <a:pt x="2150271" y="82947"/>
                </a:lnTo>
                <a:lnTo>
                  <a:pt x="2151461" y="88107"/>
                </a:lnTo>
                <a:lnTo>
                  <a:pt x="2152254" y="93663"/>
                </a:lnTo>
                <a:lnTo>
                  <a:pt x="2153444" y="99219"/>
                </a:lnTo>
                <a:lnTo>
                  <a:pt x="2153841" y="105172"/>
                </a:lnTo>
                <a:lnTo>
                  <a:pt x="2154237" y="110332"/>
                </a:lnTo>
                <a:lnTo>
                  <a:pt x="2154237" y="758032"/>
                </a:lnTo>
                <a:lnTo>
                  <a:pt x="2153841" y="763588"/>
                </a:lnTo>
                <a:lnTo>
                  <a:pt x="2153444" y="769144"/>
                </a:lnTo>
                <a:lnTo>
                  <a:pt x="2152254" y="775097"/>
                </a:lnTo>
                <a:lnTo>
                  <a:pt x="2151461" y="779860"/>
                </a:lnTo>
                <a:lnTo>
                  <a:pt x="2150271" y="785416"/>
                </a:lnTo>
                <a:lnTo>
                  <a:pt x="2149081" y="790972"/>
                </a:lnTo>
                <a:lnTo>
                  <a:pt x="2147494" y="796132"/>
                </a:lnTo>
                <a:lnTo>
                  <a:pt x="2145114" y="800894"/>
                </a:lnTo>
                <a:lnTo>
                  <a:pt x="2143131" y="805657"/>
                </a:lnTo>
                <a:lnTo>
                  <a:pt x="2140751" y="810816"/>
                </a:lnTo>
                <a:lnTo>
                  <a:pt x="2137578" y="815579"/>
                </a:lnTo>
                <a:lnTo>
                  <a:pt x="2135198" y="819547"/>
                </a:lnTo>
                <a:lnTo>
                  <a:pt x="2131629" y="824310"/>
                </a:lnTo>
                <a:lnTo>
                  <a:pt x="2128852" y="827882"/>
                </a:lnTo>
                <a:lnTo>
                  <a:pt x="2124886" y="832247"/>
                </a:lnTo>
                <a:lnTo>
                  <a:pt x="2121713" y="836216"/>
                </a:lnTo>
                <a:lnTo>
                  <a:pt x="2117350" y="839788"/>
                </a:lnTo>
                <a:lnTo>
                  <a:pt x="2113780" y="843360"/>
                </a:lnTo>
                <a:lnTo>
                  <a:pt x="2109417" y="846535"/>
                </a:lnTo>
                <a:lnTo>
                  <a:pt x="2105054" y="849710"/>
                </a:lnTo>
                <a:lnTo>
                  <a:pt x="2100691" y="852488"/>
                </a:lnTo>
                <a:lnTo>
                  <a:pt x="2095931" y="854869"/>
                </a:lnTo>
                <a:lnTo>
                  <a:pt x="2091171" y="857647"/>
                </a:lnTo>
                <a:lnTo>
                  <a:pt x="2086411" y="859632"/>
                </a:lnTo>
                <a:lnTo>
                  <a:pt x="2081255" y="861616"/>
                </a:lnTo>
                <a:lnTo>
                  <a:pt x="2076099" y="863601"/>
                </a:lnTo>
                <a:lnTo>
                  <a:pt x="2070942" y="865188"/>
                </a:lnTo>
                <a:lnTo>
                  <a:pt x="2065786" y="866379"/>
                </a:lnTo>
                <a:lnTo>
                  <a:pt x="2060233" y="867172"/>
                </a:lnTo>
                <a:lnTo>
                  <a:pt x="2054680" y="867966"/>
                </a:lnTo>
                <a:lnTo>
                  <a:pt x="2049127" y="868363"/>
                </a:lnTo>
                <a:lnTo>
                  <a:pt x="2043178" y="868363"/>
                </a:lnTo>
                <a:lnTo>
                  <a:pt x="988111" y="868363"/>
                </a:lnTo>
                <a:lnTo>
                  <a:pt x="982954" y="868363"/>
                </a:lnTo>
                <a:lnTo>
                  <a:pt x="977401" y="867966"/>
                </a:lnTo>
                <a:lnTo>
                  <a:pt x="971452" y="867172"/>
                </a:lnTo>
                <a:lnTo>
                  <a:pt x="966295" y="866379"/>
                </a:lnTo>
                <a:lnTo>
                  <a:pt x="960742" y="865188"/>
                </a:lnTo>
                <a:lnTo>
                  <a:pt x="955586" y="863601"/>
                </a:lnTo>
                <a:lnTo>
                  <a:pt x="950430" y="861616"/>
                </a:lnTo>
                <a:lnTo>
                  <a:pt x="945273" y="859632"/>
                </a:lnTo>
                <a:lnTo>
                  <a:pt x="940514" y="857647"/>
                </a:lnTo>
                <a:lnTo>
                  <a:pt x="935754" y="854869"/>
                </a:lnTo>
                <a:lnTo>
                  <a:pt x="930994" y="852488"/>
                </a:lnTo>
                <a:lnTo>
                  <a:pt x="926631" y="849710"/>
                </a:lnTo>
                <a:lnTo>
                  <a:pt x="922268" y="846535"/>
                </a:lnTo>
                <a:lnTo>
                  <a:pt x="918302" y="843360"/>
                </a:lnTo>
                <a:lnTo>
                  <a:pt x="913939" y="839788"/>
                </a:lnTo>
                <a:lnTo>
                  <a:pt x="910369" y="836216"/>
                </a:lnTo>
                <a:lnTo>
                  <a:pt x="906402" y="832247"/>
                </a:lnTo>
                <a:lnTo>
                  <a:pt x="903229" y="827882"/>
                </a:lnTo>
                <a:lnTo>
                  <a:pt x="899659" y="824310"/>
                </a:lnTo>
                <a:lnTo>
                  <a:pt x="896883" y="819547"/>
                </a:lnTo>
                <a:lnTo>
                  <a:pt x="893710" y="815579"/>
                </a:lnTo>
                <a:lnTo>
                  <a:pt x="891330" y="810816"/>
                </a:lnTo>
                <a:lnTo>
                  <a:pt x="888950" y="805657"/>
                </a:lnTo>
                <a:lnTo>
                  <a:pt x="886570" y="800894"/>
                </a:lnTo>
                <a:lnTo>
                  <a:pt x="884587" y="796132"/>
                </a:lnTo>
                <a:lnTo>
                  <a:pt x="883001" y="790972"/>
                </a:lnTo>
                <a:lnTo>
                  <a:pt x="881414" y="785416"/>
                </a:lnTo>
                <a:lnTo>
                  <a:pt x="879827" y="779860"/>
                </a:lnTo>
                <a:lnTo>
                  <a:pt x="879034" y="775097"/>
                </a:lnTo>
                <a:lnTo>
                  <a:pt x="878241" y="769144"/>
                </a:lnTo>
                <a:lnTo>
                  <a:pt x="877844" y="763588"/>
                </a:lnTo>
                <a:lnTo>
                  <a:pt x="877844" y="758032"/>
                </a:lnTo>
                <a:lnTo>
                  <a:pt x="877844" y="696913"/>
                </a:lnTo>
                <a:lnTo>
                  <a:pt x="833420" y="723504"/>
                </a:lnTo>
                <a:lnTo>
                  <a:pt x="804862" y="676672"/>
                </a:lnTo>
                <a:lnTo>
                  <a:pt x="877844" y="633413"/>
                </a:lnTo>
                <a:lnTo>
                  <a:pt x="877844" y="110332"/>
                </a:lnTo>
                <a:lnTo>
                  <a:pt x="877844" y="105172"/>
                </a:lnTo>
                <a:lnTo>
                  <a:pt x="878241" y="99219"/>
                </a:lnTo>
                <a:lnTo>
                  <a:pt x="879034" y="93663"/>
                </a:lnTo>
                <a:lnTo>
                  <a:pt x="879827" y="88107"/>
                </a:lnTo>
                <a:lnTo>
                  <a:pt x="881414" y="82947"/>
                </a:lnTo>
                <a:lnTo>
                  <a:pt x="883001" y="77788"/>
                </a:lnTo>
                <a:lnTo>
                  <a:pt x="884587" y="72628"/>
                </a:lnTo>
                <a:lnTo>
                  <a:pt x="886570" y="67469"/>
                </a:lnTo>
                <a:lnTo>
                  <a:pt x="888950" y="62707"/>
                </a:lnTo>
                <a:lnTo>
                  <a:pt x="891330" y="57944"/>
                </a:lnTo>
                <a:lnTo>
                  <a:pt x="893710" y="53182"/>
                </a:lnTo>
                <a:lnTo>
                  <a:pt x="896883" y="48816"/>
                </a:lnTo>
                <a:lnTo>
                  <a:pt x="899659" y="44451"/>
                </a:lnTo>
                <a:lnTo>
                  <a:pt x="903229" y="40085"/>
                </a:lnTo>
                <a:lnTo>
                  <a:pt x="910369" y="32544"/>
                </a:lnTo>
                <a:lnTo>
                  <a:pt x="918302" y="25401"/>
                </a:lnTo>
                <a:lnTo>
                  <a:pt x="922268" y="21828"/>
                </a:lnTo>
                <a:lnTo>
                  <a:pt x="926631" y="19050"/>
                </a:lnTo>
                <a:lnTo>
                  <a:pt x="930994" y="16272"/>
                </a:lnTo>
                <a:lnTo>
                  <a:pt x="935754" y="13494"/>
                </a:lnTo>
                <a:lnTo>
                  <a:pt x="940514" y="11113"/>
                </a:lnTo>
                <a:lnTo>
                  <a:pt x="945273" y="8732"/>
                </a:lnTo>
                <a:lnTo>
                  <a:pt x="950430" y="6747"/>
                </a:lnTo>
                <a:lnTo>
                  <a:pt x="955586" y="5160"/>
                </a:lnTo>
                <a:lnTo>
                  <a:pt x="960742" y="3572"/>
                </a:lnTo>
                <a:lnTo>
                  <a:pt x="966295" y="1985"/>
                </a:lnTo>
                <a:lnTo>
                  <a:pt x="971452" y="1191"/>
                </a:lnTo>
                <a:lnTo>
                  <a:pt x="977401" y="397"/>
                </a:lnTo>
                <a:lnTo>
                  <a:pt x="98295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944692" y="2271198"/>
            <a:ext cx="805110" cy="805110"/>
          </a:xfrm>
          <a:prstGeom prst="ellipse">
            <a:avLst/>
          </a:prstGeom>
          <a:solidFill>
            <a:srgbClr val="129AEE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944692" y="6077116"/>
            <a:ext cx="805110" cy="80511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3882543" y="6077116"/>
            <a:ext cx="805110" cy="805110"/>
          </a:xfrm>
          <a:prstGeom prst="ellipse">
            <a:avLst/>
          </a:prstGeom>
          <a:solidFill>
            <a:srgbClr val="129AEE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4" name="KSO_Shape"/>
          <p:cNvSpPr>
            <a:spLocks/>
          </p:cNvSpPr>
          <p:nvPr/>
        </p:nvSpPr>
        <p:spPr bwMode="auto">
          <a:xfrm>
            <a:off x="1147604" y="6268074"/>
            <a:ext cx="435894" cy="444789"/>
          </a:xfrm>
          <a:custGeom>
            <a:avLst/>
            <a:gdLst>
              <a:gd name="T0" fmla="*/ 2147483646 w 6207"/>
              <a:gd name="T1" fmla="*/ 2147483646 h 6340"/>
              <a:gd name="T2" fmla="*/ 2147483646 w 6207"/>
              <a:gd name="T3" fmla="*/ 2147483646 h 6340"/>
              <a:gd name="T4" fmla="*/ 2147483646 w 6207"/>
              <a:gd name="T5" fmla="*/ 2147483646 h 6340"/>
              <a:gd name="T6" fmla="*/ 2147483646 w 6207"/>
              <a:gd name="T7" fmla="*/ 2147483646 h 6340"/>
              <a:gd name="T8" fmla="*/ 2147483646 w 6207"/>
              <a:gd name="T9" fmla="*/ 2147483646 h 6340"/>
              <a:gd name="T10" fmla="*/ 2147483646 w 6207"/>
              <a:gd name="T11" fmla="*/ 2147483646 h 6340"/>
              <a:gd name="T12" fmla="*/ 2147483646 w 6207"/>
              <a:gd name="T13" fmla="*/ 2147483646 h 6340"/>
              <a:gd name="T14" fmla="*/ 2147483646 w 6207"/>
              <a:gd name="T15" fmla="*/ 2147483646 h 6340"/>
              <a:gd name="T16" fmla="*/ 2147483646 w 6207"/>
              <a:gd name="T17" fmla="*/ 2147483646 h 6340"/>
              <a:gd name="T18" fmla="*/ 2147483646 w 6207"/>
              <a:gd name="T19" fmla="*/ 2147483646 h 6340"/>
              <a:gd name="T20" fmla="*/ 2147483646 w 6207"/>
              <a:gd name="T21" fmla="*/ 2147483646 h 6340"/>
              <a:gd name="T22" fmla="*/ 2147483646 w 6207"/>
              <a:gd name="T23" fmla="*/ 2147483646 h 6340"/>
              <a:gd name="T24" fmla="*/ 2147483646 w 6207"/>
              <a:gd name="T25" fmla="*/ 2147483646 h 6340"/>
              <a:gd name="T26" fmla="*/ 2147483646 w 6207"/>
              <a:gd name="T27" fmla="*/ 2147483646 h 6340"/>
              <a:gd name="T28" fmla="*/ 2147483646 w 6207"/>
              <a:gd name="T29" fmla="*/ 2147483646 h 6340"/>
              <a:gd name="T30" fmla="*/ 2147483646 w 6207"/>
              <a:gd name="T31" fmla="*/ 2147483646 h 6340"/>
              <a:gd name="T32" fmla="*/ 2147483646 w 6207"/>
              <a:gd name="T33" fmla="*/ 2147483646 h 6340"/>
              <a:gd name="T34" fmla="*/ 2147483646 w 6207"/>
              <a:gd name="T35" fmla="*/ 2147483646 h 6340"/>
              <a:gd name="T36" fmla="*/ 2147483646 w 6207"/>
              <a:gd name="T37" fmla="*/ 2147483646 h 6340"/>
              <a:gd name="T38" fmla="*/ 2147483646 w 6207"/>
              <a:gd name="T39" fmla="*/ 2147483646 h 6340"/>
              <a:gd name="T40" fmla="*/ 2147483646 w 6207"/>
              <a:gd name="T41" fmla="*/ 2147483646 h 6340"/>
              <a:gd name="T42" fmla="*/ 2147483646 w 6207"/>
              <a:gd name="T43" fmla="*/ 2147483646 h 6340"/>
              <a:gd name="T44" fmla="*/ 2147483646 w 6207"/>
              <a:gd name="T45" fmla="*/ 2147483646 h 6340"/>
              <a:gd name="T46" fmla="*/ 2147483646 w 6207"/>
              <a:gd name="T47" fmla="*/ 2147483646 h 6340"/>
              <a:gd name="T48" fmla="*/ 2147483646 w 6207"/>
              <a:gd name="T49" fmla="*/ 2147483646 h 6340"/>
              <a:gd name="T50" fmla="*/ 2147483646 w 6207"/>
              <a:gd name="T51" fmla="*/ 2147483646 h 6340"/>
              <a:gd name="T52" fmla="*/ 2147483646 w 6207"/>
              <a:gd name="T53" fmla="*/ 2147483646 h 6340"/>
              <a:gd name="T54" fmla="*/ 2147483646 w 6207"/>
              <a:gd name="T55" fmla="*/ 2147483646 h 6340"/>
              <a:gd name="T56" fmla="*/ 2147483646 w 6207"/>
              <a:gd name="T57" fmla="*/ 2147483646 h 6340"/>
              <a:gd name="T58" fmla="*/ 2147483646 w 6207"/>
              <a:gd name="T59" fmla="*/ 2147483646 h 6340"/>
              <a:gd name="T60" fmla="*/ 2147483646 w 6207"/>
              <a:gd name="T61" fmla="*/ 2147483646 h 6340"/>
              <a:gd name="T62" fmla="*/ 2147483646 w 6207"/>
              <a:gd name="T63" fmla="*/ 2147483646 h 6340"/>
              <a:gd name="T64" fmla="*/ 2147483646 w 6207"/>
              <a:gd name="T65" fmla="*/ 2147483646 h 6340"/>
              <a:gd name="T66" fmla="*/ 2147483646 w 6207"/>
              <a:gd name="T67" fmla="*/ 2147483646 h 6340"/>
              <a:gd name="T68" fmla="*/ 2147483646 w 6207"/>
              <a:gd name="T69" fmla="*/ 2147483646 h 6340"/>
              <a:gd name="T70" fmla="*/ 2147483646 w 6207"/>
              <a:gd name="T71" fmla="*/ 2147483646 h 6340"/>
              <a:gd name="T72" fmla="*/ 2147483646 w 6207"/>
              <a:gd name="T73" fmla="*/ 2147483646 h 6340"/>
              <a:gd name="T74" fmla="*/ 2147483646 w 6207"/>
              <a:gd name="T75" fmla="*/ 2147483646 h 6340"/>
              <a:gd name="T76" fmla="*/ 2147483646 w 6207"/>
              <a:gd name="T77" fmla="*/ 2147483646 h 6340"/>
              <a:gd name="T78" fmla="*/ 2147483646 w 6207"/>
              <a:gd name="T79" fmla="*/ 2147483646 h 6340"/>
              <a:gd name="T80" fmla="*/ 2147483646 w 6207"/>
              <a:gd name="T81" fmla="*/ 2147483646 h 6340"/>
              <a:gd name="T82" fmla="*/ 2147483646 w 6207"/>
              <a:gd name="T83" fmla="*/ 2147483646 h 6340"/>
              <a:gd name="T84" fmla="*/ 2147483646 w 6207"/>
              <a:gd name="T85" fmla="*/ 2147483646 h 6340"/>
              <a:gd name="T86" fmla="*/ 2147483646 w 6207"/>
              <a:gd name="T87" fmla="*/ 2147483646 h 6340"/>
              <a:gd name="T88" fmla="*/ 2147483646 w 6207"/>
              <a:gd name="T89" fmla="*/ 2147483646 h 6340"/>
              <a:gd name="T90" fmla="*/ 2147483646 w 6207"/>
              <a:gd name="T91" fmla="*/ 2147483646 h 6340"/>
              <a:gd name="T92" fmla="*/ 2147483646 w 6207"/>
              <a:gd name="T93" fmla="*/ 2147483646 h 6340"/>
              <a:gd name="T94" fmla="*/ 2147483646 w 6207"/>
              <a:gd name="T95" fmla="*/ 2147483646 h 6340"/>
              <a:gd name="T96" fmla="*/ 2147483646 w 6207"/>
              <a:gd name="T97" fmla="*/ 2147483646 h 6340"/>
              <a:gd name="T98" fmla="*/ 2147483646 w 6207"/>
              <a:gd name="T99" fmla="*/ 2147483646 h 6340"/>
              <a:gd name="T100" fmla="*/ 2147483646 w 6207"/>
              <a:gd name="T101" fmla="*/ 2147483646 h 6340"/>
              <a:gd name="T102" fmla="*/ 2147483646 w 6207"/>
              <a:gd name="T103" fmla="*/ 2147483646 h 6340"/>
              <a:gd name="T104" fmla="*/ 2147483646 w 6207"/>
              <a:gd name="T105" fmla="*/ 2147483646 h 6340"/>
              <a:gd name="T106" fmla="*/ 2147483646 w 6207"/>
              <a:gd name="T107" fmla="*/ 2147483646 h 6340"/>
              <a:gd name="T108" fmla="*/ 2147483646 w 6207"/>
              <a:gd name="T109" fmla="*/ 2147483646 h 6340"/>
              <a:gd name="T110" fmla="*/ 1495289149 w 6207"/>
              <a:gd name="T111" fmla="*/ 2147483646 h 6340"/>
              <a:gd name="T112" fmla="*/ 2147483646 w 6207"/>
              <a:gd name="T113" fmla="*/ 2147483646 h 6340"/>
              <a:gd name="T114" fmla="*/ 516552913 w 6207"/>
              <a:gd name="T115" fmla="*/ 2147483646 h 6340"/>
              <a:gd name="T116" fmla="*/ 0 w 6207"/>
              <a:gd name="T117" fmla="*/ 2147483646 h 6340"/>
              <a:gd name="T118" fmla="*/ 2147483646 w 6207"/>
              <a:gd name="T119" fmla="*/ 2147483646 h 6340"/>
              <a:gd name="T120" fmla="*/ 2147483646 w 6207"/>
              <a:gd name="T121" fmla="*/ 2147483646 h 634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207" h="6340">
                <a:moveTo>
                  <a:pt x="310" y="4776"/>
                </a:moveTo>
                <a:lnTo>
                  <a:pt x="2659" y="6090"/>
                </a:lnTo>
                <a:lnTo>
                  <a:pt x="6207" y="4609"/>
                </a:lnTo>
                <a:lnTo>
                  <a:pt x="6207" y="4838"/>
                </a:lnTo>
                <a:lnTo>
                  <a:pt x="2644" y="6340"/>
                </a:lnTo>
                <a:lnTo>
                  <a:pt x="318" y="5028"/>
                </a:lnTo>
                <a:lnTo>
                  <a:pt x="310" y="4776"/>
                </a:lnTo>
                <a:close/>
                <a:moveTo>
                  <a:pt x="1347" y="4673"/>
                </a:moveTo>
                <a:lnTo>
                  <a:pt x="1347" y="4673"/>
                </a:lnTo>
                <a:lnTo>
                  <a:pt x="1659" y="4835"/>
                </a:lnTo>
                <a:lnTo>
                  <a:pt x="2102" y="4673"/>
                </a:lnTo>
                <a:lnTo>
                  <a:pt x="1794" y="4518"/>
                </a:lnTo>
                <a:lnTo>
                  <a:pt x="1347" y="4673"/>
                </a:lnTo>
                <a:close/>
                <a:moveTo>
                  <a:pt x="4469" y="4349"/>
                </a:moveTo>
                <a:lnTo>
                  <a:pt x="4469" y="4349"/>
                </a:lnTo>
                <a:lnTo>
                  <a:pt x="4815" y="4212"/>
                </a:lnTo>
                <a:lnTo>
                  <a:pt x="5124" y="4353"/>
                </a:lnTo>
                <a:lnTo>
                  <a:pt x="4782" y="4493"/>
                </a:lnTo>
                <a:lnTo>
                  <a:pt x="4469" y="4349"/>
                </a:lnTo>
                <a:close/>
                <a:moveTo>
                  <a:pt x="3979" y="4543"/>
                </a:moveTo>
                <a:lnTo>
                  <a:pt x="3979" y="4543"/>
                </a:lnTo>
                <a:lnTo>
                  <a:pt x="4296" y="4693"/>
                </a:lnTo>
                <a:lnTo>
                  <a:pt x="4657" y="4544"/>
                </a:lnTo>
                <a:lnTo>
                  <a:pt x="4345" y="4398"/>
                </a:lnTo>
                <a:lnTo>
                  <a:pt x="3979" y="4543"/>
                </a:lnTo>
                <a:close/>
                <a:moveTo>
                  <a:pt x="3466" y="4745"/>
                </a:moveTo>
                <a:lnTo>
                  <a:pt x="3466" y="4745"/>
                </a:lnTo>
                <a:lnTo>
                  <a:pt x="3788" y="4902"/>
                </a:lnTo>
                <a:lnTo>
                  <a:pt x="4172" y="4744"/>
                </a:lnTo>
                <a:lnTo>
                  <a:pt x="3854" y="4592"/>
                </a:lnTo>
                <a:lnTo>
                  <a:pt x="3466" y="4745"/>
                </a:lnTo>
                <a:close/>
                <a:moveTo>
                  <a:pt x="2922" y="4960"/>
                </a:moveTo>
                <a:lnTo>
                  <a:pt x="2922" y="4960"/>
                </a:lnTo>
                <a:lnTo>
                  <a:pt x="3248" y="5124"/>
                </a:lnTo>
                <a:lnTo>
                  <a:pt x="3657" y="4956"/>
                </a:lnTo>
                <a:lnTo>
                  <a:pt x="3334" y="4797"/>
                </a:lnTo>
                <a:lnTo>
                  <a:pt x="2922" y="4960"/>
                </a:lnTo>
                <a:close/>
                <a:moveTo>
                  <a:pt x="2345" y="5189"/>
                </a:moveTo>
                <a:lnTo>
                  <a:pt x="2345" y="5189"/>
                </a:lnTo>
                <a:lnTo>
                  <a:pt x="2676" y="5359"/>
                </a:lnTo>
                <a:lnTo>
                  <a:pt x="3109" y="5182"/>
                </a:lnTo>
                <a:lnTo>
                  <a:pt x="2781" y="5016"/>
                </a:lnTo>
                <a:lnTo>
                  <a:pt x="2345" y="5189"/>
                </a:lnTo>
                <a:close/>
                <a:moveTo>
                  <a:pt x="3984" y="4125"/>
                </a:moveTo>
                <a:lnTo>
                  <a:pt x="3984" y="4125"/>
                </a:lnTo>
                <a:lnTo>
                  <a:pt x="4287" y="4264"/>
                </a:lnTo>
                <a:lnTo>
                  <a:pt x="4635" y="4131"/>
                </a:lnTo>
                <a:lnTo>
                  <a:pt x="4335" y="3994"/>
                </a:lnTo>
                <a:lnTo>
                  <a:pt x="3984" y="4125"/>
                </a:lnTo>
                <a:close/>
                <a:moveTo>
                  <a:pt x="3486" y="4310"/>
                </a:moveTo>
                <a:lnTo>
                  <a:pt x="3486" y="4310"/>
                </a:lnTo>
                <a:lnTo>
                  <a:pt x="3857" y="4172"/>
                </a:lnTo>
                <a:lnTo>
                  <a:pt x="4162" y="4313"/>
                </a:lnTo>
                <a:lnTo>
                  <a:pt x="3795" y="4455"/>
                </a:lnTo>
                <a:lnTo>
                  <a:pt x="3486" y="4310"/>
                </a:lnTo>
                <a:close/>
                <a:moveTo>
                  <a:pt x="2967" y="4501"/>
                </a:moveTo>
                <a:lnTo>
                  <a:pt x="2967" y="4501"/>
                </a:lnTo>
                <a:lnTo>
                  <a:pt x="3279" y="4653"/>
                </a:lnTo>
                <a:lnTo>
                  <a:pt x="3668" y="4504"/>
                </a:lnTo>
                <a:lnTo>
                  <a:pt x="3359" y="4356"/>
                </a:lnTo>
                <a:lnTo>
                  <a:pt x="2967" y="4501"/>
                </a:lnTo>
                <a:close/>
                <a:moveTo>
                  <a:pt x="2416" y="4707"/>
                </a:moveTo>
                <a:lnTo>
                  <a:pt x="2416" y="4707"/>
                </a:lnTo>
                <a:lnTo>
                  <a:pt x="2732" y="4865"/>
                </a:lnTo>
                <a:lnTo>
                  <a:pt x="3146" y="4706"/>
                </a:lnTo>
                <a:lnTo>
                  <a:pt x="2832" y="4551"/>
                </a:lnTo>
                <a:lnTo>
                  <a:pt x="2416" y="4707"/>
                </a:lnTo>
                <a:close/>
                <a:moveTo>
                  <a:pt x="1832" y="4923"/>
                </a:moveTo>
                <a:lnTo>
                  <a:pt x="1832" y="4923"/>
                </a:lnTo>
                <a:lnTo>
                  <a:pt x="2152" y="5089"/>
                </a:lnTo>
                <a:lnTo>
                  <a:pt x="2591" y="4919"/>
                </a:lnTo>
                <a:lnTo>
                  <a:pt x="2273" y="4759"/>
                </a:lnTo>
                <a:lnTo>
                  <a:pt x="1832" y="4923"/>
                </a:lnTo>
                <a:close/>
                <a:moveTo>
                  <a:pt x="3524" y="3913"/>
                </a:moveTo>
                <a:lnTo>
                  <a:pt x="3524" y="3913"/>
                </a:lnTo>
                <a:lnTo>
                  <a:pt x="3881" y="3788"/>
                </a:lnTo>
                <a:lnTo>
                  <a:pt x="4173" y="3921"/>
                </a:lnTo>
                <a:lnTo>
                  <a:pt x="3820" y="4048"/>
                </a:lnTo>
                <a:lnTo>
                  <a:pt x="3524" y="3913"/>
                </a:lnTo>
                <a:close/>
                <a:moveTo>
                  <a:pt x="3022" y="4088"/>
                </a:moveTo>
                <a:lnTo>
                  <a:pt x="3022" y="4088"/>
                </a:lnTo>
                <a:lnTo>
                  <a:pt x="3320" y="4231"/>
                </a:lnTo>
                <a:lnTo>
                  <a:pt x="3693" y="4095"/>
                </a:lnTo>
                <a:lnTo>
                  <a:pt x="3397" y="3957"/>
                </a:lnTo>
                <a:lnTo>
                  <a:pt x="3022" y="4088"/>
                </a:lnTo>
                <a:close/>
                <a:moveTo>
                  <a:pt x="2496" y="4271"/>
                </a:moveTo>
                <a:lnTo>
                  <a:pt x="2496" y="4271"/>
                </a:lnTo>
                <a:lnTo>
                  <a:pt x="2893" y="4133"/>
                </a:lnTo>
                <a:lnTo>
                  <a:pt x="3193" y="4277"/>
                </a:lnTo>
                <a:lnTo>
                  <a:pt x="2799" y="4420"/>
                </a:lnTo>
                <a:lnTo>
                  <a:pt x="2496" y="4271"/>
                </a:lnTo>
                <a:close/>
                <a:moveTo>
                  <a:pt x="1938" y="4466"/>
                </a:moveTo>
                <a:lnTo>
                  <a:pt x="1938" y="4466"/>
                </a:lnTo>
                <a:lnTo>
                  <a:pt x="2246" y="4621"/>
                </a:lnTo>
                <a:lnTo>
                  <a:pt x="2664" y="4469"/>
                </a:lnTo>
                <a:lnTo>
                  <a:pt x="2359" y="4319"/>
                </a:lnTo>
                <a:lnTo>
                  <a:pt x="1938" y="4466"/>
                </a:lnTo>
                <a:close/>
                <a:moveTo>
                  <a:pt x="395" y="1069"/>
                </a:moveTo>
                <a:lnTo>
                  <a:pt x="401" y="4623"/>
                </a:lnTo>
                <a:lnTo>
                  <a:pt x="2660" y="5860"/>
                </a:lnTo>
                <a:lnTo>
                  <a:pt x="6169" y="4441"/>
                </a:lnTo>
                <a:lnTo>
                  <a:pt x="3856" y="3412"/>
                </a:lnTo>
                <a:lnTo>
                  <a:pt x="3856" y="100"/>
                </a:lnTo>
                <a:lnTo>
                  <a:pt x="395" y="1069"/>
                </a:lnTo>
                <a:close/>
                <a:moveTo>
                  <a:pt x="223" y="1010"/>
                </a:moveTo>
                <a:lnTo>
                  <a:pt x="55" y="927"/>
                </a:lnTo>
                <a:lnTo>
                  <a:pt x="3560" y="0"/>
                </a:lnTo>
                <a:lnTo>
                  <a:pt x="3709" y="62"/>
                </a:lnTo>
                <a:lnTo>
                  <a:pt x="223" y="1010"/>
                </a:lnTo>
                <a:close/>
                <a:moveTo>
                  <a:pt x="0" y="999"/>
                </a:moveTo>
                <a:lnTo>
                  <a:pt x="19" y="4533"/>
                </a:lnTo>
                <a:lnTo>
                  <a:pt x="227" y="4609"/>
                </a:lnTo>
                <a:lnTo>
                  <a:pt x="207" y="1091"/>
                </a:lnTo>
                <a:lnTo>
                  <a:pt x="0" y="999"/>
                </a:lnTo>
                <a:close/>
                <a:moveTo>
                  <a:pt x="766" y="1270"/>
                </a:moveTo>
                <a:lnTo>
                  <a:pt x="754" y="4141"/>
                </a:lnTo>
                <a:lnTo>
                  <a:pt x="3585" y="3188"/>
                </a:lnTo>
                <a:lnTo>
                  <a:pt x="3585" y="480"/>
                </a:lnTo>
                <a:lnTo>
                  <a:pt x="766" y="127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rIns="612000" bIns="57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55" name="KSO_Shape"/>
          <p:cNvSpPr>
            <a:spLocks/>
          </p:cNvSpPr>
          <p:nvPr/>
        </p:nvSpPr>
        <p:spPr bwMode="auto">
          <a:xfrm>
            <a:off x="4068393" y="6293417"/>
            <a:ext cx="444789" cy="391414"/>
          </a:xfrm>
          <a:custGeom>
            <a:avLst/>
            <a:gdLst>
              <a:gd name="T0" fmla="*/ 2147483646 w 5215"/>
              <a:gd name="T1" fmla="*/ 2147483646 h 4586"/>
              <a:gd name="T2" fmla="*/ 2147483646 w 5215"/>
              <a:gd name="T3" fmla="*/ 2147483646 h 4586"/>
              <a:gd name="T4" fmla="*/ 2147483646 w 5215"/>
              <a:gd name="T5" fmla="*/ 2147483646 h 4586"/>
              <a:gd name="T6" fmla="*/ 2147483646 w 5215"/>
              <a:gd name="T7" fmla="*/ 2147483646 h 4586"/>
              <a:gd name="T8" fmla="*/ 2147483646 w 5215"/>
              <a:gd name="T9" fmla="*/ 2147483646 h 4586"/>
              <a:gd name="T10" fmla="*/ 2147483646 w 5215"/>
              <a:gd name="T11" fmla="*/ 2147483646 h 4586"/>
              <a:gd name="T12" fmla="*/ 2147483646 w 5215"/>
              <a:gd name="T13" fmla="*/ 2147483646 h 4586"/>
              <a:gd name="T14" fmla="*/ 2147483646 w 5215"/>
              <a:gd name="T15" fmla="*/ 2147483646 h 4586"/>
              <a:gd name="T16" fmla="*/ 2147483646 w 5215"/>
              <a:gd name="T17" fmla="*/ 2147483646 h 4586"/>
              <a:gd name="T18" fmla="*/ 2147483646 w 5215"/>
              <a:gd name="T19" fmla="*/ 2147483646 h 4586"/>
              <a:gd name="T20" fmla="*/ 2147483646 w 5215"/>
              <a:gd name="T21" fmla="*/ 2147483646 h 4586"/>
              <a:gd name="T22" fmla="*/ 2147483646 w 5215"/>
              <a:gd name="T23" fmla="*/ 2147483646 h 4586"/>
              <a:gd name="T24" fmla="*/ 2147483646 w 5215"/>
              <a:gd name="T25" fmla="*/ 2147483646 h 4586"/>
              <a:gd name="T26" fmla="*/ 2147483646 w 5215"/>
              <a:gd name="T27" fmla="*/ 2147483646 h 4586"/>
              <a:gd name="T28" fmla="*/ 2147483646 w 5215"/>
              <a:gd name="T29" fmla="*/ 2147483646 h 4586"/>
              <a:gd name="T30" fmla="*/ 2147483646 w 5215"/>
              <a:gd name="T31" fmla="*/ 2147483646 h 4586"/>
              <a:gd name="T32" fmla="*/ 2147483646 w 5215"/>
              <a:gd name="T33" fmla="*/ 2147483646 h 4586"/>
              <a:gd name="T34" fmla="*/ 2147483646 w 5215"/>
              <a:gd name="T35" fmla="*/ 2147483646 h 4586"/>
              <a:gd name="T36" fmla="*/ 2147483646 w 5215"/>
              <a:gd name="T37" fmla="*/ 2147483646 h 4586"/>
              <a:gd name="T38" fmla="*/ 2147483646 w 5215"/>
              <a:gd name="T39" fmla="*/ 2147483646 h 4586"/>
              <a:gd name="T40" fmla="*/ 2147483646 w 5215"/>
              <a:gd name="T41" fmla="*/ 2147483646 h 4586"/>
              <a:gd name="T42" fmla="*/ 2147483646 w 5215"/>
              <a:gd name="T43" fmla="*/ 781838818 h 4586"/>
              <a:gd name="T44" fmla="*/ 2147483646 w 5215"/>
              <a:gd name="T45" fmla="*/ 48906576 h 4586"/>
              <a:gd name="T46" fmla="*/ 2147483646 w 5215"/>
              <a:gd name="T47" fmla="*/ 146586302 h 4586"/>
              <a:gd name="T48" fmla="*/ 2147483646 w 5215"/>
              <a:gd name="T49" fmla="*/ 2101117000 h 4586"/>
              <a:gd name="T50" fmla="*/ 2147483646 w 5215"/>
              <a:gd name="T51" fmla="*/ 2147483646 h 4586"/>
              <a:gd name="T52" fmla="*/ 2147483646 w 5215"/>
              <a:gd name="T53" fmla="*/ 2147483646 h 4586"/>
              <a:gd name="T54" fmla="*/ 2147483646 w 5215"/>
              <a:gd name="T55" fmla="*/ 2147483646 h 4586"/>
              <a:gd name="T56" fmla="*/ 2147483646 w 5215"/>
              <a:gd name="T57" fmla="*/ 2147483646 h 4586"/>
              <a:gd name="T58" fmla="*/ 2147483646 w 5215"/>
              <a:gd name="T59" fmla="*/ 2147483646 h 4586"/>
              <a:gd name="T60" fmla="*/ 2147483646 w 5215"/>
              <a:gd name="T61" fmla="*/ 2147483646 h 4586"/>
              <a:gd name="T62" fmla="*/ 2147483646 w 5215"/>
              <a:gd name="T63" fmla="*/ 2147483646 h 4586"/>
              <a:gd name="T64" fmla="*/ 2147483646 w 5215"/>
              <a:gd name="T65" fmla="*/ 2147483646 h 4586"/>
              <a:gd name="T66" fmla="*/ 2147483646 w 5215"/>
              <a:gd name="T67" fmla="*/ 2147483646 h 4586"/>
              <a:gd name="T68" fmla="*/ 2147483646 w 5215"/>
              <a:gd name="T69" fmla="*/ 2147483646 h 4586"/>
              <a:gd name="T70" fmla="*/ 2147483646 w 5215"/>
              <a:gd name="T71" fmla="*/ 2147483646 h 4586"/>
              <a:gd name="T72" fmla="*/ 2147483646 w 5215"/>
              <a:gd name="T73" fmla="*/ 2147483646 h 4586"/>
              <a:gd name="T74" fmla="*/ 2147483646 w 5215"/>
              <a:gd name="T75" fmla="*/ 2147483646 h 4586"/>
              <a:gd name="T76" fmla="*/ 2147483646 w 5215"/>
              <a:gd name="T77" fmla="*/ 2147483646 h 4586"/>
              <a:gd name="T78" fmla="*/ 2147483646 w 5215"/>
              <a:gd name="T79" fmla="*/ 2147483646 h 4586"/>
              <a:gd name="T80" fmla="*/ 2147483646 w 5215"/>
              <a:gd name="T81" fmla="*/ 2147483646 h 4586"/>
              <a:gd name="T82" fmla="*/ 2147483646 w 5215"/>
              <a:gd name="T83" fmla="*/ 2147483646 h 4586"/>
              <a:gd name="T84" fmla="*/ 2147483646 w 5215"/>
              <a:gd name="T85" fmla="*/ 2147483646 h 4586"/>
              <a:gd name="T86" fmla="*/ 2147483646 w 5215"/>
              <a:gd name="T87" fmla="*/ 2147483646 h 4586"/>
              <a:gd name="T88" fmla="*/ 2147483646 w 5215"/>
              <a:gd name="T89" fmla="*/ 2147483646 h 4586"/>
              <a:gd name="T90" fmla="*/ 2147483646 w 5215"/>
              <a:gd name="T91" fmla="*/ 2147483646 h 4586"/>
              <a:gd name="T92" fmla="*/ 2147483646 w 5215"/>
              <a:gd name="T93" fmla="*/ 2147483646 h 4586"/>
              <a:gd name="T94" fmla="*/ 2147483646 w 5215"/>
              <a:gd name="T95" fmla="*/ 2147483646 h 4586"/>
              <a:gd name="T96" fmla="*/ 2147483646 w 5215"/>
              <a:gd name="T97" fmla="*/ 2147483646 h 4586"/>
              <a:gd name="T98" fmla="*/ 2147483646 w 5215"/>
              <a:gd name="T99" fmla="*/ 2147483646 h 4586"/>
              <a:gd name="T100" fmla="*/ 2147483646 w 5215"/>
              <a:gd name="T101" fmla="*/ 2147483646 h 4586"/>
              <a:gd name="T102" fmla="*/ 2147483646 w 5215"/>
              <a:gd name="T103" fmla="*/ 2147483646 h 4586"/>
              <a:gd name="T104" fmla="*/ 2147483646 w 5215"/>
              <a:gd name="T105" fmla="*/ 2147483646 h 4586"/>
              <a:gd name="T106" fmla="*/ 2147483646 w 5215"/>
              <a:gd name="T107" fmla="*/ 2147483646 h 4586"/>
              <a:gd name="T108" fmla="*/ 2147483646 w 5215"/>
              <a:gd name="T109" fmla="*/ 2147483646 h 4586"/>
              <a:gd name="T110" fmla="*/ 2147483646 w 5215"/>
              <a:gd name="T111" fmla="*/ 2147483646 h 4586"/>
              <a:gd name="T112" fmla="*/ 2147483646 w 5215"/>
              <a:gd name="T113" fmla="*/ 2147483646 h 4586"/>
              <a:gd name="T114" fmla="*/ 2147483646 w 5215"/>
              <a:gd name="T115" fmla="*/ 2147483646 h 4586"/>
              <a:gd name="T116" fmla="*/ 2147483646 w 5215"/>
              <a:gd name="T117" fmla="*/ 2147483646 h 4586"/>
              <a:gd name="T118" fmla="*/ 2147483646 w 5215"/>
              <a:gd name="T119" fmla="*/ 2147483646 h 4586"/>
              <a:gd name="T120" fmla="*/ 2147483646 w 5215"/>
              <a:gd name="T121" fmla="*/ 2147483646 h 4586"/>
              <a:gd name="T122" fmla="*/ 2147483646 w 5215"/>
              <a:gd name="T123" fmla="*/ 2147483646 h 4586"/>
              <a:gd name="T124" fmla="*/ 2147483646 w 5215"/>
              <a:gd name="T125" fmla="*/ 2147483646 h 458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5215" h="4586">
                <a:moveTo>
                  <a:pt x="2334" y="2365"/>
                </a:moveTo>
                <a:lnTo>
                  <a:pt x="2334" y="2365"/>
                </a:lnTo>
                <a:lnTo>
                  <a:pt x="2240" y="2309"/>
                </a:lnTo>
                <a:lnTo>
                  <a:pt x="2194" y="2282"/>
                </a:lnTo>
                <a:lnTo>
                  <a:pt x="2147" y="2256"/>
                </a:lnTo>
                <a:lnTo>
                  <a:pt x="2100" y="2231"/>
                </a:lnTo>
                <a:lnTo>
                  <a:pt x="2054" y="2207"/>
                </a:lnTo>
                <a:lnTo>
                  <a:pt x="2007" y="2185"/>
                </a:lnTo>
                <a:lnTo>
                  <a:pt x="1959" y="2163"/>
                </a:lnTo>
                <a:lnTo>
                  <a:pt x="1910" y="2144"/>
                </a:lnTo>
                <a:lnTo>
                  <a:pt x="1861" y="2126"/>
                </a:lnTo>
                <a:lnTo>
                  <a:pt x="1811" y="2110"/>
                </a:lnTo>
                <a:lnTo>
                  <a:pt x="1760" y="2095"/>
                </a:lnTo>
                <a:lnTo>
                  <a:pt x="1709" y="2084"/>
                </a:lnTo>
                <a:lnTo>
                  <a:pt x="1656" y="2073"/>
                </a:lnTo>
                <a:lnTo>
                  <a:pt x="1602" y="2065"/>
                </a:lnTo>
                <a:lnTo>
                  <a:pt x="1546" y="2059"/>
                </a:lnTo>
                <a:lnTo>
                  <a:pt x="1512" y="2057"/>
                </a:lnTo>
                <a:lnTo>
                  <a:pt x="1478" y="2056"/>
                </a:lnTo>
                <a:lnTo>
                  <a:pt x="1444" y="2056"/>
                </a:lnTo>
                <a:lnTo>
                  <a:pt x="1410" y="2056"/>
                </a:lnTo>
                <a:lnTo>
                  <a:pt x="1375" y="2056"/>
                </a:lnTo>
                <a:lnTo>
                  <a:pt x="1341" y="2057"/>
                </a:lnTo>
                <a:lnTo>
                  <a:pt x="1273" y="2063"/>
                </a:lnTo>
                <a:lnTo>
                  <a:pt x="1205" y="2070"/>
                </a:lnTo>
                <a:lnTo>
                  <a:pt x="1137" y="2080"/>
                </a:lnTo>
                <a:lnTo>
                  <a:pt x="1070" y="2092"/>
                </a:lnTo>
                <a:lnTo>
                  <a:pt x="1002" y="2106"/>
                </a:lnTo>
                <a:lnTo>
                  <a:pt x="935" y="2122"/>
                </a:lnTo>
                <a:lnTo>
                  <a:pt x="868" y="2141"/>
                </a:lnTo>
                <a:lnTo>
                  <a:pt x="803" y="2160"/>
                </a:lnTo>
                <a:lnTo>
                  <a:pt x="737" y="2181"/>
                </a:lnTo>
                <a:lnTo>
                  <a:pt x="673" y="2204"/>
                </a:lnTo>
                <a:lnTo>
                  <a:pt x="608" y="2228"/>
                </a:lnTo>
                <a:lnTo>
                  <a:pt x="544" y="2253"/>
                </a:lnTo>
                <a:lnTo>
                  <a:pt x="482" y="2277"/>
                </a:lnTo>
                <a:lnTo>
                  <a:pt x="0" y="3962"/>
                </a:lnTo>
                <a:lnTo>
                  <a:pt x="61" y="3939"/>
                </a:lnTo>
                <a:lnTo>
                  <a:pt x="120" y="3918"/>
                </a:lnTo>
                <a:lnTo>
                  <a:pt x="180" y="3898"/>
                </a:lnTo>
                <a:lnTo>
                  <a:pt x="240" y="3880"/>
                </a:lnTo>
                <a:lnTo>
                  <a:pt x="299" y="3862"/>
                </a:lnTo>
                <a:lnTo>
                  <a:pt x="357" y="3847"/>
                </a:lnTo>
                <a:lnTo>
                  <a:pt x="417" y="3833"/>
                </a:lnTo>
                <a:lnTo>
                  <a:pt x="476" y="3820"/>
                </a:lnTo>
                <a:lnTo>
                  <a:pt x="533" y="3809"/>
                </a:lnTo>
                <a:lnTo>
                  <a:pt x="592" y="3800"/>
                </a:lnTo>
                <a:lnTo>
                  <a:pt x="649" y="3792"/>
                </a:lnTo>
                <a:lnTo>
                  <a:pt x="708" y="3786"/>
                </a:lnTo>
                <a:lnTo>
                  <a:pt x="765" y="3781"/>
                </a:lnTo>
                <a:lnTo>
                  <a:pt x="823" y="3779"/>
                </a:lnTo>
                <a:lnTo>
                  <a:pt x="879" y="3778"/>
                </a:lnTo>
                <a:lnTo>
                  <a:pt x="936" y="3779"/>
                </a:lnTo>
                <a:lnTo>
                  <a:pt x="994" y="3781"/>
                </a:lnTo>
                <a:lnTo>
                  <a:pt x="1050" y="3786"/>
                </a:lnTo>
                <a:lnTo>
                  <a:pt x="1106" y="3793"/>
                </a:lnTo>
                <a:lnTo>
                  <a:pt x="1164" y="3801"/>
                </a:lnTo>
                <a:lnTo>
                  <a:pt x="1220" y="3812"/>
                </a:lnTo>
                <a:lnTo>
                  <a:pt x="1276" y="3823"/>
                </a:lnTo>
                <a:lnTo>
                  <a:pt x="1333" y="3839"/>
                </a:lnTo>
                <a:lnTo>
                  <a:pt x="1389" y="3855"/>
                </a:lnTo>
                <a:lnTo>
                  <a:pt x="1445" y="3874"/>
                </a:lnTo>
                <a:lnTo>
                  <a:pt x="1501" y="3894"/>
                </a:lnTo>
                <a:lnTo>
                  <a:pt x="1558" y="3917"/>
                </a:lnTo>
                <a:lnTo>
                  <a:pt x="1613" y="3942"/>
                </a:lnTo>
                <a:lnTo>
                  <a:pt x="1669" y="3970"/>
                </a:lnTo>
                <a:lnTo>
                  <a:pt x="1725" y="3999"/>
                </a:lnTo>
                <a:lnTo>
                  <a:pt x="1782" y="4031"/>
                </a:lnTo>
                <a:lnTo>
                  <a:pt x="1837" y="4065"/>
                </a:lnTo>
                <a:lnTo>
                  <a:pt x="2334" y="2365"/>
                </a:lnTo>
                <a:close/>
                <a:moveTo>
                  <a:pt x="1690" y="1712"/>
                </a:moveTo>
                <a:lnTo>
                  <a:pt x="1690" y="1712"/>
                </a:lnTo>
                <a:lnTo>
                  <a:pt x="1746" y="1720"/>
                </a:lnTo>
                <a:lnTo>
                  <a:pt x="1801" y="1730"/>
                </a:lnTo>
                <a:lnTo>
                  <a:pt x="1854" y="1741"/>
                </a:lnTo>
                <a:lnTo>
                  <a:pt x="1907" y="1756"/>
                </a:lnTo>
                <a:lnTo>
                  <a:pt x="1957" y="1771"/>
                </a:lnTo>
                <a:lnTo>
                  <a:pt x="2007" y="1787"/>
                </a:lnTo>
                <a:lnTo>
                  <a:pt x="2055" y="1805"/>
                </a:lnTo>
                <a:lnTo>
                  <a:pt x="2102" y="1825"/>
                </a:lnTo>
                <a:lnTo>
                  <a:pt x="2146" y="1845"/>
                </a:lnTo>
                <a:lnTo>
                  <a:pt x="2191" y="1866"/>
                </a:lnTo>
                <a:lnTo>
                  <a:pt x="2234" y="1887"/>
                </a:lnTo>
                <a:lnTo>
                  <a:pt x="2276" y="1909"/>
                </a:lnTo>
                <a:lnTo>
                  <a:pt x="2316" y="1931"/>
                </a:lnTo>
                <a:lnTo>
                  <a:pt x="2356" y="1955"/>
                </a:lnTo>
                <a:lnTo>
                  <a:pt x="2432" y="2002"/>
                </a:lnTo>
                <a:lnTo>
                  <a:pt x="2676" y="1158"/>
                </a:lnTo>
                <a:lnTo>
                  <a:pt x="2798" y="737"/>
                </a:lnTo>
                <a:lnTo>
                  <a:pt x="2920" y="315"/>
                </a:lnTo>
                <a:lnTo>
                  <a:pt x="2832" y="261"/>
                </a:lnTo>
                <a:lnTo>
                  <a:pt x="2787" y="234"/>
                </a:lnTo>
                <a:lnTo>
                  <a:pt x="2743" y="208"/>
                </a:lnTo>
                <a:lnTo>
                  <a:pt x="2698" y="184"/>
                </a:lnTo>
                <a:lnTo>
                  <a:pt x="2653" y="160"/>
                </a:lnTo>
                <a:lnTo>
                  <a:pt x="2607" y="138"/>
                </a:lnTo>
                <a:lnTo>
                  <a:pt x="2560" y="117"/>
                </a:lnTo>
                <a:lnTo>
                  <a:pt x="2513" y="97"/>
                </a:lnTo>
                <a:lnTo>
                  <a:pt x="2466" y="79"/>
                </a:lnTo>
                <a:lnTo>
                  <a:pt x="2418" y="63"/>
                </a:lnTo>
                <a:lnTo>
                  <a:pt x="2369" y="48"/>
                </a:lnTo>
                <a:lnTo>
                  <a:pt x="2320" y="35"/>
                </a:lnTo>
                <a:lnTo>
                  <a:pt x="2269" y="24"/>
                </a:lnTo>
                <a:lnTo>
                  <a:pt x="2218" y="16"/>
                </a:lnTo>
                <a:lnTo>
                  <a:pt x="2165" y="9"/>
                </a:lnTo>
                <a:lnTo>
                  <a:pt x="2131" y="5"/>
                </a:lnTo>
                <a:lnTo>
                  <a:pt x="2096" y="3"/>
                </a:lnTo>
                <a:lnTo>
                  <a:pt x="2061" y="1"/>
                </a:lnTo>
                <a:lnTo>
                  <a:pt x="2027" y="0"/>
                </a:lnTo>
                <a:lnTo>
                  <a:pt x="1991" y="0"/>
                </a:lnTo>
                <a:lnTo>
                  <a:pt x="1956" y="0"/>
                </a:lnTo>
                <a:lnTo>
                  <a:pt x="1921" y="1"/>
                </a:lnTo>
                <a:lnTo>
                  <a:pt x="1886" y="3"/>
                </a:lnTo>
                <a:lnTo>
                  <a:pt x="1851" y="5"/>
                </a:lnTo>
                <a:lnTo>
                  <a:pt x="1817" y="9"/>
                </a:lnTo>
                <a:lnTo>
                  <a:pt x="1746" y="18"/>
                </a:lnTo>
                <a:lnTo>
                  <a:pt x="1677" y="29"/>
                </a:lnTo>
                <a:lnTo>
                  <a:pt x="1607" y="43"/>
                </a:lnTo>
                <a:lnTo>
                  <a:pt x="1538" y="59"/>
                </a:lnTo>
                <a:lnTo>
                  <a:pt x="1470" y="77"/>
                </a:lnTo>
                <a:lnTo>
                  <a:pt x="1402" y="97"/>
                </a:lnTo>
                <a:lnTo>
                  <a:pt x="1334" y="118"/>
                </a:lnTo>
                <a:lnTo>
                  <a:pt x="1267" y="140"/>
                </a:lnTo>
                <a:lnTo>
                  <a:pt x="1201" y="164"/>
                </a:lnTo>
                <a:lnTo>
                  <a:pt x="1137" y="188"/>
                </a:lnTo>
                <a:lnTo>
                  <a:pt x="1072" y="214"/>
                </a:lnTo>
                <a:lnTo>
                  <a:pt x="949" y="637"/>
                </a:lnTo>
                <a:lnTo>
                  <a:pt x="827" y="1059"/>
                </a:lnTo>
                <a:lnTo>
                  <a:pt x="584" y="1906"/>
                </a:lnTo>
                <a:lnTo>
                  <a:pt x="649" y="1880"/>
                </a:lnTo>
                <a:lnTo>
                  <a:pt x="716" y="1856"/>
                </a:lnTo>
                <a:lnTo>
                  <a:pt x="783" y="1833"/>
                </a:lnTo>
                <a:lnTo>
                  <a:pt x="851" y="1811"/>
                </a:lnTo>
                <a:lnTo>
                  <a:pt x="919" y="1791"/>
                </a:lnTo>
                <a:lnTo>
                  <a:pt x="988" y="1772"/>
                </a:lnTo>
                <a:lnTo>
                  <a:pt x="1057" y="1754"/>
                </a:lnTo>
                <a:lnTo>
                  <a:pt x="1126" y="1740"/>
                </a:lnTo>
                <a:lnTo>
                  <a:pt x="1195" y="1727"/>
                </a:lnTo>
                <a:lnTo>
                  <a:pt x="1266" y="1717"/>
                </a:lnTo>
                <a:lnTo>
                  <a:pt x="1336" y="1709"/>
                </a:lnTo>
                <a:lnTo>
                  <a:pt x="1406" y="1703"/>
                </a:lnTo>
                <a:lnTo>
                  <a:pt x="1443" y="1702"/>
                </a:lnTo>
                <a:lnTo>
                  <a:pt x="1478" y="1700"/>
                </a:lnTo>
                <a:lnTo>
                  <a:pt x="1513" y="1700"/>
                </a:lnTo>
                <a:lnTo>
                  <a:pt x="1548" y="1702"/>
                </a:lnTo>
                <a:lnTo>
                  <a:pt x="1583" y="1703"/>
                </a:lnTo>
                <a:lnTo>
                  <a:pt x="1619" y="1705"/>
                </a:lnTo>
                <a:lnTo>
                  <a:pt x="1655" y="1707"/>
                </a:lnTo>
                <a:lnTo>
                  <a:pt x="1690" y="1712"/>
                </a:lnTo>
                <a:close/>
                <a:moveTo>
                  <a:pt x="3659" y="2901"/>
                </a:moveTo>
                <a:lnTo>
                  <a:pt x="3659" y="2901"/>
                </a:lnTo>
                <a:lnTo>
                  <a:pt x="3618" y="2901"/>
                </a:lnTo>
                <a:lnTo>
                  <a:pt x="3577" y="2900"/>
                </a:lnTo>
                <a:lnTo>
                  <a:pt x="3536" y="2897"/>
                </a:lnTo>
                <a:lnTo>
                  <a:pt x="3497" y="2894"/>
                </a:lnTo>
                <a:lnTo>
                  <a:pt x="3458" y="2890"/>
                </a:lnTo>
                <a:lnTo>
                  <a:pt x="3420" y="2886"/>
                </a:lnTo>
                <a:lnTo>
                  <a:pt x="3383" y="2880"/>
                </a:lnTo>
                <a:lnTo>
                  <a:pt x="3346" y="2874"/>
                </a:lnTo>
                <a:lnTo>
                  <a:pt x="3310" y="2867"/>
                </a:lnTo>
                <a:lnTo>
                  <a:pt x="3275" y="2859"/>
                </a:lnTo>
                <a:lnTo>
                  <a:pt x="3241" y="2850"/>
                </a:lnTo>
                <a:lnTo>
                  <a:pt x="3207" y="2841"/>
                </a:lnTo>
                <a:lnTo>
                  <a:pt x="3173" y="2832"/>
                </a:lnTo>
                <a:lnTo>
                  <a:pt x="3140" y="2821"/>
                </a:lnTo>
                <a:lnTo>
                  <a:pt x="3109" y="2811"/>
                </a:lnTo>
                <a:lnTo>
                  <a:pt x="3077" y="2800"/>
                </a:lnTo>
                <a:lnTo>
                  <a:pt x="3016" y="2775"/>
                </a:lnTo>
                <a:lnTo>
                  <a:pt x="2956" y="2750"/>
                </a:lnTo>
                <a:lnTo>
                  <a:pt x="2899" y="2721"/>
                </a:lnTo>
                <a:lnTo>
                  <a:pt x="2844" y="2692"/>
                </a:lnTo>
                <a:lnTo>
                  <a:pt x="2790" y="2662"/>
                </a:lnTo>
                <a:lnTo>
                  <a:pt x="2737" y="2631"/>
                </a:lnTo>
                <a:lnTo>
                  <a:pt x="2685" y="2598"/>
                </a:lnTo>
                <a:lnTo>
                  <a:pt x="2635" y="2566"/>
                </a:lnTo>
                <a:lnTo>
                  <a:pt x="2630" y="2570"/>
                </a:lnTo>
                <a:lnTo>
                  <a:pt x="2141" y="4263"/>
                </a:lnTo>
                <a:lnTo>
                  <a:pt x="2200" y="4299"/>
                </a:lnTo>
                <a:lnTo>
                  <a:pt x="2259" y="4334"/>
                </a:lnTo>
                <a:lnTo>
                  <a:pt x="2318" y="4367"/>
                </a:lnTo>
                <a:lnTo>
                  <a:pt x="2378" y="4398"/>
                </a:lnTo>
                <a:lnTo>
                  <a:pt x="2438" y="4425"/>
                </a:lnTo>
                <a:lnTo>
                  <a:pt x="2498" y="4450"/>
                </a:lnTo>
                <a:lnTo>
                  <a:pt x="2559" y="4474"/>
                </a:lnTo>
                <a:lnTo>
                  <a:pt x="2620" y="4495"/>
                </a:lnTo>
                <a:lnTo>
                  <a:pt x="2682" y="4514"/>
                </a:lnTo>
                <a:lnTo>
                  <a:pt x="2744" y="4530"/>
                </a:lnTo>
                <a:lnTo>
                  <a:pt x="2806" y="4544"/>
                </a:lnTo>
                <a:lnTo>
                  <a:pt x="2868" y="4557"/>
                </a:lnTo>
                <a:lnTo>
                  <a:pt x="2930" y="4567"/>
                </a:lnTo>
                <a:lnTo>
                  <a:pt x="2994" y="4575"/>
                </a:lnTo>
                <a:lnTo>
                  <a:pt x="3056" y="4581"/>
                </a:lnTo>
                <a:lnTo>
                  <a:pt x="3119" y="4584"/>
                </a:lnTo>
                <a:lnTo>
                  <a:pt x="3182" y="4586"/>
                </a:lnTo>
                <a:lnTo>
                  <a:pt x="3246" y="4586"/>
                </a:lnTo>
                <a:lnTo>
                  <a:pt x="3309" y="4584"/>
                </a:lnTo>
                <a:lnTo>
                  <a:pt x="3373" y="4579"/>
                </a:lnTo>
                <a:lnTo>
                  <a:pt x="3437" y="4574"/>
                </a:lnTo>
                <a:lnTo>
                  <a:pt x="3501" y="4565"/>
                </a:lnTo>
                <a:lnTo>
                  <a:pt x="3565" y="4556"/>
                </a:lnTo>
                <a:lnTo>
                  <a:pt x="3628" y="4543"/>
                </a:lnTo>
                <a:lnTo>
                  <a:pt x="3692" y="4530"/>
                </a:lnTo>
                <a:lnTo>
                  <a:pt x="3756" y="4515"/>
                </a:lnTo>
                <a:lnTo>
                  <a:pt x="3820" y="4497"/>
                </a:lnTo>
                <a:lnTo>
                  <a:pt x="3883" y="4479"/>
                </a:lnTo>
                <a:lnTo>
                  <a:pt x="3947" y="4457"/>
                </a:lnTo>
                <a:lnTo>
                  <a:pt x="4011" y="4435"/>
                </a:lnTo>
                <a:lnTo>
                  <a:pt x="4074" y="4411"/>
                </a:lnTo>
                <a:lnTo>
                  <a:pt x="4138" y="4385"/>
                </a:lnTo>
                <a:lnTo>
                  <a:pt x="4611" y="2731"/>
                </a:lnTo>
                <a:lnTo>
                  <a:pt x="4608" y="2732"/>
                </a:lnTo>
                <a:lnTo>
                  <a:pt x="4541" y="2753"/>
                </a:lnTo>
                <a:lnTo>
                  <a:pt x="4475" y="2773"/>
                </a:lnTo>
                <a:lnTo>
                  <a:pt x="4411" y="2792"/>
                </a:lnTo>
                <a:lnTo>
                  <a:pt x="4348" y="2808"/>
                </a:lnTo>
                <a:lnTo>
                  <a:pt x="4285" y="2823"/>
                </a:lnTo>
                <a:lnTo>
                  <a:pt x="4223" y="2837"/>
                </a:lnTo>
                <a:lnTo>
                  <a:pt x="4162" y="2850"/>
                </a:lnTo>
                <a:lnTo>
                  <a:pt x="4104" y="2861"/>
                </a:lnTo>
                <a:lnTo>
                  <a:pt x="4045" y="2870"/>
                </a:lnTo>
                <a:lnTo>
                  <a:pt x="3987" y="2879"/>
                </a:lnTo>
                <a:lnTo>
                  <a:pt x="3930" y="2886"/>
                </a:lnTo>
                <a:lnTo>
                  <a:pt x="3874" y="2891"/>
                </a:lnTo>
                <a:lnTo>
                  <a:pt x="3820" y="2896"/>
                </a:lnTo>
                <a:lnTo>
                  <a:pt x="3765" y="2898"/>
                </a:lnTo>
                <a:lnTo>
                  <a:pt x="3712" y="2901"/>
                </a:lnTo>
                <a:lnTo>
                  <a:pt x="3659" y="2901"/>
                </a:lnTo>
                <a:close/>
                <a:moveTo>
                  <a:pt x="5214" y="640"/>
                </a:moveTo>
                <a:lnTo>
                  <a:pt x="5214" y="640"/>
                </a:lnTo>
                <a:lnTo>
                  <a:pt x="5210" y="637"/>
                </a:lnTo>
                <a:lnTo>
                  <a:pt x="5147" y="662"/>
                </a:lnTo>
                <a:lnTo>
                  <a:pt x="5083" y="685"/>
                </a:lnTo>
                <a:lnTo>
                  <a:pt x="5019" y="708"/>
                </a:lnTo>
                <a:lnTo>
                  <a:pt x="4956" y="729"/>
                </a:lnTo>
                <a:lnTo>
                  <a:pt x="4891" y="747"/>
                </a:lnTo>
                <a:lnTo>
                  <a:pt x="4828" y="765"/>
                </a:lnTo>
                <a:lnTo>
                  <a:pt x="4765" y="780"/>
                </a:lnTo>
                <a:lnTo>
                  <a:pt x="4702" y="794"/>
                </a:lnTo>
                <a:lnTo>
                  <a:pt x="4638" y="807"/>
                </a:lnTo>
                <a:lnTo>
                  <a:pt x="4576" y="817"/>
                </a:lnTo>
                <a:lnTo>
                  <a:pt x="4513" y="826"/>
                </a:lnTo>
                <a:lnTo>
                  <a:pt x="4450" y="833"/>
                </a:lnTo>
                <a:lnTo>
                  <a:pt x="4387" y="838"/>
                </a:lnTo>
                <a:lnTo>
                  <a:pt x="4325" y="840"/>
                </a:lnTo>
                <a:lnTo>
                  <a:pt x="4262" y="841"/>
                </a:lnTo>
                <a:lnTo>
                  <a:pt x="4200" y="840"/>
                </a:lnTo>
                <a:lnTo>
                  <a:pt x="4138" y="838"/>
                </a:lnTo>
                <a:lnTo>
                  <a:pt x="4076" y="832"/>
                </a:lnTo>
                <a:lnTo>
                  <a:pt x="4015" y="825"/>
                </a:lnTo>
                <a:lnTo>
                  <a:pt x="3953" y="815"/>
                </a:lnTo>
                <a:lnTo>
                  <a:pt x="3890" y="804"/>
                </a:lnTo>
                <a:lnTo>
                  <a:pt x="3829" y="791"/>
                </a:lnTo>
                <a:lnTo>
                  <a:pt x="3768" y="774"/>
                </a:lnTo>
                <a:lnTo>
                  <a:pt x="3708" y="756"/>
                </a:lnTo>
                <a:lnTo>
                  <a:pt x="3647" y="736"/>
                </a:lnTo>
                <a:lnTo>
                  <a:pt x="3586" y="712"/>
                </a:lnTo>
                <a:lnTo>
                  <a:pt x="3526" y="686"/>
                </a:lnTo>
                <a:lnTo>
                  <a:pt x="3465" y="658"/>
                </a:lnTo>
                <a:lnTo>
                  <a:pt x="3405" y="628"/>
                </a:lnTo>
                <a:lnTo>
                  <a:pt x="3345" y="595"/>
                </a:lnTo>
                <a:lnTo>
                  <a:pt x="3286" y="560"/>
                </a:lnTo>
                <a:lnTo>
                  <a:pt x="3227" y="522"/>
                </a:lnTo>
                <a:lnTo>
                  <a:pt x="3206" y="593"/>
                </a:lnTo>
                <a:lnTo>
                  <a:pt x="3186" y="655"/>
                </a:lnTo>
                <a:lnTo>
                  <a:pt x="3168" y="709"/>
                </a:lnTo>
                <a:lnTo>
                  <a:pt x="3154" y="756"/>
                </a:lnTo>
                <a:lnTo>
                  <a:pt x="2987" y="1336"/>
                </a:lnTo>
                <a:lnTo>
                  <a:pt x="2730" y="2226"/>
                </a:lnTo>
                <a:lnTo>
                  <a:pt x="2787" y="2262"/>
                </a:lnTo>
                <a:lnTo>
                  <a:pt x="2846" y="2296"/>
                </a:lnTo>
                <a:lnTo>
                  <a:pt x="2906" y="2328"/>
                </a:lnTo>
                <a:lnTo>
                  <a:pt x="2964" y="2358"/>
                </a:lnTo>
                <a:lnTo>
                  <a:pt x="3025" y="2385"/>
                </a:lnTo>
                <a:lnTo>
                  <a:pt x="3085" y="2411"/>
                </a:lnTo>
                <a:lnTo>
                  <a:pt x="3146" y="2434"/>
                </a:lnTo>
                <a:lnTo>
                  <a:pt x="3207" y="2455"/>
                </a:lnTo>
                <a:lnTo>
                  <a:pt x="3268" y="2474"/>
                </a:lnTo>
                <a:lnTo>
                  <a:pt x="3330" y="2491"/>
                </a:lnTo>
                <a:lnTo>
                  <a:pt x="3391" y="2506"/>
                </a:lnTo>
                <a:lnTo>
                  <a:pt x="3453" y="2519"/>
                </a:lnTo>
                <a:lnTo>
                  <a:pt x="3516" y="2529"/>
                </a:lnTo>
                <a:lnTo>
                  <a:pt x="3579" y="2537"/>
                </a:lnTo>
                <a:lnTo>
                  <a:pt x="3642" y="2543"/>
                </a:lnTo>
                <a:lnTo>
                  <a:pt x="3704" y="2548"/>
                </a:lnTo>
                <a:lnTo>
                  <a:pt x="3767" y="2550"/>
                </a:lnTo>
                <a:lnTo>
                  <a:pt x="3831" y="2550"/>
                </a:lnTo>
                <a:lnTo>
                  <a:pt x="3894" y="2549"/>
                </a:lnTo>
                <a:lnTo>
                  <a:pt x="3957" y="2546"/>
                </a:lnTo>
                <a:lnTo>
                  <a:pt x="4022" y="2540"/>
                </a:lnTo>
                <a:lnTo>
                  <a:pt x="4085" y="2532"/>
                </a:lnTo>
                <a:lnTo>
                  <a:pt x="4148" y="2522"/>
                </a:lnTo>
                <a:lnTo>
                  <a:pt x="4212" y="2510"/>
                </a:lnTo>
                <a:lnTo>
                  <a:pt x="4276" y="2496"/>
                </a:lnTo>
                <a:lnTo>
                  <a:pt x="4339" y="2480"/>
                </a:lnTo>
                <a:lnTo>
                  <a:pt x="4403" y="2462"/>
                </a:lnTo>
                <a:lnTo>
                  <a:pt x="4466" y="2444"/>
                </a:lnTo>
                <a:lnTo>
                  <a:pt x="4529" y="2421"/>
                </a:lnTo>
                <a:lnTo>
                  <a:pt x="4593" y="2398"/>
                </a:lnTo>
                <a:lnTo>
                  <a:pt x="4656" y="2373"/>
                </a:lnTo>
                <a:lnTo>
                  <a:pt x="4718" y="2345"/>
                </a:lnTo>
                <a:lnTo>
                  <a:pt x="5215" y="641"/>
                </a:lnTo>
                <a:lnTo>
                  <a:pt x="5214" y="64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6" name="KSO_Shape"/>
          <p:cNvSpPr/>
          <p:nvPr/>
        </p:nvSpPr>
        <p:spPr>
          <a:xfrm>
            <a:off x="1124646" y="2541615"/>
            <a:ext cx="444788" cy="248340"/>
          </a:xfrm>
          <a:custGeom>
            <a:avLst/>
            <a:gdLst/>
            <a:ahLst/>
            <a:cxnLst/>
            <a:rect l="l" t="t" r="r" b="b"/>
            <a:pathLst>
              <a:path w="2263730" h="1265688">
                <a:moveTo>
                  <a:pt x="905551" y="0"/>
                </a:moveTo>
                <a:cubicBezTo>
                  <a:pt x="964955" y="0"/>
                  <a:pt x="1021809" y="12275"/>
                  <a:pt x="1073606" y="36122"/>
                </a:cubicBezTo>
                <a:cubicBezTo>
                  <a:pt x="867772" y="107015"/>
                  <a:pt x="717264" y="277397"/>
                  <a:pt x="695253" y="481416"/>
                </a:cubicBezTo>
                <a:cubicBezTo>
                  <a:pt x="659529" y="464587"/>
                  <a:pt x="621677" y="456871"/>
                  <a:pt x="584749" y="459054"/>
                </a:cubicBezTo>
                <a:cubicBezTo>
                  <a:pt x="568316" y="460025"/>
                  <a:pt x="552067" y="462956"/>
                  <a:pt x="536229" y="467989"/>
                </a:cubicBezTo>
                <a:cubicBezTo>
                  <a:pt x="461080" y="491867"/>
                  <a:pt x="412084" y="557684"/>
                  <a:pt x="398547" y="640069"/>
                </a:cubicBezTo>
                <a:cubicBezTo>
                  <a:pt x="252469" y="690186"/>
                  <a:pt x="150529" y="805213"/>
                  <a:pt x="150529" y="939037"/>
                </a:cubicBezTo>
                <a:cubicBezTo>
                  <a:pt x="150529" y="1060859"/>
                  <a:pt x="235005" y="1167106"/>
                  <a:pt x="360867" y="1221858"/>
                </a:cubicBezTo>
                <a:cubicBezTo>
                  <a:pt x="258008" y="1163330"/>
                  <a:pt x="191624" y="1067577"/>
                  <a:pt x="191624" y="959585"/>
                </a:cubicBezTo>
                <a:cubicBezTo>
                  <a:pt x="191624" y="825761"/>
                  <a:pt x="293564" y="710734"/>
                  <a:pt x="439642" y="660617"/>
                </a:cubicBezTo>
                <a:cubicBezTo>
                  <a:pt x="453179" y="578232"/>
                  <a:pt x="502175" y="512415"/>
                  <a:pt x="577324" y="488537"/>
                </a:cubicBezTo>
                <a:cubicBezTo>
                  <a:pt x="593162" y="483504"/>
                  <a:pt x="609411" y="480573"/>
                  <a:pt x="625844" y="479602"/>
                </a:cubicBezTo>
                <a:cubicBezTo>
                  <a:pt x="662772" y="477419"/>
                  <a:pt x="700624" y="485135"/>
                  <a:pt x="736348" y="501964"/>
                </a:cubicBezTo>
                <a:cubicBezTo>
                  <a:pt x="765500" y="231754"/>
                  <a:pt x="1020053" y="20548"/>
                  <a:pt x="1329741" y="20548"/>
                </a:cubicBezTo>
                <a:cubicBezTo>
                  <a:pt x="1659087" y="20548"/>
                  <a:pt x="1926075" y="259418"/>
                  <a:pt x="1926075" y="554079"/>
                </a:cubicBezTo>
                <a:cubicBezTo>
                  <a:pt x="1926075" y="582788"/>
                  <a:pt x="1923540" y="610967"/>
                  <a:pt x="1917927" y="638343"/>
                </a:cubicBezTo>
                <a:cubicBezTo>
                  <a:pt x="2114194" y="662993"/>
                  <a:pt x="2263730" y="797503"/>
                  <a:pt x="2263730" y="959585"/>
                </a:cubicBezTo>
                <a:cubicBezTo>
                  <a:pt x="2263730" y="1100449"/>
                  <a:pt x="2150783" y="1220487"/>
                  <a:pt x="1992071" y="1265207"/>
                </a:cubicBezTo>
                <a:lnTo>
                  <a:pt x="1990321" y="1265688"/>
                </a:lnTo>
                <a:lnTo>
                  <a:pt x="465245" y="1265688"/>
                </a:lnTo>
                <a:lnTo>
                  <a:pt x="370547" y="1265688"/>
                </a:lnTo>
                <a:lnTo>
                  <a:pt x="351179" y="1263493"/>
                </a:lnTo>
                <a:cubicBezTo>
                  <a:pt x="343976" y="1265446"/>
                  <a:pt x="336631" y="1265688"/>
                  <a:pt x="329229" y="1265688"/>
                </a:cubicBezTo>
                <a:cubicBezTo>
                  <a:pt x="147401" y="1265688"/>
                  <a:pt x="0" y="1119441"/>
                  <a:pt x="0" y="939037"/>
                </a:cubicBezTo>
                <a:cubicBezTo>
                  <a:pt x="0" y="805213"/>
                  <a:pt x="81109" y="690186"/>
                  <a:pt x="197338" y="640069"/>
                </a:cubicBezTo>
                <a:cubicBezTo>
                  <a:pt x="208108" y="557684"/>
                  <a:pt x="247093" y="491867"/>
                  <a:pt x="306885" y="467989"/>
                </a:cubicBezTo>
                <a:cubicBezTo>
                  <a:pt x="319486" y="462956"/>
                  <a:pt x="332415" y="460025"/>
                  <a:pt x="345490" y="459054"/>
                </a:cubicBezTo>
                <a:cubicBezTo>
                  <a:pt x="374873" y="456871"/>
                  <a:pt x="404990" y="464587"/>
                  <a:pt x="433414" y="481416"/>
                </a:cubicBezTo>
                <a:cubicBezTo>
                  <a:pt x="456609" y="211206"/>
                  <a:pt x="659145" y="0"/>
                  <a:pt x="90555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5" name="KSO_Shape"/>
          <p:cNvSpPr/>
          <p:nvPr/>
        </p:nvSpPr>
        <p:spPr>
          <a:xfrm>
            <a:off x="8903050" y="3599323"/>
            <a:ext cx="361474" cy="361474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92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矩形 74"/>
          <p:cNvSpPr/>
          <p:nvPr/>
        </p:nvSpPr>
        <p:spPr>
          <a:xfrm>
            <a:off x="3038" y="22816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P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AAS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智慧校园云应用管理平台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37813" y="2235331"/>
            <a:ext cx="15359517" cy="5813843"/>
            <a:chOff x="1537813" y="2235331"/>
            <a:chExt cx="15359517" cy="5813843"/>
          </a:xfrm>
        </p:grpSpPr>
        <p:sp>
          <p:nvSpPr>
            <p:cNvPr id="34" name="MH_Picture_1"/>
            <p:cNvSpPr>
              <a:spLocks noChangeArrowheads="1"/>
            </p:cNvSpPr>
            <p:nvPr/>
          </p:nvSpPr>
          <p:spPr bwMode="auto">
            <a:xfrm>
              <a:off x="1992975" y="2864507"/>
              <a:ext cx="3491013" cy="3052354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 l="-33000" r="-6000"/>
              </a:stretch>
            </a:blip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MH_Picture_2"/>
            <p:cNvSpPr>
              <a:spLocks noChangeArrowheads="1"/>
            </p:cNvSpPr>
            <p:nvPr/>
          </p:nvSpPr>
          <p:spPr bwMode="auto">
            <a:xfrm>
              <a:off x="5784938" y="2864507"/>
              <a:ext cx="3491013" cy="3052354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MH_Picture_4"/>
            <p:cNvSpPr>
              <a:spLocks noChangeArrowheads="1"/>
            </p:cNvSpPr>
            <p:nvPr/>
          </p:nvSpPr>
          <p:spPr bwMode="auto">
            <a:xfrm>
              <a:off x="13365519" y="2864507"/>
              <a:ext cx="3487670" cy="3052354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 l="-19000" t="-1000" r="-9000" b="-4000"/>
              </a:stretch>
            </a:blip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7" name="MH_Picture_3"/>
            <p:cNvSpPr>
              <a:spLocks noChangeArrowheads="1"/>
            </p:cNvSpPr>
            <p:nvPr/>
          </p:nvSpPr>
          <p:spPr bwMode="auto">
            <a:xfrm>
              <a:off x="9573555" y="2864507"/>
              <a:ext cx="3491013" cy="3052354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49" name="矩形 2048"/>
            <p:cNvSpPr/>
            <p:nvPr/>
          </p:nvSpPr>
          <p:spPr>
            <a:xfrm>
              <a:off x="2179793" y="5102815"/>
              <a:ext cx="3117378" cy="831163"/>
            </a:xfrm>
            <a:prstGeom prst="rect">
              <a:avLst/>
            </a:prstGeom>
            <a:solidFill>
              <a:srgbClr val="129AE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5971756" y="5102815"/>
              <a:ext cx="3117378" cy="831163"/>
            </a:xfrm>
            <a:prstGeom prst="rect">
              <a:avLst/>
            </a:prstGeom>
            <a:solidFill>
              <a:srgbClr val="129AE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76257" y="5308598"/>
              <a:ext cx="2542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8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28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zh-CN" altLang="en-US" sz="28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</a:p>
          </p:txBody>
        </p:sp>
        <p:sp>
          <p:nvSpPr>
            <p:cNvPr id="2048" name="TextBox 2047"/>
            <p:cNvSpPr txBox="1"/>
            <p:nvPr/>
          </p:nvSpPr>
          <p:spPr>
            <a:xfrm>
              <a:off x="2434100" y="5275348"/>
              <a:ext cx="25420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en-US" sz="28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</a:t>
              </a:r>
              <a:r>
                <a:rPr lang="zh-CN" altLang="en-US" sz="2800" b="1" kern="0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r>
                <a:rPr lang="zh-CN" altLang="en-US" sz="2800" b="1" kern="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</a:p>
            <a:p>
              <a:endParaRPr lang="zh-CN" altLang="en-US" sz="2800" dirty="0"/>
            </a:p>
          </p:txBody>
        </p:sp>
        <p:sp>
          <p:nvSpPr>
            <p:cNvPr id="2051" name="矩形 2050"/>
            <p:cNvSpPr/>
            <p:nvPr/>
          </p:nvSpPr>
          <p:spPr>
            <a:xfrm>
              <a:off x="2179793" y="5916862"/>
              <a:ext cx="3117378" cy="2132312"/>
            </a:xfrm>
            <a:prstGeom prst="rect">
              <a:avLst/>
            </a:prstGeom>
            <a:solidFill>
              <a:srgbClr val="08AEF8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971756" y="5916862"/>
              <a:ext cx="3117378" cy="2132312"/>
            </a:xfrm>
            <a:prstGeom prst="rect">
              <a:avLst/>
            </a:prstGeom>
            <a:solidFill>
              <a:srgbClr val="129AEE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3551474" y="5102815"/>
              <a:ext cx="3117378" cy="831163"/>
            </a:xfrm>
            <a:prstGeom prst="rect">
              <a:avLst/>
            </a:prstGeom>
            <a:solidFill>
              <a:srgbClr val="129AE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3551474" y="5916862"/>
              <a:ext cx="3117378" cy="2132312"/>
            </a:xfrm>
            <a:prstGeom prst="rect">
              <a:avLst/>
            </a:prstGeom>
            <a:solidFill>
              <a:srgbClr val="129AEE">
                <a:alpha val="8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9760373" y="5102815"/>
              <a:ext cx="3117378" cy="831163"/>
            </a:xfrm>
            <a:prstGeom prst="rect">
              <a:avLst/>
            </a:prstGeom>
            <a:solidFill>
              <a:srgbClr val="129AEE">
                <a:alpha val="7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9760373" y="5916862"/>
              <a:ext cx="3117378" cy="2132312"/>
            </a:xfrm>
            <a:prstGeom prst="rect">
              <a:avLst/>
            </a:prstGeom>
            <a:solidFill>
              <a:srgbClr val="08AEF8">
                <a:alpha val="8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0268299" y="5291973"/>
              <a:ext cx="2542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统一权限管理</a:t>
              </a:r>
              <a:endPara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971540" y="5291973"/>
              <a:ext cx="2542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统一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信息</a:t>
              </a:r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门户</a:t>
              </a:r>
              <a:endParaRPr lang="zh-CN" altLang="en-US" sz="2800" b="1" dirty="0">
                <a:solidFill>
                  <a:schemeClr val="bg1"/>
                </a:solidFill>
                <a:sym typeface="Calibri" pitchFamily="34" charset="0"/>
              </a:endParaRPr>
            </a:p>
          </p:txBody>
        </p:sp>
        <p:sp>
          <p:nvSpPr>
            <p:cNvPr id="13" name="TextBox 53"/>
            <p:cNvSpPr txBox="1">
              <a:spLocks noChangeArrowheads="1"/>
            </p:cNvSpPr>
            <p:nvPr/>
          </p:nvSpPr>
          <p:spPr bwMode="auto">
            <a:xfrm>
              <a:off x="2771650" y="6107776"/>
              <a:ext cx="2777955" cy="727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 defTabSz="4000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171450" indent="-171450" defTabSz="4000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defTabSz="4000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defTabSz="4000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defTabSz="4000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defTabSz="40005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lvl="1" indent="0" eaLnBrk="1" hangingPunct="1">
                <a:lnSpc>
                  <a:spcPts val="2800"/>
                </a:lnSpc>
                <a:spcAft>
                  <a:spcPct val="15000"/>
                </a:spcAft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服务器监控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marL="0" lvl="1" indent="0" eaLnBrk="1" hangingPunct="1">
                <a:lnSpc>
                  <a:spcPts val="2800"/>
                </a:lnSpc>
                <a:spcAft>
                  <a:spcPct val="15000"/>
                </a:spcAft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智能设备管理</a:t>
              </a: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监控</a:t>
              </a:r>
              <a:endPara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marL="0" lvl="1" indent="0" eaLnBrk="1" hangingPunct="1">
                <a:lnSpc>
                  <a:spcPts val="2800"/>
                </a:lnSpc>
                <a:spcAft>
                  <a:spcPct val="15000"/>
                </a:spcAft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软件运行状态监控</a:t>
              </a:r>
              <a:endPara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marL="0" lvl="1" indent="0" eaLnBrk="1" hangingPunct="1">
                <a:lnSpc>
                  <a:spcPts val="2800"/>
                </a:lnSpc>
                <a:spcAft>
                  <a:spcPct val="15000"/>
                </a:spcAft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自动报警</a:t>
              </a: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系统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marL="0" lvl="1" indent="0" eaLnBrk="1" hangingPunct="1">
                <a:spcAft>
                  <a:spcPct val="15000"/>
                </a:spcAft>
              </a:pPr>
              <a:r>
                <a:rPr lang="en-US" altLang="zh-CN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……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14" name="圆角矩形 4"/>
            <p:cNvSpPr/>
            <p:nvPr/>
          </p:nvSpPr>
          <p:spPr bwMode="auto">
            <a:xfrm>
              <a:off x="10902981" y="6107776"/>
              <a:ext cx="1510158" cy="9567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4290" tIns="34290" rIns="34290" bIns="34290" spcCol="1270"/>
            <a:lstStyle/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单点登录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统一权限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统一用户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400050" eaLnBrk="1" hangingPunct="1">
                <a:spcAft>
                  <a:spcPct val="15000"/>
                </a:spcAft>
                <a:defRPr/>
              </a:pPr>
              <a:r>
                <a:rPr lang="en-US" altLang="zh-CN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圆角矩形 4"/>
            <p:cNvSpPr/>
            <p:nvPr/>
          </p:nvSpPr>
          <p:spPr bwMode="auto">
            <a:xfrm>
              <a:off x="14092896" y="6126826"/>
              <a:ext cx="2804434" cy="1242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4290" tIns="34290" rIns="34290" bIns="34290" spcCol="1270"/>
            <a:lstStyle/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统一信息发布与管理</a:t>
              </a:r>
            </a:p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个人定制化</a:t>
              </a: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门户</a:t>
              </a:r>
              <a:endParaRPr lang="en-US" altLang="zh-CN" sz="20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应用超市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en-US" altLang="zh-CN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圆角矩形 4"/>
            <p:cNvSpPr/>
            <p:nvPr/>
          </p:nvSpPr>
          <p:spPr bwMode="auto">
            <a:xfrm>
              <a:off x="6592070" y="6107776"/>
              <a:ext cx="2589065" cy="1263947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4290" tIns="34290" rIns="34290" bIns="34290" spcCol="1270"/>
            <a:lstStyle/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教育信息化标准库</a:t>
              </a:r>
            </a:p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统一数据访问接口</a:t>
              </a:r>
            </a:p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数据交换引擎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400050" eaLnBrk="1" hangingPunct="1">
                <a:lnSpc>
                  <a:spcPts val="2800"/>
                </a:lnSpc>
                <a:spcAft>
                  <a:spcPct val="15000"/>
                </a:spcAft>
                <a:defRPr/>
              </a:pPr>
              <a:r>
                <a: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数据挖掘分析</a:t>
              </a:r>
              <a:endParaRPr lang="en-US" altLang="zh-CN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0" lvl="1" defTabSz="400050" eaLnBrk="1" hangingPunct="1">
                <a:spcAft>
                  <a:spcPct val="15000"/>
                </a:spcAft>
                <a:defRPr/>
              </a:pPr>
              <a:r>
                <a:rPr lang="en-US" altLang="zh-CN" sz="20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537813" y="2241355"/>
              <a:ext cx="929457" cy="929457"/>
            </a:xfrm>
            <a:prstGeom prst="ellipse">
              <a:avLst/>
            </a:prstGeom>
            <a:solidFill>
              <a:srgbClr val="08AEF8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5443650" y="2235331"/>
              <a:ext cx="929457" cy="9294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9295645" y="2235331"/>
              <a:ext cx="929457" cy="929457"/>
            </a:xfrm>
            <a:prstGeom prst="ellipse">
              <a:avLst/>
            </a:prstGeom>
            <a:solidFill>
              <a:srgbClr val="08AEF8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2964661" y="2235331"/>
              <a:ext cx="929457" cy="9294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68" name="KSO_Shape"/>
            <p:cNvSpPr>
              <a:spLocks/>
            </p:cNvSpPr>
            <p:nvPr/>
          </p:nvSpPr>
          <p:spPr bwMode="auto">
            <a:xfrm>
              <a:off x="1733858" y="2423635"/>
              <a:ext cx="506524" cy="564896"/>
            </a:xfrm>
            <a:custGeom>
              <a:avLst/>
              <a:gdLst>
                <a:gd name="T0" fmla="*/ 527033 w 2960688"/>
                <a:gd name="T1" fmla="*/ 1877159 h 3298826"/>
                <a:gd name="T2" fmla="*/ 409443 w 2960688"/>
                <a:gd name="T3" fmla="*/ 2000501 h 3298826"/>
                <a:gd name="T4" fmla="*/ 411355 w 2960688"/>
                <a:gd name="T5" fmla="*/ 2233197 h 3298826"/>
                <a:gd name="T6" fmla="*/ 351125 w 2960688"/>
                <a:gd name="T7" fmla="*/ 2312034 h 3298826"/>
                <a:gd name="T8" fmla="*/ 273369 w 2960688"/>
                <a:gd name="T9" fmla="*/ 2124161 h 3298826"/>
                <a:gd name="T10" fmla="*/ 346027 w 2960688"/>
                <a:gd name="T11" fmla="*/ 1891464 h 3298826"/>
                <a:gd name="T12" fmla="*/ 896304 w 2960688"/>
                <a:gd name="T13" fmla="*/ 1785321 h 3298826"/>
                <a:gd name="T14" fmla="*/ 1068706 w 2960688"/>
                <a:gd name="T15" fmla="*/ 2016555 h 3298826"/>
                <a:gd name="T16" fmla="*/ 1068071 w 2960688"/>
                <a:gd name="T17" fmla="*/ 2228732 h 3298826"/>
                <a:gd name="T18" fmla="*/ 959169 w 2960688"/>
                <a:gd name="T19" fmla="*/ 2409781 h 3298826"/>
                <a:gd name="T20" fmla="*/ 713741 w 2960688"/>
                <a:gd name="T21" fmla="*/ 2518728 h 3298826"/>
                <a:gd name="T22" fmla="*/ 693421 w 2960688"/>
                <a:gd name="T23" fmla="*/ 1957476 h 3298826"/>
                <a:gd name="T24" fmla="*/ 640080 w 2960688"/>
                <a:gd name="T25" fmla="*/ 1634173 h 3298826"/>
                <a:gd name="T26" fmla="*/ 392430 w 2960688"/>
                <a:gd name="T27" fmla="*/ 1729423 h 3298826"/>
                <a:gd name="T28" fmla="*/ 232092 w 2960688"/>
                <a:gd name="T29" fmla="*/ 1935163 h 3298826"/>
                <a:gd name="T30" fmla="*/ 200025 w 2960688"/>
                <a:gd name="T31" fmla="*/ 2188846 h 3298826"/>
                <a:gd name="T32" fmla="*/ 307658 w 2960688"/>
                <a:gd name="T33" fmla="*/ 2432368 h 3298826"/>
                <a:gd name="T34" fmla="*/ 520065 w 2960688"/>
                <a:gd name="T35" fmla="*/ 2581276 h 3298826"/>
                <a:gd name="T36" fmla="*/ 775335 w 2960688"/>
                <a:gd name="T37" fmla="*/ 2601279 h 3298826"/>
                <a:gd name="T38" fmla="*/ 1014095 w 2960688"/>
                <a:gd name="T39" fmla="*/ 2481581 h 3298826"/>
                <a:gd name="T40" fmla="*/ 1151890 w 2960688"/>
                <a:gd name="T41" fmla="*/ 2263141 h 3298826"/>
                <a:gd name="T42" fmla="*/ 1159510 w 2960688"/>
                <a:gd name="T43" fmla="*/ 2006283 h 3298826"/>
                <a:gd name="T44" fmla="*/ 1027748 w 2960688"/>
                <a:gd name="T45" fmla="*/ 1773556 h 3298826"/>
                <a:gd name="T46" fmla="*/ 803275 w 2960688"/>
                <a:gd name="T47" fmla="*/ 1647190 h 3298826"/>
                <a:gd name="T48" fmla="*/ 1574800 w 2960688"/>
                <a:gd name="T49" fmla="*/ 2092842 h 3298826"/>
                <a:gd name="T50" fmla="*/ 2153920 w 2960688"/>
                <a:gd name="T51" fmla="*/ 1496357 h 3298826"/>
                <a:gd name="T52" fmla="*/ 2773363 w 2960688"/>
                <a:gd name="T53" fmla="*/ 1705761 h 3298826"/>
                <a:gd name="T54" fmla="*/ 2930208 w 2960688"/>
                <a:gd name="T55" fmla="*/ 2034463 h 3298826"/>
                <a:gd name="T56" fmla="*/ 2534285 w 2960688"/>
                <a:gd name="T57" fmla="*/ 2333022 h 3298826"/>
                <a:gd name="T58" fmla="*/ 2062798 w 2960688"/>
                <a:gd name="T59" fmla="*/ 2832102 h 3298826"/>
                <a:gd name="T60" fmla="*/ 1393825 w 2960688"/>
                <a:gd name="T61" fmla="*/ 2435503 h 3298826"/>
                <a:gd name="T62" fmla="*/ 1449705 w 2960688"/>
                <a:gd name="T63" fmla="*/ 1990995 h 3298826"/>
                <a:gd name="T64" fmla="*/ 1293813 w 2960688"/>
                <a:gd name="T65" fmla="*/ 1642623 h 3298826"/>
                <a:gd name="T66" fmla="*/ 818833 w 2960688"/>
                <a:gd name="T67" fmla="*/ 1450340 h 3298826"/>
                <a:gd name="T68" fmla="*/ 1141095 w 2960688"/>
                <a:gd name="T69" fmla="*/ 1611630 h 3298826"/>
                <a:gd name="T70" fmla="*/ 1340803 w 2960688"/>
                <a:gd name="T71" fmla="*/ 1927861 h 3298826"/>
                <a:gd name="T72" fmla="*/ 1348423 w 2960688"/>
                <a:gd name="T73" fmla="*/ 2284731 h 3298826"/>
                <a:gd name="T74" fmla="*/ 1223010 w 2960688"/>
                <a:gd name="T75" fmla="*/ 2541906 h 3298826"/>
                <a:gd name="T76" fmla="*/ 1473200 w 2960688"/>
                <a:gd name="T77" fmla="*/ 3188336 h 3298826"/>
                <a:gd name="T78" fmla="*/ 1409700 w 2960688"/>
                <a:gd name="T79" fmla="*/ 3287079 h 3298826"/>
                <a:gd name="T80" fmla="*/ 1293813 w 2960688"/>
                <a:gd name="T81" fmla="*/ 3278189 h 3298826"/>
                <a:gd name="T82" fmla="*/ 780415 w 2960688"/>
                <a:gd name="T83" fmla="*/ 2798129 h 3298826"/>
                <a:gd name="T84" fmla="*/ 485775 w 2960688"/>
                <a:gd name="T85" fmla="*/ 2775904 h 3298826"/>
                <a:gd name="T86" fmla="*/ 179387 w 2960688"/>
                <a:gd name="T87" fmla="*/ 2582863 h 3298826"/>
                <a:gd name="T88" fmla="*/ 11747 w 2960688"/>
                <a:gd name="T89" fmla="*/ 2248853 h 3298826"/>
                <a:gd name="T90" fmla="*/ 39687 w 2960688"/>
                <a:gd name="T91" fmla="*/ 1891666 h 3298826"/>
                <a:gd name="T92" fmla="*/ 248285 w 2960688"/>
                <a:gd name="T93" fmla="*/ 1593533 h 3298826"/>
                <a:gd name="T94" fmla="*/ 589598 w 2960688"/>
                <a:gd name="T95" fmla="*/ 1443356 h 3298826"/>
                <a:gd name="T96" fmla="*/ 2009571 w 2960688"/>
                <a:gd name="T97" fmla="*/ 44471 h 3298826"/>
                <a:gd name="T98" fmla="*/ 2211293 w 2960688"/>
                <a:gd name="T99" fmla="*/ 227752 h 3298826"/>
                <a:gd name="T100" fmla="*/ 2308501 w 2960688"/>
                <a:gd name="T101" fmla="*/ 511410 h 3298826"/>
                <a:gd name="T102" fmla="*/ 2385695 w 2960688"/>
                <a:gd name="T103" fmla="*/ 681985 h 3298826"/>
                <a:gd name="T104" fmla="*/ 2326608 w 2960688"/>
                <a:gd name="T105" fmla="*/ 854149 h 3298826"/>
                <a:gd name="T106" fmla="*/ 2142358 w 2960688"/>
                <a:gd name="T107" fmla="*/ 1198477 h 3298826"/>
                <a:gd name="T108" fmla="*/ 1940000 w 2960688"/>
                <a:gd name="T109" fmla="*/ 1360477 h 3298826"/>
                <a:gd name="T110" fmla="*/ 1698569 w 2960688"/>
                <a:gd name="T111" fmla="*/ 1367782 h 3298826"/>
                <a:gd name="T112" fmla="*/ 1505106 w 2960688"/>
                <a:gd name="T113" fmla="*/ 1235642 h 3298826"/>
                <a:gd name="T114" fmla="*/ 1298619 w 2960688"/>
                <a:gd name="T115" fmla="*/ 873208 h 3298826"/>
                <a:gd name="T116" fmla="*/ 1219200 w 2960688"/>
                <a:gd name="T117" fmla="*/ 700409 h 3298826"/>
                <a:gd name="T118" fmla="*/ 1306560 w 2960688"/>
                <a:gd name="T119" fmla="*/ 536504 h 3298826"/>
                <a:gd name="T120" fmla="*/ 1394873 w 2960688"/>
                <a:gd name="T121" fmla="*/ 248081 h 3298826"/>
                <a:gd name="T122" fmla="*/ 1587383 w 2960688"/>
                <a:gd name="T123" fmla="*/ 54953 h 3298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60688" h="3298826">
                  <a:moveTo>
                    <a:pt x="472859" y="1797050"/>
                  </a:moveTo>
                  <a:lnTo>
                    <a:pt x="478276" y="1797050"/>
                  </a:lnTo>
                  <a:lnTo>
                    <a:pt x="483375" y="1797686"/>
                  </a:lnTo>
                  <a:lnTo>
                    <a:pt x="488792" y="1798640"/>
                  </a:lnTo>
                  <a:lnTo>
                    <a:pt x="493891" y="1800229"/>
                  </a:lnTo>
                  <a:lnTo>
                    <a:pt x="499309" y="1802454"/>
                  </a:lnTo>
                  <a:lnTo>
                    <a:pt x="503770" y="1804679"/>
                  </a:lnTo>
                  <a:lnTo>
                    <a:pt x="508550" y="1807858"/>
                  </a:lnTo>
                  <a:lnTo>
                    <a:pt x="512693" y="1811355"/>
                  </a:lnTo>
                  <a:lnTo>
                    <a:pt x="516836" y="1815170"/>
                  </a:lnTo>
                  <a:lnTo>
                    <a:pt x="520341" y="1819302"/>
                  </a:lnTo>
                  <a:lnTo>
                    <a:pt x="523846" y="1824071"/>
                  </a:lnTo>
                  <a:lnTo>
                    <a:pt x="526396" y="1829157"/>
                  </a:lnTo>
                  <a:lnTo>
                    <a:pt x="528945" y="1834561"/>
                  </a:lnTo>
                  <a:lnTo>
                    <a:pt x="530220" y="1839648"/>
                  </a:lnTo>
                  <a:lnTo>
                    <a:pt x="531495" y="1845370"/>
                  </a:lnTo>
                  <a:lnTo>
                    <a:pt x="531813" y="1850774"/>
                  </a:lnTo>
                  <a:lnTo>
                    <a:pt x="531813" y="1855860"/>
                  </a:lnTo>
                  <a:lnTo>
                    <a:pt x="531495" y="1861264"/>
                  </a:lnTo>
                  <a:lnTo>
                    <a:pt x="530220" y="1866668"/>
                  </a:lnTo>
                  <a:lnTo>
                    <a:pt x="528945" y="1871755"/>
                  </a:lnTo>
                  <a:lnTo>
                    <a:pt x="527033" y="1877159"/>
                  </a:lnTo>
                  <a:lnTo>
                    <a:pt x="524165" y="1881609"/>
                  </a:lnTo>
                  <a:lnTo>
                    <a:pt x="520978" y="1886378"/>
                  </a:lnTo>
                  <a:lnTo>
                    <a:pt x="517792" y="1890510"/>
                  </a:lnTo>
                  <a:lnTo>
                    <a:pt x="513968" y="1894643"/>
                  </a:lnTo>
                  <a:lnTo>
                    <a:pt x="509506" y="1898140"/>
                  </a:lnTo>
                  <a:lnTo>
                    <a:pt x="504726" y="1901636"/>
                  </a:lnTo>
                  <a:lnTo>
                    <a:pt x="495803" y="1907358"/>
                  </a:lnTo>
                  <a:lnTo>
                    <a:pt x="486880" y="1913080"/>
                  </a:lnTo>
                  <a:lnTo>
                    <a:pt x="478913" y="1918803"/>
                  </a:lnTo>
                  <a:lnTo>
                    <a:pt x="471265" y="1924842"/>
                  </a:lnTo>
                  <a:lnTo>
                    <a:pt x="463936" y="1931200"/>
                  </a:lnTo>
                  <a:lnTo>
                    <a:pt x="457244" y="1937240"/>
                  </a:lnTo>
                  <a:lnTo>
                    <a:pt x="450870" y="1943280"/>
                  </a:lnTo>
                  <a:lnTo>
                    <a:pt x="444815" y="1949320"/>
                  </a:lnTo>
                  <a:lnTo>
                    <a:pt x="439398" y="1955678"/>
                  </a:lnTo>
                  <a:lnTo>
                    <a:pt x="433980" y="1962036"/>
                  </a:lnTo>
                  <a:lnTo>
                    <a:pt x="429519" y="1968076"/>
                  </a:lnTo>
                  <a:lnTo>
                    <a:pt x="424739" y="1974751"/>
                  </a:lnTo>
                  <a:lnTo>
                    <a:pt x="420596" y="1980791"/>
                  </a:lnTo>
                  <a:lnTo>
                    <a:pt x="416453" y="1987467"/>
                  </a:lnTo>
                  <a:lnTo>
                    <a:pt x="412948" y="1993825"/>
                  </a:lnTo>
                  <a:lnTo>
                    <a:pt x="409443" y="2000501"/>
                  </a:lnTo>
                  <a:lnTo>
                    <a:pt x="406256" y="2006858"/>
                  </a:lnTo>
                  <a:lnTo>
                    <a:pt x="403388" y="2013534"/>
                  </a:lnTo>
                  <a:lnTo>
                    <a:pt x="400838" y="2019892"/>
                  </a:lnTo>
                  <a:lnTo>
                    <a:pt x="398608" y="2026886"/>
                  </a:lnTo>
                  <a:lnTo>
                    <a:pt x="394465" y="2039919"/>
                  </a:lnTo>
                  <a:lnTo>
                    <a:pt x="391278" y="2053271"/>
                  </a:lnTo>
                  <a:lnTo>
                    <a:pt x="388729" y="2066622"/>
                  </a:lnTo>
                  <a:lnTo>
                    <a:pt x="387135" y="2079974"/>
                  </a:lnTo>
                  <a:lnTo>
                    <a:pt x="386498" y="2093007"/>
                  </a:lnTo>
                  <a:lnTo>
                    <a:pt x="385861" y="2106041"/>
                  </a:lnTo>
                  <a:lnTo>
                    <a:pt x="385861" y="2118439"/>
                  </a:lnTo>
                  <a:lnTo>
                    <a:pt x="386817" y="2130518"/>
                  </a:lnTo>
                  <a:lnTo>
                    <a:pt x="387773" y="2141962"/>
                  </a:lnTo>
                  <a:lnTo>
                    <a:pt x="389366" y="2153724"/>
                  </a:lnTo>
                  <a:lnTo>
                    <a:pt x="391278" y="2164215"/>
                  </a:lnTo>
                  <a:lnTo>
                    <a:pt x="393190" y="2174705"/>
                  </a:lnTo>
                  <a:lnTo>
                    <a:pt x="395421" y="2184242"/>
                  </a:lnTo>
                  <a:lnTo>
                    <a:pt x="397970" y="2193461"/>
                  </a:lnTo>
                  <a:lnTo>
                    <a:pt x="402432" y="2209038"/>
                  </a:lnTo>
                  <a:lnTo>
                    <a:pt x="406574" y="2221435"/>
                  </a:lnTo>
                  <a:lnTo>
                    <a:pt x="409761" y="2229383"/>
                  </a:lnTo>
                  <a:lnTo>
                    <a:pt x="411355" y="2233197"/>
                  </a:lnTo>
                  <a:lnTo>
                    <a:pt x="413585" y="2238602"/>
                  </a:lnTo>
                  <a:lnTo>
                    <a:pt x="415179" y="2244006"/>
                  </a:lnTo>
                  <a:lnTo>
                    <a:pt x="416453" y="2249728"/>
                  </a:lnTo>
                  <a:lnTo>
                    <a:pt x="416772" y="2255132"/>
                  </a:lnTo>
                  <a:lnTo>
                    <a:pt x="416772" y="2260536"/>
                  </a:lnTo>
                  <a:lnTo>
                    <a:pt x="415816" y="2265940"/>
                  </a:lnTo>
                  <a:lnTo>
                    <a:pt x="414860" y="2271026"/>
                  </a:lnTo>
                  <a:lnTo>
                    <a:pt x="413267" y="2276113"/>
                  </a:lnTo>
                  <a:lnTo>
                    <a:pt x="411036" y="2281199"/>
                  </a:lnTo>
                  <a:lnTo>
                    <a:pt x="408168" y="2285967"/>
                  </a:lnTo>
                  <a:lnTo>
                    <a:pt x="405300" y="2290736"/>
                  </a:lnTo>
                  <a:lnTo>
                    <a:pt x="401794" y="2294868"/>
                  </a:lnTo>
                  <a:lnTo>
                    <a:pt x="397970" y="2298683"/>
                  </a:lnTo>
                  <a:lnTo>
                    <a:pt x="393509" y="2302180"/>
                  </a:lnTo>
                  <a:lnTo>
                    <a:pt x="389047" y="2305359"/>
                  </a:lnTo>
                  <a:lnTo>
                    <a:pt x="383630" y="2307902"/>
                  </a:lnTo>
                  <a:lnTo>
                    <a:pt x="378213" y="2309809"/>
                  </a:lnTo>
                  <a:lnTo>
                    <a:pt x="372795" y="2311717"/>
                  </a:lnTo>
                  <a:lnTo>
                    <a:pt x="367696" y="2312670"/>
                  </a:lnTo>
                  <a:lnTo>
                    <a:pt x="361642" y="2312988"/>
                  </a:lnTo>
                  <a:lnTo>
                    <a:pt x="356543" y="2312988"/>
                  </a:lnTo>
                  <a:lnTo>
                    <a:pt x="351125" y="2312034"/>
                  </a:lnTo>
                  <a:lnTo>
                    <a:pt x="345708" y="2311081"/>
                  </a:lnTo>
                  <a:lnTo>
                    <a:pt x="340609" y="2309491"/>
                  </a:lnTo>
                  <a:lnTo>
                    <a:pt x="335829" y="2307584"/>
                  </a:lnTo>
                  <a:lnTo>
                    <a:pt x="330730" y="2304723"/>
                  </a:lnTo>
                  <a:lnTo>
                    <a:pt x="326587" y="2301862"/>
                  </a:lnTo>
                  <a:lnTo>
                    <a:pt x="322126" y="2298365"/>
                  </a:lnTo>
                  <a:lnTo>
                    <a:pt x="318302" y="2294550"/>
                  </a:lnTo>
                  <a:lnTo>
                    <a:pt x="314478" y="2289782"/>
                  </a:lnTo>
                  <a:lnTo>
                    <a:pt x="311610" y="2285332"/>
                  </a:lnTo>
                  <a:lnTo>
                    <a:pt x="308742" y="2280245"/>
                  </a:lnTo>
                  <a:lnTo>
                    <a:pt x="306830" y="2275795"/>
                  </a:lnTo>
                  <a:lnTo>
                    <a:pt x="302687" y="2264987"/>
                  </a:lnTo>
                  <a:lnTo>
                    <a:pt x="296951" y="2249092"/>
                  </a:lnTo>
                  <a:lnTo>
                    <a:pt x="293764" y="2239237"/>
                  </a:lnTo>
                  <a:lnTo>
                    <a:pt x="290259" y="2228111"/>
                  </a:lnTo>
                  <a:lnTo>
                    <a:pt x="287391" y="2216349"/>
                  </a:lnTo>
                  <a:lnTo>
                    <a:pt x="284204" y="2202998"/>
                  </a:lnTo>
                  <a:lnTo>
                    <a:pt x="281017" y="2189328"/>
                  </a:lnTo>
                  <a:lnTo>
                    <a:pt x="278468" y="2173752"/>
                  </a:lnTo>
                  <a:lnTo>
                    <a:pt x="276556" y="2158175"/>
                  </a:lnTo>
                  <a:lnTo>
                    <a:pt x="274644" y="2141645"/>
                  </a:lnTo>
                  <a:lnTo>
                    <a:pt x="273369" y="2124161"/>
                  </a:lnTo>
                  <a:lnTo>
                    <a:pt x="273050" y="2106041"/>
                  </a:lnTo>
                  <a:lnTo>
                    <a:pt x="273369" y="2088239"/>
                  </a:lnTo>
                  <a:lnTo>
                    <a:pt x="274325" y="2078384"/>
                  </a:lnTo>
                  <a:lnTo>
                    <a:pt x="274962" y="2069483"/>
                  </a:lnTo>
                  <a:lnTo>
                    <a:pt x="275918" y="2059629"/>
                  </a:lnTo>
                  <a:lnTo>
                    <a:pt x="277193" y="2049774"/>
                  </a:lnTo>
                  <a:lnTo>
                    <a:pt x="278786" y="2040237"/>
                  </a:lnTo>
                  <a:lnTo>
                    <a:pt x="280698" y="2030382"/>
                  </a:lnTo>
                  <a:lnTo>
                    <a:pt x="282929" y="2020846"/>
                  </a:lnTo>
                  <a:lnTo>
                    <a:pt x="285479" y="2010673"/>
                  </a:lnTo>
                  <a:lnTo>
                    <a:pt x="288347" y="2000819"/>
                  </a:lnTo>
                  <a:lnTo>
                    <a:pt x="291533" y="1990328"/>
                  </a:lnTo>
                  <a:lnTo>
                    <a:pt x="295039" y="1980473"/>
                  </a:lnTo>
                  <a:lnTo>
                    <a:pt x="299181" y="1970619"/>
                  </a:lnTo>
                  <a:lnTo>
                    <a:pt x="303324" y="1960446"/>
                  </a:lnTo>
                  <a:lnTo>
                    <a:pt x="308423" y="1950274"/>
                  </a:lnTo>
                  <a:lnTo>
                    <a:pt x="313522" y="1940419"/>
                  </a:lnTo>
                  <a:lnTo>
                    <a:pt x="319258" y="1930247"/>
                  </a:lnTo>
                  <a:lnTo>
                    <a:pt x="325313" y="1920710"/>
                  </a:lnTo>
                  <a:lnTo>
                    <a:pt x="331368" y="1910855"/>
                  </a:lnTo>
                  <a:lnTo>
                    <a:pt x="338697" y="1901318"/>
                  </a:lnTo>
                  <a:lnTo>
                    <a:pt x="346027" y="1891464"/>
                  </a:lnTo>
                  <a:lnTo>
                    <a:pt x="353675" y="1881927"/>
                  </a:lnTo>
                  <a:lnTo>
                    <a:pt x="362279" y="1872708"/>
                  </a:lnTo>
                  <a:lnTo>
                    <a:pt x="370883" y="1863807"/>
                  </a:lnTo>
                  <a:lnTo>
                    <a:pt x="380125" y="1854906"/>
                  </a:lnTo>
                  <a:lnTo>
                    <a:pt x="389685" y="1846005"/>
                  </a:lnTo>
                  <a:lnTo>
                    <a:pt x="400201" y="1837740"/>
                  </a:lnTo>
                  <a:lnTo>
                    <a:pt x="411036" y="1829157"/>
                  </a:lnTo>
                  <a:lnTo>
                    <a:pt x="422190" y="1820892"/>
                  </a:lnTo>
                  <a:lnTo>
                    <a:pt x="433980" y="1813263"/>
                  </a:lnTo>
                  <a:lnTo>
                    <a:pt x="446409" y="1805315"/>
                  </a:lnTo>
                  <a:lnTo>
                    <a:pt x="451189" y="1802772"/>
                  </a:lnTo>
                  <a:lnTo>
                    <a:pt x="456606" y="1800547"/>
                  </a:lnTo>
                  <a:lnTo>
                    <a:pt x="461705" y="1798957"/>
                  </a:lnTo>
                  <a:lnTo>
                    <a:pt x="467441" y="1797686"/>
                  </a:lnTo>
                  <a:lnTo>
                    <a:pt x="472859" y="1797050"/>
                  </a:lnTo>
                  <a:close/>
                  <a:moveTo>
                    <a:pt x="799783" y="1741488"/>
                  </a:moveTo>
                  <a:lnTo>
                    <a:pt x="816611" y="1747205"/>
                  </a:lnTo>
                  <a:lnTo>
                    <a:pt x="833438" y="1753558"/>
                  </a:lnTo>
                  <a:lnTo>
                    <a:pt x="849631" y="1760228"/>
                  </a:lnTo>
                  <a:lnTo>
                    <a:pt x="865506" y="1767851"/>
                  </a:lnTo>
                  <a:lnTo>
                    <a:pt x="881064" y="1776427"/>
                  </a:lnTo>
                  <a:lnTo>
                    <a:pt x="896304" y="1785321"/>
                  </a:lnTo>
                  <a:lnTo>
                    <a:pt x="910909" y="1795167"/>
                  </a:lnTo>
                  <a:lnTo>
                    <a:pt x="925514" y="1805332"/>
                  </a:lnTo>
                  <a:lnTo>
                    <a:pt x="939166" y="1816131"/>
                  </a:lnTo>
                  <a:lnTo>
                    <a:pt x="952819" y="1827566"/>
                  </a:lnTo>
                  <a:lnTo>
                    <a:pt x="965201" y="1839953"/>
                  </a:lnTo>
                  <a:lnTo>
                    <a:pt x="977584" y="1852976"/>
                  </a:lnTo>
                  <a:lnTo>
                    <a:pt x="989331" y="1866317"/>
                  </a:lnTo>
                  <a:lnTo>
                    <a:pt x="1000444" y="1879975"/>
                  </a:lnTo>
                  <a:lnTo>
                    <a:pt x="1011239" y="1894586"/>
                  </a:lnTo>
                  <a:lnTo>
                    <a:pt x="1021081" y="1909514"/>
                  </a:lnTo>
                  <a:lnTo>
                    <a:pt x="1026479" y="1918090"/>
                  </a:lnTo>
                  <a:lnTo>
                    <a:pt x="1031559" y="1926666"/>
                  </a:lnTo>
                  <a:lnTo>
                    <a:pt x="1036004" y="1935242"/>
                  </a:lnTo>
                  <a:lnTo>
                    <a:pt x="1040766" y="1944136"/>
                  </a:lnTo>
                  <a:lnTo>
                    <a:pt x="1044894" y="1952712"/>
                  </a:lnTo>
                  <a:lnTo>
                    <a:pt x="1049021" y="1961605"/>
                  </a:lnTo>
                  <a:lnTo>
                    <a:pt x="1052831" y="1970817"/>
                  </a:lnTo>
                  <a:lnTo>
                    <a:pt x="1056324" y="1979710"/>
                  </a:lnTo>
                  <a:lnTo>
                    <a:pt x="1059816" y="1988922"/>
                  </a:lnTo>
                  <a:lnTo>
                    <a:pt x="1062991" y="1997815"/>
                  </a:lnTo>
                  <a:lnTo>
                    <a:pt x="1065849" y="2007026"/>
                  </a:lnTo>
                  <a:lnTo>
                    <a:pt x="1068706" y="2016555"/>
                  </a:lnTo>
                  <a:lnTo>
                    <a:pt x="1070929" y="2025767"/>
                  </a:lnTo>
                  <a:lnTo>
                    <a:pt x="1073151" y="2035295"/>
                  </a:lnTo>
                  <a:lnTo>
                    <a:pt x="1075056" y="2044507"/>
                  </a:lnTo>
                  <a:lnTo>
                    <a:pt x="1076961" y="2054353"/>
                  </a:lnTo>
                  <a:lnTo>
                    <a:pt x="1078549" y="2063882"/>
                  </a:lnTo>
                  <a:lnTo>
                    <a:pt x="1079819" y="2073411"/>
                  </a:lnTo>
                  <a:lnTo>
                    <a:pt x="1080771" y="2082940"/>
                  </a:lnTo>
                  <a:lnTo>
                    <a:pt x="1081724" y="2092786"/>
                  </a:lnTo>
                  <a:lnTo>
                    <a:pt x="1082359" y="2102315"/>
                  </a:lnTo>
                  <a:lnTo>
                    <a:pt x="1082676" y="2111844"/>
                  </a:lnTo>
                  <a:lnTo>
                    <a:pt x="1082676" y="2122008"/>
                  </a:lnTo>
                  <a:lnTo>
                    <a:pt x="1082676" y="2131537"/>
                  </a:lnTo>
                  <a:lnTo>
                    <a:pt x="1082359" y="2141066"/>
                  </a:lnTo>
                  <a:lnTo>
                    <a:pt x="1081724" y="2150913"/>
                  </a:lnTo>
                  <a:lnTo>
                    <a:pt x="1080771" y="2160442"/>
                  </a:lnTo>
                  <a:lnTo>
                    <a:pt x="1079819" y="2170606"/>
                  </a:lnTo>
                  <a:lnTo>
                    <a:pt x="1078231" y="2180135"/>
                  </a:lnTo>
                  <a:lnTo>
                    <a:pt x="1076644" y="2189981"/>
                  </a:lnTo>
                  <a:lnTo>
                    <a:pt x="1075056" y="2199510"/>
                  </a:lnTo>
                  <a:lnTo>
                    <a:pt x="1072834" y="2209674"/>
                  </a:lnTo>
                  <a:lnTo>
                    <a:pt x="1070611" y="2219203"/>
                  </a:lnTo>
                  <a:lnTo>
                    <a:pt x="1068071" y="2228732"/>
                  </a:lnTo>
                  <a:lnTo>
                    <a:pt x="1065214" y="2238261"/>
                  </a:lnTo>
                  <a:lnTo>
                    <a:pt x="1062356" y="2247472"/>
                  </a:lnTo>
                  <a:lnTo>
                    <a:pt x="1058864" y="2257001"/>
                  </a:lnTo>
                  <a:lnTo>
                    <a:pt x="1055689" y="2266212"/>
                  </a:lnTo>
                  <a:lnTo>
                    <a:pt x="1052196" y="2275106"/>
                  </a:lnTo>
                  <a:lnTo>
                    <a:pt x="1048386" y="2284317"/>
                  </a:lnTo>
                  <a:lnTo>
                    <a:pt x="1044259" y="2292893"/>
                  </a:lnTo>
                  <a:lnTo>
                    <a:pt x="1039814" y="2301787"/>
                  </a:lnTo>
                  <a:lnTo>
                    <a:pt x="1035369" y="2310045"/>
                  </a:lnTo>
                  <a:lnTo>
                    <a:pt x="1030606" y="2318621"/>
                  </a:lnTo>
                  <a:lnTo>
                    <a:pt x="1025844" y="2327197"/>
                  </a:lnTo>
                  <a:lnTo>
                    <a:pt x="1020764" y="2335456"/>
                  </a:lnTo>
                  <a:lnTo>
                    <a:pt x="1015366" y="2343396"/>
                  </a:lnTo>
                  <a:lnTo>
                    <a:pt x="1009969" y="2351655"/>
                  </a:lnTo>
                  <a:lnTo>
                    <a:pt x="1004254" y="2359278"/>
                  </a:lnTo>
                  <a:lnTo>
                    <a:pt x="998539" y="2366901"/>
                  </a:lnTo>
                  <a:lnTo>
                    <a:pt x="992506" y="2374524"/>
                  </a:lnTo>
                  <a:lnTo>
                    <a:pt x="985839" y="2381830"/>
                  </a:lnTo>
                  <a:lnTo>
                    <a:pt x="979806" y="2389135"/>
                  </a:lnTo>
                  <a:lnTo>
                    <a:pt x="972821" y="2396440"/>
                  </a:lnTo>
                  <a:lnTo>
                    <a:pt x="966471" y="2403111"/>
                  </a:lnTo>
                  <a:lnTo>
                    <a:pt x="959169" y="2409781"/>
                  </a:lnTo>
                  <a:lnTo>
                    <a:pt x="952184" y="2416451"/>
                  </a:lnTo>
                  <a:lnTo>
                    <a:pt x="944564" y="2423121"/>
                  </a:lnTo>
                  <a:lnTo>
                    <a:pt x="937261" y="2429156"/>
                  </a:lnTo>
                  <a:lnTo>
                    <a:pt x="929641" y="2435191"/>
                  </a:lnTo>
                  <a:lnTo>
                    <a:pt x="921704" y="2441544"/>
                  </a:lnTo>
                  <a:lnTo>
                    <a:pt x="913766" y="2447261"/>
                  </a:lnTo>
                  <a:lnTo>
                    <a:pt x="905511" y="2452661"/>
                  </a:lnTo>
                  <a:lnTo>
                    <a:pt x="897256" y="2458061"/>
                  </a:lnTo>
                  <a:lnTo>
                    <a:pt x="884874" y="2465684"/>
                  </a:lnTo>
                  <a:lnTo>
                    <a:pt x="872809" y="2472354"/>
                  </a:lnTo>
                  <a:lnTo>
                    <a:pt x="860426" y="2478707"/>
                  </a:lnTo>
                  <a:lnTo>
                    <a:pt x="847726" y="2484742"/>
                  </a:lnTo>
                  <a:lnTo>
                    <a:pt x="834708" y="2490141"/>
                  </a:lnTo>
                  <a:lnTo>
                    <a:pt x="821691" y="2495541"/>
                  </a:lnTo>
                  <a:lnTo>
                    <a:pt x="808991" y="2499988"/>
                  </a:lnTo>
                  <a:lnTo>
                    <a:pt x="795338" y="2503799"/>
                  </a:lnTo>
                  <a:lnTo>
                    <a:pt x="782003" y="2507611"/>
                  </a:lnTo>
                  <a:lnTo>
                    <a:pt x="768668" y="2510787"/>
                  </a:lnTo>
                  <a:lnTo>
                    <a:pt x="755016" y="2513328"/>
                  </a:lnTo>
                  <a:lnTo>
                    <a:pt x="741046" y="2515552"/>
                  </a:lnTo>
                  <a:lnTo>
                    <a:pt x="727393" y="2517140"/>
                  </a:lnTo>
                  <a:lnTo>
                    <a:pt x="713741" y="2518728"/>
                  </a:lnTo>
                  <a:lnTo>
                    <a:pt x="699771" y="2519363"/>
                  </a:lnTo>
                  <a:lnTo>
                    <a:pt x="685801" y="2519363"/>
                  </a:lnTo>
                  <a:lnTo>
                    <a:pt x="675958" y="2519363"/>
                  </a:lnTo>
                  <a:lnTo>
                    <a:pt x="666116" y="2519046"/>
                  </a:lnTo>
                  <a:lnTo>
                    <a:pt x="646113" y="2517140"/>
                  </a:lnTo>
                  <a:lnTo>
                    <a:pt x="647701" y="2406922"/>
                  </a:lnTo>
                  <a:lnTo>
                    <a:pt x="648971" y="2312586"/>
                  </a:lnTo>
                  <a:lnTo>
                    <a:pt x="650241" y="2242708"/>
                  </a:lnTo>
                  <a:lnTo>
                    <a:pt x="650876" y="2220156"/>
                  </a:lnTo>
                  <a:lnTo>
                    <a:pt x="651193" y="2207133"/>
                  </a:lnTo>
                  <a:lnTo>
                    <a:pt x="653416" y="2182040"/>
                  </a:lnTo>
                  <a:lnTo>
                    <a:pt x="656273" y="2157583"/>
                  </a:lnTo>
                  <a:lnTo>
                    <a:pt x="658813" y="2134078"/>
                  </a:lnTo>
                  <a:lnTo>
                    <a:pt x="661988" y="2111209"/>
                  </a:lnTo>
                  <a:lnTo>
                    <a:pt x="665481" y="2089293"/>
                  </a:lnTo>
                  <a:lnTo>
                    <a:pt x="668973" y="2068329"/>
                  </a:lnTo>
                  <a:lnTo>
                    <a:pt x="672148" y="2048001"/>
                  </a:lnTo>
                  <a:lnTo>
                    <a:pt x="675958" y="2028625"/>
                  </a:lnTo>
                  <a:lnTo>
                    <a:pt x="680403" y="2009885"/>
                  </a:lnTo>
                  <a:lnTo>
                    <a:pt x="684531" y="1991463"/>
                  </a:lnTo>
                  <a:lnTo>
                    <a:pt x="688658" y="1974311"/>
                  </a:lnTo>
                  <a:lnTo>
                    <a:pt x="693421" y="1957476"/>
                  </a:lnTo>
                  <a:lnTo>
                    <a:pt x="697866" y="1941595"/>
                  </a:lnTo>
                  <a:lnTo>
                    <a:pt x="702946" y="1926031"/>
                  </a:lnTo>
                  <a:lnTo>
                    <a:pt x="707708" y="1911420"/>
                  </a:lnTo>
                  <a:lnTo>
                    <a:pt x="712788" y="1897444"/>
                  </a:lnTo>
                  <a:lnTo>
                    <a:pt x="717868" y="1883786"/>
                  </a:lnTo>
                  <a:lnTo>
                    <a:pt x="723266" y="1870763"/>
                  </a:lnTo>
                  <a:lnTo>
                    <a:pt x="728663" y="1858693"/>
                  </a:lnTo>
                  <a:lnTo>
                    <a:pt x="733743" y="1846941"/>
                  </a:lnTo>
                  <a:lnTo>
                    <a:pt x="739141" y="1835824"/>
                  </a:lnTo>
                  <a:lnTo>
                    <a:pt x="744538" y="1825025"/>
                  </a:lnTo>
                  <a:lnTo>
                    <a:pt x="750253" y="1814543"/>
                  </a:lnTo>
                  <a:lnTo>
                    <a:pt x="755651" y="1804696"/>
                  </a:lnTo>
                  <a:lnTo>
                    <a:pt x="761366" y="1795485"/>
                  </a:lnTo>
                  <a:lnTo>
                    <a:pt x="766763" y="1786591"/>
                  </a:lnTo>
                  <a:lnTo>
                    <a:pt x="777876" y="1770392"/>
                  </a:lnTo>
                  <a:lnTo>
                    <a:pt x="788988" y="1755464"/>
                  </a:lnTo>
                  <a:lnTo>
                    <a:pt x="799783" y="1741488"/>
                  </a:lnTo>
                  <a:close/>
                  <a:moveTo>
                    <a:pt x="687070" y="1632268"/>
                  </a:moveTo>
                  <a:lnTo>
                    <a:pt x="675640" y="1632585"/>
                  </a:lnTo>
                  <a:lnTo>
                    <a:pt x="663575" y="1632585"/>
                  </a:lnTo>
                  <a:lnTo>
                    <a:pt x="651828" y="1633538"/>
                  </a:lnTo>
                  <a:lnTo>
                    <a:pt x="640080" y="1634173"/>
                  </a:lnTo>
                  <a:lnTo>
                    <a:pt x="628015" y="1635760"/>
                  </a:lnTo>
                  <a:lnTo>
                    <a:pt x="616585" y="1637348"/>
                  </a:lnTo>
                  <a:lnTo>
                    <a:pt x="604838" y="1638935"/>
                  </a:lnTo>
                  <a:lnTo>
                    <a:pt x="592773" y="1641158"/>
                  </a:lnTo>
                  <a:lnTo>
                    <a:pt x="581343" y="1643381"/>
                  </a:lnTo>
                  <a:lnTo>
                    <a:pt x="569595" y="1645920"/>
                  </a:lnTo>
                  <a:lnTo>
                    <a:pt x="558165" y="1649095"/>
                  </a:lnTo>
                  <a:lnTo>
                    <a:pt x="546735" y="1652270"/>
                  </a:lnTo>
                  <a:lnTo>
                    <a:pt x="534670" y="1655763"/>
                  </a:lnTo>
                  <a:lnTo>
                    <a:pt x="523240" y="1659573"/>
                  </a:lnTo>
                  <a:lnTo>
                    <a:pt x="512128" y="1663700"/>
                  </a:lnTo>
                  <a:lnTo>
                    <a:pt x="500698" y="1668145"/>
                  </a:lnTo>
                  <a:lnTo>
                    <a:pt x="489268" y="1672908"/>
                  </a:lnTo>
                  <a:lnTo>
                    <a:pt x="478155" y="1678305"/>
                  </a:lnTo>
                  <a:lnTo>
                    <a:pt x="467043" y="1683703"/>
                  </a:lnTo>
                  <a:lnTo>
                    <a:pt x="455930" y="1689418"/>
                  </a:lnTo>
                  <a:lnTo>
                    <a:pt x="444818" y="1695133"/>
                  </a:lnTo>
                  <a:lnTo>
                    <a:pt x="434023" y="1701483"/>
                  </a:lnTo>
                  <a:lnTo>
                    <a:pt x="423545" y="1708150"/>
                  </a:lnTo>
                  <a:lnTo>
                    <a:pt x="412750" y="1714818"/>
                  </a:lnTo>
                  <a:lnTo>
                    <a:pt x="402273" y="1721803"/>
                  </a:lnTo>
                  <a:lnTo>
                    <a:pt x="392430" y="1729423"/>
                  </a:lnTo>
                  <a:lnTo>
                    <a:pt x="382588" y="1736726"/>
                  </a:lnTo>
                  <a:lnTo>
                    <a:pt x="373063" y="1744663"/>
                  </a:lnTo>
                  <a:lnTo>
                    <a:pt x="363220" y="1752283"/>
                  </a:lnTo>
                  <a:lnTo>
                    <a:pt x="354330" y="1760856"/>
                  </a:lnTo>
                  <a:lnTo>
                    <a:pt x="345440" y="1768793"/>
                  </a:lnTo>
                  <a:lnTo>
                    <a:pt x="336550" y="1777683"/>
                  </a:lnTo>
                  <a:lnTo>
                    <a:pt x="328295" y="1785938"/>
                  </a:lnTo>
                  <a:lnTo>
                    <a:pt x="320040" y="1795146"/>
                  </a:lnTo>
                  <a:lnTo>
                    <a:pt x="312103" y="1804036"/>
                  </a:lnTo>
                  <a:lnTo>
                    <a:pt x="304483" y="1813243"/>
                  </a:lnTo>
                  <a:lnTo>
                    <a:pt x="297180" y="1822768"/>
                  </a:lnTo>
                  <a:lnTo>
                    <a:pt x="289878" y="1832293"/>
                  </a:lnTo>
                  <a:lnTo>
                    <a:pt x="282893" y="1841818"/>
                  </a:lnTo>
                  <a:lnTo>
                    <a:pt x="276225" y="1851978"/>
                  </a:lnTo>
                  <a:lnTo>
                    <a:pt x="269875" y="1861821"/>
                  </a:lnTo>
                  <a:lnTo>
                    <a:pt x="263842" y="1871663"/>
                  </a:lnTo>
                  <a:lnTo>
                    <a:pt x="257810" y="1882141"/>
                  </a:lnTo>
                  <a:lnTo>
                    <a:pt x="252095" y="1892301"/>
                  </a:lnTo>
                  <a:lnTo>
                    <a:pt x="246697" y="1903096"/>
                  </a:lnTo>
                  <a:lnTo>
                    <a:pt x="241617" y="1913573"/>
                  </a:lnTo>
                  <a:lnTo>
                    <a:pt x="236855" y="1924051"/>
                  </a:lnTo>
                  <a:lnTo>
                    <a:pt x="232092" y="1935163"/>
                  </a:lnTo>
                  <a:lnTo>
                    <a:pt x="227965" y="1945958"/>
                  </a:lnTo>
                  <a:lnTo>
                    <a:pt x="223837" y="1957071"/>
                  </a:lnTo>
                  <a:lnTo>
                    <a:pt x="220027" y="1968183"/>
                  </a:lnTo>
                  <a:lnTo>
                    <a:pt x="216535" y="1979296"/>
                  </a:lnTo>
                  <a:lnTo>
                    <a:pt x="213360" y="1990726"/>
                  </a:lnTo>
                  <a:lnTo>
                    <a:pt x="210502" y="2001838"/>
                  </a:lnTo>
                  <a:lnTo>
                    <a:pt x="207645" y="2013268"/>
                  </a:lnTo>
                  <a:lnTo>
                    <a:pt x="205105" y="2024698"/>
                  </a:lnTo>
                  <a:lnTo>
                    <a:pt x="203200" y="2036763"/>
                  </a:lnTo>
                  <a:lnTo>
                    <a:pt x="201295" y="2048193"/>
                  </a:lnTo>
                  <a:lnTo>
                    <a:pt x="199390" y="2059623"/>
                  </a:lnTo>
                  <a:lnTo>
                    <a:pt x="198120" y="2071371"/>
                  </a:lnTo>
                  <a:lnTo>
                    <a:pt x="196850" y="2082801"/>
                  </a:lnTo>
                  <a:lnTo>
                    <a:pt x="196215" y="2094866"/>
                  </a:lnTo>
                  <a:lnTo>
                    <a:pt x="195897" y="2106613"/>
                  </a:lnTo>
                  <a:lnTo>
                    <a:pt x="195580" y="2118043"/>
                  </a:lnTo>
                  <a:lnTo>
                    <a:pt x="195580" y="2129791"/>
                  </a:lnTo>
                  <a:lnTo>
                    <a:pt x="195897" y="2141856"/>
                  </a:lnTo>
                  <a:lnTo>
                    <a:pt x="196532" y="2153603"/>
                  </a:lnTo>
                  <a:lnTo>
                    <a:pt x="197485" y="2165668"/>
                  </a:lnTo>
                  <a:lnTo>
                    <a:pt x="198437" y="2177098"/>
                  </a:lnTo>
                  <a:lnTo>
                    <a:pt x="200025" y="2188846"/>
                  </a:lnTo>
                  <a:lnTo>
                    <a:pt x="201930" y="2200593"/>
                  </a:lnTo>
                  <a:lnTo>
                    <a:pt x="203835" y="2212023"/>
                  </a:lnTo>
                  <a:lnTo>
                    <a:pt x="206057" y="2224088"/>
                  </a:lnTo>
                  <a:lnTo>
                    <a:pt x="208915" y="2235518"/>
                  </a:lnTo>
                  <a:lnTo>
                    <a:pt x="211772" y="2247266"/>
                  </a:lnTo>
                  <a:lnTo>
                    <a:pt x="215265" y="2258696"/>
                  </a:lnTo>
                  <a:lnTo>
                    <a:pt x="218757" y="2270443"/>
                  </a:lnTo>
                  <a:lnTo>
                    <a:pt x="222567" y="2281873"/>
                  </a:lnTo>
                  <a:lnTo>
                    <a:pt x="226695" y="2293303"/>
                  </a:lnTo>
                  <a:lnTo>
                    <a:pt x="231140" y="2304733"/>
                  </a:lnTo>
                  <a:lnTo>
                    <a:pt x="235902" y="2315846"/>
                  </a:lnTo>
                  <a:lnTo>
                    <a:pt x="240982" y="2327276"/>
                  </a:lnTo>
                  <a:lnTo>
                    <a:pt x="246380" y="2338388"/>
                  </a:lnTo>
                  <a:lnTo>
                    <a:pt x="252095" y="2349501"/>
                  </a:lnTo>
                  <a:lnTo>
                    <a:pt x="257810" y="2360296"/>
                  </a:lnTo>
                  <a:lnTo>
                    <a:pt x="264160" y="2371408"/>
                  </a:lnTo>
                  <a:lnTo>
                    <a:pt x="270827" y="2381886"/>
                  </a:lnTo>
                  <a:lnTo>
                    <a:pt x="277813" y="2392681"/>
                  </a:lnTo>
                  <a:lnTo>
                    <a:pt x="284798" y="2403158"/>
                  </a:lnTo>
                  <a:lnTo>
                    <a:pt x="292100" y="2413001"/>
                  </a:lnTo>
                  <a:lnTo>
                    <a:pt x="299720" y="2422843"/>
                  </a:lnTo>
                  <a:lnTo>
                    <a:pt x="307658" y="2432368"/>
                  </a:lnTo>
                  <a:lnTo>
                    <a:pt x="315595" y="2442211"/>
                  </a:lnTo>
                  <a:lnTo>
                    <a:pt x="323533" y="2451101"/>
                  </a:lnTo>
                  <a:lnTo>
                    <a:pt x="332105" y="2459991"/>
                  </a:lnTo>
                  <a:lnTo>
                    <a:pt x="340360" y="2468881"/>
                  </a:lnTo>
                  <a:lnTo>
                    <a:pt x="349250" y="2477136"/>
                  </a:lnTo>
                  <a:lnTo>
                    <a:pt x="358140" y="2485391"/>
                  </a:lnTo>
                  <a:lnTo>
                    <a:pt x="367348" y="2493328"/>
                  </a:lnTo>
                  <a:lnTo>
                    <a:pt x="376238" y="2500948"/>
                  </a:lnTo>
                  <a:lnTo>
                    <a:pt x="385445" y="2508251"/>
                  </a:lnTo>
                  <a:lnTo>
                    <a:pt x="394970" y="2515553"/>
                  </a:lnTo>
                  <a:lnTo>
                    <a:pt x="405130" y="2522538"/>
                  </a:lnTo>
                  <a:lnTo>
                    <a:pt x="414655" y="2528888"/>
                  </a:lnTo>
                  <a:lnTo>
                    <a:pt x="424498" y="2535556"/>
                  </a:lnTo>
                  <a:lnTo>
                    <a:pt x="434975" y="2541588"/>
                  </a:lnTo>
                  <a:lnTo>
                    <a:pt x="445135" y="2547621"/>
                  </a:lnTo>
                  <a:lnTo>
                    <a:pt x="455613" y="2553018"/>
                  </a:lnTo>
                  <a:lnTo>
                    <a:pt x="465773" y="2558416"/>
                  </a:lnTo>
                  <a:lnTo>
                    <a:pt x="476568" y="2563813"/>
                  </a:lnTo>
                  <a:lnTo>
                    <a:pt x="487363" y="2568258"/>
                  </a:lnTo>
                  <a:lnTo>
                    <a:pt x="498158" y="2573021"/>
                  </a:lnTo>
                  <a:lnTo>
                    <a:pt x="509270" y="2577466"/>
                  </a:lnTo>
                  <a:lnTo>
                    <a:pt x="520065" y="2581276"/>
                  </a:lnTo>
                  <a:lnTo>
                    <a:pt x="531178" y="2585086"/>
                  </a:lnTo>
                  <a:lnTo>
                    <a:pt x="542290" y="2588896"/>
                  </a:lnTo>
                  <a:lnTo>
                    <a:pt x="553720" y="2592071"/>
                  </a:lnTo>
                  <a:lnTo>
                    <a:pt x="564833" y="2594928"/>
                  </a:lnTo>
                  <a:lnTo>
                    <a:pt x="576580" y="2597786"/>
                  </a:lnTo>
                  <a:lnTo>
                    <a:pt x="588010" y="2600326"/>
                  </a:lnTo>
                  <a:lnTo>
                    <a:pt x="599440" y="2602231"/>
                  </a:lnTo>
                  <a:lnTo>
                    <a:pt x="611188" y="2604136"/>
                  </a:lnTo>
                  <a:lnTo>
                    <a:pt x="622618" y="2605724"/>
                  </a:lnTo>
                  <a:lnTo>
                    <a:pt x="634683" y="2607311"/>
                  </a:lnTo>
                  <a:lnTo>
                    <a:pt x="646113" y="2608581"/>
                  </a:lnTo>
                  <a:lnTo>
                    <a:pt x="657860" y="2609216"/>
                  </a:lnTo>
                  <a:lnTo>
                    <a:pt x="669925" y="2609534"/>
                  </a:lnTo>
                  <a:lnTo>
                    <a:pt x="681355" y="2609851"/>
                  </a:lnTo>
                  <a:lnTo>
                    <a:pt x="693103" y="2609851"/>
                  </a:lnTo>
                  <a:lnTo>
                    <a:pt x="704850" y="2609534"/>
                  </a:lnTo>
                  <a:lnTo>
                    <a:pt x="716915" y="2608899"/>
                  </a:lnTo>
                  <a:lnTo>
                    <a:pt x="728345" y="2607946"/>
                  </a:lnTo>
                  <a:lnTo>
                    <a:pt x="740093" y="2606676"/>
                  </a:lnTo>
                  <a:lnTo>
                    <a:pt x="752158" y="2605406"/>
                  </a:lnTo>
                  <a:lnTo>
                    <a:pt x="763905" y="2603501"/>
                  </a:lnTo>
                  <a:lnTo>
                    <a:pt x="775335" y="2601279"/>
                  </a:lnTo>
                  <a:lnTo>
                    <a:pt x="787083" y="2598738"/>
                  </a:lnTo>
                  <a:lnTo>
                    <a:pt x="798830" y="2596198"/>
                  </a:lnTo>
                  <a:lnTo>
                    <a:pt x="810578" y="2593658"/>
                  </a:lnTo>
                  <a:lnTo>
                    <a:pt x="822008" y="2590166"/>
                  </a:lnTo>
                  <a:lnTo>
                    <a:pt x="833438" y="2586673"/>
                  </a:lnTo>
                  <a:lnTo>
                    <a:pt x="844868" y="2582863"/>
                  </a:lnTo>
                  <a:lnTo>
                    <a:pt x="856615" y="2578736"/>
                  </a:lnTo>
                  <a:lnTo>
                    <a:pt x="867410" y="2573973"/>
                  </a:lnTo>
                  <a:lnTo>
                    <a:pt x="879158" y="2569528"/>
                  </a:lnTo>
                  <a:lnTo>
                    <a:pt x="890270" y="2564131"/>
                  </a:lnTo>
                  <a:lnTo>
                    <a:pt x="901383" y="2558733"/>
                  </a:lnTo>
                  <a:lnTo>
                    <a:pt x="912178" y="2553336"/>
                  </a:lnTo>
                  <a:lnTo>
                    <a:pt x="923290" y="2547303"/>
                  </a:lnTo>
                  <a:lnTo>
                    <a:pt x="934085" y="2540636"/>
                  </a:lnTo>
                  <a:lnTo>
                    <a:pt x="944880" y="2534286"/>
                  </a:lnTo>
                  <a:lnTo>
                    <a:pt x="955675" y="2527301"/>
                  </a:lnTo>
                  <a:lnTo>
                    <a:pt x="965835" y="2520633"/>
                  </a:lnTo>
                  <a:lnTo>
                    <a:pt x="976313" y="2512696"/>
                  </a:lnTo>
                  <a:lnTo>
                    <a:pt x="986155" y="2505711"/>
                  </a:lnTo>
                  <a:lnTo>
                    <a:pt x="995680" y="2497456"/>
                  </a:lnTo>
                  <a:lnTo>
                    <a:pt x="1005205" y="2489836"/>
                  </a:lnTo>
                  <a:lnTo>
                    <a:pt x="1014095" y="2481581"/>
                  </a:lnTo>
                  <a:lnTo>
                    <a:pt x="1023303" y="2473326"/>
                  </a:lnTo>
                  <a:lnTo>
                    <a:pt x="1031558" y="2464753"/>
                  </a:lnTo>
                  <a:lnTo>
                    <a:pt x="1040130" y="2456181"/>
                  </a:lnTo>
                  <a:lnTo>
                    <a:pt x="1048385" y="2446973"/>
                  </a:lnTo>
                  <a:lnTo>
                    <a:pt x="1056640" y="2438083"/>
                  </a:lnTo>
                  <a:lnTo>
                    <a:pt x="1064260" y="2429193"/>
                  </a:lnTo>
                  <a:lnTo>
                    <a:pt x="1071563" y="2419351"/>
                  </a:lnTo>
                  <a:lnTo>
                    <a:pt x="1078865" y="2409826"/>
                  </a:lnTo>
                  <a:lnTo>
                    <a:pt x="1085533" y="2400301"/>
                  </a:lnTo>
                  <a:lnTo>
                    <a:pt x="1092200" y="2390458"/>
                  </a:lnTo>
                  <a:lnTo>
                    <a:pt x="1098550" y="2380616"/>
                  </a:lnTo>
                  <a:lnTo>
                    <a:pt x="1104583" y="2370456"/>
                  </a:lnTo>
                  <a:lnTo>
                    <a:pt x="1110933" y="2360296"/>
                  </a:lnTo>
                  <a:lnTo>
                    <a:pt x="1116330" y="2349818"/>
                  </a:lnTo>
                  <a:lnTo>
                    <a:pt x="1121728" y="2339023"/>
                  </a:lnTo>
                  <a:lnTo>
                    <a:pt x="1126808" y="2328863"/>
                  </a:lnTo>
                  <a:lnTo>
                    <a:pt x="1131570" y="2318068"/>
                  </a:lnTo>
                  <a:lnTo>
                    <a:pt x="1136015" y="2306956"/>
                  </a:lnTo>
                  <a:lnTo>
                    <a:pt x="1140778" y="2296478"/>
                  </a:lnTo>
                  <a:lnTo>
                    <a:pt x="1144588" y="2285366"/>
                  </a:lnTo>
                  <a:lnTo>
                    <a:pt x="1148398" y="2274253"/>
                  </a:lnTo>
                  <a:lnTo>
                    <a:pt x="1151890" y="2263141"/>
                  </a:lnTo>
                  <a:lnTo>
                    <a:pt x="1155383" y="2251711"/>
                  </a:lnTo>
                  <a:lnTo>
                    <a:pt x="1158240" y="2240598"/>
                  </a:lnTo>
                  <a:lnTo>
                    <a:pt x="1161098" y="2228851"/>
                  </a:lnTo>
                  <a:lnTo>
                    <a:pt x="1163320" y="2217421"/>
                  </a:lnTo>
                  <a:lnTo>
                    <a:pt x="1165543" y="2205673"/>
                  </a:lnTo>
                  <a:lnTo>
                    <a:pt x="1167448" y="2194243"/>
                  </a:lnTo>
                  <a:lnTo>
                    <a:pt x="1169035" y="2182813"/>
                  </a:lnTo>
                  <a:lnTo>
                    <a:pt x="1170305" y="2170748"/>
                  </a:lnTo>
                  <a:lnTo>
                    <a:pt x="1171258" y="2159318"/>
                  </a:lnTo>
                  <a:lnTo>
                    <a:pt x="1172210" y="2147571"/>
                  </a:lnTo>
                  <a:lnTo>
                    <a:pt x="1172845" y="2135823"/>
                  </a:lnTo>
                  <a:lnTo>
                    <a:pt x="1172845" y="2123758"/>
                  </a:lnTo>
                  <a:lnTo>
                    <a:pt x="1172845" y="2112328"/>
                  </a:lnTo>
                  <a:lnTo>
                    <a:pt x="1172528" y="2100581"/>
                  </a:lnTo>
                  <a:lnTo>
                    <a:pt x="1172210" y="2088516"/>
                  </a:lnTo>
                  <a:lnTo>
                    <a:pt x="1170940" y="2076768"/>
                  </a:lnTo>
                  <a:lnTo>
                    <a:pt x="1169670" y="2065021"/>
                  </a:lnTo>
                  <a:lnTo>
                    <a:pt x="1168083" y="2053591"/>
                  </a:lnTo>
                  <a:lnTo>
                    <a:pt x="1166813" y="2041526"/>
                  </a:lnTo>
                  <a:lnTo>
                    <a:pt x="1164273" y="2029778"/>
                  </a:lnTo>
                  <a:lnTo>
                    <a:pt x="1162050" y="2018348"/>
                  </a:lnTo>
                  <a:lnTo>
                    <a:pt x="1159510" y="2006283"/>
                  </a:lnTo>
                  <a:lnTo>
                    <a:pt x="1156335" y="1994853"/>
                  </a:lnTo>
                  <a:lnTo>
                    <a:pt x="1153478" y="1983423"/>
                  </a:lnTo>
                  <a:lnTo>
                    <a:pt x="1149985" y="1971993"/>
                  </a:lnTo>
                  <a:lnTo>
                    <a:pt x="1145540" y="1960563"/>
                  </a:lnTo>
                  <a:lnTo>
                    <a:pt x="1141730" y="1949133"/>
                  </a:lnTo>
                  <a:lnTo>
                    <a:pt x="1137285" y="1937386"/>
                  </a:lnTo>
                  <a:lnTo>
                    <a:pt x="1132205" y="1926591"/>
                  </a:lnTo>
                  <a:lnTo>
                    <a:pt x="1127443" y="1914843"/>
                  </a:lnTo>
                  <a:lnTo>
                    <a:pt x="1122045" y="1903731"/>
                  </a:lnTo>
                  <a:lnTo>
                    <a:pt x="1116330" y="1892936"/>
                  </a:lnTo>
                  <a:lnTo>
                    <a:pt x="1110615" y="1882141"/>
                  </a:lnTo>
                  <a:lnTo>
                    <a:pt x="1103948" y="1871028"/>
                  </a:lnTo>
                  <a:lnTo>
                    <a:pt x="1097598" y="1860233"/>
                  </a:lnTo>
                  <a:lnTo>
                    <a:pt x="1090613" y="1849438"/>
                  </a:lnTo>
                  <a:lnTo>
                    <a:pt x="1083310" y="1839278"/>
                  </a:lnTo>
                  <a:lnTo>
                    <a:pt x="1076008" y="1829436"/>
                  </a:lnTo>
                  <a:lnTo>
                    <a:pt x="1068388" y="1819276"/>
                  </a:lnTo>
                  <a:lnTo>
                    <a:pt x="1060768" y="1809751"/>
                  </a:lnTo>
                  <a:lnTo>
                    <a:pt x="1053148" y="1800226"/>
                  </a:lnTo>
                  <a:lnTo>
                    <a:pt x="1044575" y="1791018"/>
                  </a:lnTo>
                  <a:lnTo>
                    <a:pt x="1036320" y="1782128"/>
                  </a:lnTo>
                  <a:lnTo>
                    <a:pt x="1027748" y="1773556"/>
                  </a:lnTo>
                  <a:lnTo>
                    <a:pt x="1019175" y="1764983"/>
                  </a:lnTo>
                  <a:lnTo>
                    <a:pt x="1010285" y="1757046"/>
                  </a:lnTo>
                  <a:lnTo>
                    <a:pt x="1001395" y="1749108"/>
                  </a:lnTo>
                  <a:lnTo>
                    <a:pt x="992188" y="1741171"/>
                  </a:lnTo>
                  <a:lnTo>
                    <a:pt x="982663" y="1734186"/>
                  </a:lnTo>
                  <a:lnTo>
                    <a:pt x="973138" y="1726883"/>
                  </a:lnTo>
                  <a:lnTo>
                    <a:pt x="963613" y="1719898"/>
                  </a:lnTo>
                  <a:lnTo>
                    <a:pt x="953770" y="1713230"/>
                  </a:lnTo>
                  <a:lnTo>
                    <a:pt x="943610" y="1706880"/>
                  </a:lnTo>
                  <a:lnTo>
                    <a:pt x="933768" y="1700848"/>
                  </a:lnTo>
                  <a:lnTo>
                    <a:pt x="923290" y="1695133"/>
                  </a:lnTo>
                  <a:lnTo>
                    <a:pt x="913130" y="1689418"/>
                  </a:lnTo>
                  <a:lnTo>
                    <a:pt x="902335" y="1684020"/>
                  </a:lnTo>
                  <a:lnTo>
                    <a:pt x="892175" y="1678623"/>
                  </a:lnTo>
                  <a:lnTo>
                    <a:pt x="881380" y="1673860"/>
                  </a:lnTo>
                  <a:lnTo>
                    <a:pt x="870268" y="1669415"/>
                  </a:lnTo>
                  <a:lnTo>
                    <a:pt x="859473" y="1664653"/>
                  </a:lnTo>
                  <a:lnTo>
                    <a:pt x="848360" y="1660843"/>
                  </a:lnTo>
                  <a:lnTo>
                    <a:pt x="837248" y="1657033"/>
                  </a:lnTo>
                  <a:lnTo>
                    <a:pt x="825818" y="1653858"/>
                  </a:lnTo>
                  <a:lnTo>
                    <a:pt x="814705" y="1650365"/>
                  </a:lnTo>
                  <a:lnTo>
                    <a:pt x="803275" y="1647190"/>
                  </a:lnTo>
                  <a:lnTo>
                    <a:pt x="791845" y="1644651"/>
                  </a:lnTo>
                  <a:lnTo>
                    <a:pt x="780415" y="1642111"/>
                  </a:lnTo>
                  <a:lnTo>
                    <a:pt x="768985" y="1639888"/>
                  </a:lnTo>
                  <a:lnTo>
                    <a:pt x="757238" y="1637983"/>
                  </a:lnTo>
                  <a:lnTo>
                    <a:pt x="745490" y="1636395"/>
                  </a:lnTo>
                  <a:lnTo>
                    <a:pt x="734060" y="1635125"/>
                  </a:lnTo>
                  <a:lnTo>
                    <a:pt x="722313" y="1633855"/>
                  </a:lnTo>
                  <a:lnTo>
                    <a:pt x="710565" y="1632903"/>
                  </a:lnTo>
                  <a:lnTo>
                    <a:pt x="698818" y="1632585"/>
                  </a:lnTo>
                  <a:lnTo>
                    <a:pt x="687070" y="1632268"/>
                  </a:lnTo>
                  <a:close/>
                  <a:moveTo>
                    <a:pt x="1446848" y="1466850"/>
                  </a:moveTo>
                  <a:lnTo>
                    <a:pt x="1448435" y="1479858"/>
                  </a:lnTo>
                  <a:lnTo>
                    <a:pt x="1450658" y="1496357"/>
                  </a:lnTo>
                  <a:lnTo>
                    <a:pt x="1453833" y="1515711"/>
                  </a:lnTo>
                  <a:lnTo>
                    <a:pt x="1457960" y="1538238"/>
                  </a:lnTo>
                  <a:lnTo>
                    <a:pt x="1468120" y="1591541"/>
                  </a:lnTo>
                  <a:lnTo>
                    <a:pt x="1480185" y="1653093"/>
                  </a:lnTo>
                  <a:lnTo>
                    <a:pt x="1494155" y="1721308"/>
                  </a:lnTo>
                  <a:lnTo>
                    <a:pt x="1509713" y="1794282"/>
                  </a:lnTo>
                  <a:lnTo>
                    <a:pt x="1525905" y="1870112"/>
                  </a:lnTo>
                  <a:lnTo>
                    <a:pt x="1542098" y="1946576"/>
                  </a:lnTo>
                  <a:lnTo>
                    <a:pt x="1574800" y="2092842"/>
                  </a:lnTo>
                  <a:lnTo>
                    <a:pt x="1602740" y="2217533"/>
                  </a:lnTo>
                  <a:lnTo>
                    <a:pt x="1629410" y="2336830"/>
                  </a:lnTo>
                  <a:lnTo>
                    <a:pt x="1730693" y="1746690"/>
                  </a:lnTo>
                  <a:lnTo>
                    <a:pt x="1671003" y="1606453"/>
                  </a:lnTo>
                  <a:lnTo>
                    <a:pt x="1768475" y="1514442"/>
                  </a:lnTo>
                  <a:lnTo>
                    <a:pt x="1798955" y="1514442"/>
                  </a:lnTo>
                  <a:lnTo>
                    <a:pt x="1806258" y="1514442"/>
                  </a:lnTo>
                  <a:lnTo>
                    <a:pt x="1836420" y="1514442"/>
                  </a:lnTo>
                  <a:lnTo>
                    <a:pt x="1933575" y="1606453"/>
                  </a:lnTo>
                  <a:lnTo>
                    <a:pt x="1873885" y="1746690"/>
                  </a:lnTo>
                  <a:lnTo>
                    <a:pt x="1975168" y="2336830"/>
                  </a:lnTo>
                  <a:lnTo>
                    <a:pt x="2002155" y="2217533"/>
                  </a:lnTo>
                  <a:lnTo>
                    <a:pt x="2030095" y="2092842"/>
                  </a:lnTo>
                  <a:lnTo>
                    <a:pt x="2062480" y="1946576"/>
                  </a:lnTo>
                  <a:lnTo>
                    <a:pt x="2078990" y="1870112"/>
                  </a:lnTo>
                  <a:lnTo>
                    <a:pt x="2094865" y="1794282"/>
                  </a:lnTo>
                  <a:lnTo>
                    <a:pt x="2110740" y="1721308"/>
                  </a:lnTo>
                  <a:lnTo>
                    <a:pt x="2124393" y="1653093"/>
                  </a:lnTo>
                  <a:lnTo>
                    <a:pt x="2136775" y="1591541"/>
                  </a:lnTo>
                  <a:lnTo>
                    <a:pt x="2146618" y="1538238"/>
                  </a:lnTo>
                  <a:lnTo>
                    <a:pt x="2150428" y="1515711"/>
                  </a:lnTo>
                  <a:lnTo>
                    <a:pt x="2153920" y="1496357"/>
                  </a:lnTo>
                  <a:lnTo>
                    <a:pt x="2156143" y="1479858"/>
                  </a:lnTo>
                  <a:lnTo>
                    <a:pt x="2157730" y="1466850"/>
                  </a:lnTo>
                  <a:lnTo>
                    <a:pt x="2164398" y="1469071"/>
                  </a:lnTo>
                  <a:lnTo>
                    <a:pt x="2173923" y="1471609"/>
                  </a:lnTo>
                  <a:lnTo>
                    <a:pt x="2226628" y="1488108"/>
                  </a:lnTo>
                  <a:lnTo>
                    <a:pt x="2293620" y="1509683"/>
                  </a:lnTo>
                  <a:lnTo>
                    <a:pt x="2331085" y="1522374"/>
                  </a:lnTo>
                  <a:lnTo>
                    <a:pt x="2370455" y="1535700"/>
                  </a:lnTo>
                  <a:lnTo>
                    <a:pt x="2411730" y="1549660"/>
                  </a:lnTo>
                  <a:lnTo>
                    <a:pt x="2453323" y="1564255"/>
                  </a:lnTo>
                  <a:lnTo>
                    <a:pt x="2495868" y="1579801"/>
                  </a:lnTo>
                  <a:lnTo>
                    <a:pt x="2538413" y="1595665"/>
                  </a:lnTo>
                  <a:lnTo>
                    <a:pt x="2580005" y="1612164"/>
                  </a:lnTo>
                  <a:lnTo>
                    <a:pt x="2620645" y="1628345"/>
                  </a:lnTo>
                  <a:lnTo>
                    <a:pt x="2659698" y="1644844"/>
                  </a:lnTo>
                  <a:lnTo>
                    <a:pt x="2678430" y="1653410"/>
                  </a:lnTo>
                  <a:lnTo>
                    <a:pt x="2696210" y="1661342"/>
                  </a:lnTo>
                  <a:lnTo>
                    <a:pt x="2713990" y="1669909"/>
                  </a:lnTo>
                  <a:lnTo>
                    <a:pt x="2730818" y="1678158"/>
                  </a:lnTo>
                  <a:lnTo>
                    <a:pt x="2747010" y="1686090"/>
                  </a:lnTo>
                  <a:lnTo>
                    <a:pt x="2761933" y="1694339"/>
                  </a:lnTo>
                  <a:lnTo>
                    <a:pt x="2773363" y="1705761"/>
                  </a:lnTo>
                  <a:lnTo>
                    <a:pt x="2785110" y="1718770"/>
                  </a:lnTo>
                  <a:lnTo>
                    <a:pt x="2798128" y="1733364"/>
                  </a:lnTo>
                  <a:lnTo>
                    <a:pt x="2805113" y="1741296"/>
                  </a:lnTo>
                  <a:lnTo>
                    <a:pt x="2811780" y="1749546"/>
                  </a:lnTo>
                  <a:lnTo>
                    <a:pt x="2818766" y="1758747"/>
                  </a:lnTo>
                  <a:lnTo>
                    <a:pt x="2825750" y="1768265"/>
                  </a:lnTo>
                  <a:lnTo>
                    <a:pt x="2833053" y="1778735"/>
                  </a:lnTo>
                  <a:lnTo>
                    <a:pt x="2839720" y="1789840"/>
                  </a:lnTo>
                  <a:lnTo>
                    <a:pt x="2847023" y="1801262"/>
                  </a:lnTo>
                  <a:lnTo>
                    <a:pt x="2854326" y="1813636"/>
                  </a:lnTo>
                  <a:lnTo>
                    <a:pt x="2861310" y="1826962"/>
                  </a:lnTo>
                  <a:lnTo>
                    <a:pt x="2867978" y="1840922"/>
                  </a:lnTo>
                  <a:lnTo>
                    <a:pt x="2874963" y="1855517"/>
                  </a:lnTo>
                  <a:lnTo>
                    <a:pt x="2881948" y="1871698"/>
                  </a:lnTo>
                  <a:lnTo>
                    <a:pt x="2888933" y="1887880"/>
                  </a:lnTo>
                  <a:lnTo>
                    <a:pt x="2895283" y="1905964"/>
                  </a:lnTo>
                  <a:lnTo>
                    <a:pt x="2901316" y="1924367"/>
                  </a:lnTo>
                  <a:lnTo>
                    <a:pt x="2907666" y="1944355"/>
                  </a:lnTo>
                  <a:lnTo>
                    <a:pt x="2913698" y="1964978"/>
                  </a:lnTo>
                  <a:lnTo>
                    <a:pt x="2919413" y="1986871"/>
                  </a:lnTo>
                  <a:lnTo>
                    <a:pt x="2924810" y="2010032"/>
                  </a:lnTo>
                  <a:lnTo>
                    <a:pt x="2930208" y="2034463"/>
                  </a:lnTo>
                  <a:lnTo>
                    <a:pt x="2934653" y="2059528"/>
                  </a:lnTo>
                  <a:lnTo>
                    <a:pt x="2939416" y="2086496"/>
                  </a:lnTo>
                  <a:lnTo>
                    <a:pt x="2943543" y="2114734"/>
                  </a:lnTo>
                  <a:lnTo>
                    <a:pt x="2947353" y="2144241"/>
                  </a:lnTo>
                  <a:lnTo>
                    <a:pt x="2950846" y="2175017"/>
                  </a:lnTo>
                  <a:lnTo>
                    <a:pt x="2953703" y="2207062"/>
                  </a:lnTo>
                  <a:lnTo>
                    <a:pt x="2954338" y="2215946"/>
                  </a:lnTo>
                  <a:lnTo>
                    <a:pt x="2954656" y="2230858"/>
                  </a:lnTo>
                  <a:lnTo>
                    <a:pt x="2955608" y="2275595"/>
                  </a:lnTo>
                  <a:lnTo>
                    <a:pt x="2957196" y="2411390"/>
                  </a:lnTo>
                  <a:lnTo>
                    <a:pt x="2959100" y="2583673"/>
                  </a:lnTo>
                  <a:lnTo>
                    <a:pt x="2960688" y="2760715"/>
                  </a:lnTo>
                  <a:lnTo>
                    <a:pt x="2908936" y="2767695"/>
                  </a:lnTo>
                  <a:lnTo>
                    <a:pt x="2857818" y="2773723"/>
                  </a:lnTo>
                  <a:lnTo>
                    <a:pt x="2806383" y="2779434"/>
                  </a:lnTo>
                  <a:lnTo>
                    <a:pt x="2755266" y="2784511"/>
                  </a:lnTo>
                  <a:lnTo>
                    <a:pt x="2702878" y="2788952"/>
                  </a:lnTo>
                  <a:lnTo>
                    <a:pt x="2649220" y="2793712"/>
                  </a:lnTo>
                  <a:lnTo>
                    <a:pt x="2536825" y="2802278"/>
                  </a:lnTo>
                  <a:lnTo>
                    <a:pt x="2535555" y="2668704"/>
                  </a:lnTo>
                  <a:lnTo>
                    <a:pt x="2534920" y="2527832"/>
                  </a:lnTo>
                  <a:lnTo>
                    <a:pt x="2534285" y="2333022"/>
                  </a:lnTo>
                  <a:lnTo>
                    <a:pt x="2534285" y="2318745"/>
                  </a:lnTo>
                  <a:lnTo>
                    <a:pt x="2533333" y="2305102"/>
                  </a:lnTo>
                  <a:lnTo>
                    <a:pt x="2531745" y="2291776"/>
                  </a:lnTo>
                  <a:lnTo>
                    <a:pt x="2530475" y="2279085"/>
                  </a:lnTo>
                  <a:lnTo>
                    <a:pt x="2527935" y="2266711"/>
                  </a:lnTo>
                  <a:lnTo>
                    <a:pt x="2525713" y="2254654"/>
                  </a:lnTo>
                  <a:lnTo>
                    <a:pt x="2522538" y="2243232"/>
                  </a:lnTo>
                  <a:lnTo>
                    <a:pt x="2519680" y="2232127"/>
                  </a:lnTo>
                  <a:lnTo>
                    <a:pt x="2515870" y="2221340"/>
                  </a:lnTo>
                  <a:lnTo>
                    <a:pt x="2512060" y="2210870"/>
                  </a:lnTo>
                  <a:lnTo>
                    <a:pt x="2508250" y="2200717"/>
                  </a:lnTo>
                  <a:lnTo>
                    <a:pt x="2503488" y="2191198"/>
                  </a:lnTo>
                  <a:lnTo>
                    <a:pt x="2499360" y="2181680"/>
                  </a:lnTo>
                  <a:lnTo>
                    <a:pt x="2494280" y="2172796"/>
                  </a:lnTo>
                  <a:lnTo>
                    <a:pt x="2489835" y="2163912"/>
                  </a:lnTo>
                  <a:lnTo>
                    <a:pt x="2484755" y="2155346"/>
                  </a:lnTo>
                  <a:lnTo>
                    <a:pt x="2484755" y="2813383"/>
                  </a:lnTo>
                  <a:lnTo>
                    <a:pt x="2405698" y="2818459"/>
                  </a:lnTo>
                  <a:lnTo>
                    <a:pt x="2323148" y="2822584"/>
                  </a:lnTo>
                  <a:lnTo>
                    <a:pt x="2238058" y="2826391"/>
                  </a:lnTo>
                  <a:lnTo>
                    <a:pt x="2150745" y="2829881"/>
                  </a:lnTo>
                  <a:lnTo>
                    <a:pt x="2062798" y="2832102"/>
                  </a:lnTo>
                  <a:lnTo>
                    <a:pt x="1974850" y="2834006"/>
                  </a:lnTo>
                  <a:lnTo>
                    <a:pt x="1887538" y="2835275"/>
                  </a:lnTo>
                  <a:lnTo>
                    <a:pt x="1802448" y="2835275"/>
                  </a:lnTo>
                  <a:lnTo>
                    <a:pt x="1750378" y="2835275"/>
                  </a:lnTo>
                  <a:lnTo>
                    <a:pt x="1697673" y="2834958"/>
                  </a:lnTo>
                  <a:lnTo>
                    <a:pt x="1644333" y="2834006"/>
                  </a:lnTo>
                  <a:lnTo>
                    <a:pt x="1590358" y="2833372"/>
                  </a:lnTo>
                  <a:lnTo>
                    <a:pt x="1536065" y="2832102"/>
                  </a:lnTo>
                  <a:lnTo>
                    <a:pt x="1482090" y="2830516"/>
                  </a:lnTo>
                  <a:lnTo>
                    <a:pt x="1427798" y="2829247"/>
                  </a:lnTo>
                  <a:lnTo>
                    <a:pt x="1374775" y="2826709"/>
                  </a:lnTo>
                  <a:lnTo>
                    <a:pt x="1257300" y="2643639"/>
                  </a:lnTo>
                  <a:lnTo>
                    <a:pt x="1274128" y="2624919"/>
                  </a:lnTo>
                  <a:lnTo>
                    <a:pt x="1290003" y="2605882"/>
                  </a:lnTo>
                  <a:lnTo>
                    <a:pt x="1305560" y="2585894"/>
                  </a:lnTo>
                  <a:lnTo>
                    <a:pt x="1319848" y="2565588"/>
                  </a:lnTo>
                  <a:lnTo>
                    <a:pt x="1334135" y="2544965"/>
                  </a:lnTo>
                  <a:lnTo>
                    <a:pt x="1347470" y="2524024"/>
                  </a:lnTo>
                  <a:lnTo>
                    <a:pt x="1360170" y="2502132"/>
                  </a:lnTo>
                  <a:lnTo>
                    <a:pt x="1371918" y="2480557"/>
                  </a:lnTo>
                  <a:lnTo>
                    <a:pt x="1383348" y="2458348"/>
                  </a:lnTo>
                  <a:lnTo>
                    <a:pt x="1393825" y="2435503"/>
                  </a:lnTo>
                  <a:lnTo>
                    <a:pt x="1403668" y="2412342"/>
                  </a:lnTo>
                  <a:lnTo>
                    <a:pt x="1412558" y="2389181"/>
                  </a:lnTo>
                  <a:lnTo>
                    <a:pt x="1420813" y="2365385"/>
                  </a:lnTo>
                  <a:lnTo>
                    <a:pt x="1428115" y="2341589"/>
                  </a:lnTo>
                  <a:lnTo>
                    <a:pt x="1435100" y="2317158"/>
                  </a:lnTo>
                  <a:lnTo>
                    <a:pt x="1441133" y="2293045"/>
                  </a:lnTo>
                  <a:lnTo>
                    <a:pt x="1444943" y="2274008"/>
                  </a:lnTo>
                  <a:lnTo>
                    <a:pt x="1448753" y="2254972"/>
                  </a:lnTo>
                  <a:lnTo>
                    <a:pt x="1451928" y="2236252"/>
                  </a:lnTo>
                  <a:lnTo>
                    <a:pt x="1454785" y="2217215"/>
                  </a:lnTo>
                  <a:lnTo>
                    <a:pt x="1456690" y="2198179"/>
                  </a:lnTo>
                  <a:lnTo>
                    <a:pt x="1458595" y="2179142"/>
                  </a:lnTo>
                  <a:lnTo>
                    <a:pt x="1459548" y="2160105"/>
                  </a:lnTo>
                  <a:lnTo>
                    <a:pt x="1460500" y="2141068"/>
                  </a:lnTo>
                  <a:lnTo>
                    <a:pt x="1460818" y="2122349"/>
                  </a:lnTo>
                  <a:lnTo>
                    <a:pt x="1460500" y="2103312"/>
                  </a:lnTo>
                  <a:lnTo>
                    <a:pt x="1459548" y="2084593"/>
                  </a:lnTo>
                  <a:lnTo>
                    <a:pt x="1458913" y="2065873"/>
                  </a:lnTo>
                  <a:lnTo>
                    <a:pt x="1457008" y="2046519"/>
                  </a:lnTo>
                  <a:lnTo>
                    <a:pt x="1455103" y="2027800"/>
                  </a:lnTo>
                  <a:lnTo>
                    <a:pt x="1452880" y="2009715"/>
                  </a:lnTo>
                  <a:lnTo>
                    <a:pt x="1449705" y="1990995"/>
                  </a:lnTo>
                  <a:lnTo>
                    <a:pt x="1446213" y="1971958"/>
                  </a:lnTo>
                  <a:lnTo>
                    <a:pt x="1442403" y="1953874"/>
                  </a:lnTo>
                  <a:lnTo>
                    <a:pt x="1437958" y="1935471"/>
                  </a:lnTo>
                  <a:lnTo>
                    <a:pt x="1433195" y="1917069"/>
                  </a:lnTo>
                  <a:lnTo>
                    <a:pt x="1427798" y="1898984"/>
                  </a:lnTo>
                  <a:lnTo>
                    <a:pt x="1422083" y="1881217"/>
                  </a:lnTo>
                  <a:lnTo>
                    <a:pt x="1416050" y="1863132"/>
                  </a:lnTo>
                  <a:lnTo>
                    <a:pt x="1409383" y="1845364"/>
                  </a:lnTo>
                  <a:lnTo>
                    <a:pt x="1402715" y="1827596"/>
                  </a:lnTo>
                  <a:lnTo>
                    <a:pt x="1395095" y="1810146"/>
                  </a:lnTo>
                  <a:lnTo>
                    <a:pt x="1386840" y="1792696"/>
                  </a:lnTo>
                  <a:lnTo>
                    <a:pt x="1378585" y="1775563"/>
                  </a:lnTo>
                  <a:lnTo>
                    <a:pt x="1369695" y="1758429"/>
                  </a:lnTo>
                  <a:lnTo>
                    <a:pt x="1360488" y="1741614"/>
                  </a:lnTo>
                  <a:lnTo>
                    <a:pt x="1350963" y="1724798"/>
                  </a:lnTo>
                  <a:lnTo>
                    <a:pt x="1340485" y="1708299"/>
                  </a:lnTo>
                  <a:lnTo>
                    <a:pt x="1333500" y="1696877"/>
                  </a:lnTo>
                  <a:lnTo>
                    <a:pt x="1325563" y="1685773"/>
                  </a:lnTo>
                  <a:lnTo>
                    <a:pt x="1317943" y="1674668"/>
                  </a:lnTo>
                  <a:lnTo>
                    <a:pt x="1310323" y="1663563"/>
                  </a:lnTo>
                  <a:lnTo>
                    <a:pt x="1302385" y="1653093"/>
                  </a:lnTo>
                  <a:lnTo>
                    <a:pt x="1293813" y="1642623"/>
                  </a:lnTo>
                  <a:lnTo>
                    <a:pt x="1285558" y="1632152"/>
                  </a:lnTo>
                  <a:lnTo>
                    <a:pt x="1276985" y="1621999"/>
                  </a:lnTo>
                  <a:lnTo>
                    <a:pt x="1259523" y="1602011"/>
                  </a:lnTo>
                  <a:lnTo>
                    <a:pt x="1241425" y="1582657"/>
                  </a:lnTo>
                  <a:lnTo>
                    <a:pt x="1222693" y="1564255"/>
                  </a:lnTo>
                  <a:lnTo>
                    <a:pt x="1203325" y="1546170"/>
                  </a:lnTo>
                  <a:lnTo>
                    <a:pt x="1270953" y="1523008"/>
                  </a:lnTo>
                  <a:lnTo>
                    <a:pt x="1332865" y="1502702"/>
                  </a:lnTo>
                  <a:lnTo>
                    <a:pt x="1386840" y="1485569"/>
                  </a:lnTo>
                  <a:lnTo>
                    <a:pt x="1430655" y="1471609"/>
                  </a:lnTo>
                  <a:lnTo>
                    <a:pt x="1440815" y="1468754"/>
                  </a:lnTo>
                  <a:lnTo>
                    <a:pt x="1446848" y="1466850"/>
                  </a:lnTo>
                  <a:close/>
                  <a:moveTo>
                    <a:pt x="671830" y="1436688"/>
                  </a:moveTo>
                  <a:lnTo>
                    <a:pt x="688658" y="1436688"/>
                  </a:lnTo>
                  <a:lnTo>
                    <a:pt x="704850" y="1437323"/>
                  </a:lnTo>
                  <a:lnTo>
                    <a:pt x="721360" y="1437958"/>
                  </a:lnTo>
                  <a:lnTo>
                    <a:pt x="737870" y="1439228"/>
                  </a:lnTo>
                  <a:lnTo>
                    <a:pt x="754380" y="1440816"/>
                  </a:lnTo>
                  <a:lnTo>
                    <a:pt x="770255" y="1442721"/>
                  </a:lnTo>
                  <a:lnTo>
                    <a:pt x="786765" y="1444943"/>
                  </a:lnTo>
                  <a:lnTo>
                    <a:pt x="802958" y="1447483"/>
                  </a:lnTo>
                  <a:lnTo>
                    <a:pt x="818833" y="1450340"/>
                  </a:lnTo>
                  <a:lnTo>
                    <a:pt x="835025" y="1453515"/>
                  </a:lnTo>
                  <a:lnTo>
                    <a:pt x="851218" y="1457643"/>
                  </a:lnTo>
                  <a:lnTo>
                    <a:pt x="866775" y="1461771"/>
                  </a:lnTo>
                  <a:lnTo>
                    <a:pt x="882333" y="1466215"/>
                  </a:lnTo>
                  <a:lnTo>
                    <a:pt x="898208" y="1471295"/>
                  </a:lnTo>
                  <a:lnTo>
                    <a:pt x="913765" y="1476693"/>
                  </a:lnTo>
                  <a:lnTo>
                    <a:pt x="929005" y="1482408"/>
                  </a:lnTo>
                  <a:lnTo>
                    <a:pt x="944563" y="1488440"/>
                  </a:lnTo>
                  <a:lnTo>
                    <a:pt x="959803" y="1495108"/>
                  </a:lnTo>
                  <a:lnTo>
                    <a:pt x="974725" y="1501458"/>
                  </a:lnTo>
                  <a:lnTo>
                    <a:pt x="989648" y="1508760"/>
                  </a:lnTo>
                  <a:lnTo>
                    <a:pt x="1004253" y="1516380"/>
                  </a:lnTo>
                  <a:lnTo>
                    <a:pt x="1018540" y="1524318"/>
                  </a:lnTo>
                  <a:lnTo>
                    <a:pt x="1033145" y="1532573"/>
                  </a:lnTo>
                  <a:lnTo>
                    <a:pt x="1047433" y="1541146"/>
                  </a:lnTo>
                  <a:lnTo>
                    <a:pt x="1061085" y="1550035"/>
                  </a:lnTo>
                  <a:lnTo>
                    <a:pt x="1075373" y="1559560"/>
                  </a:lnTo>
                  <a:lnTo>
                    <a:pt x="1088708" y="1569085"/>
                  </a:lnTo>
                  <a:lnTo>
                    <a:pt x="1102043" y="1579245"/>
                  </a:lnTo>
                  <a:lnTo>
                    <a:pt x="1115378" y="1589723"/>
                  </a:lnTo>
                  <a:lnTo>
                    <a:pt x="1128078" y="1600518"/>
                  </a:lnTo>
                  <a:lnTo>
                    <a:pt x="1141095" y="1611630"/>
                  </a:lnTo>
                  <a:lnTo>
                    <a:pt x="1153478" y="1623061"/>
                  </a:lnTo>
                  <a:lnTo>
                    <a:pt x="1165543" y="1634490"/>
                  </a:lnTo>
                  <a:lnTo>
                    <a:pt x="1177290" y="1646873"/>
                  </a:lnTo>
                  <a:lnTo>
                    <a:pt x="1189355" y="1659573"/>
                  </a:lnTo>
                  <a:lnTo>
                    <a:pt x="1200785" y="1671955"/>
                  </a:lnTo>
                  <a:lnTo>
                    <a:pt x="1211898" y="1685608"/>
                  </a:lnTo>
                  <a:lnTo>
                    <a:pt x="1222693" y="1698943"/>
                  </a:lnTo>
                  <a:lnTo>
                    <a:pt x="1233170" y="1712595"/>
                  </a:lnTo>
                  <a:lnTo>
                    <a:pt x="1243330" y="1726883"/>
                  </a:lnTo>
                  <a:lnTo>
                    <a:pt x="1253173" y="1741171"/>
                  </a:lnTo>
                  <a:lnTo>
                    <a:pt x="1262698" y="1755776"/>
                  </a:lnTo>
                  <a:lnTo>
                    <a:pt x="1272223" y="1771016"/>
                  </a:lnTo>
                  <a:lnTo>
                    <a:pt x="1280795" y="1785938"/>
                  </a:lnTo>
                  <a:lnTo>
                    <a:pt x="1289050" y="1801496"/>
                  </a:lnTo>
                  <a:lnTo>
                    <a:pt x="1297305" y="1817053"/>
                  </a:lnTo>
                  <a:lnTo>
                    <a:pt x="1304925" y="1832293"/>
                  </a:lnTo>
                  <a:lnTo>
                    <a:pt x="1311593" y="1848168"/>
                  </a:lnTo>
                  <a:lnTo>
                    <a:pt x="1318578" y="1864043"/>
                  </a:lnTo>
                  <a:lnTo>
                    <a:pt x="1324610" y="1879918"/>
                  </a:lnTo>
                  <a:lnTo>
                    <a:pt x="1330325" y="1895793"/>
                  </a:lnTo>
                  <a:lnTo>
                    <a:pt x="1335723" y="1911986"/>
                  </a:lnTo>
                  <a:lnTo>
                    <a:pt x="1340803" y="1927861"/>
                  </a:lnTo>
                  <a:lnTo>
                    <a:pt x="1345248" y="1944371"/>
                  </a:lnTo>
                  <a:lnTo>
                    <a:pt x="1349693" y="1960881"/>
                  </a:lnTo>
                  <a:lnTo>
                    <a:pt x="1353503" y="1977073"/>
                  </a:lnTo>
                  <a:lnTo>
                    <a:pt x="1356360" y="1993266"/>
                  </a:lnTo>
                  <a:lnTo>
                    <a:pt x="1359535" y="2009776"/>
                  </a:lnTo>
                  <a:lnTo>
                    <a:pt x="1361758" y="2026286"/>
                  </a:lnTo>
                  <a:lnTo>
                    <a:pt x="1363980" y="2042796"/>
                  </a:lnTo>
                  <a:lnTo>
                    <a:pt x="1365568" y="2059623"/>
                  </a:lnTo>
                  <a:lnTo>
                    <a:pt x="1367155" y="2076133"/>
                  </a:lnTo>
                  <a:lnTo>
                    <a:pt x="1367790" y="2092326"/>
                  </a:lnTo>
                  <a:lnTo>
                    <a:pt x="1368425" y="2108836"/>
                  </a:lnTo>
                  <a:lnTo>
                    <a:pt x="1368425" y="2125346"/>
                  </a:lnTo>
                  <a:lnTo>
                    <a:pt x="1368425" y="2141856"/>
                  </a:lnTo>
                  <a:lnTo>
                    <a:pt x="1367473" y="2158366"/>
                  </a:lnTo>
                  <a:lnTo>
                    <a:pt x="1366520" y="2174558"/>
                  </a:lnTo>
                  <a:lnTo>
                    <a:pt x="1364933" y="2191068"/>
                  </a:lnTo>
                  <a:lnTo>
                    <a:pt x="1363028" y="2207578"/>
                  </a:lnTo>
                  <a:lnTo>
                    <a:pt x="1360805" y="2223771"/>
                  </a:lnTo>
                  <a:lnTo>
                    <a:pt x="1357948" y="2239963"/>
                  </a:lnTo>
                  <a:lnTo>
                    <a:pt x="1354773" y="2256156"/>
                  </a:lnTo>
                  <a:lnTo>
                    <a:pt x="1351598" y="2272348"/>
                  </a:lnTo>
                  <a:lnTo>
                    <a:pt x="1348423" y="2284731"/>
                  </a:lnTo>
                  <a:lnTo>
                    <a:pt x="1345248" y="2297431"/>
                  </a:lnTo>
                  <a:lnTo>
                    <a:pt x="1342073" y="2309813"/>
                  </a:lnTo>
                  <a:lnTo>
                    <a:pt x="1337945" y="2322196"/>
                  </a:lnTo>
                  <a:lnTo>
                    <a:pt x="1334135" y="2334578"/>
                  </a:lnTo>
                  <a:lnTo>
                    <a:pt x="1330008" y="2347278"/>
                  </a:lnTo>
                  <a:lnTo>
                    <a:pt x="1325563" y="2359343"/>
                  </a:lnTo>
                  <a:lnTo>
                    <a:pt x="1320800" y="2371408"/>
                  </a:lnTo>
                  <a:lnTo>
                    <a:pt x="1316038" y="2383473"/>
                  </a:lnTo>
                  <a:lnTo>
                    <a:pt x="1310958" y="2395538"/>
                  </a:lnTo>
                  <a:lnTo>
                    <a:pt x="1305560" y="2407286"/>
                  </a:lnTo>
                  <a:lnTo>
                    <a:pt x="1299845" y="2419033"/>
                  </a:lnTo>
                  <a:lnTo>
                    <a:pt x="1294130" y="2431098"/>
                  </a:lnTo>
                  <a:lnTo>
                    <a:pt x="1288098" y="2442528"/>
                  </a:lnTo>
                  <a:lnTo>
                    <a:pt x="1281430" y="2453958"/>
                  </a:lnTo>
                  <a:lnTo>
                    <a:pt x="1275080" y="2465388"/>
                  </a:lnTo>
                  <a:lnTo>
                    <a:pt x="1268413" y="2476818"/>
                  </a:lnTo>
                  <a:lnTo>
                    <a:pt x="1261110" y="2487931"/>
                  </a:lnTo>
                  <a:lnTo>
                    <a:pt x="1253808" y="2499043"/>
                  </a:lnTo>
                  <a:lnTo>
                    <a:pt x="1246505" y="2509838"/>
                  </a:lnTo>
                  <a:lnTo>
                    <a:pt x="1238885" y="2520951"/>
                  </a:lnTo>
                  <a:lnTo>
                    <a:pt x="1230948" y="2531428"/>
                  </a:lnTo>
                  <a:lnTo>
                    <a:pt x="1223010" y="2541906"/>
                  </a:lnTo>
                  <a:lnTo>
                    <a:pt x="1214438" y="2552383"/>
                  </a:lnTo>
                  <a:lnTo>
                    <a:pt x="1206183" y="2562543"/>
                  </a:lnTo>
                  <a:lnTo>
                    <a:pt x="1197293" y="2573021"/>
                  </a:lnTo>
                  <a:lnTo>
                    <a:pt x="1188403" y="2582863"/>
                  </a:lnTo>
                  <a:lnTo>
                    <a:pt x="1179195" y="2592388"/>
                  </a:lnTo>
                  <a:lnTo>
                    <a:pt x="1169670" y="2602231"/>
                  </a:lnTo>
                  <a:lnTo>
                    <a:pt x="1160145" y="2611439"/>
                  </a:lnTo>
                  <a:lnTo>
                    <a:pt x="1150303" y="2620964"/>
                  </a:lnTo>
                  <a:lnTo>
                    <a:pt x="1140460" y="2630171"/>
                  </a:lnTo>
                  <a:lnTo>
                    <a:pt x="1455420" y="3124201"/>
                  </a:lnTo>
                  <a:lnTo>
                    <a:pt x="1458595" y="3128964"/>
                  </a:lnTo>
                  <a:lnTo>
                    <a:pt x="1461135" y="3134044"/>
                  </a:lnTo>
                  <a:lnTo>
                    <a:pt x="1463675" y="3139441"/>
                  </a:lnTo>
                  <a:lnTo>
                    <a:pt x="1465898" y="3144839"/>
                  </a:lnTo>
                  <a:lnTo>
                    <a:pt x="1467803" y="3150236"/>
                  </a:lnTo>
                  <a:lnTo>
                    <a:pt x="1469390" y="3155316"/>
                  </a:lnTo>
                  <a:lnTo>
                    <a:pt x="1470343" y="3160714"/>
                  </a:lnTo>
                  <a:lnTo>
                    <a:pt x="1471613" y="3166111"/>
                  </a:lnTo>
                  <a:lnTo>
                    <a:pt x="1472248" y="3171826"/>
                  </a:lnTo>
                  <a:lnTo>
                    <a:pt x="1472883" y="3177224"/>
                  </a:lnTo>
                  <a:lnTo>
                    <a:pt x="1473200" y="3182621"/>
                  </a:lnTo>
                  <a:lnTo>
                    <a:pt x="1473200" y="3188336"/>
                  </a:lnTo>
                  <a:lnTo>
                    <a:pt x="1472883" y="3193734"/>
                  </a:lnTo>
                  <a:lnTo>
                    <a:pt x="1471930" y="3199131"/>
                  </a:lnTo>
                  <a:lnTo>
                    <a:pt x="1471295" y="3204529"/>
                  </a:lnTo>
                  <a:lnTo>
                    <a:pt x="1470025" y="3209609"/>
                  </a:lnTo>
                  <a:lnTo>
                    <a:pt x="1469073" y="3215006"/>
                  </a:lnTo>
                  <a:lnTo>
                    <a:pt x="1467485" y="3220404"/>
                  </a:lnTo>
                  <a:lnTo>
                    <a:pt x="1465580" y="3225484"/>
                  </a:lnTo>
                  <a:lnTo>
                    <a:pt x="1463675" y="3230881"/>
                  </a:lnTo>
                  <a:lnTo>
                    <a:pt x="1461135" y="3235644"/>
                  </a:lnTo>
                  <a:lnTo>
                    <a:pt x="1458595" y="3240406"/>
                  </a:lnTo>
                  <a:lnTo>
                    <a:pt x="1455420" y="3245486"/>
                  </a:lnTo>
                  <a:lnTo>
                    <a:pt x="1452563" y="3249931"/>
                  </a:lnTo>
                  <a:lnTo>
                    <a:pt x="1449388" y="3254376"/>
                  </a:lnTo>
                  <a:lnTo>
                    <a:pt x="1445895" y="3258821"/>
                  </a:lnTo>
                  <a:lnTo>
                    <a:pt x="1442085" y="3262949"/>
                  </a:lnTo>
                  <a:lnTo>
                    <a:pt x="1437958" y="3266759"/>
                  </a:lnTo>
                  <a:lnTo>
                    <a:pt x="1433830" y="3270886"/>
                  </a:lnTo>
                  <a:lnTo>
                    <a:pt x="1429385" y="3274379"/>
                  </a:lnTo>
                  <a:lnTo>
                    <a:pt x="1424940" y="3277871"/>
                  </a:lnTo>
                  <a:lnTo>
                    <a:pt x="1419860" y="3281364"/>
                  </a:lnTo>
                  <a:lnTo>
                    <a:pt x="1415098" y="3283904"/>
                  </a:lnTo>
                  <a:lnTo>
                    <a:pt x="1409700" y="3287079"/>
                  </a:lnTo>
                  <a:lnTo>
                    <a:pt x="1404620" y="3289301"/>
                  </a:lnTo>
                  <a:lnTo>
                    <a:pt x="1399223" y="3291524"/>
                  </a:lnTo>
                  <a:lnTo>
                    <a:pt x="1393825" y="3293429"/>
                  </a:lnTo>
                  <a:lnTo>
                    <a:pt x="1388428" y="3295016"/>
                  </a:lnTo>
                  <a:lnTo>
                    <a:pt x="1382713" y="3296286"/>
                  </a:lnTo>
                  <a:lnTo>
                    <a:pt x="1377633" y="3297239"/>
                  </a:lnTo>
                  <a:lnTo>
                    <a:pt x="1372235" y="3298191"/>
                  </a:lnTo>
                  <a:lnTo>
                    <a:pt x="1366520" y="3298509"/>
                  </a:lnTo>
                  <a:lnTo>
                    <a:pt x="1361123" y="3298826"/>
                  </a:lnTo>
                  <a:lnTo>
                    <a:pt x="1355725" y="3298826"/>
                  </a:lnTo>
                  <a:lnTo>
                    <a:pt x="1350010" y="3298509"/>
                  </a:lnTo>
                  <a:lnTo>
                    <a:pt x="1344613" y="3297874"/>
                  </a:lnTo>
                  <a:lnTo>
                    <a:pt x="1339215" y="3296921"/>
                  </a:lnTo>
                  <a:lnTo>
                    <a:pt x="1333818" y="3295969"/>
                  </a:lnTo>
                  <a:lnTo>
                    <a:pt x="1328420" y="3294699"/>
                  </a:lnTo>
                  <a:lnTo>
                    <a:pt x="1323658" y="3293111"/>
                  </a:lnTo>
                  <a:lnTo>
                    <a:pt x="1318260" y="3291206"/>
                  </a:lnTo>
                  <a:lnTo>
                    <a:pt x="1313180" y="3289301"/>
                  </a:lnTo>
                  <a:lnTo>
                    <a:pt x="1308100" y="3287079"/>
                  </a:lnTo>
                  <a:lnTo>
                    <a:pt x="1303338" y="3284221"/>
                  </a:lnTo>
                  <a:lnTo>
                    <a:pt x="1298575" y="3281364"/>
                  </a:lnTo>
                  <a:lnTo>
                    <a:pt x="1293813" y="3278189"/>
                  </a:lnTo>
                  <a:lnTo>
                    <a:pt x="1289368" y="3275014"/>
                  </a:lnTo>
                  <a:lnTo>
                    <a:pt x="1284923" y="3271839"/>
                  </a:lnTo>
                  <a:lnTo>
                    <a:pt x="1280795" y="3268029"/>
                  </a:lnTo>
                  <a:lnTo>
                    <a:pt x="1276985" y="3263584"/>
                  </a:lnTo>
                  <a:lnTo>
                    <a:pt x="1273175" y="3259456"/>
                  </a:lnTo>
                  <a:lnTo>
                    <a:pt x="1269365" y="3255329"/>
                  </a:lnTo>
                  <a:lnTo>
                    <a:pt x="1265873" y="3250249"/>
                  </a:lnTo>
                  <a:lnTo>
                    <a:pt x="1262698" y="3245804"/>
                  </a:lnTo>
                  <a:lnTo>
                    <a:pt x="947420" y="2751774"/>
                  </a:lnTo>
                  <a:lnTo>
                    <a:pt x="935038" y="2756854"/>
                  </a:lnTo>
                  <a:lnTo>
                    <a:pt x="922338" y="2761934"/>
                  </a:lnTo>
                  <a:lnTo>
                    <a:pt x="909638" y="2766379"/>
                  </a:lnTo>
                  <a:lnTo>
                    <a:pt x="896938" y="2770506"/>
                  </a:lnTo>
                  <a:lnTo>
                    <a:pt x="883920" y="2774951"/>
                  </a:lnTo>
                  <a:lnTo>
                    <a:pt x="871538" y="2778761"/>
                  </a:lnTo>
                  <a:lnTo>
                    <a:pt x="858520" y="2782254"/>
                  </a:lnTo>
                  <a:lnTo>
                    <a:pt x="845503" y="2785429"/>
                  </a:lnTo>
                  <a:lnTo>
                    <a:pt x="832485" y="2788604"/>
                  </a:lnTo>
                  <a:lnTo>
                    <a:pt x="819468" y="2791144"/>
                  </a:lnTo>
                  <a:lnTo>
                    <a:pt x="806450" y="2794001"/>
                  </a:lnTo>
                  <a:lnTo>
                    <a:pt x="793433" y="2796224"/>
                  </a:lnTo>
                  <a:lnTo>
                    <a:pt x="780415" y="2798129"/>
                  </a:lnTo>
                  <a:lnTo>
                    <a:pt x="767398" y="2799716"/>
                  </a:lnTo>
                  <a:lnTo>
                    <a:pt x="754063" y="2801304"/>
                  </a:lnTo>
                  <a:lnTo>
                    <a:pt x="741045" y="2802891"/>
                  </a:lnTo>
                  <a:lnTo>
                    <a:pt x="728028" y="2803526"/>
                  </a:lnTo>
                  <a:lnTo>
                    <a:pt x="715010" y="2804161"/>
                  </a:lnTo>
                  <a:lnTo>
                    <a:pt x="701675" y="2804796"/>
                  </a:lnTo>
                  <a:lnTo>
                    <a:pt x="688658" y="2805114"/>
                  </a:lnTo>
                  <a:lnTo>
                    <a:pt x="675640" y="2805114"/>
                  </a:lnTo>
                  <a:lnTo>
                    <a:pt x="662623" y="2804796"/>
                  </a:lnTo>
                  <a:lnTo>
                    <a:pt x="649605" y="2804161"/>
                  </a:lnTo>
                  <a:lnTo>
                    <a:pt x="636588" y="2803526"/>
                  </a:lnTo>
                  <a:lnTo>
                    <a:pt x="623570" y="2802256"/>
                  </a:lnTo>
                  <a:lnTo>
                    <a:pt x="610553" y="2801304"/>
                  </a:lnTo>
                  <a:lnTo>
                    <a:pt x="597535" y="2799716"/>
                  </a:lnTo>
                  <a:lnTo>
                    <a:pt x="584518" y="2797811"/>
                  </a:lnTo>
                  <a:lnTo>
                    <a:pt x="571818" y="2795906"/>
                  </a:lnTo>
                  <a:lnTo>
                    <a:pt x="558800" y="2793684"/>
                  </a:lnTo>
                  <a:lnTo>
                    <a:pt x="546100" y="2791144"/>
                  </a:lnTo>
                  <a:lnTo>
                    <a:pt x="533718" y="2788286"/>
                  </a:lnTo>
                  <a:lnTo>
                    <a:pt x="517525" y="2784794"/>
                  </a:lnTo>
                  <a:lnTo>
                    <a:pt x="501968" y="2780666"/>
                  </a:lnTo>
                  <a:lnTo>
                    <a:pt x="485775" y="2775904"/>
                  </a:lnTo>
                  <a:lnTo>
                    <a:pt x="470218" y="2771141"/>
                  </a:lnTo>
                  <a:lnTo>
                    <a:pt x="454660" y="2765744"/>
                  </a:lnTo>
                  <a:lnTo>
                    <a:pt x="439103" y="2760029"/>
                  </a:lnTo>
                  <a:lnTo>
                    <a:pt x="424180" y="2753679"/>
                  </a:lnTo>
                  <a:lnTo>
                    <a:pt x="408940" y="2747329"/>
                  </a:lnTo>
                  <a:lnTo>
                    <a:pt x="394018" y="2740661"/>
                  </a:lnTo>
                  <a:lnTo>
                    <a:pt x="379095" y="2733676"/>
                  </a:lnTo>
                  <a:lnTo>
                    <a:pt x="364173" y="2725739"/>
                  </a:lnTo>
                  <a:lnTo>
                    <a:pt x="349568" y="2717801"/>
                  </a:lnTo>
                  <a:lnTo>
                    <a:pt x="335598" y="2709864"/>
                  </a:lnTo>
                  <a:lnTo>
                    <a:pt x="321310" y="2700974"/>
                  </a:lnTo>
                  <a:lnTo>
                    <a:pt x="307023" y="2692084"/>
                  </a:lnTo>
                  <a:lnTo>
                    <a:pt x="293370" y="2682559"/>
                  </a:lnTo>
                  <a:lnTo>
                    <a:pt x="279718" y="2673034"/>
                  </a:lnTo>
                  <a:lnTo>
                    <a:pt x="266065" y="2663191"/>
                  </a:lnTo>
                  <a:lnTo>
                    <a:pt x="253047" y="2652396"/>
                  </a:lnTo>
                  <a:lnTo>
                    <a:pt x="240347" y="2641601"/>
                  </a:lnTo>
                  <a:lnTo>
                    <a:pt x="227647" y="2630489"/>
                  </a:lnTo>
                  <a:lnTo>
                    <a:pt x="214947" y="2619059"/>
                  </a:lnTo>
                  <a:lnTo>
                    <a:pt x="203200" y="2607629"/>
                  </a:lnTo>
                  <a:lnTo>
                    <a:pt x="190817" y="2595563"/>
                  </a:lnTo>
                  <a:lnTo>
                    <a:pt x="179387" y="2582863"/>
                  </a:lnTo>
                  <a:lnTo>
                    <a:pt x="167957" y="2570163"/>
                  </a:lnTo>
                  <a:lnTo>
                    <a:pt x="156845" y="2556828"/>
                  </a:lnTo>
                  <a:lnTo>
                    <a:pt x="146050" y="2543493"/>
                  </a:lnTo>
                  <a:lnTo>
                    <a:pt x="135255" y="2529523"/>
                  </a:lnTo>
                  <a:lnTo>
                    <a:pt x="125095" y="2515553"/>
                  </a:lnTo>
                  <a:lnTo>
                    <a:pt x="115252" y="2500948"/>
                  </a:lnTo>
                  <a:lnTo>
                    <a:pt x="105410" y="2486343"/>
                  </a:lnTo>
                  <a:lnTo>
                    <a:pt x="96202" y="2471103"/>
                  </a:lnTo>
                  <a:lnTo>
                    <a:pt x="87630" y="2456181"/>
                  </a:lnTo>
                  <a:lnTo>
                    <a:pt x="79057" y="2440941"/>
                  </a:lnTo>
                  <a:lnTo>
                    <a:pt x="71437" y="2425383"/>
                  </a:lnTo>
                  <a:lnTo>
                    <a:pt x="63817" y="2409826"/>
                  </a:lnTo>
                  <a:lnTo>
                    <a:pt x="56515" y="2394268"/>
                  </a:lnTo>
                  <a:lnTo>
                    <a:pt x="50165" y="2378076"/>
                  </a:lnTo>
                  <a:lnTo>
                    <a:pt x="43815" y="2362518"/>
                  </a:lnTo>
                  <a:lnTo>
                    <a:pt x="38100" y="2346326"/>
                  </a:lnTo>
                  <a:lnTo>
                    <a:pt x="32385" y="2330451"/>
                  </a:lnTo>
                  <a:lnTo>
                    <a:pt x="27622" y="2313941"/>
                  </a:lnTo>
                  <a:lnTo>
                    <a:pt x="23177" y="2297748"/>
                  </a:lnTo>
                  <a:lnTo>
                    <a:pt x="19050" y="2281556"/>
                  </a:lnTo>
                  <a:lnTo>
                    <a:pt x="15240" y="2265363"/>
                  </a:lnTo>
                  <a:lnTo>
                    <a:pt x="11747" y="2248853"/>
                  </a:lnTo>
                  <a:lnTo>
                    <a:pt x="9207" y="2232343"/>
                  </a:lnTo>
                  <a:lnTo>
                    <a:pt x="6350" y="2216151"/>
                  </a:lnTo>
                  <a:lnTo>
                    <a:pt x="4445" y="2199641"/>
                  </a:lnTo>
                  <a:lnTo>
                    <a:pt x="2540" y="2182813"/>
                  </a:lnTo>
                  <a:lnTo>
                    <a:pt x="1587" y="2166303"/>
                  </a:lnTo>
                  <a:lnTo>
                    <a:pt x="635" y="2149793"/>
                  </a:lnTo>
                  <a:lnTo>
                    <a:pt x="0" y="2133283"/>
                  </a:lnTo>
                  <a:lnTo>
                    <a:pt x="0" y="2117091"/>
                  </a:lnTo>
                  <a:lnTo>
                    <a:pt x="317" y="2100581"/>
                  </a:lnTo>
                  <a:lnTo>
                    <a:pt x="952" y="2084071"/>
                  </a:lnTo>
                  <a:lnTo>
                    <a:pt x="2222" y="2067561"/>
                  </a:lnTo>
                  <a:lnTo>
                    <a:pt x="3810" y="2051051"/>
                  </a:lnTo>
                  <a:lnTo>
                    <a:pt x="5715" y="2034541"/>
                  </a:lnTo>
                  <a:lnTo>
                    <a:pt x="7937" y="2018666"/>
                  </a:lnTo>
                  <a:lnTo>
                    <a:pt x="10795" y="2002473"/>
                  </a:lnTo>
                  <a:lnTo>
                    <a:pt x="13652" y="1986598"/>
                  </a:lnTo>
                  <a:lnTo>
                    <a:pt x="17145" y="1970406"/>
                  </a:lnTo>
                  <a:lnTo>
                    <a:pt x="20955" y="1954213"/>
                  </a:lnTo>
                  <a:lnTo>
                    <a:pt x="24765" y="1938656"/>
                  </a:lnTo>
                  <a:lnTo>
                    <a:pt x="29527" y="1922463"/>
                  </a:lnTo>
                  <a:lnTo>
                    <a:pt x="34290" y="1906906"/>
                  </a:lnTo>
                  <a:lnTo>
                    <a:pt x="39687" y="1891666"/>
                  </a:lnTo>
                  <a:lnTo>
                    <a:pt x="45402" y="1876426"/>
                  </a:lnTo>
                  <a:lnTo>
                    <a:pt x="51752" y="1861186"/>
                  </a:lnTo>
                  <a:lnTo>
                    <a:pt x="58102" y="1845628"/>
                  </a:lnTo>
                  <a:lnTo>
                    <a:pt x="64452" y="1830706"/>
                  </a:lnTo>
                  <a:lnTo>
                    <a:pt x="71755" y="1815783"/>
                  </a:lnTo>
                  <a:lnTo>
                    <a:pt x="79375" y="1800861"/>
                  </a:lnTo>
                  <a:lnTo>
                    <a:pt x="87630" y="1786573"/>
                  </a:lnTo>
                  <a:lnTo>
                    <a:pt x="95567" y="1772286"/>
                  </a:lnTo>
                  <a:lnTo>
                    <a:pt x="104457" y="1757998"/>
                  </a:lnTo>
                  <a:lnTo>
                    <a:pt x="113030" y="1744028"/>
                  </a:lnTo>
                  <a:lnTo>
                    <a:pt x="122872" y="1730376"/>
                  </a:lnTo>
                  <a:lnTo>
                    <a:pt x="132397" y="1716723"/>
                  </a:lnTo>
                  <a:lnTo>
                    <a:pt x="142240" y="1703388"/>
                  </a:lnTo>
                  <a:lnTo>
                    <a:pt x="152717" y="1690053"/>
                  </a:lnTo>
                  <a:lnTo>
                    <a:pt x="163195" y="1677353"/>
                  </a:lnTo>
                  <a:lnTo>
                    <a:pt x="174307" y="1664335"/>
                  </a:lnTo>
                  <a:lnTo>
                    <a:pt x="185737" y="1652270"/>
                  </a:lnTo>
                  <a:lnTo>
                    <a:pt x="197802" y="1639888"/>
                  </a:lnTo>
                  <a:lnTo>
                    <a:pt x="209867" y="1628140"/>
                  </a:lnTo>
                  <a:lnTo>
                    <a:pt x="222250" y="1616075"/>
                  </a:lnTo>
                  <a:lnTo>
                    <a:pt x="235267" y="1604646"/>
                  </a:lnTo>
                  <a:lnTo>
                    <a:pt x="248285" y="1593533"/>
                  </a:lnTo>
                  <a:lnTo>
                    <a:pt x="261937" y="1583056"/>
                  </a:lnTo>
                  <a:lnTo>
                    <a:pt x="275908" y="1572260"/>
                  </a:lnTo>
                  <a:lnTo>
                    <a:pt x="289878" y="1561783"/>
                  </a:lnTo>
                  <a:lnTo>
                    <a:pt x="304165" y="1552258"/>
                  </a:lnTo>
                  <a:lnTo>
                    <a:pt x="319088" y="1542416"/>
                  </a:lnTo>
                  <a:lnTo>
                    <a:pt x="334010" y="1533208"/>
                  </a:lnTo>
                  <a:lnTo>
                    <a:pt x="349250" y="1524318"/>
                  </a:lnTo>
                  <a:lnTo>
                    <a:pt x="364490" y="1516063"/>
                  </a:lnTo>
                  <a:lnTo>
                    <a:pt x="379730" y="1508443"/>
                  </a:lnTo>
                  <a:lnTo>
                    <a:pt x="395605" y="1500823"/>
                  </a:lnTo>
                  <a:lnTo>
                    <a:pt x="411163" y="1493838"/>
                  </a:lnTo>
                  <a:lnTo>
                    <a:pt x="426720" y="1486853"/>
                  </a:lnTo>
                  <a:lnTo>
                    <a:pt x="442913" y="1480821"/>
                  </a:lnTo>
                  <a:lnTo>
                    <a:pt x="459105" y="1475105"/>
                  </a:lnTo>
                  <a:lnTo>
                    <a:pt x="474980" y="1469708"/>
                  </a:lnTo>
                  <a:lnTo>
                    <a:pt x="491173" y="1464628"/>
                  </a:lnTo>
                  <a:lnTo>
                    <a:pt x="507365" y="1460183"/>
                  </a:lnTo>
                  <a:lnTo>
                    <a:pt x="523558" y="1456055"/>
                  </a:lnTo>
                  <a:lnTo>
                    <a:pt x="540068" y="1452245"/>
                  </a:lnTo>
                  <a:lnTo>
                    <a:pt x="556578" y="1449070"/>
                  </a:lnTo>
                  <a:lnTo>
                    <a:pt x="573088" y="1445895"/>
                  </a:lnTo>
                  <a:lnTo>
                    <a:pt x="589598" y="1443356"/>
                  </a:lnTo>
                  <a:lnTo>
                    <a:pt x="605790" y="1441451"/>
                  </a:lnTo>
                  <a:lnTo>
                    <a:pt x="622300" y="1439546"/>
                  </a:lnTo>
                  <a:lnTo>
                    <a:pt x="638810" y="1438275"/>
                  </a:lnTo>
                  <a:lnTo>
                    <a:pt x="655320" y="1437640"/>
                  </a:lnTo>
                  <a:lnTo>
                    <a:pt x="671830" y="1436688"/>
                  </a:lnTo>
                  <a:close/>
                  <a:moveTo>
                    <a:pt x="1808801" y="0"/>
                  </a:moveTo>
                  <a:lnTo>
                    <a:pt x="1822779" y="318"/>
                  </a:lnTo>
                  <a:lnTo>
                    <a:pt x="1836121" y="635"/>
                  </a:lnTo>
                  <a:lnTo>
                    <a:pt x="1849463" y="1588"/>
                  </a:lnTo>
                  <a:lnTo>
                    <a:pt x="1862806" y="3177"/>
                  </a:lnTo>
                  <a:lnTo>
                    <a:pt x="1875830" y="4447"/>
                  </a:lnTo>
                  <a:lnTo>
                    <a:pt x="1888855" y="6353"/>
                  </a:lnTo>
                  <a:lnTo>
                    <a:pt x="1901562" y="8894"/>
                  </a:lnTo>
                  <a:lnTo>
                    <a:pt x="1914269" y="11435"/>
                  </a:lnTo>
                  <a:lnTo>
                    <a:pt x="1926658" y="14612"/>
                  </a:lnTo>
                  <a:lnTo>
                    <a:pt x="1939047" y="17471"/>
                  </a:lnTo>
                  <a:lnTo>
                    <a:pt x="1951119" y="21282"/>
                  </a:lnTo>
                  <a:lnTo>
                    <a:pt x="1963190" y="25412"/>
                  </a:lnTo>
                  <a:lnTo>
                    <a:pt x="1974944" y="29859"/>
                  </a:lnTo>
                  <a:lnTo>
                    <a:pt x="1986698" y="34306"/>
                  </a:lnTo>
                  <a:lnTo>
                    <a:pt x="1998452" y="39071"/>
                  </a:lnTo>
                  <a:lnTo>
                    <a:pt x="2009571" y="44471"/>
                  </a:lnTo>
                  <a:lnTo>
                    <a:pt x="2020689" y="49870"/>
                  </a:lnTo>
                  <a:lnTo>
                    <a:pt x="2031490" y="55906"/>
                  </a:lnTo>
                  <a:lnTo>
                    <a:pt x="2042291" y="61941"/>
                  </a:lnTo>
                  <a:lnTo>
                    <a:pt x="2053092" y="67976"/>
                  </a:lnTo>
                  <a:lnTo>
                    <a:pt x="2063257" y="74964"/>
                  </a:lnTo>
                  <a:lnTo>
                    <a:pt x="2073741" y="81953"/>
                  </a:lnTo>
                  <a:lnTo>
                    <a:pt x="2083589" y="89259"/>
                  </a:lnTo>
                  <a:lnTo>
                    <a:pt x="2093754" y="96564"/>
                  </a:lnTo>
                  <a:lnTo>
                    <a:pt x="2103284" y="104506"/>
                  </a:lnTo>
                  <a:lnTo>
                    <a:pt x="2112814" y="112447"/>
                  </a:lnTo>
                  <a:lnTo>
                    <a:pt x="2122027" y="120388"/>
                  </a:lnTo>
                  <a:lnTo>
                    <a:pt x="2131239" y="129282"/>
                  </a:lnTo>
                  <a:lnTo>
                    <a:pt x="2139816" y="138176"/>
                  </a:lnTo>
                  <a:lnTo>
                    <a:pt x="2148711" y="147070"/>
                  </a:lnTo>
                  <a:lnTo>
                    <a:pt x="2157288" y="156282"/>
                  </a:lnTo>
                  <a:lnTo>
                    <a:pt x="2165548" y="165811"/>
                  </a:lnTo>
                  <a:lnTo>
                    <a:pt x="2173490" y="175658"/>
                  </a:lnTo>
                  <a:lnTo>
                    <a:pt x="2181749" y="185505"/>
                  </a:lnTo>
                  <a:lnTo>
                    <a:pt x="2189373" y="195987"/>
                  </a:lnTo>
                  <a:lnTo>
                    <a:pt x="2196680" y="206152"/>
                  </a:lnTo>
                  <a:lnTo>
                    <a:pt x="2203986" y="216952"/>
                  </a:lnTo>
                  <a:lnTo>
                    <a:pt x="2211293" y="227752"/>
                  </a:lnTo>
                  <a:lnTo>
                    <a:pt x="2217646" y="238870"/>
                  </a:lnTo>
                  <a:lnTo>
                    <a:pt x="2224635" y="249987"/>
                  </a:lnTo>
                  <a:lnTo>
                    <a:pt x="2230671" y="261423"/>
                  </a:lnTo>
                  <a:lnTo>
                    <a:pt x="2237024" y="273175"/>
                  </a:lnTo>
                  <a:lnTo>
                    <a:pt x="2243060" y="285246"/>
                  </a:lnTo>
                  <a:lnTo>
                    <a:pt x="2248778" y="296999"/>
                  </a:lnTo>
                  <a:lnTo>
                    <a:pt x="2253861" y="309069"/>
                  </a:lnTo>
                  <a:lnTo>
                    <a:pt x="2259261" y="321458"/>
                  </a:lnTo>
                  <a:lnTo>
                    <a:pt x="2264344" y="334163"/>
                  </a:lnTo>
                  <a:lnTo>
                    <a:pt x="2269427" y="347187"/>
                  </a:lnTo>
                  <a:lnTo>
                    <a:pt x="2273874" y="359575"/>
                  </a:lnTo>
                  <a:lnTo>
                    <a:pt x="2278004" y="372599"/>
                  </a:lnTo>
                  <a:lnTo>
                    <a:pt x="2282452" y="386257"/>
                  </a:lnTo>
                  <a:lnTo>
                    <a:pt x="2286264" y="399598"/>
                  </a:lnTo>
                  <a:lnTo>
                    <a:pt x="2290076" y="412939"/>
                  </a:lnTo>
                  <a:lnTo>
                    <a:pt x="2292935" y="426598"/>
                  </a:lnTo>
                  <a:lnTo>
                    <a:pt x="2296429" y="440575"/>
                  </a:lnTo>
                  <a:lnTo>
                    <a:pt x="2299288" y="454233"/>
                  </a:lnTo>
                  <a:lnTo>
                    <a:pt x="2301830" y="468527"/>
                  </a:lnTo>
                  <a:lnTo>
                    <a:pt x="2304053" y="482504"/>
                  </a:lnTo>
                  <a:lnTo>
                    <a:pt x="2306595" y="497116"/>
                  </a:lnTo>
                  <a:lnTo>
                    <a:pt x="2308501" y="511410"/>
                  </a:lnTo>
                  <a:lnTo>
                    <a:pt x="2309772" y="526339"/>
                  </a:lnTo>
                  <a:lnTo>
                    <a:pt x="2311360" y="540633"/>
                  </a:lnTo>
                  <a:lnTo>
                    <a:pt x="2312630" y="555245"/>
                  </a:lnTo>
                  <a:lnTo>
                    <a:pt x="2313266" y="570174"/>
                  </a:lnTo>
                  <a:lnTo>
                    <a:pt x="2320255" y="573033"/>
                  </a:lnTo>
                  <a:lnTo>
                    <a:pt x="2327244" y="576209"/>
                  </a:lnTo>
                  <a:lnTo>
                    <a:pt x="2333597" y="579704"/>
                  </a:lnTo>
                  <a:lnTo>
                    <a:pt x="2339633" y="583515"/>
                  </a:lnTo>
                  <a:lnTo>
                    <a:pt x="2345351" y="587645"/>
                  </a:lnTo>
                  <a:lnTo>
                    <a:pt x="2350751" y="592727"/>
                  </a:lnTo>
                  <a:lnTo>
                    <a:pt x="2356152" y="597809"/>
                  </a:lnTo>
                  <a:lnTo>
                    <a:pt x="2361234" y="603527"/>
                  </a:lnTo>
                  <a:lnTo>
                    <a:pt x="2365364" y="609562"/>
                  </a:lnTo>
                  <a:lnTo>
                    <a:pt x="2369494" y="616233"/>
                  </a:lnTo>
                  <a:lnTo>
                    <a:pt x="2372988" y="622903"/>
                  </a:lnTo>
                  <a:lnTo>
                    <a:pt x="2376483" y="630527"/>
                  </a:lnTo>
                  <a:lnTo>
                    <a:pt x="2379024" y="638786"/>
                  </a:lnTo>
                  <a:lnTo>
                    <a:pt x="2381566" y="647362"/>
                  </a:lnTo>
                  <a:lnTo>
                    <a:pt x="2383472" y="656574"/>
                  </a:lnTo>
                  <a:lnTo>
                    <a:pt x="2384425" y="666103"/>
                  </a:lnTo>
                  <a:lnTo>
                    <a:pt x="2385378" y="674362"/>
                  </a:lnTo>
                  <a:lnTo>
                    <a:pt x="2385695" y="681985"/>
                  </a:lnTo>
                  <a:lnTo>
                    <a:pt x="2386013" y="689927"/>
                  </a:lnTo>
                  <a:lnTo>
                    <a:pt x="2385695" y="698503"/>
                  </a:lnTo>
                  <a:lnTo>
                    <a:pt x="2385378" y="706444"/>
                  </a:lnTo>
                  <a:lnTo>
                    <a:pt x="2384425" y="714703"/>
                  </a:lnTo>
                  <a:lnTo>
                    <a:pt x="2383472" y="723279"/>
                  </a:lnTo>
                  <a:lnTo>
                    <a:pt x="2381883" y="731538"/>
                  </a:lnTo>
                  <a:lnTo>
                    <a:pt x="2380295" y="740115"/>
                  </a:lnTo>
                  <a:lnTo>
                    <a:pt x="2378389" y="748373"/>
                  </a:lnTo>
                  <a:lnTo>
                    <a:pt x="2376483" y="756950"/>
                  </a:lnTo>
                  <a:lnTo>
                    <a:pt x="2374259" y="765526"/>
                  </a:lnTo>
                  <a:lnTo>
                    <a:pt x="2371400" y="773467"/>
                  </a:lnTo>
                  <a:lnTo>
                    <a:pt x="2368541" y="781726"/>
                  </a:lnTo>
                  <a:lnTo>
                    <a:pt x="2365364" y="789985"/>
                  </a:lnTo>
                  <a:lnTo>
                    <a:pt x="2361870" y="797926"/>
                  </a:lnTo>
                  <a:lnTo>
                    <a:pt x="2358376" y="805550"/>
                  </a:lnTo>
                  <a:lnTo>
                    <a:pt x="2354563" y="813173"/>
                  </a:lnTo>
                  <a:lnTo>
                    <a:pt x="2350434" y="820479"/>
                  </a:lnTo>
                  <a:lnTo>
                    <a:pt x="2346304" y="827785"/>
                  </a:lnTo>
                  <a:lnTo>
                    <a:pt x="2341539" y="834773"/>
                  </a:lnTo>
                  <a:lnTo>
                    <a:pt x="2337091" y="841444"/>
                  </a:lnTo>
                  <a:lnTo>
                    <a:pt x="2332009" y="848114"/>
                  </a:lnTo>
                  <a:lnTo>
                    <a:pt x="2326608" y="854149"/>
                  </a:lnTo>
                  <a:lnTo>
                    <a:pt x="2321843" y="859867"/>
                  </a:lnTo>
                  <a:lnTo>
                    <a:pt x="2316125" y="865585"/>
                  </a:lnTo>
                  <a:lnTo>
                    <a:pt x="2310407" y="870667"/>
                  </a:lnTo>
                  <a:lnTo>
                    <a:pt x="2304689" y="875432"/>
                  </a:lnTo>
                  <a:lnTo>
                    <a:pt x="2298335" y="879879"/>
                  </a:lnTo>
                  <a:lnTo>
                    <a:pt x="2292300" y="884008"/>
                  </a:lnTo>
                  <a:lnTo>
                    <a:pt x="2285628" y="887502"/>
                  </a:lnTo>
                  <a:lnTo>
                    <a:pt x="2279275" y="890996"/>
                  </a:lnTo>
                  <a:lnTo>
                    <a:pt x="2273239" y="915137"/>
                  </a:lnTo>
                  <a:lnTo>
                    <a:pt x="2266250" y="938643"/>
                  </a:lnTo>
                  <a:lnTo>
                    <a:pt x="2258626" y="962467"/>
                  </a:lnTo>
                  <a:lnTo>
                    <a:pt x="2251002" y="986290"/>
                  </a:lnTo>
                  <a:lnTo>
                    <a:pt x="2242425" y="1009161"/>
                  </a:lnTo>
                  <a:lnTo>
                    <a:pt x="2233212" y="1032031"/>
                  </a:lnTo>
                  <a:lnTo>
                    <a:pt x="2223682" y="1054584"/>
                  </a:lnTo>
                  <a:lnTo>
                    <a:pt x="2213834" y="1076819"/>
                  </a:lnTo>
                  <a:lnTo>
                    <a:pt x="2203351" y="1098419"/>
                  </a:lnTo>
                  <a:lnTo>
                    <a:pt x="2192232" y="1119701"/>
                  </a:lnTo>
                  <a:lnTo>
                    <a:pt x="2180479" y="1140348"/>
                  </a:lnTo>
                  <a:lnTo>
                    <a:pt x="2168407" y="1160360"/>
                  </a:lnTo>
                  <a:lnTo>
                    <a:pt x="2155700" y="1179736"/>
                  </a:lnTo>
                  <a:lnTo>
                    <a:pt x="2142358" y="1198477"/>
                  </a:lnTo>
                  <a:lnTo>
                    <a:pt x="2128380" y="1216901"/>
                  </a:lnTo>
                  <a:lnTo>
                    <a:pt x="2114403" y="1234054"/>
                  </a:lnTo>
                  <a:lnTo>
                    <a:pt x="2106779" y="1242630"/>
                  </a:lnTo>
                  <a:lnTo>
                    <a:pt x="2099472" y="1250889"/>
                  </a:lnTo>
                  <a:lnTo>
                    <a:pt x="2091848" y="1259148"/>
                  </a:lnTo>
                  <a:lnTo>
                    <a:pt x="2083589" y="1266771"/>
                  </a:lnTo>
                  <a:lnTo>
                    <a:pt x="2075647" y="1274395"/>
                  </a:lnTo>
                  <a:lnTo>
                    <a:pt x="2067705" y="1282018"/>
                  </a:lnTo>
                  <a:lnTo>
                    <a:pt x="2059445" y="1289006"/>
                  </a:lnTo>
                  <a:lnTo>
                    <a:pt x="2051186" y="1295994"/>
                  </a:lnTo>
                  <a:lnTo>
                    <a:pt x="2042609" y="1302665"/>
                  </a:lnTo>
                  <a:lnTo>
                    <a:pt x="2034032" y="1309018"/>
                  </a:lnTo>
                  <a:lnTo>
                    <a:pt x="2025137" y="1315688"/>
                  </a:lnTo>
                  <a:lnTo>
                    <a:pt x="2016242" y="1321724"/>
                  </a:lnTo>
                  <a:lnTo>
                    <a:pt x="2007029" y="1327441"/>
                  </a:lnTo>
                  <a:lnTo>
                    <a:pt x="1997817" y="1332841"/>
                  </a:lnTo>
                  <a:lnTo>
                    <a:pt x="1988922" y="1338241"/>
                  </a:lnTo>
                  <a:lnTo>
                    <a:pt x="1979074" y="1343324"/>
                  </a:lnTo>
                  <a:lnTo>
                    <a:pt x="1969544" y="1348088"/>
                  </a:lnTo>
                  <a:lnTo>
                    <a:pt x="1960014" y="1352535"/>
                  </a:lnTo>
                  <a:lnTo>
                    <a:pt x="1950166" y="1356665"/>
                  </a:lnTo>
                  <a:lnTo>
                    <a:pt x="1940000" y="1360477"/>
                  </a:lnTo>
                  <a:lnTo>
                    <a:pt x="1929835" y="1364288"/>
                  </a:lnTo>
                  <a:lnTo>
                    <a:pt x="1919352" y="1367782"/>
                  </a:lnTo>
                  <a:lnTo>
                    <a:pt x="1909186" y="1370641"/>
                  </a:lnTo>
                  <a:lnTo>
                    <a:pt x="1898703" y="1373500"/>
                  </a:lnTo>
                  <a:lnTo>
                    <a:pt x="1888220" y="1375724"/>
                  </a:lnTo>
                  <a:lnTo>
                    <a:pt x="1877101" y="1377947"/>
                  </a:lnTo>
                  <a:lnTo>
                    <a:pt x="1865982" y="1379853"/>
                  </a:lnTo>
                  <a:lnTo>
                    <a:pt x="1854864" y="1381123"/>
                  </a:lnTo>
                  <a:lnTo>
                    <a:pt x="1843745" y="1382712"/>
                  </a:lnTo>
                  <a:lnTo>
                    <a:pt x="1832309" y="1383347"/>
                  </a:lnTo>
                  <a:lnTo>
                    <a:pt x="1820873" y="1383665"/>
                  </a:lnTo>
                  <a:lnTo>
                    <a:pt x="1808801" y="1384300"/>
                  </a:lnTo>
                  <a:lnTo>
                    <a:pt x="1797365" y="1383665"/>
                  </a:lnTo>
                  <a:lnTo>
                    <a:pt x="1785929" y="1383347"/>
                  </a:lnTo>
                  <a:lnTo>
                    <a:pt x="1774493" y="1382712"/>
                  </a:lnTo>
                  <a:lnTo>
                    <a:pt x="1763374" y="1381441"/>
                  </a:lnTo>
                  <a:lnTo>
                    <a:pt x="1752256" y="1379853"/>
                  </a:lnTo>
                  <a:lnTo>
                    <a:pt x="1741137" y="1377947"/>
                  </a:lnTo>
                  <a:lnTo>
                    <a:pt x="1730336" y="1375724"/>
                  </a:lnTo>
                  <a:lnTo>
                    <a:pt x="1719535" y="1373500"/>
                  </a:lnTo>
                  <a:lnTo>
                    <a:pt x="1709052" y="1370641"/>
                  </a:lnTo>
                  <a:lnTo>
                    <a:pt x="1698569" y="1367782"/>
                  </a:lnTo>
                  <a:lnTo>
                    <a:pt x="1688721" y="1364606"/>
                  </a:lnTo>
                  <a:lnTo>
                    <a:pt x="1678238" y="1360794"/>
                  </a:lnTo>
                  <a:lnTo>
                    <a:pt x="1668390" y="1356982"/>
                  </a:lnTo>
                  <a:lnTo>
                    <a:pt x="1658542" y="1352853"/>
                  </a:lnTo>
                  <a:lnTo>
                    <a:pt x="1649012" y="1348088"/>
                  </a:lnTo>
                  <a:lnTo>
                    <a:pt x="1639164" y="1343641"/>
                  </a:lnTo>
                  <a:lnTo>
                    <a:pt x="1630269" y="1338559"/>
                  </a:lnTo>
                  <a:lnTo>
                    <a:pt x="1620421" y="1333794"/>
                  </a:lnTo>
                  <a:lnTo>
                    <a:pt x="1611526" y="1327759"/>
                  </a:lnTo>
                  <a:lnTo>
                    <a:pt x="1602632" y="1322042"/>
                  </a:lnTo>
                  <a:lnTo>
                    <a:pt x="1593737" y="1316324"/>
                  </a:lnTo>
                  <a:lnTo>
                    <a:pt x="1584842" y="1309971"/>
                  </a:lnTo>
                  <a:lnTo>
                    <a:pt x="1576265" y="1303936"/>
                  </a:lnTo>
                  <a:lnTo>
                    <a:pt x="1567688" y="1296947"/>
                  </a:lnTo>
                  <a:lnTo>
                    <a:pt x="1559746" y="1289959"/>
                  </a:lnTo>
                  <a:lnTo>
                    <a:pt x="1551169" y="1282653"/>
                  </a:lnTo>
                  <a:lnTo>
                    <a:pt x="1543227" y="1275348"/>
                  </a:lnTo>
                  <a:lnTo>
                    <a:pt x="1535285" y="1267724"/>
                  </a:lnTo>
                  <a:lnTo>
                    <a:pt x="1527661" y="1260100"/>
                  </a:lnTo>
                  <a:lnTo>
                    <a:pt x="1520037" y="1252159"/>
                  </a:lnTo>
                  <a:lnTo>
                    <a:pt x="1512095" y="1244218"/>
                  </a:lnTo>
                  <a:lnTo>
                    <a:pt x="1505106" y="1235642"/>
                  </a:lnTo>
                  <a:lnTo>
                    <a:pt x="1490811" y="1218489"/>
                  </a:lnTo>
                  <a:lnTo>
                    <a:pt x="1477151" y="1200383"/>
                  </a:lnTo>
                  <a:lnTo>
                    <a:pt x="1463491" y="1181642"/>
                  </a:lnTo>
                  <a:lnTo>
                    <a:pt x="1451102" y="1162583"/>
                  </a:lnTo>
                  <a:lnTo>
                    <a:pt x="1438712" y="1142572"/>
                  </a:lnTo>
                  <a:lnTo>
                    <a:pt x="1426958" y="1121925"/>
                  </a:lnTo>
                  <a:lnTo>
                    <a:pt x="1415840" y="1101278"/>
                  </a:lnTo>
                  <a:lnTo>
                    <a:pt x="1405357" y="1079678"/>
                  </a:lnTo>
                  <a:lnTo>
                    <a:pt x="1395191" y="1057760"/>
                  </a:lnTo>
                  <a:lnTo>
                    <a:pt x="1385979" y="1035525"/>
                  </a:lnTo>
                  <a:lnTo>
                    <a:pt x="1376766" y="1012972"/>
                  </a:lnTo>
                  <a:lnTo>
                    <a:pt x="1368189" y="989467"/>
                  </a:lnTo>
                  <a:lnTo>
                    <a:pt x="1360247" y="966278"/>
                  </a:lnTo>
                  <a:lnTo>
                    <a:pt x="1352941" y="943090"/>
                  </a:lnTo>
                  <a:lnTo>
                    <a:pt x="1346269" y="919267"/>
                  </a:lnTo>
                  <a:lnTo>
                    <a:pt x="1339598" y="895126"/>
                  </a:lnTo>
                  <a:lnTo>
                    <a:pt x="1332292" y="892902"/>
                  </a:lnTo>
                  <a:lnTo>
                    <a:pt x="1324985" y="889726"/>
                  </a:lnTo>
                  <a:lnTo>
                    <a:pt x="1318314" y="886232"/>
                  </a:lnTo>
                  <a:lnTo>
                    <a:pt x="1311325" y="882420"/>
                  </a:lnTo>
                  <a:lnTo>
                    <a:pt x="1304654" y="878290"/>
                  </a:lnTo>
                  <a:lnTo>
                    <a:pt x="1298619" y="873208"/>
                  </a:lnTo>
                  <a:lnTo>
                    <a:pt x="1292265" y="867808"/>
                  </a:lnTo>
                  <a:lnTo>
                    <a:pt x="1286547" y="862726"/>
                  </a:lnTo>
                  <a:lnTo>
                    <a:pt x="1280829" y="856373"/>
                  </a:lnTo>
                  <a:lnTo>
                    <a:pt x="1274793" y="850020"/>
                  </a:lnTo>
                  <a:lnTo>
                    <a:pt x="1269710" y="843032"/>
                  </a:lnTo>
                  <a:lnTo>
                    <a:pt x="1264627" y="836044"/>
                  </a:lnTo>
                  <a:lnTo>
                    <a:pt x="1259545" y="828738"/>
                  </a:lnTo>
                  <a:lnTo>
                    <a:pt x="1255097" y="821114"/>
                  </a:lnTo>
                  <a:lnTo>
                    <a:pt x="1250968" y="813491"/>
                  </a:lnTo>
                  <a:lnTo>
                    <a:pt x="1246520" y="805550"/>
                  </a:lnTo>
                  <a:lnTo>
                    <a:pt x="1242708" y="796973"/>
                  </a:lnTo>
                  <a:lnTo>
                    <a:pt x="1239214" y="788714"/>
                  </a:lnTo>
                  <a:lnTo>
                    <a:pt x="1236037" y="780138"/>
                  </a:lnTo>
                  <a:lnTo>
                    <a:pt x="1232860" y="771562"/>
                  </a:lnTo>
                  <a:lnTo>
                    <a:pt x="1230001" y="762667"/>
                  </a:lnTo>
                  <a:lnTo>
                    <a:pt x="1227460" y="753773"/>
                  </a:lnTo>
                  <a:lnTo>
                    <a:pt x="1225554" y="745197"/>
                  </a:lnTo>
                  <a:lnTo>
                    <a:pt x="1223648" y="735985"/>
                  </a:lnTo>
                  <a:lnTo>
                    <a:pt x="1222059" y="727091"/>
                  </a:lnTo>
                  <a:lnTo>
                    <a:pt x="1220471" y="718197"/>
                  </a:lnTo>
                  <a:lnTo>
                    <a:pt x="1219836" y="708985"/>
                  </a:lnTo>
                  <a:lnTo>
                    <a:pt x="1219200" y="700409"/>
                  </a:lnTo>
                  <a:lnTo>
                    <a:pt x="1219200" y="691832"/>
                  </a:lnTo>
                  <a:lnTo>
                    <a:pt x="1219200" y="682938"/>
                  </a:lnTo>
                  <a:lnTo>
                    <a:pt x="1219518" y="674680"/>
                  </a:lnTo>
                  <a:lnTo>
                    <a:pt x="1220153" y="666103"/>
                  </a:lnTo>
                  <a:lnTo>
                    <a:pt x="1221742" y="655621"/>
                  </a:lnTo>
                  <a:lnTo>
                    <a:pt x="1223648" y="645456"/>
                  </a:lnTo>
                  <a:lnTo>
                    <a:pt x="1226824" y="635927"/>
                  </a:lnTo>
                  <a:lnTo>
                    <a:pt x="1229683" y="627350"/>
                  </a:lnTo>
                  <a:lnTo>
                    <a:pt x="1233496" y="618774"/>
                  </a:lnTo>
                  <a:lnTo>
                    <a:pt x="1237943" y="611468"/>
                  </a:lnTo>
                  <a:lnTo>
                    <a:pt x="1242708" y="604162"/>
                  </a:lnTo>
                  <a:lnTo>
                    <a:pt x="1248108" y="598127"/>
                  </a:lnTo>
                  <a:lnTo>
                    <a:pt x="1253827" y="592409"/>
                  </a:lnTo>
                  <a:lnTo>
                    <a:pt x="1259862" y="587009"/>
                  </a:lnTo>
                  <a:lnTo>
                    <a:pt x="1266534" y="581927"/>
                  </a:lnTo>
                  <a:lnTo>
                    <a:pt x="1273522" y="577798"/>
                  </a:lnTo>
                  <a:lnTo>
                    <a:pt x="1280829" y="574304"/>
                  </a:lnTo>
                  <a:lnTo>
                    <a:pt x="1288453" y="570809"/>
                  </a:lnTo>
                  <a:lnTo>
                    <a:pt x="1296395" y="568268"/>
                  </a:lnTo>
                  <a:lnTo>
                    <a:pt x="1304654" y="566045"/>
                  </a:lnTo>
                  <a:lnTo>
                    <a:pt x="1305607" y="551115"/>
                  </a:lnTo>
                  <a:lnTo>
                    <a:pt x="1306560" y="536504"/>
                  </a:lnTo>
                  <a:lnTo>
                    <a:pt x="1308149" y="521892"/>
                  </a:lnTo>
                  <a:lnTo>
                    <a:pt x="1310055" y="507598"/>
                  </a:lnTo>
                  <a:lnTo>
                    <a:pt x="1311961" y="493304"/>
                  </a:lnTo>
                  <a:lnTo>
                    <a:pt x="1314502" y="479010"/>
                  </a:lnTo>
                  <a:lnTo>
                    <a:pt x="1316726" y="465033"/>
                  </a:lnTo>
                  <a:lnTo>
                    <a:pt x="1319267" y="450739"/>
                  </a:lnTo>
                  <a:lnTo>
                    <a:pt x="1322444" y="437081"/>
                  </a:lnTo>
                  <a:lnTo>
                    <a:pt x="1325303" y="423104"/>
                  </a:lnTo>
                  <a:lnTo>
                    <a:pt x="1328797" y="409763"/>
                  </a:lnTo>
                  <a:lnTo>
                    <a:pt x="1332610" y="396422"/>
                  </a:lnTo>
                  <a:lnTo>
                    <a:pt x="1336422" y="383081"/>
                  </a:lnTo>
                  <a:lnTo>
                    <a:pt x="1340869" y="370057"/>
                  </a:lnTo>
                  <a:lnTo>
                    <a:pt x="1344999" y="357034"/>
                  </a:lnTo>
                  <a:lnTo>
                    <a:pt x="1349446" y="344010"/>
                  </a:lnTo>
                  <a:lnTo>
                    <a:pt x="1354529" y="331305"/>
                  </a:lnTo>
                  <a:lnTo>
                    <a:pt x="1359612" y="319234"/>
                  </a:lnTo>
                  <a:lnTo>
                    <a:pt x="1365012" y="306528"/>
                  </a:lnTo>
                  <a:lnTo>
                    <a:pt x="1370095" y="294775"/>
                  </a:lnTo>
                  <a:lnTo>
                    <a:pt x="1376131" y="282705"/>
                  </a:lnTo>
                  <a:lnTo>
                    <a:pt x="1382167" y="270952"/>
                  </a:lnTo>
                  <a:lnTo>
                    <a:pt x="1388202" y="259517"/>
                  </a:lnTo>
                  <a:lnTo>
                    <a:pt x="1394873" y="248081"/>
                  </a:lnTo>
                  <a:lnTo>
                    <a:pt x="1401227" y="236964"/>
                  </a:lnTo>
                  <a:lnTo>
                    <a:pt x="1408216" y="225846"/>
                  </a:lnTo>
                  <a:lnTo>
                    <a:pt x="1414887" y="215046"/>
                  </a:lnTo>
                  <a:lnTo>
                    <a:pt x="1422193" y="204246"/>
                  </a:lnTo>
                  <a:lnTo>
                    <a:pt x="1429817" y="194082"/>
                  </a:lnTo>
                  <a:lnTo>
                    <a:pt x="1437759" y="183917"/>
                  </a:lnTo>
                  <a:lnTo>
                    <a:pt x="1445701" y="174070"/>
                  </a:lnTo>
                  <a:lnTo>
                    <a:pt x="1453643" y="164541"/>
                  </a:lnTo>
                  <a:lnTo>
                    <a:pt x="1461585" y="155011"/>
                  </a:lnTo>
                  <a:lnTo>
                    <a:pt x="1470480" y="145799"/>
                  </a:lnTo>
                  <a:lnTo>
                    <a:pt x="1479057" y="136588"/>
                  </a:lnTo>
                  <a:lnTo>
                    <a:pt x="1488269" y="128329"/>
                  </a:lnTo>
                  <a:lnTo>
                    <a:pt x="1496846" y="119753"/>
                  </a:lnTo>
                  <a:lnTo>
                    <a:pt x="1506377" y="111494"/>
                  </a:lnTo>
                  <a:lnTo>
                    <a:pt x="1515589" y="103235"/>
                  </a:lnTo>
                  <a:lnTo>
                    <a:pt x="1525755" y="95611"/>
                  </a:lnTo>
                  <a:lnTo>
                    <a:pt x="1535285" y="88306"/>
                  </a:lnTo>
                  <a:lnTo>
                    <a:pt x="1545133" y="81000"/>
                  </a:lnTo>
                  <a:lnTo>
                    <a:pt x="1555616" y="74329"/>
                  </a:lnTo>
                  <a:lnTo>
                    <a:pt x="1565781" y="67659"/>
                  </a:lnTo>
                  <a:lnTo>
                    <a:pt x="1576582" y="61306"/>
                  </a:lnTo>
                  <a:lnTo>
                    <a:pt x="1587383" y="54953"/>
                  </a:lnTo>
                  <a:lnTo>
                    <a:pt x="1597866" y="49235"/>
                  </a:lnTo>
                  <a:lnTo>
                    <a:pt x="1608985" y="44153"/>
                  </a:lnTo>
                  <a:lnTo>
                    <a:pt x="1620421" y="38753"/>
                  </a:lnTo>
                  <a:lnTo>
                    <a:pt x="1632175" y="33988"/>
                  </a:lnTo>
                  <a:lnTo>
                    <a:pt x="1643611" y="29541"/>
                  </a:lnTo>
                  <a:lnTo>
                    <a:pt x="1655365" y="25412"/>
                  </a:lnTo>
                  <a:lnTo>
                    <a:pt x="1667119" y="20965"/>
                  </a:lnTo>
                  <a:lnTo>
                    <a:pt x="1679508" y="17471"/>
                  </a:lnTo>
                  <a:lnTo>
                    <a:pt x="1691898" y="14294"/>
                  </a:lnTo>
                  <a:lnTo>
                    <a:pt x="1703969" y="11435"/>
                  </a:lnTo>
                  <a:lnTo>
                    <a:pt x="1716676" y="8894"/>
                  </a:lnTo>
                  <a:lnTo>
                    <a:pt x="1729383" y="6353"/>
                  </a:lnTo>
                  <a:lnTo>
                    <a:pt x="1742408" y="4447"/>
                  </a:lnTo>
                  <a:lnTo>
                    <a:pt x="1755432" y="3177"/>
                  </a:lnTo>
                  <a:lnTo>
                    <a:pt x="1768457" y="1588"/>
                  </a:lnTo>
                  <a:lnTo>
                    <a:pt x="1781799" y="635"/>
                  </a:lnTo>
                  <a:lnTo>
                    <a:pt x="1795459" y="318"/>
                  </a:lnTo>
                  <a:lnTo>
                    <a:pt x="180880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9" name="KSO_Shape"/>
            <p:cNvSpPr>
              <a:spLocks/>
            </p:cNvSpPr>
            <p:nvPr/>
          </p:nvSpPr>
          <p:spPr bwMode="auto">
            <a:xfrm>
              <a:off x="5712696" y="2399250"/>
              <a:ext cx="424614" cy="564897"/>
            </a:xfrm>
            <a:custGeom>
              <a:avLst/>
              <a:gdLst>
                <a:gd name="T0" fmla="*/ 646493 w 1717675"/>
                <a:gd name="T1" fmla="*/ 1877821 h 2282826"/>
                <a:gd name="T2" fmla="*/ 632296 w 1717675"/>
                <a:gd name="T3" fmla="*/ 1902668 h 2282826"/>
                <a:gd name="T4" fmla="*/ 561643 w 1717675"/>
                <a:gd name="T5" fmla="*/ 1890245 h 2282826"/>
                <a:gd name="T6" fmla="*/ 521694 w 1717675"/>
                <a:gd name="T7" fmla="*/ 1869426 h 2282826"/>
                <a:gd name="T8" fmla="*/ 494290 w 1717675"/>
                <a:gd name="T9" fmla="*/ 1846258 h 2282826"/>
                <a:gd name="T10" fmla="*/ 343424 w 1717675"/>
                <a:gd name="T11" fmla="*/ 1841558 h 2282826"/>
                <a:gd name="T12" fmla="*/ 316294 w 1717675"/>
                <a:gd name="T13" fmla="*/ 1870770 h 2282826"/>
                <a:gd name="T14" fmla="*/ 281223 w 1717675"/>
                <a:gd name="T15" fmla="*/ 1887558 h 2282826"/>
                <a:gd name="T16" fmla="*/ 211414 w 1717675"/>
                <a:gd name="T17" fmla="*/ 1903339 h 2282826"/>
                <a:gd name="T18" fmla="*/ 188916 w 1717675"/>
                <a:gd name="T19" fmla="*/ 1880842 h 2282826"/>
                <a:gd name="T20" fmla="*/ 910172 w 1717675"/>
                <a:gd name="T21" fmla="*/ 1591032 h 2282826"/>
                <a:gd name="T22" fmla="*/ 919436 w 1717675"/>
                <a:gd name="T23" fmla="*/ 1837004 h 2282826"/>
                <a:gd name="T24" fmla="*/ 824151 w 1717675"/>
                <a:gd name="T25" fmla="*/ 1660503 h 2282826"/>
                <a:gd name="T26" fmla="*/ 824482 w 1717675"/>
                <a:gd name="T27" fmla="*/ 1624272 h 2282826"/>
                <a:gd name="T28" fmla="*/ 876757 w 1717675"/>
                <a:gd name="T29" fmla="*/ 1594689 h 2282826"/>
                <a:gd name="T30" fmla="*/ 1310359 w 1717675"/>
                <a:gd name="T31" fmla="*/ 1868582 h 2282826"/>
                <a:gd name="T32" fmla="*/ 1270941 w 1717675"/>
                <a:gd name="T33" fmla="*/ 1904007 h 2282826"/>
                <a:gd name="T34" fmla="*/ 1006609 w 1717675"/>
                <a:gd name="T35" fmla="*/ 1889771 h 2282826"/>
                <a:gd name="T36" fmla="*/ 1152025 w 1717675"/>
                <a:gd name="T37" fmla="*/ 931304 h 2282826"/>
                <a:gd name="T38" fmla="*/ 726881 w 1717675"/>
                <a:gd name="T39" fmla="*/ 867716 h 2282826"/>
                <a:gd name="T40" fmla="*/ 541604 w 1717675"/>
                <a:gd name="T41" fmla="*/ 825323 h 2282826"/>
                <a:gd name="T42" fmla="*/ 705045 w 1717675"/>
                <a:gd name="T43" fmla="*/ 716362 h 2282826"/>
                <a:gd name="T44" fmla="*/ 714308 w 1717675"/>
                <a:gd name="T45" fmla="*/ 706427 h 2282826"/>
                <a:gd name="T46" fmla="*/ 682546 w 1717675"/>
                <a:gd name="T47" fmla="*/ 491816 h 2282826"/>
                <a:gd name="T48" fmla="*/ 798014 w 1717675"/>
                <a:gd name="T49" fmla="*/ 552755 h 2282826"/>
                <a:gd name="T50" fmla="*/ 848634 w 1717675"/>
                <a:gd name="T51" fmla="*/ 615349 h 2282826"/>
                <a:gd name="T52" fmla="*/ 843672 w 1717675"/>
                <a:gd name="T53" fmla="*/ 704439 h 2282826"/>
                <a:gd name="T54" fmla="*/ 678577 w 1717675"/>
                <a:gd name="T55" fmla="*/ 998536 h 2282826"/>
                <a:gd name="T56" fmla="*/ 639536 w 1717675"/>
                <a:gd name="T57" fmla="*/ 1263155 h 2282826"/>
                <a:gd name="T58" fmla="*/ 355335 w 1717675"/>
                <a:gd name="T59" fmla="*/ 1810611 h 2282826"/>
                <a:gd name="T60" fmla="*/ 169727 w 1717675"/>
                <a:gd name="T61" fmla="*/ 1155519 h 2282826"/>
                <a:gd name="T62" fmla="*/ 74773 w 1717675"/>
                <a:gd name="T63" fmla="*/ 1019069 h 2282826"/>
                <a:gd name="T64" fmla="*/ 5956 w 1717675"/>
                <a:gd name="T65" fmla="*/ 714707 h 2282826"/>
                <a:gd name="T66" fmla="*/ 3640 w 1717675"/>
                <a:gd name="T67" fmla="*/ 610713 h 2282826"/>
                <a:gd name="T68" fmla="*/ 60546 w 1717675"/>
                <a:gd name="T69" fmla="*/ 545468 h 2282826"/>
                <a:gd name="T70" fmla="*/ 178990 w 1717675"/>
                <a:gd name="T71" fmla="*/ 498771 h 2282826"/>
                <a:gd name="T72" fmla="*/ 406617 w 1717675"/>
                <a:gd name="T73" fmla="*/ 556398 h 2282826"/>
                <a:gd name="T74" fmla="*/ 560793 w 1717675"/>
                <a:gd name="T75" fmla="*/ 477575 h 2282826"/>
                <a:gd name="T76" fmla="*/ 528293 w 1717675"/>
                <a:gd name="T77" fmla="*/ 15908 h 2282826"/>
                <a:gd name="T78" fmla="*/ 610084 w 1717675"/>
                <a:gd name="T79" fmla="*/ 67278 h 2282826"/>
                <a:gd name="T80" fmla="*/ 575977 w 1717675"/>
                <a:gd name="T81" fmla="*/ 113675 h 2282826"/>
                <a:gd name="T82" fmla="*/ 510080 w 1717675"/>
                <a:gd name="T83" fmla="*/ 126932 h 2282826"/>
                <a:gd name="T84" fmla="*/ 527630 w 1717675"/>
                <a:gd name="T85" fmla="*/ 138864 h 2282826"/>
                <a:gd name="T86" fmla="*/ 587235 w 1717675"/>
                <a:gd name="T87" fmla="*/ 146155 h 2282826"/>
                <a:gd name="T88" fmla="*/ 600150 w 1717675"/>
                <a:gd name="T89" fmla="*/ 190233 h 2282826"/>
                <a:gd name="T90" fmla="*/ 616376 w 1717675"/>
                <a:gd name="T91" fmla="*/ 239282 h 2282826"/>
                <a:gd name="T92" fmla="*/ 603130 w 1717675"/>
                <a:gd name="T93" fmla="*/ 312857 h 2282826"/>
                <a:gd name="T94" fmla="*/ 587566 w 1717675"/>
                <a:gd name="T95" fmla="*/ 315177 h 2282826"/>
                <a:gd name="T96" fmla="*/ 545181 w 1717675"/>
                <a:gd name="T97" fmla="*/ 411619 h 2282826"/>
                <a:gd name="T98" fmla="*/ 478953 w 1717675"/>
                <a:gd name="T99" fmla="*/ 468954 h 2282826"/>
                <a:gd name="T100" fmla="*/ 413718 w 1717675"/>
                <a:gd name="T101" fmla="*/ 480223 h 2282826"/>
                <a:gd name="T102" fmla="*/ 348815 w 1717675"/>
                <a:gd name="T103" fmla="*/ 442110 h 2282826"/>
                <a:gd name="T104" fmla="*/ 287554 w 1717675"/>
                <a:gd name="T105" fmla="*/ 364558 h 2282826"/>
                <a:gd name="T106" fmla="*/ 255765 w 1717675"/>
                <a:gd name="T107" fmla="*/ 313852 h 2282826"/>
                <a:gd name="T108" fmla="*/ 239207 w 1717675"/>
                <a:gd name="T109" fmla="*/ 289327 h 2282826"/>
                <a:gd name="T110" fmla="*/ 247486 w 1717675"/>
                <a:gd name="T111" fmla="*/ 195867 h 2282826"/>
                <a:gd name="T112" fmla="*/ 255433 w 1717675"/>
                <a:gd name="T113" fmla="*/ 146817 h 2282826"/>
                <a:gd name="T114" fmla="*/ 272652 w 1717675"/>
                <a:gd name="T115" fmla="*/ 85174 h 2282826"/>
                <a:gd name="T116" fmla="*/ 273977 w 1717675"/>
                <a:gd name="T117" fmla="*/ 57003 h 2282826"/>
                <a:gd name="T118" fmla="*/ 370339 w 1717675"/>
                <a:gd name="T119" fmla="*/ 9942 h 228282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17675" h="2282826">
                  <a:moveTo>
                    <a:pt x="592137" y="2193925"/>
                  </a:moveTo>
                  <a:lnTo>
                    <a:pt x="708970" y="2193925"/>
                  </a:lnTo>
                  <a:lnTo>
                    <a:pt x="714515" y="2197144"/>
                  </a:lnTo>
                  <a:lnTo>
                    <a:pt x="727980" y="2206399"/>
                  </a:lnTo>
                  <a:lnTo>
                    <a:pt x="736693" y="2212836"/>
                  </a:lnTo>
                  <a:lnTo>
                    <a:pt x="745406" y="2219677"/>
                  </a:lnTo>
                  <a:lnTo>
                    <a:pt x="754119" y="2226919"/>
                  </a:lnTo>
                  <a:lnTo>
                    <a:pt x="762436" y="2234966"/>
                  </a:lnTo>
                  <a:lnTo>
                    <a:pt x="769565" y="2242611"/>
                  </a:lnTo>
                  <a:lnTo>
                    <a:pt x="773129" y="2246635"/>
                  </a:lnTo>
                  <a:lnTo>
                    <a:pt x="775505" y="2250256"/>
                  </a:lnTo>
                  <a:lnTo>
                    <a:pt x="778278" y="2253877"/>
                  </a:lnTo>
                  <a:lnTo>
                    <a:pt x="779466" y="2257499"/>
                  </a:lnTo>
                  <a:lnTo>
                    <a:pt x="780654" y="2261120"/>
                  </a:lnTo>
                  <a:lnTo>
                    <a:pt x="781050" y="2264339"/>
                  </a:lnTo>
                  <a:lnTo>
                    <a:pt x="780654" y="2267558"/>
                  </a:lnTo>
                  <a:lnTo>
                    <a:pt x="779070" y="2269972"/>
                  </a:lnTo>
                  <a:lnTo>
                    <a:pt x="777089" y="2272386"/>
                  </a:lnTo>
                  <a:lnTo>
                    <a:pt x="773921" y="2275203"/>
                  </a:lnTo>
                  <a:lnTo>
                    <a:pt x="769565" y="2276812"/>
                  </a:lnTo>
                  <a:lnTo>
                    <a:pt x="764812" y="2278422"/>
                  </a:lnTo>
                  <a:lnTo>
                    <a:pt x="758475" y="2280031"/>
                  </a:lnTo>
                  <a:lnTo>
                    <a:pt x="750951" y="2280836"/>
                  </a:lnTo>
                  <a:lnTo>
                    <a:pt x="741446" y="2281238"/>
                  </a:lnTo>
                  <a:lnTo>
                    <a:pt x="732733" y="2281238"/>
                  </a:lnTo>
                  <a:lnTo>
                    <a:pt x="724020" y="2280434"/>
                  </a:lnTo>
                  <a:lnTo>
                    <a:pt x="715703" y="2279226"/>
                  </a:lnTo>
                  <a:lnTo>
                    <a:pt x="707782" y="2278019"/>
                  </a:lnTo>
                  <a:lnTo>
                    <a:pt x="700653" y="2276008"/>
                  </a:lnTo>
                  <a:lnTo>
                    <a:pt x="693524" y="2273996"/>
                  </a:lnTo>
                  <a:lnTo>
                    <a:pt x="686395" y="2271179"/>
                  </a:lnTo>
                  <a:lnTo>
                    <a:pt x="680059" y="2268363"/>
                  </a:lnTo>
                  <a:lnTo>
                    <a:pt x="673722" y="2265144"/>
                  </a:lnTo>
                  <a:lnTo>
                    <a:pt x="667385" y="2261925"/>
                  </a:lnTo>
                  <a:lnTo>
                    <a:pt x="661445" y="2258303"/>
                  </a:lnTo>
                  <a:lnTo>
                    <a:pt x="649959" y="2250659"/>
                  </a:lnTo>
                  <a:lnTo>
                    <a:pt x="638474" y="2242611"/>
                  </a:lnTo>
                  <a:lnTo>
                    <a:pt x="633722" y="2239392"/>
                  </a:lnTo>
                  <a:lnTo>
                    <a:pt x="630553" y="2237381"/>
                  </a:lnTo>
                  <a:lnTo>
                    <a:pt x="629365" y="2237381"/>
                  </a:lnTo>
                  <a:lnTo>
                    <a:pt x="627781" y="2237381"/>
                  </a:lnTo>
                  <a:lnTo>
                    <a:pt x="627385" y="2237783"/>
                  </a:lnTo>
                  <a:lnTo>
                    <a:pt x="626593" y="2238990"/>
                  </a:lnTo>
                  <a:lnTo>
                    <a:pt x="625801" y="2240197"/>
                  </a:lnTo>
                  <a:lnTo>
                    <a:pt x="625405" y="2241807"/>
                  </a:lnTo>
                  <a:lnTo>
                    <a:pt x="624613" y="2243014"/>
                  </a:lnTo>
                  <a:lnTo>
                    <a:pt x="623820" y="2243416"/>
                  </a:lnTo>
                  <a:lnTo>
                    <a:pt x="623028" y="2243416"/>
                  </a:lnTo>
                  <a:lnTo>
                    <a:pt x="609563" y="2243014"/>
                  </a:lnTo>
                  <a:lnTo>
                    <a:pt x="602434" y="2242209"/>
                  </a:lnTo>
                  <a:lnTo>
                    <a:pt x="599266" y="2241404"/>
                  </a:lnTo>
                  <a:lnTo>
                    <a:pt x="597682" y="2240599"/>
                  </a:lnTo>
                  <a:lnTo>
                    <a:pt x="595305" y="2229333"/>
                  </a:lnTo>
                  <a:lnTo>
                    <a:pt x="593721" y="2220079"/>
                  </a:lnTo>
                  <a:lnTo>
                    <a:pt x="592929" y="2212434"/>
                  </a:lnTo>
                  <a:lnTo>
                    <a:pt x="592929" y="2206801"/>
                  </a:lnTo>
                  <a:lnTo>
                    <a:pt x="592929" y="2202375"/>
                  </a:lnTo>
                  <a:lnTo>
                    <a:pt x="593325" y="2199558"/>
                  </a:lnTo>
                  <a:lnTo>
                    <a:pt x="593721" y="2197144"/>
                  </a:lnTo>
                  <a:lnTo>
                    <a:pt x="592137" y="2193925"/>
                  </a:lnTo>
                  <a:close/>
                  <a:moveTo>
                    <a:pt x="295275" y="2193925"/>
                  </a:moveTo>
                  <a:lnTo>
                    <a:pt x="412750" y="2193925"/>
                  </a:lnTo>
                  <a:lnTo>
                    <a:pt x="411162" y="2197144"/>
                  </a:lnTo>
                  <a:lnTo>
                    <a:pt x="411559" y="2199558"/>
                  </a:lnTo>
                  <a:lnTo>
                    <a:pt x="411956" y="2202375"/>
                  </a:lnTo>
                  <a:lnTo>
                    <a:pt x="411956" y="2206801"/>
                  </a:lnTo>
                  <a:lnTo>
                    <a:pt x="411956" y="2212434"/>
                  </a:lnTo>
                  <a:lnTo>
                    <a:pt x="411162" y="2220079"/>
                  </a:lnTo>
                  <a:lnTo>
                    <a:pt x="409575" y="2229333"/>
                  </a:lnTo>
                  <a:lnTo>
                    <a:pt x="407194" y="2240599"/>
                  </a:lnTo>
                  <a:lnTo>
                    <a:pt x="405606" y="2241404"/>
                  </a:lnTo>
                  <a:lnTo>
                    <a:pt x="402431" y="2242209"/>
                  </a:lnTo>
                  <a:lnTo>
                    <a:pt x="395287" y="2243014"/>
                  </a:lnTo>
                  <a:lnTo>
                    <a:pt x="381794" y="2243416"/>
                  </a:lnTo>
                  <a:lnTo>
                    <a:pt x="381000" y="2243416"/>
                  </a:lnTo>
                  <a:lnTo>
                    <a:pt x="380603" y="2243014"/>
                  </a:lnTo>
                  <a:lnTo>
                    <a:pt x="379412" y="2241807"/>
                  </a:lnTo>
                  <a:lnTo>
                    <a:pt x="379015" y="2240197"/>
                  </a:lnTo>
                  <a:lnTo>
                    <a:pt x="378222" y="2238990"/>
                  </a:lnTo>
                  <a:lnTo>
                    <a:pt x="377825" y="2237783"/>
                  </a:lnTo>
                  <a:lnTo>
                    <a:pt x="377031" y="2237381"/>
                  </a:lnTo>
                  <a:lnTo>
                    <a:pt x="375840" y="2237381"/>
                  </a:lnTo>
                  <a:lnTo>
                    <a:pt x="374650" y="2237381"/>
                  </a:lnTo>
                  <a:lnTo>
                    <a:pt x="371475" y="2239392"/>
                  </a:lnTo>
                  <a:lnTo>
                    <a:pt x="366315" y="2242611"/>
                  </a:lnTo>
                  <a:lnTo>
                    <a:pt x="354806" y="2250659"/>
                  </a:lnTo>
                  <a:lnTo>
                    <a:pt x="343694" y="2258303"/>
                  </a:lnTo>
                  <a:lnTo>
                    <a:pt x="337343" y="2261925"/>
                  </a:lnTo>
                  <a:lnTo>
                    <a:pt x="331390" y="2265144"/>
                  </a:lnTo>
                  <a:lnTo>
                    <a:pt x="324643" y="2268363"/>
                  </a:lnTo>
                  <a:lnTo>
                    <a:pt x="318293" y="2271179"/>
                  </a:lnTo>
                  <a:lnTo>
                    <a:pt x="311150" y="2273996"/>
                  </a:lnTo>
                  <a:lnTo>
                    <a:pt x="304006" y="2276008"/>
                  </a:lnTo>
                  <a:lnTo>
                    <a:pt x="296862" y="2278019"/>
                  </a:lnTo>
                  <a:lnTo>
                    <a:pt x="288528" y="2279226"/>
                  </a:lnTo>
                  <a:lnTo>
                    <a:pt x="280590" y="2280434"/>
                  </a:lnTo>
                  <a:lnTo>
                    <a:pt x="272256" y="2281238"/>
                  </a:lnTo>
                  <a:lnTo>
                    <a:pt x="263128" y="2281238"/>
                  </a:lnTo>
                  <a:lnTo>
                    <a:pt x="253603" y="2280836"/>
                  </a:lnTo>
                  <a:lnTo>
                    <a:pt x="246062" y="2280031"/>
                  </a:lnTo>
                  <a:lnTo>
                    <a:pt x="239712" y="2278422"/>
                  </a:lnTo>
                  <a:lnTo>
                    <a:pt x="234949" y="2276812"/>
                  </a:lnTo>
                  <a:lnTo>
                    <a:pt x="230584" y="2275203"/>
                  </a:lnTo>
                  <a:lnTo>
                    <a:pt x="227409" y="2272386"/>
                  </a:lnTo>
                  <a:lnTo>
                    <a:pt x="225424" y="2269972"/>
                  </a:lnTo>
                  <a:lnTo>
                    <a:pt x="224234" y="2267558"/>
                  </a:lnTo>
                  <a:lnTo>
                    <a:pt x="223837" y="2264339"/>
                  </a:lnTo>
                  <a:lnTo>
                    <a:pt x="223837" y="2261120"/>
                  </a:lnTo>
                  <a:lnTo>
                    <a:pt x="225028" y="2257499"/>
                  </a:lnTo>
                  <a:lnTo>
                    <a:pt x="226615" y="2253877"/>
                  </a:lnTo>
                  <a:lnTo>
                    <a:pt x="228996" y="2250256"/>
                  </a:lnTo>
                  <a:lnTo>
                    <a:pt x="231378" y="2246635"/>
                  </a:lnTo>
                  <a:lnTo>
                    <a:pt x="234949" y="2242611"/>
                  </a:lnTo>
                  <a:lnTo>
                    <a:pt x="242093" y="2234966"/>
                  </a:lnTo>
                  <a:lnTo>
                    <a:pt x="250428" y="2226919"/>
                  </a:lnTo>
                  <a:lnTo>
                    <a:pt x="259159" y="2219677"/>
                  </a:lnTo>
                  <a:lnTo>
                    <a:pt x="268684" y="2212836"/>
                  </a:lnTo>
                  <a:lnTo>
                    <a:pt x="277018" y="2206399"/>
                  </a:lnTo>
                  <a:lnTo>
                    <a:pt x="290115" y="2197144"/>
                  </a:lnTo>
                  <a:lnTo>
                    <a:pt x="295275" y="2193925"/>
                  </a:lnTo>
                  <a:close/>
                  <a:moveTo>
                    <a:pt x="1091803" y="1906588"/>
                  </a:moveTo>
                  <a:lnTo>
                    <a:pt x="1106091" y="1906588"/>
                  </a:lnTo>
                  <a:lnTo>
                    <a:pt x="1118394" y="1906588"/>
                  </a:lnTo>
                  <a:lnTo>
                    <a:pt x="1127919" y="1906987"/>
                  </a:lnTo>
                  <a:lnTo>
                    <a:pt x="1136650" y="1907385"/>
                  </a:lnTo>
                  <a:lnTo>
                    <a:pt x="1129506" y="2235201"/>
                  </a:lnTo>
                  <a:lnTo>
                    <a:pt x="1127919" y="2234006"/>
                  </a:lnTo>
                  <a:lnTo>
                    <a:pt x="1123950" y="2229625"/>
                  </a:lnTo>
                  <a:lnTo>
                    <a:pt x="1119981" y="2225243"/>
                  </a:lnTo>
                  <a:lnTo>
                    <a:pt x="1115219" y="2219667"/>
                  </a:lnTo>
                  <a:lnTo>
                    <a:pt x="1109663" y="2211302"/>
                  </a:lnTo>
                  <a:lnTo>
                    <a:pt x="1102916" y="2201344"/>
                  </a:lnTo>
                  <a:lnTo>
                    <a:pt x="1094185" y="2188598"/>
                  </a:lnTo>
                  <a:lnTo>
                    <a:pt x="1085056" y="2173064"/>
                  </a:lnTo>
                  <a:lnTo>
                    <a:pt x="1073547" y="2154343"/>
                  </a:lnTo>
                  <a:lnTo>
                    <a:pt x="1061641" y="2132435"/>
                  </a:lnTo>
                  <a:lnTo>
                    <a:pt x="1047353" y="2106943"/>
                  </a:lnTo>
                  <a:lnTo>
                    <a:pt x="1031478" y="2077467"/>
                  </a:lnTo>
                  <a:lnTo>
                    <a:pt x="1014413" y="2043610"/>
                  </a:lnTo>
                  <a:lnTo>
                    <a:pt x="994966" y="2005371"/>
                  </a:lnTo>
                  <a:lnTo>
                    <a:pt x="992188" y="1999795"/>
                  </a:lnTo>
                  <a:lnTo>
                    <a:pt x="990203" y="1995015"/>
                  </a:lnTo>
                  <a:lnTo>
                    <a:pt x="988616" y="1989837"/>
                  </a:lnTo>
                  <a:lnTo>
                    <a:pt x="987028" y="1985057"/>
                  </a:lnTo>
                  <a:lnTo>
                    <a:pt x="985838" y="1980277"/>
                  </a:lnTo>
                  <a:lnTo>
                    <a:pt x="985044" y="1976294"/>
                  </a:lnTo>
                  <a:lnTo>
                    <a:pt x="984647" y="1971514"/>
                  </a:lnTo>
                  <a:lnTo>
                    <a:pt x="984250" y="1967929"/>
                  </a:lnTo>
                  <a:lnTo>
                    <a:pt x="984250" y="1963946"/>
                  </a:lnTo>
                  <a:lnTo>
                    <a:pt x="984647" y="1959963"/>
                  </a:lnTo>
                  <a:lnTo>
                    <a:pt x="985441" y="1956378"/>
                  </a:lnTo>
                  <a:lnTo>
                    <a:pt x="986235" y="1952793"/>
                  </a:lnTo>
                  <a:lnTo>
                    <a:pt x="987822" y="1950005"/>
                  </a:lnTo>
                  <a:lnTo>
                    <a:pt x="989013" y="1946420"/>
                  </a:lnTo>
                  <a:lnTo>
                    <a:pt x="990600" y="1943632"/>
                  </a:lnTo>
                  <a:lnTo>
                    <a:pt x="992585" y="1941242"/>
                  </a:lnTo>
                  <a:lnTo>
                    <a:pt x="996950" y="1935666"/>
                  </a:lnTo>
                  <a:lnTo>
                    <a:pt x="1002110" y="1930886"/>
                  </a:lnTo>
                  <a:lnTo>
                    <a:pt x="1008063" y="1926903"/>
                  </a:lnTo>
                  <a:lnTo>
                    <a:pt x="1014413" y="1923318"/>
                  </a:lnTo>
                  <a:lnTo>
                    <a:pt x="1021160" y="1920131"/>
                  </a:lnTo>
                  <a:lnTo>
                    <a:pt x="1028700" y="1916945"/>
                  </a:lnTo>
                  <a:lnTo>
                    <a:pt x="1036241" y="1914953"/>
                  </a:lnTo>
                  <a:lnTo>
                    <a:pt x="1043781" y="1912563"/>
                  </a:lnTo>
                  <a:lnTo>
                    <a:pt x="1051719" y="1910970"/>
                  </a:lnTo>
                  <a:lnTo>
                    <a:pt x="1060053" y="1909376"/>
                  </a:lnTo>
                  <a:lnTo>
                    <a:pt x="1068388" y="1908580"/>
                  </a:lnTo>
                  <a:lnTo>
                    <a:pt x="1076325" y="1907783"/>
                  </a:lnTo>
                  <a:lnTo>
                    <a:pt x="1091803" y="1906588"/>
                  </a:lnTo>
                  <a:close/>
                  <a:moveTo>
                    <a:pt x="1381919" y="1116013"/>
                  </a:moveTo>
                  <a:lnTo>
                    <a:pt x="1717675" y="1488552"/>
                  </a:lnTo>
                  <a:lnTo>
                    <a:pt x="1574631" y="1488552"/>
                  </a:lnTo>
                  <a:lnTo>
                    <a:pt x="1574631" y="2220141"/>
                  </a:lnTo>
                  <a:lnTo>
                    <a:pt x="1574234" y="2226886"/>
                  </a:lnTo>
                  <a:lnTo>
                    <a:pt x="1573439" y="2232837"/>
                  </a:lnTo>
                  <a:lnTo>
                    <a:pt x="1571850" y="2239185"/>
                  </a:lnTo>
                  <a:lnTo>
                    <a:pt x="1569863" y="2244342"/>
                  </a:lnTo>
                  <a:lnTo>
                    <a:pt x="1567081" y="2249897"/>
                  </a:lnTo>
                  <a:lnTo>
                    <a:pt x="1563903" y="2255451"/>
                  </a:lnTo>
                  <a:lnTo>
                    <a:pt x="1560327" y="2260212"/>
                  </a:lnTo>
                  <a:lnTo>
                    <a:pt x="1556353" y="2264576"/>
                  </a:lnTo>
                  <a:lnTo>
                    <a:pt x="1551982" y="2268544"/>
                  </a:lnTo>
                  <a:lnTo>
                    <a:pt x="1546817" y="2272114"/>
                  </a:lnTo>
                  <a:lnTo>
                    <a:pt x="1541651" y="2275288"/>
                  </a:lnTo>
                  <a:lnTo>
                    <a:pt x="1536486" y="2278065"/>
                  </a:lnTo>
                  <a:lnTo>
                    <a:pt x="1530526" y="2280446"/>
                  </a:lnTo>
                  <a:lnTo>
                    <a:pt x="1524565" y="2281636"/>
                  </a:lnTo>
                  <a:lnTo>
                    <a:pt x="1518208" y="2282826"/>
                  </a:lnTo>
                  <a:lnTo>
                    <a:pt x="1511850" y="2282826"/>
                  </a:lnTo>
                  <a:lnTo>
                    <a:pt x="1252384" y="2282826"/>
                  </a:lnTo>
                  <a:lnTo>
                    <a:pt x="1245629" y="2282826"/>
                  </a:lnTo>
                  <a:lnTo>
                    <a:pt x="1239669" y="2281636"/>
                  </a:lnTo>
                  <a:lnTo>
                    <a:pt x="1233312" y="2280446"/>
                  </a:lnTo>
                  <a:lnTo>
                    <a:pt x="1227749" y="2278065"/>
                  </a:lnTo>
                  <a:lnTo>
                    <a:pt x="1222186" y="2275288"/>
                  </a:lnTo>
                  <a:lnTo>
                    <a:pt x="1217020" y="2272114"/>
                  </a:lnTo>
                  <a:lnTo>
                    <a:pt x="1212252" y="2268544"/>
                  </a:lnTo>
                  <a:lnTo>
                    <a:pt x="1207484" y="2264576"/>
                  </a:lnTo>
                  <a:lnTo>
                    <a:pt x="1203908" y="2260212"/>
                  </a:lnTo>
                  <a:lnTo>
                    <a:pt x="1199935" y="2255451"/>
                  </a:lnTo>
                  <a:lnTo>
                    <a:pt x="1197153" y="2249897"/>
                  </a:lnTo>
                  <a:lnTo>
                    <a:pt x="1193974" y="2244342"/>
                  </a:lnTo>
                  <a:lnTo>
                    <a:pt x="1191988" y="2239185"/>
                  </a:lnTo>
                  <a:lnTo>
                    <a:pt x="1190796" y="2232837"/>
                  </a:lnTo>
                  <a:lnTo>
                    <a:pt x="1189604" y="2226886"/>
                  </a:lnTo>
                  <a:lnTo>
                    <a:pt x="1189604" y="2220141"/>
                  </a:lnTo>
                  <a:lnTo>
                    <a:pt x="1189604" y="1488552"/>
                  </a:lnTo>
                  <a:lnTo>
                    <a:pt x="1046162" y="1488552"/>
                  </a:lnTo>
                  <a:lnTo>
                    <a:pt x="1381919" y="1116013"/>
                  </a:lnTo>
                  <a:close/>
                  <a:moveTo>
                    <a:pt x="871935" y="1039813"/>
                  </a:moveTo>
                  <a:lnTo>
                    <a:pt x="819150" y="1046560"/>
                  </a:lnTo>
                  <a:lnTo>
                    <a:pt x="529431" y="1083469"/>
                  </a:lnTo>
                  <a:lnTo>
                    <a:pt x="515144" y="1089422"/>
                  </a:lnTo>
                  <a:lnTo>
                    <a:pt x="486569" y="1100535"/>
                  </a:lnTo>
                  <a:lnTo>
                    <a:pt x="434975" y="1121966"/>
                  </a:lnTo>
                  <a:lnTo>
                    <a:pt x="483394" y="1115616"/>
                  </a:lnTo>
                  <a:lnTo>
                    <a:pt x="504825" y="1112441"/>
                  </a:lnTo>
                  <a:lnTo>
                    <a:pt x="892572" y="1062832"/>
                  </a:lnTo>
                  <a:lnTo>
                    <a:pt x="888207" y="1058466"/>
                  </a:lnTo>
                  <a:lnTo>
                    <a:pt x="871935" y="1039813"/>
                  </a:lnTo>
                  <a:close/>
                  <a:moveTo>
                    <a:pt x="649685" y="989013"/>
                  </a:moveTo>
                  <a:lnTo>
                    <a:pt x="509588" y="995760"/>
                  </a:lnTo>
                  <a:lnTo>
                    <a:pt x="469900" y="997744"/>
                  </a:lnTo>
                  <a:lnTo>
                    <a:pt x="447675" y="998935"/>
                  </a:lnTo>
                  <a:lnTo>
                    <a:pt x="200025" y="1021954"/>
                  </a:lnTo>
                  <a:lnTo>
                    <a:pt x="187325" y="1029891"/>
                  </a:lnTo>
                  <a:lnTo>
                    <a:pt x="112712" y="1074341"/>
                  </a:lnTo>
                  <a:lnTo>
                    <a:pt x="506413" y="1011635"/>
                  </a:lnTo>
                  <a:lnTo>
                    <a:pt x="551260" y="1004491"/>
                  </a:lnTo>
                  <a:lnTo>
                    <a:pt x="560785" y="1002904"/>
                  </a:lnTo>
                  <a:lnTo>
                    <a:pt x="649685" y="989013"/>
                  </a:lnTo>
                  <a:close/>
                  <a:moveTo>
                    <a:pt x="150813" y="851694"/>
                  </a:moveTo>
                  <a:lnTo>
                    <a:pt x="153988" y="857647"/>
                  </a:lnTo>
                  <a:lnTo>
                    <a:pt x="157163" y="865585"/>
                  </a:lnTo>
                  <a:lnTo>
                    <a:pt x="165497" y="887810"/>
                  </a:lnTo>
                  <a:lnTo>
                    <a:pt x="163909" y="862410"/>
                  </a:lnTo>
                  <a:lnTo>
                    <a:pt x="157956" y="858044"/>
                  </a:lnTo>
                  <a:lnTo>
                    <a:pt x="150813" y="851694"/>
                  </a:lnTo>
                  <a:close/>
                  <a:moveTo>
                    <a:pt x="855663" y="846138"/>
                  </a:moveTo>
                  <a:lnTo>
                    <a:pt x="854869" y="846535"/>
                  </a:lnTo>
                  <a:lnTo>
                    <a:pt x="854075" y="847328"/>
                  </a:lnTo>
                  <a:lnTo>
                    <a:pt x="845741" y="858441"/>
                  </a:lnTo>
                  <a:lnTo>
                    <a:pt x="837803" y="869553"/>
                  </a:lnTo>
                  <a:lnTo>
                    <a:pt x="835819" y="872728"/>
                  </a:lnTo>
                  <a:lnTo>
                    <a:pt x="827881" y="991394"/>
                  </a:lnTo>
                  <a:lnTo>
                    <a:pt x="833835" y="962422"/>
                  </a:lnTo>
                  <a:lnTo>
                    <a:pt x="840185" y="934641"/>
                  </a:lnTo>
                  <a:lnTo>
                    <a:pt x="851297" y="885428"/>
                  </a:lnTo>
                  <a:lnTo>
                    <a:pt x="854869" y="866775"/>
                  </a:lnTo>
                  <a:lnTo>
                    <a:pt x="856060" y="859235"/>
                  </a:lnTo>
                  <a:lnTo>
                    <a:pt x="856853" y="853282"/>
                  </a:lnTo>
                  <a:lnTo>
                    <a:pt x="857647" y="848916"/>
                  </a:lnTo>
                  <a:lnTo>
                    <a:pt x="856853" y="846535"/>
                  </a:lnTo>
                  <a:lnTo>
                    <a:pt x="856457" y="846138"/>
                  </a:lnTo>
                  <a:lnTo>
                    <a:pt x="855663" y="846138"/>
                  </a:lnTo>
                  <a:close/>
                  <a:moveTo>
                    <a:pt x="701278" y="569913"/>
                  </a:moveTo>
                  <a:lnTo>
                    <a:pt x="716360" y="569913"/>
                  </a:lnTo>
                  <a:lnTo>
                    <a:pt x="730647" y="570707"/>
                  </a:lnTo>
                  <a:lnTo>
                    <a:pt x="745331" y="572294"/>
                  </a:lnTo>
                  <a:lnTo>
                    <a:pt x="760016" y="574675"/>
                  </a:lnTo>
                  <a:lnTo>
                    <a:pt x="774700" y="577453"/>
                  </a:lnTo>
                  <a:lnTo>
                    <a:pt x="789781" y="581025"/>
                  </a:lnTo>
                  <a:lnTo>
                    <a:pt x="804466" y="584994"/>
                  </a:lnTo>
                  <a:lnTo>
                    <a:pt x="818753" y="589360"/>
                  </a:lnTo>
                  <a:lnTo>
                    <a:pt x="833041" y="594519"/>
                  </a:lnTo>
                  <a:lnTo>
                    <a:pt x="846932" y="599678"/>
                  </a:lnTo>
                  <a:lnTo>
                    <a:pt x="860822" y="605632"/>
                  </a:lnTo>
                  <a:lnTo>
                    <a:pt x="874316" y="611982"/>
                  </a:lnTo>
                  <a:lnTo>
                    <a:pt x="887810" y="618332"/>
                  </a:lnTo>
                  <a:lnTo>
                    <a:pt x="900510" y="625078"/>
                  </a:lnTo>
                  <a:lnTo>
                    <a:pt x="912813" y="632222"/>
                  </a:lnTo>
                  <a:lnTo>
                    <a:pt x="924719" y="639366"/>
                  </a:lnTo>
                  <a:lnTo>
                    <a:pt x="936228" y="646907"/>
                  </a:lnTo>
                  <a:lnTo>
                    <a:pt x="946944" y="654844"/>
                  </a:lnTo>
                  <a:lnTo>
                    <a:pt x="957263" y="662385"/>
                  </a:lnTo>
                  <a:lnTo>
                    <a:pt x="967185" y="669925"/>
                  </a:lnTo>
                  <a:lnTo>
                    <a:pt x="975916" y="677466"/>
                  </a:lnTo>
                  <a:lnTo>
                    <a:pt x="983853" y="685007"/>
                  </a:lnTo>
                  <a:lnTo>
                    <a:pt x="991394" y="692547"/>
                  </a:lnTo>
                  <a:lnTo>
                    <a:pt x="998141" y="700088"/>
                  </a:lnTo>
                  <a:lnTo>
                    <a:pt x="1003698" y="707232"/>
                  </a:lnTo>
                  <a:lnTo>
                    <a:pt x="1008857" y="714375"/>
                  </a:lnTo>
                  <a:lnTo>
                    <a:pt x="1012429" y="721122"/>
                  </a:lnTo>
                  <a:lnTo>
                    <a:pt x="1015604" y="727869"/>
                  </a:lnTo>
                  <a:lnTo>
                    <a:pt x="1017588" y="734219"/>
                  </a:lnTo>
                  <a:lnTo>
                    <a:pt x="1017985" y="737394"/>
                  </a:lnTo>
                  <a:lnTo>
                    <a:pt x="1018382" y="740172"/>
                  </a:lnTo>
                  <a:lnTo>
                    <a:pt x="1019176" y="749300"/>
                  </a:lnTo>
                  <a:lnTo>
                    <a:pt x="1020366" y="758032"/>
                  </a:lnTo>
                  <a:lnTo>
                    <a:pt x="1020763" y="767557"/>
                  </a:lnTo>
                  <a:lnTo>
                    <a:pt x="1020763" y="777478"/>
                  </a:lnTo>
                  <a:lnTo>
                    <a:pt x="1020366" y="787797"/>
                  </a:lnTo>
                  <a:lnTo>
                    <a:pt x="1019176" y="798513"/>
                  </a:lnTo>
                  <a:lnTo>
                    <a:pt x="1017985" y="809228"/>
                  </a:lnTo>
                  <a:lnTo>
                    <a:pt x="1016398" y="820341"/>
                  </a:lnTo>
                  <a:lnTo>
                    <a:pt x="1014810" y="832247"/>
                  </a:lnTo>
                  <a:lnTo>
                    <a:pt x="1012032" y="844153"/>
                  </a:lnTo>
                  <a:lnTo>
                    <a:pt x="1007269" y="867966"/>
                  </a:lnTo>
                  <a:lnTo>
                    <a:pt x="1000919" y="893366"/>
                  </a:lnTo>
                  <a:lnTo>
                    <a:pt x="993776" y="919163"/>
                  </a:lnTo>
                  <a:lnTo>
                    <a:pt x="985441" y="945754"/>
                  </a:lnTo>
                  <a:lnTo>
                    <a:pt x="977107" y="972741"/>
                  </a:lnTo>
                  <a:lnTo>
                    <a:pt x="967978" y="1000125"/>
                  </a:lnTo>
                  <a:lnTo>
                    <a:pt x="958057" y="1027510"/>
                  </a:lnTo>
                  <a:lnTo>
                    <a:pt x="937419" y="1083072"/>
                  </a:lnTo>
                  <a:lnTo>
                    <a:pt x="917178" y="1137444"/>
                  </a:lnTo>
                  <a:lnTo>
                    <a:pt x="892572" y="1213644"/>
                  </a:lnTo>
                  <a:lnTo>
                    <a:pt x="813991" y="1196579"/>
                  </a:lnTo>
                  <a:lnTo>
                    <a:pt x="809625" y="1257697"/>
                  </a:lnTo>
                  <a:lnTo>
                    <a:pt x="802481" y="1338263"/>
                  </a:lnTo>
                  <a:lnTo>
                    <a:pt x="796925" y="1400572"/>
                  </a:lnTo>
                  <a:lnTo>
                    <a:pt x="791369" y="1456929"/>
                  </a:lnTo>
                  <a:lnTo>
                    <a:pt x="790972" y="1462088"/>
                  </a:lnTo>
                  <a:lnTo>
                    <a:pt x="787797" y="1470819"/>
                  </a:lnTo>
                  <a:lnTo>
                    <a:pt x="784622" y="1479551"/>
                  </a:lnTo>
                  <a:lnTo>
                    <a:pt x="781050" y="1488282"/>
                  </a:lnTo>
                  <a:lnTo>
                    <a:pt x="777081" y="1497013"/>
                  </a:lnTo>
                  <a:lnTo>
                    <a:pt x="772319" y="1505347"/>
                  </a:lnTo>
                  <a:lnTo>
                    <a:pt x="767160" y="1513682"/>
                  </a:lnTo>
                  <a:lnTo>
                    <a:pt x="762000" y="1522413"/>
                  </a:lnTo>
                  <a:lnTo>
                    <a:pt x="756841" y="1530351"/>
                  </a:lnTo>
                  <a:lnTo>
                    <a:pt x="708819" y="2171701"/>
                  </a:lnTo>
                  <a:lnTo>
                    <a:pt x="579041" y="2171701"/>
                  </a:lnTo>
                  <a:lnTo>
                    <a:pt x="514350" y="1661716"/>
                  </a:lnTo>
                  <a:lnTo>
                    <a:pt x="506413" y="1662510"/>
                  </a:lnTo>
                  <a:lnTo>
                    <a:pt x="502047" y="1663304"/>
                  </a:lnTo>
                  <a:lnTo>
                    <a:pt x="497681" y="1663304"/>
                  </a:lnTo>
                  <a:lnTo>
                    <a:pt x="492522" y="1662510"/>
                  </a:lnTo>
                  <a:lnTo>
                    <a:pt x="486966" y="1662113"/>
                  </a:lnTo>
                  <a:lnTo>
                    <a:pt x="426244" y="2169717"/>
                  </a:lnTo>
                  <a:lnTo>
                    <a:pt x="291703" y="2171701"/>
                  </a:lnTo>
                  <a:lnTo>
                    <a:pt x="242888" y="1522016"/>
                  </a:lnTo>
                  <a:lnTo>
                    <a:pt x="232966" y="1507729"/>
                  </a:lnTo>
                  <a:lnTo>
                    <a:pt x="228997" y="1500188"/>
                  </a:lnTo>
                  <a:lnTo>
                    <a:pt x="224631" y="1492647"/>
                  </a:lnTo>
                  <a:lnTo>
                    <a:pt x="221059" y="1485504"/>
                  </a:lnTo>
                  <a:lnTo>
                    <a:pt x="217488" y="1477963"/>
                  </a:lnTo>
                  <a:lnTo>
                    <a:pt x="214313" y="1470422"/>
                  </a:lnTo>
                  <a:lnTo>
                    <a:pt x="211138" y="1462882"/>
                  </a:lnTo>
                  <a:lnTo>
                    <a:pt x="210741" y="1456929"/>
                  </a:lnTo>
                  <a:lnTo>
                    <a:pt x="203597" y="1384697"/>
                  </a:lnTo>
                  <a:lnTo>
                    <a:pt x="196453" y="1305719"/>
                  </a:lnTo>
                  <a:lnTo>
                    <a:pt x="188119" y="1205310"/>
                  </a:lnTo>
                  <a:lnTo>
                    <a:pt x="171450" y="1210072"/>
                  </a:lnTo>
                  <a:lnTo>
                    <a:pt x="154781" y="1214438"/>
                  </a:lnTo>
                  <a:lnTo>
                    <a:pt x="137319" y="1218010"/>
                  </a:lnTo>
                  <a:lnTo>
                    <a:pt x="128984" y="1219597"/>
                  </a:lnTo>
                  <a:lnTo>
                    <a:pt x="120650" y="1220391"/>
                  </a:lnTo>
                  <a:lnTo>
                    <a:pt x="112712" y="1221185"/>
                  </a:lnTo>
                  <a:lnTo>
                    <a:pt x="104378" y="1221582"/>
                  </a:lnTo>
                  <a:lnTo>
                    <a:pt x="96837" y="1221582"/>
                  </a:lnTo>
                  <a:lnTo>
                    <a:pt x="89694" y="1221185"/>
                  </a:lnTo>
                  <a:lnTo>
                    <a:pt x="82550" y="1220391"/>
                  </a:lnTo>
                  <a:lnTo>
                    <a:pt x="76200" y="1218804"/>
                  </a:lnTo>
                  <a:lnTo>
                    <a:pt x="69850" y="1216819"/>
                  </a:lnTo>
                  <a:lnTo>
                    <a:pt x="65087" y="1213644"/>
                  </a:lnTo>
                  <a:lnTo>
                    <a:pt x="55166" y="1162844"/>
                  </a:lnTo>
                  <a:lnTo>
                    <a:pt x="43656" y="1099741"/>
                  </a:lnTo>
                  <a:lnTo>
                    <a:pt x="32147" y="1029494"/>
                  </a:lnTo>
                  <a:lnTo>
                    <a:pt x="21034" y="957263"/>
                  </a:lnTo>
                  <a:lnTo>
                    <a:pt x="15875" y="922338"/>
                  </a:lnTo>
                  <a:lnTo>
                    <a:pt x="11509" y="888207"/>
                  </a:lnTo>
                  <a:lnTo>
                    <a:pt x="7144" y="856457"/>
                  </a:lnTo>
                  <a:lnTo>
                    <a:pt x="4366" y="827485"/>
                  </a:lnTo>
                  <a:lnTo>
                    <a:pt x="1587" y="801688"/>
                  </a:lnTo>
                  <a:lnTo>
                    <a:pt x="397" y="779860"/>
                  </a:lnTo>
                  <a:lnTo>
                    <a:pt x="0" y="770732"/>
                  </a:lnTo>
                  <a:lnTo>
                    <a:pt x="0" y="762794"/>
                  </a:lnTo>
                  <a:lnTo>
                    <a:pt x="397" y="756047"/>
                  </a:lnTo>
                  <a:lnTo>
                    <a:pt x="1191" y="750888"/>
                  </a:lnTo>
                  <a:lnTo>
                    <a:pt x="1587" y="745728"/>
                  </a:lnTo>
                  <a:lnTo>
                    <a:pt x="1984" y="740966"/>
                  </a:lnTo>
                  <a:lnTo>
                    <a:pt x="2778" y="736600"/>
                  </a:lnTo>
                  <a:lnTo>
                    <a:pt x="4366" y="731838"/>
                  </a:lnTo>
                  <a:lnTo>
                    <a:pt x="5556" y="727075"/>
                  </a:lnTo>
                  <a:lnTo>
                    <a:pt x="7144" y="722710"/>
                  </a:lnTo>
                  <a:lnTo>
                    <a:pt x="11509" y="713582"/>
                  </a:lnTo>
                  <a:lnTo>
                    <a:pt x="15875" y="705247"/>
                  </a:lnTo>
                  <a:lnTo>
                    <a:pt x="21828" y="697310"/>
                  </a:lnTo>
                  <a:lnTo>
                    <a:pt x="28575" y="689372"/>
                  </a:lnTo>
                  <a:lnTo>
                    <a:pt x="35719" y="681832"/>
                  </a:lnTo>
                  <a:lnTo>
                    <a:pt x="44053" y="673894"/>
                  </a:lnTo>
                  <a:lnTo>
                    <a:pt x="53181" y="666750"/>
                  </a:lnTo>
                  <a:lnTo>
                    <a:pt x="62309" y="660003"/>
                  </a:lnTo>
                  <a:lnTo>
                    <a:pt x="72628" y="653653"/>
                  </a:lnTo>
                  <a:lnTo>
                    <a:pt x="83344" y="647700"/>
                  </a:lnTo>
                  <a:lnTo>
                    <a:pt x="94853" y="641350"/>
                  </a:lnTo>
                  <a:lnTo>
                    <a:pt x="106759" y="635397"/>
                  </a:lnTo>
                  <a:lnTo>
                    <a:pt x="118666" y="629841"/>
                  </a:lnTo>
                  <a:lnTo>
                    <a:pt x="131366" y="624682"/>
                  </a:lnTo>
                  <a:lnTo>
                    <a:pt x="144463" y="619522"/>
                  </a:lnTo>
                  <a:lnTo>
                    <a:pt x="157956" y="614760"/>
                  </a:lnTo>
                  <a:lnTo>
                    <a:pt x="171847" y="609997"/>
                  </a:lnTo>
                  <a:lnTo>
                    <a:pt x="185738" y="605632"/>
                  </a:lnTo>
                  <a:lnTo>
                    <a:pt x="200025" y="601663"/>
                  </a:lnTo>
                  <a:lnTo>
                    <a:pt x="214709" y="597694"/>
                  </a:lnTo>
                  <a:lnTo>
                    <a:pt x="228997" y="594122"/>
                  </a:lnTo>
                  <a:lnTo>
                    <a:pt x="258366" y="587375"/>
                  </a:lnTo>
                  <a:lnTo>
                    <a:pt x="287734" y="581422"/>
                  </a:lnTo>
                  <a:lnTo>
                    <a:pt x="317500" y="576263"/>
                  </a:lnTo>
                  <a:lnTo>
                    <a:pt x="346075" y="571897"/>
                  </a:lnTo>
                  <a:lnTo>
                    <a:pt x="349647" y="571500"/>
                  </a:lnTo>
                  <a:lnTo>
                    <a:pt x="352822" y="571103"/>
                  </a:lnTo>
                  <a:lnTo>
                    <a:pt x="359569" y="571500"/>
                  </a:lnTo>
                  <a:lnTo>
                    <a:pt x="453628" y="918766"/>
                  </a:lnTo>
                  <a:lnTo>
                    <a:pt x="455216" y="904478"/>
                  </a:lnTo>
                  <a:lnTo>
                    <a:pt x="487760" y="666750"/>
                  </a:lnTo>
                  <a:lnTo>
                    <a:pt x="478631" y="643335"/>
                  </a:lnTo>
                  <a:lnTo>
                    <a:pt x="496491" y="612378"/>
                  </a:lnTo>
                  <a:lnTo>
                    <a:pt x="537766" y="611982"/>
                  </a:lnTo>
                  <a:lnTo>
                    <a:pt x="554831" y="643335"/>
                  </a:lnTo>
                  <a:lnTo>
                    <a:pt x="546894" y="671116"/>
                  </a:lnTo>
                  <a:lnTo>
                    <a:pt x="575866" y="922338"/>
                  </a:lnTo>
                  <a:lnTo>
                    <a:pt x="652463" y="582613"/>
                  </a:lnTo>
                  <a:lnTo>
                    <a:pt x="661591" y="578644"/>
                  </a:lnTo>
                  <a:lnTo>
                    <a:pt x="668338" y="575469"/>
                  </a:lnTo>
                  <a:lnTo>
                    <a:pt x="671910" y="572691"/>
                  </a:lnTo>
                  <a:lnTo>
                    <a:pt x="672703" y="572294"/>
                  </a:lnTo>
                  <a:lnTo>
                    <a:pt x="673100" y="571897"/>
                  </a:lnTo>
                  <a:lnTo>
                    <a:pt x="686991" y="570310"/>
                  </a:lnTo>
                  <a:lnTo>
                    <a:pt x="701278" y="569913"/>
                  </a:lnTo>
                  <a:close/>
                  <a:moveTo>
                    <a:pt x="534014" y="0"/>
                  </a:moveTo>
                  <a:lnTo>
                    <a:pt x="549903" y="794"/>
                  </a:lnTo>
                  <a:lnTo>
                    <a:pt x="565395" y="1985"/>
                  </a:lnTo>
                  <a:lnTo>
                    <a:pt x="580886" y="3971"/>
                  </a:lnTo>
                  <a:lnTo>
                    <a:pt x="594789" y="7148"/>
                  </a:lnTo>
                  <a:lnTo>
                    <a:pt x="608692" y="10326"/>
                  </a:lnTo>
                  <a:lnTo>
                    <a:pt x="621800" y="14297"/>
                  </a:lnTo>
                  <a:lnTo>
                    <a:pt x="633717" y="19063"/>
                  </a:lnTo>
                  <a:lnTo>
                    <a:pt x="645236" y="23431"/>
                  </a:lnTo>
                  <a:lnTo>
                    <a:pt x="656756" y="28594"/>
                  </a:lnTo>
                  <a:lnTo>
                    <a:pt x="666686" y="33757"/>
                  </a:lnTo>
                  <a:lnTo>
                    <a:pt x="676617" y="38920"/>
                  </a:lnTo>
                  <a:lnTo>
                    <a:pt x="685356" y="44083"/>
                  </a:lnTo>
                  <a:lnTo>
                    <a:pt x="693300" y="49246"/>
                  </a:lnTo>
                  <a:lnTo>
                    <a:pt x="700847" y="54806"/>
                  </a:lnTo>
                  <a:lnTo>
                    <a:pt x="707600" y="59572"/>
                  </a:lnTo>
                  <a:lnTo>
                    <a:pt x="718722" y="68309"/>
                  </a:lnTo>
                  <a:lnTo>
                    <a:pt x="726667" y="75458"/>
                  </a:lnTo>
                  <a:lnTo>
                    <a:pt x="731830" y="80621"/>
                  </a:lnTo>
                  <a:lnTo>
                    <a:pt x="733419" y="82209"/>
                  </a:lnTo>
                  <a:lnTo>
                    <a:pt x="731433" y="86975"/>
                  </a:lnTo>
                  <a:lnTo>
                    <a:pt x="728255" y="92138"/>
                  </a:lnTo>
                  <a:lnTo>
                    <a:pt x="724681" y="98890"/>
                  </a:lnTo>
                  <a:lnTo>
                    <a:pt x="719119" y="107230"/>
                  </a:lnTo>
                  <a:lnTo>
                    <a:pt x="712764" y="115173"/>
                  </a:lnTo>
                  <a:lnTo>
                    <a:pt x="708792" y="119541"/>
                  </a:lnTo>
                  <a:lnTo>
                    <a:pt x="705217" y="123910"/>
                  </a:lnTo>
                  <a:lnTo>
                    <a:pt x="700450" y="128278"/>
                  </a:lnTo>
                  <a:lnTo>
                    <a:pt x="696081" y="131853"/>
                  </a:lnTo>
                  <a:lnTo>
                    <a:pt x="690917" y="136221"/>
                  </a:lnTo>
                  <a:lnTo>
                    <a:pt x="685356" y="139399"/>
                  </a:lnTo>
                  <a:lnTo>
                    <a:pt x="679794" y="142973"/>
                  </a:lnTo>
                  <a:lnTo>
                    <a:pt x="673439" y="146150"/>
                  </a:lnTo>
                  <a:lnTo>
                    <a:pt x="667083" y="148930"/>
                  </a:lnTo>
                  <a:lnTo>
                    <a:pt x="660331" y="150916"/>
                  </a:lnTo>
                  <a:lnTo>
                    <a:pt x="653181" y="152505"/>
                  </a:lnTo>
                  <a:lnTo>
                    <a:pt x="645633" y="154093"/>
                  </a:lnTo>
                  <a:lnTo>
                    <a:pt x="638086" y="154887"/>
                  </a:lnTo>
                  <a:lnTo>
                    <a:pt x="629745" y="154887"/>
                  </a:lnTo>
                  <a:lnTo>
                    <a:pt x="620608" y="154093"/>
                  </a:lnTo>
                  <a:lnTo>
                    <a:pt x="611870" y="152107"/>
                  </a:lnTo>
                  <a:lnTo>
                    <a:pt x="602734" y="150122"/>
                  </a:lnTo>
                  <a:lnTo>
                    <a:pt x="592406" y="146547"/>
                  </a:lnTo>
                  <a:lnTo>
                    <a:pt x="582475" y="142576"/>
                  </a:lnTo>
                  <a:lnTo>
                    <a:pt x="571750" y="137413"/>
                  </a:lnTo>
                  <a:lnTo>
                    <a:pt x="559436" y="131853"/>
                  </a:lnTo>
                  <a:lnTo>
                    <a:pt x="547123" y="126293"/>
                  </a:lnTo>
                  <a:lnTo>
                    <a:pt x="572545" y="138604"/>
                  </a:lnTo>
                  <a:lnTo>
                    <a:pt x="597570" y="150916"/>
                  </a:lnTo>
                  <a:lnTo>
                    <a:pt x="609884" y="156476"/>
                  </a:lnTo>
                  <a:lnTo>
                    <a:pt x="621800" y="162036"/>
                  </a:lnTo>
                  <a:lnTo>
                    <a:pt x="632922" y="166405"/>
                  </a:lnTo>
                  <a:lnTo>
                    <a:pt x="644045" y="170376"/>
                  </a:lnTo>
                  <a:lnTo>
                    <a:pt x="655167" y="173553"/>
                  </a:lnTo>
                  <a:lnTo>
                    <a:pt x="665097" y="176333"/>
                  </a:lnTo>
                  <a:lnTo>
                    <a:pt x="674631" y="177922"/>
                  </a:lnTo>
                  <a:lnTo>
                    <a:pt x="679397" y="178319"/>
                  </a:lnTo>
                  <a:lnTo>
                    <a:pt x="683767" y="178319"/>
                  </a:lnTo>
                  <a:lnTo>
                    <a:pt x="688136" y="178319"/>
                  </a:lnTo>
                  <a:lnTo>
                    <a:pt x="692506" y="177922"/>
                  </a:lnTo>
                  <a:lnTo>
                    <a:pt x="696875" y="177525"/>
                  </a:lnTo>
                  <a:lnTo>
                    <a:pt x="700450" y="176333"/>
                  </a:lnTo>
                  <a:lnTo>
                    <a:pt x="704422" y="175142"/>
                  </a:lnTo>
                  <a:lnTo>
                    <a:pt x="707997" y="173156"/>
                  </a:lnTo>
                  <a:lnTo>
                    <a:pt x="711572" y="171170"/>
                  </a:lnTo>
                  <a:lnTo>
                    <a:pt x="714353" y="168788"/>
                  </a:lnTo>
                  <a:lnTo>
                    <a:pt x="715544" y="177525"/>
                  </a:lnTo>
                  <a:lnTo>
                    <a:pt x="716736" y="185865"/>
                  </a:lnTo>
                  <a:lnTo>
                    <a:pt x="717133" y="202148"/>
                  </a:lnTo>
                  <a:lnTo>
                    <a:pt x="717133" y="217240"/>
                  </a:lnTo>
                  <a:lnTo>
                    <a:pt x="716339" y="231537"/>
                  </a:lnTo>
                  <a:lnTo>
                    <a:pt x="717531" y="230345"/>
                  </a:lnTo>
                  <a:lnTo>
                    <a:pt x="718722" y="229154"/>
                  </a:lnTo>
                  <a:lnTo>
                    <a:pt x="719914" y="227963"/>
                  </a:lnTo>
                  <a:lnTo>
                    <a:pt x="721503" y="227565"/>
                  </a:lnTo>
                  <a:lnTo>
                    <a:pt x="723489" y="227963"/>
                  </a:lnTo>
                  <a:lnTo>
                    <a:pt x="725078" y="229551"/>
                  </a:lnTo>
                  <a:lnTo>
                    <a:pt x="727064" y="231140"/>
                  </a:lnTo>
                  <a:lnTo>
                    <a:pt x="728255" y="233523"/>
                  </a:lnTo>
                  <a:lnTo>
                    <a:pt x="730242" y="236700"/>
                  </a:lnTo>
                  <a:lnTo>
                    <a:pt x="731830" y="240274"/>
                  </a:lnTo>
                  <a:lnTo>
                    <a:pt x="734214" y="249806"/>
                  </a:lnTo>
                  <a:lnTo>
                    <a:pt x="736597" y="260529"/>
                  </a:lnTo>
                  <a:lnTo>
                    <a:pt x="738186" y="272840"/>
                  </a:lnTo>
                  <a:lnTo>
                    <a:pt x="739378" y="286740"/>
                  </a:lnTo>
                  <a:lnTo>
                    <a:pt x="739775" y="301435"/>
                  </a:lnTo>
                  <a:lnTo>
                    <a:pt x="739378" y="316924"/>
                  </a:lnTo>
                  <a:lnTo>
                    <a:pt x="738186" y="330427"/>
                  </a:lnTo>
                  <a:lnTo>
                    <a:pt x="736597" y="342738"/>
                  </a:lnTo>
                  <a:lnTo>
                    <a:pt x="734214" y="353858"/>
                  </a:lnTo>
                  <a:lnTo>
                    <a:pt x="731830" y="362596"/>
                  </a:lnTo>
                  <a:lnTo>
                    <a:pt x="730242" y="366567"/>
                  </a:lnTo>
                  <a:lnTo>
                    <a:pt x="728255" y="369744"/>
                  </a:lnTo>
                  <a:lnTo>
                    <a:pt x="727064" y="372524"/>
                  </a:lnTo>
                  <a:lnTo>
                    <a:pt x="725078" y="374113"/>
                  </a:lnTo>
                  <a:lnTo>
                    <a:pt x="723489" y="374907"/>
                  </a:lnTo>
                  <a:lnTo>
                    <a:pt x="721503" y="375304"/>
                  </a:lnTo>
                  <a:lnTo>
                    <a:pt x="719517" y="374907"/>
                  </a:lnTo>
                  <a:lnTo>
                    <a:pt x="717928" y="373716"/>
                  </a:lnTo>
                  <a:lnTo>
                    <a:pt x="716339" y="372127"/>
                  </a:lnTo>
                  <a:lnTo>
                    <a:pt x="714353" y="368950"/>
                  </a:lnTo>
                  <a:lnTo>
                    <a:pt x="712764" y="365773"/>
                  </a:lnTo>
                  <a:lnTo>
                    <a:pt x="711175" y="361801"/>
                  </a:lnTo>
                  <a:lnTo>
                    <a:pt x="709983" y="357433"/>
                  </a:lnTo>
                  <a:lnTo>
                    <a:pt x="708394" y="352270"/>
                  </a:lnTo>
                  <a:lnTo>
                    <a:pt x="706806" y="364979"/>
                  </a:lnTo>
                  <a:lnTo>
                    <a:pt x="704819" y="377687"/>
                  </a:lnTo>
                  <a:lnTo>
                    <a:pt x="701642" y="389602"/>
                  </a:lnTo>
                  <a:lnTo>
                    <a:pt x="698861" y="401516"/>
                  </a:lnTo>
                  <a:lnTo>
                    <a:pt x="695683" y="413431"/>
                  </a:lnTo>
                  <a:lnTo>
                    <a:pt x="691314" y="424551"/>
                  </a:lnTo>
                  <a:lnTo>
                    <a:pt x="686944" y="435274"/>
                  </a:lnTo>
                  <a:lnTo>
                    <a:pt x="682575" y="445997"/>
                  </a:lnTo>
                  <a:lnTo>
                    <a:pt x="677411" y="456323"/>
                  </a:lnTo>
                  <a:lnTo>
                    <a:pt x="671850" y="466251"/>
                  </a:lnTo>
                  <a:lnTo>
                    <a:pt x="666289" y="475386"/>
                  </a:lnTo>
                  <a:lnTo>
                    <a:pt x="659933" y="484520"/>
                  </a:lnTo>
                  <a:lnTo>
                    <a:pt x="653975" y="493257"/>
                  </a:lnTo>
                  <a:lnTo>
                    <a:pt x="647222" y="501597"/>
                  </a:lnTo>
                  <a:lnTo>
                    <a:pt x="640867" y="509540"/>
                  </a:lnTo>
                  <a:lnTo>
                    <a:pt x="633717" y="517086"/>
                  </a:lnTo>
                  <a:lnTo>
                    <a:pt x="626964" y="524235"/>
                  </a:lnTo>
                  <a:lnTo>
                    <a:pt x="619417" y="530589"/>
                  </a:lnTo>
                  <a:lnTo>
                    <a:pt x="612267" y="536944"/>
                  </a:lnTo>
                  <a:lnTo>
                    <a:pt x="604720" y="542901"/>
                  </a:lnTo>
                  <a:lnTo>
                    <a:pt x="597570" y="548461"/>
                  </a:lnTo>
                  <a:lnTo>
                    <a:pt x="590022" y="553227"/>
                  </a:lnTo>
                  <a:lnTo>
                    <a:pt x="582078" y="557992"/>
                  </a:lnTo>
                  <a:lnTo>
                    <a:pt x="574531" y="561964"/>
                  </a:lnTo>
                  <a:lnTo>
                    <a:pt x="566984" y="565538"/>
                  </a:lnTo>
                  <a:lnTo>
                    <a:pt x="559039" y="568715"/>
                  </a:lnTo>
                  <a:lnTo>
                    <a:pt x="551492" y="571495"/>
                  </a:lnTo>
                  <a:lnTo>
                    <a:pt x="543945" y="573481"/>
                  </a:lnTo>
                  <a:lnTo>
                    <a:pt x="536398" y="575467"/>
                  </a:lnTo>
                  <a:lnTo>
                    <a:pt x="528850" y="576658"/>
                  </a:lnTo>
                  <a:lnTo>
                    <a:pt x="521700" y="577453"/>
                  </a:lnTo>
                  <a:lnTo>
                    <a:pt x="514550" y="577850"/>
                  </a:lnTo>
                  <a:lnTo>
                    <a:pt x="508989" y="577453"/>
                  </a:lnTo>
                  <a:lnTo>
                    <a:pt x="502634" y="576658"/>
                  </a:lnTo>
                  <a:lnTo>
                    <a:pt x="496278" y="575467"/>
                  </a:lnTo>
                  <a:lnTo>
                    <a:pt x="489923" y="573481"/>
                  </a:lnTo>
                  <a:lnTo>
                    <a:pt x="483170" y="571098"/>
                  </a:lnTo>
                  <a:lnTo>
                    <a:pt x="476417" y="568318"/>
                  </a:lnTo>
                  <a:lnTo>
                    <a:pt x="469267" y="565141"/>
                  </a:lnTo>
                  <a:lnTo>
                    <a:pt x="462514" y="561567"/>
                  </a:lnTo>
                  <a:lnTo>
                    <a:pt x="454967" y="557198"/>
                  </a:lnTo>
                  <a:lnTo>
                    <a:pt x="447817" y="552432"/>
                  </a:lnTo>
                  <a:lnTo>
                    <a:pt x="440667" y="547667"/>
                  </a:lnTo>
                  <a:lnTo>
                    <a:pt x="433120" y="542106"/>
                  </a:lnTo>
                  <a:lnTo>
                    <a:pt x="425970" y="536149"/>
                  </a:lnTo>
                  <a:lnTo>
                    <a:pt x="418423" y="529795"/>
                  </a:lnTo>
                  <a:lnTo>
                    <a:pt x="411273" y="523043"/>
                  </a:lnTo>
                  <a:lnTo>
                    <a:pt x="403726" y="515895"/>
                  </a:lnTo>
                  <a:lnTo>
                    <a:pt x="396576" y="508349"/>
                  </a:lnTo>
                  <a:lnTo>
                    <a:pt x="389426" y="500803"/>
                  </a:lnTo>
                  <a:lnTo>
                    <a:pt x="382276" y="492860"/>
                  </a:lnTo>
                  <a:lnTo>
                    <a:pt x="375523" y="483726"/>
                  </a:lnTo>
                  <a:lnTo>
                    <a:pt x="368770" y="475386"/>
                  </a:lnTo>
                  <a:lnTo>
                    <a:pt x="362415" y="466251"/>
                  </a:lnTo>
                  <a:lnTo>
                    <a:pt x="356059" y="456720"/>
                  </a:lnTo>
                  <a:lnTo>
                    <a:pt x="350498" y="447188"/>
                  </a:lnTo>
                  <a:lnTo>
                    <a:pt x="344937" y="436862"/>
                  </a:lnTo>
                  <a:lnTo>
                    <a:pt x="339376" y="426934"/>
                  </a:lnTo>
                  <a:lnTo>
                    <a:pt x="334212" y="416211"/>
                  </a:lnTo>
                  <a:lnTo>
                    <a:pt x="329048" y="405885"/>
                  </a:lnTo>
                  <a:lnTo>
                    <a:pt x="325076" y="394765"/>
                  </a:lnTo>
                  <a:lnTo>
                    <a:pt x="320706" y="383247"/>
                  </a:lnTo>
                  <a:lnTo>
                    <a:pt x="317529" y="372127"/>
                  </a:lnTo>
                  <a:lnTo>
                    <a:pt x="313954" y="360610"/>
                  </a:lnTo>
                  <a:lnTo>
                    <a:pt x="311570" y="368156"/>
                  </a:lnTo>
                  <a:lnTo>
                    <a:pt x="310379" y="371730"/>
                  </a:lnTo>
                  <a:lnTo>
                    <a:pt x="308392" y="374113"/>
                  </a:lnTo>
                  <a:lnTo>
                    <a:pt x="306804" y="376099"/>
                  </a:lnTo>
                  <a:lnTo>
                    <a:pt x="305612" y="378084"/>
                  </a:lnTo>
                  <a:lnTo>
                    <a:pt x="304023" y="378879"/>
                  </a:lnTo>
                  <a:lnTo>
                    <a:pt x="302037" y="379276"/>
                  </a:lnTo>
                  <a:lnTo>
                    <a:pt x="300051" y="378879"/>
                  </a:lnTo>
                  <a:lnTo>
                    <a:pt x="298462" y="377687"/>
                  </a:lnTo>
                  <a:lnTo>
                    <a:pt x="296873" y="375702"/>
                  </a:lnTo>
                  <a:lnTo>
                    <a:pt x="294887" y="373319"/>
                  </a:lnTo>
                  <a:lnTo>
                    <a:pt x="293298" y="370141"/>
                  </a:lnTo>
                  <a:lnTo>
                    <a:pt x="292106" y="366567"/>
                  </a:lnTo>
                  <a:lnTo>
                    <a:pt x="289326" y="357433"/>
                  </a:lnTo>
                  <a:lnTo>
                    <a:pt x="286942" y="346710"/>
                  </a:lnTo>
                  <a:lnTo>
                    <a:pt x="285354" y="334001"/>
                  </a:lnTo>
                  <a:lnTo>
                    <a:pt x="284559" y="320101"/>
                  </a:lnTo>
                  <a:lnTo>
                    <a:pt x="284162" y="305406"/>
                  </a:lnTo>
                  <a:lnTo>
                    <a:pt x="284559" y="290315"/>
                  </a:lnTo>
                  <a:lnTo>
                    <a:pt x="285354" y="276812"/>
                  </a:lnTo>
                  <a:lnTo>
                    <a:pt x="286942" y="264103"/>
                  </a:lnTo>
                  <a:lnTo>
                    <a:pt x="289326" y="252983"/>
                  </a:lnTo>
                  <a:lnTo>
                    <a:pt x="292106" y="244246"/>
                  </a:lnTo>
                  <a:lnTo>
                    <a:pt x="293298" y="240274"/>
                  </a:lnTo>
                  <a:lnTo>
                    <a:pt x="294887" y="237097"/>
                  </a:lnTo>
                  <a:lnTo>
                    <a:pt x="296873" y="234714"/>
                  </a:lnTo>
                  <a:lnTo>
                    <a:pt x="298462" y="232728"/>
                  </a:lnTo>
                  <a:lnTo>
                    <a:pt x="300051" y="231934"/>
                  </a:lnTo>
                  <a:lnTo>
                    <a:pt x="302037" y="231537"/>
                  </a:lnTo>
                  <a:lnTo>
                    <a:pt x="303229" y="231537"/>
                  </a:lnTo>
                  <a:lnTo>
                    <a:pt x="304420" y="232331"/>
                  </a:lnTo>
                  <a:lnTo>
                    <a:pt x="304817" y="222403"/>
                  </a:lnTo>
                  <a:lnTo>
                    <a:pt x="305215" y="212871"/>
                  </a:lnTo>
                  <a:lnTo>
                    <a:pt x="306406" y="204134"/>
                  </a:lnTo>
                  <a:lnTo>
                    <a:pt x="307598" y="196191"/>
                  </a:lnTo>
                  <a:lnTo>
                    <a:pt x="306804" y="185468"/>
                  </a:lnTo>
                  <a:lnTo>
                    <a:pt x="306406" y="175936"/>
                  </a:lnTo>
                  <a:lnTo>
                    <a:pt x="306406" y="166405"/>
                  </a:lnTo>
                  <a:lnTo>
                    <a:pt x="306804" y="158065"/>
                  </a:lnTo>
                  <a:lnTo>
                    <a:pt x="307598" y="150122"/>
                  </a:lnTo>
                  <a:lnTo>
                    <a:pt x="308790" y="142179"/>
                  </a:lnTo>
                  <a:lnTo>
                    <a:pt x="310379" y="135427"/>
                  </a:lnTo>
                  <a:lnTo>
                    <a:pt x="312365" y="128676"/>
                  </a:lnTo>
                  <a:lnTo>
                    <a:pt x="314748" y="122321"/>
                  </a:lnTo>
                  <a:lnTo>
                    <a:pt x="317529" y="116761"/>
                  </a:lnTo>
                  <a:lnTo>
                    <a:pt x="320309" y="111201"/>
                  </a:lnTo>
                  <a:lnTo>
                    <a:pt x="323884" y="106833"/>
                  </a:lnTo>
                  <a:lnTo>
                    <a:pt x="327062" y="102067"/>
                  </a:lnTo>
                  <a:lnTo>
                    <a:pt x="331431" y="98095"/>
                  </a:lnTo>
                  <a:lnTo>
                    <a:pt x="335404" y="94918"/>
                  </a:lnTo>
                  <a:lnTo>
                    <a:pt x="339773" y="91344"/>
                  </a:lnTo>
                  <a:lnTo>
                    <a:pt x="319912" y="91741"/>
                  </a:lnTo>
                  <a:lnTo>
                    <a:pt x="304420" y="92138"/>
                  </a:lnTo>
                  <a:lnTo>
                    <a:pt x="290915" y="93329"/>
                  </a:lnTo>
                  <a:lnTo>
                    <a:pt x="295284" y="90549"/>
                  </a:lnTo>
                  <a:lnTo>
                    <a:pt x="300051" y="88167"/>
                  </a:lnTo>
                  <a:lnTo>
                    <a:pt x="309981" y="82209"/>
                  </a:lnTo>
                  <a:lnTo>
                    <a:pt x="319117" y="75458"/>
                  </a:lnTo>
                  <a:lnTo>
                    <a:pt x="328651" y="68309"/>
                  </a:lnTo>
                  <a:lnTo>
                    <a:pt x="346923" y="54409"/>
                  </a:lnTo>
                  <a:lnTo>
                    <a:pt x="355265" y="48452"/>
                  </a:lnTo>
                  <a:lnTo>
                    <a:pt x="363606" y="43686"/>
                  </a:lnTo>
                  <a:lnTo>
                    <a:pt x="373934" y="38920"/>
                  </a:lnTo>
                  <a:lnTo>
                    <a:pt x="384659" y="33757"/>
                  </a:lnTo>
                  <a:lnTo>
                    <a:pt x="394589" y="28992"/>
                  </a:lnTo>
                  <a:lnTo>
                    <a:pt x="405314" y="24623"/>
                  </a:lnTo>
                  <a:lnTo>
                    <a:pt x="414848" y="21049"/>
                  </a:lnTo>
                  <a:lnTo>
                    <a:pt x="425176" y="17474"/>
                  </a:lnTo>
                  <a:lnTo>
                    <a:pt x="434709" y="14694"/>
                  </a:lnTo>
                  <a:lnTo>
                    <a:pt x="444242" y="11914"/>
                  </a:lnTo>
                  <a:lnTo>
                    <a:pt x="454173" y="9134"/>
                  </a:lnTo>
                  <a:lnTo>
                    <a:pt x="463309" y="7148"/>
                  </a:lnTo>
                  <a:lnTo>
                    <a:pt x="472842" y="5560"/>
                  </a:lnTo>
                  <a:lnTo>
                    <a:pt x="481978" y="3574"/>
                  </a:lnTo>
                  <a:lnTo>
                    <a:pt x="491114" y="2383"/>
                  </a:lnTo>
                  <a:lnTo>
                    <a:pt x="500250" y="1588"/>
                  </a:lnTo>
                  <a:lnTo>
                    <a:pt x="517331" y="397"/>
                  </a:lnTo>
                  <a:lnTo>
                    <a:pt x="53401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0" name="KSO_Shape"/>
            <p:cNvSpPr>
              <a:spLocks/>
            </p:cNvSpPr>
            <p:nvPr/>
          </p:nvSpPr>
          <p:spPr bwMode="auto">
            <a:xfrm>
              <a:off x="9545560" y="2404857"/>
              <a:ext cx="445326" cy="564896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1" name="KSO_Shape"/>
            <p:cNvSpPr>
              <a:spLocks/>
            </p:cNvSpPr>
            <p:nvPr/>
          </p:nvSpPr>
          <p:spPr bwMode="auto">
            <a:xfrm>
              <a:off x="13171431" y="2419345"/>
              <a:ext cx="564896" cy="528177"/>
            </a:xfrm>
            <a:custGeom>
              <a:avLst/>
              <a:gdLst>
                <a:gd name="T0" fmla="*/ 998361 w 2143126"/>
                <a:gd name="T1" fmla="*/ 954845 h 2003425"/>
                <a:gd name="T2" fmla="*/ 1036226 w 2143126"/>
                <a:gd name="T3" fmla="*/ 1068994 h 2003425"/>
                <a:gd name="T4" fmla="*/ 960496 w 2143126"/>
                <a:gd name="T5" fmla="*/ 1088058 h 2003425"/>
                <a:gd name="T6" fmla="*/ 904757 w 2143126"/>
                <a:gd name="T7" fmla="*/ 1138896 h 2003425"/>
                <a:gd name="T8" fmla="*/ 878416 w 2143126"/>
                <a:gd name="T9" fmla="*/ 1211621 h 2003425"/>
                <a:gd name="T10" fmla="*/ 887119 w 2143126"/>
                <a:gd name="T11" fmla="*/ 1461808 h 2003425"/>
                <a:gd name="T12" fmla="*/ 929687 w 2143126"/>
                <a:gd name="T13" fmla="*/ 1524884 h 2003425"/>
                <a:gd name="T14" fmla="*/ 996480 w 2143126"/>
                <a:gd name="T15" fmla="*/ 1561130 h 2003425"/>
                <a:gd name="T16" fmla="*/ 1061391 w 2143126"/>
                <a:gd name="T17" fmla="*/ 1588431 h 2003425"/>
                <a:gd name="T18" fmla="*/ 912989 w 2143126"/>
                <a:gd name="T19" fmla="*/ 1679515 h 2003425"/>
                <a:gd name="T20" fmla="*/ 741538 w 2143126"/>
                <a:gd name="T21" fmla="*/ 1734354 h 2003425"/>
                <a:gd name="T22" fmla="*/ 582554 w 2143126"/>
                <a:gd name="T23" fmla="*/ 1752947 h 2003425"/>
                <a:gd name="T24" fmla="*/ 426391 w 2143126"/>
                <a:gd name="T25" fmla="*/ 1735060 h 2003425"/>
                <a:gd name="T26" fmla="*/ 305270 w 2143126"/>
                <a:gd name="T27" fmla="*/ 1700933 h 2003425"/>
                <a:gd name="T28" fmla="*/ 189795 w 2143126"/>
                <a:gd name="T29" fmla="*/ 1648919 h 2003425"/>
                <a:gd name="T30" fmla="*/ 92428 w 2143126"/>
                <a:gd name="T31" fmla="*/ 1579252 h 2003425"/>
                <a:gd name="T32" fmla="*/ 24930 w 2143126"/>
                <a:gd name="T33" fmla="*/ 1491934 h 2003425"/>
                <a:gd name="T34" fmla="*/ 0 w 2143126"/>
                <a:gd name="T35" fmla="*/ 1387435 h 2003425"/>
                <a:gd name="T36" fmla="*/ 27046 w 2143126"/>
                <a:gd name="T37" fmla="*/ 1200560 h 2003425"/>
                <a:gd name="T38" fmla="*/ 103011 w 2143126"/>
                <a:gd name="T39" fmla="*/ 1036279 h 2003425"/>
                <a:gd name="T40" fmla="*/ 219427 w 2143126"/>
                <a:gd name="T41" fmla="*/ 904242 h 2003425"/>
                <a:gd name="T42" fmla="*/ 1563597 w 2143126"/>
                <a:gd name="T43" fmla="*/ 863771 h 2003425"/>
                <a:gd name="T44" fmla="*/ 1589461 w 2143126"/>
                <a:gd name="T45" fmla="*/ 911758 h 2003425"/>
                <a:gd name="T46" fmla="*/ 1888071 w 2143126"/>
                <a:gd name="T47" fmla="*/ 1186744 h 2003425"/>
                <a:gd name="T48" fmla="*/ 1904765 w 2143126"/>
                <a:gd name="T49" fmla="*/ 1413273 h 2003425"/>
                <a:gd name="T50" fmla="*/ 1874434 w 2143126"/>
                <a:gd name="T51" fmla="*/ 1458437 h 2003425"/>
                <a:gd name="T52" fmla="*/ 1586640 w 2143126"/>
                <a:gd name="T53" fmla="*/ 1740480 h 2003425"/>
                <a:gd name="T54" fmla="*/ 1548549 w 2143126"/>
                <a:gd name="T55" fmla="*/ 1778588 h 2003425"/>
                <a:gd name="T56" fmla="*/ 1319067 w 2143126"/>
                <a:gd name="T57" fmla="*/ 1771296 h 2003425"/>
                <a:gd name="T58" fmla="*/ 1293439 w 2143126"/>
                <a:gd name="T59" fmla="*/ 1723073 h 2003425"/>
                <a:gd name="T60" fmla="*/ 998826 w 2143126"/>
                <a:gd name="T61" fmla="*/ 1452086 h 2003425"/>
                <a:gd name="T62" fmla="*/ 977900 w 2143126"/>
                <a:gd name="T63" fmla="*/ 1406918 h 2003425"/>
                <a:gd name="T64" fmla="*/ 994829 w 2143126"/>
                <a:gd name="T65" fmla="*/ 1186744 h 2003425"/>
                <a:gd name="T66" fmla="*/ 1293439 w 2143126"/>
                <a:gd name="T67" fmla="*/ 1169336 h 2003425"/>
                <a:gd name="T68" fmla="*/ 1314600 w 2143126"/>
                <a:gd name="T69" fmla="*/ 867064 h 2003425"/>
                <a:gd name="T70" fmla="*/ 603832 w 2143126"/>
                <a:gd name="T71" fmla="*/ 471 h 2003425"/>
                <a:gd name="T72" fmla="*/ 704462 w 2143126"/>
                <a:gd name="T73" fmla="*/ 18605 h 2003425"/>
                <a:gd name="T74" fmla="*/ 794983 w 2143126"/>
                <a:gd name="T75" fmla="*/ 59582 h 2003425"/>
                <a:gd name="T76" fmla="*/ 872336 w 2143126"/>
                <a:gd name="T77" fmla="*/ 120106 h 2003425"/>
                <a:gd name="T78" fmla="*/ 932761 w 2143126"/>
                <a:gd name="T79" fmla="*/ 197587 h 2003425"/>
                <a:gd name="T80" fmla="*/ 973672 w 2143126"/>
                <a:gd name="T81" fmla="*/ 288019 h 2003425"/>
                <a:gd name="T82" fmla="*/ 991541 w 2143126"/>
                <a:gd name="T83" fmla="*/ 389049 h 2003425"/>
                <a:gd name="T84" fmla="*/ 983782 w 2143126"/>
                <a:gd name="T85" fmla="*/ 492671 h 2003425"/>
                <a:gd name="T86" fmla="*/ 951806 w 2143126"/>
                <a:gd name="T87" fmla="*/ 587578 h 2003425"/>
                <a:gd name="T88" fmla="*/ 898669 w 2143126"/>
                <a:gd name="T89" fmla="*/ 670710 h 2003425"/>
                <a:gd name="T90" fmla="*/ 827664 w 2143126"/>
                <a:gd name="T91" fmla="*/ 738535 h 2003425"/>
                <a:gd name="T92" fmla="*/ 742316 w 2143126"/>
                <a:gd name="T93" fmla="*/ 787519 h 2003425"/>
                <a:gd name="T94" fmla="*/ 645213 w 2143126"/>
                <a:gd name="T95" fmla="*/ 815073 h 2003425"/>
                <a:gd name="T96" fmla="*/ 540820 w 2143126"/>
                <a:gd name="T97" fmla="*/ 817663 h 2003425"/>
                <a:gd name="T98" fmla="*/ 442071 w 2143126"/>
                <a:gd name="T99" fmla="*/ 795055 h 2003425"/>
                <a:gd name="T100" fmla="*/ 354138 w 2143126"/>
                <a:gd name="T101" fmla="*/ 749839 h 2003425"/>
                <a:gd name="T102" fmla="*/ 279840 w 2143126"/>
                <a:gd name="T103" fmla="*/ 685546 h 2003425"/>
                <a:gd name="T104" fmla="*/ 222941 w 2143126"/>
                <a:gd name="T105" fmla="*/ 605476 h 2003425"/>
                <a:gd name="T106" fmla="*/ 186499 w 2143126"/>
                <a:gd name="T107" fmla="*/ 512453 h 2003425"/>
                <a:gd name="T108" fmla="*/ 173567 w 2143126"/>
                <a:gd name="T109" fmla="*/ 410009 h 2003425"/>
                <a:gd name="T110" fmla="*/ 186499 w 2143126"/>
                <a:gd name="T111" fmla="*/ 307566 h 2003425"/>
                <a:gd name="T112" fmla="*/ 222941 w 2143126"/>
                <a:gd name="T113" fmla="*/ 214542 h 2003425"/>
                <a:gd name="T114" fmla="*/ 279840 w 2143126"/>
                <a:gd name="T115" fmla="*/ 134472 h 2003425"/>
                <a:gd name="T116" fmla="*/ 354138 w 2143126"/>
                <a:gd name="T117" fmla="*/ 70179 h 2003425"/>
                <a:gd name="T118" fmla="*/ 442071 w 2143126"/>
                <a:gd name="T119" fmla="*/ 24963 h 2003425"/>
                <a:gd name="T120" fmla="*/ 540820 w 2143126"/>
                <a:gd name="T121" fmla="*/ 2120 h 20034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43126" h="2003425">
                  <a:moveTo>
                    <a:pt x="277813" y="992187"/>
                  </a:moveTo>
                  <a:lnTo>
                    <a:pt x="655373" y="1306682"/>
                  </a:lnTo>
                  <a:lnTo>
                    <a:pt x="1033198" y="992187"/>
                  </a:lnTo>
                  <a:lnTo>
                    <a:pt x="1046957" y="1002776"/>
                  </a:lnTo>
                  <a:lnTo>
                    <a:pt x="1060186" y="1013895"/>
                  </a:lnTo>
                  <a:lnTo>
                    <a:pt x="1073415" y="1025278"/>
                  </a:lnTo>
                  <a:lnTo>
                    <a:pt x="1086379" y="1036926"/>
                  </a:lnTo>
                  <a:lnTo>
                    <a:pt x="1098815" y="1049103"/>
                  </a:lnTo>
                  <a:lnTo>
                    <a:pt x="1111251" y="1061281"/>
                  </a:lnTo>
                  <a:lnTo>
                    <a:pt x="1123157" y="1073988"/>
                  </a:lnTo>
                  <a:lnTo>
                    <a:pt x="1134534" y="1087224"/>
                  </a:lnTo>
                  <a:lnTo>
                    <a:pt x="1145911" y="1100460"/>
                  </a:lnTo>
                  <a:lnTo>
                    <a:pt x="1156759" y="1114226"/>
                  </a:lnTo>
                  <a:lnTo>
                    <a:pt x="1167607" y="1128256"/>
                  </a:lnTo>
                  <a:lnTo>
                    <a:pt x="1177926" y="1142552"/>
                  </a:lnTo>
                  <a:lnTo>
                    <a:pt x="1187980" y="1157112"/>
                  </a:lnTo>
                  <a:lnTo>
                    <a:pt x="1197505" y="1171672"/>
                  </a:lnTo>
                  <a:lnTo>
                    <a:pt x="1207030" y="1187026"/>
                  </a:lnTo>
                  <a:lnTo>
                    <a:pt x="1216026" y="1202380"/>
                  </a:lnTo>
                  <a:lnTo>
                    <a:pt x="1165755" y="1202380"/>
                  </a:lnTo>
                  <a:lnTo>
                    <a:pt x="1156494" y="1202645"/>
                  </a:lnTo>
                  <a:lnTo>
                    <a:pt x="1147499" y="1203174"/>
                  </a:lnTo>
                  <a:lnTo>
                    <a:pt x="1138503" y="1204498"/>
                  </a:lnTo>
                  <a:lnTo>
                    <a:pt x="1129507" y="1206086"/>
                  </a:lnTo>
                  <a:lnTo>
                    <a:pt x="1121040" y="1207939"/>
                  </a:lnTo>
                  <a:lnTo>
                    <a:pt x="1112574" y="1210322"/>
                  </a:lnTo>
                  <a:lnTo>
                    <a:pt x="1104371" y="1213234"/>
                  </a:lnTo>
                  <a:lnTo>
                    <a:pt x="1096434" y="1216410"/>
                  </a:lnTo>
                  <a:lnTo>
                    <a:pt x="1088232" y="1219852"/>
                  </a:lnTo>
                  <a:lnTo>
                    <a:pt x="1080559" y="1223823"/>
                  </a:lnTo>
                  <a:lnTo>
                    <a:pt x="1073150" y="1228323"/>
                  </a:lnTo>
                  <a:lnTo>
                    <a:pt x="1066006" y="1232823"/>
                  </a:lnTo>
                  <a:lnTo>
                    <a:pt x="1059127" y="1237853"/>
                  </a:lnTo>
                  <a:lnTo>
                    <a:pt x="1052248" y="1243148"/>
                  </a:lnTo>
                  <a:lnTo>
                    <a:pt x="1045898" y="1248972"/>
                  </a:lnTo>
                  <a:lnTo>
                    <a:pt x="1039548" y="1254796"/>
                  </a:lnTo>
                  <a:lnTo>
                    <a:pt x="1033727" y="1260884"/>
                  </a:lnTo>
                  <a:lnTo>
                    <a:pt x="1027907" y="1267503"/>
                  </a:lnTo>
                  <a:lnTo>
                    <a:pt x="1022615" y="1274121"/>
                  </a:lnTo>
                  <a:lnTo>
                    <a:pt x="1017852" y="1281004"/>
                  </a:lnTo>
                  <a:lnTo>
                    <a:pt x="1013090" y="1288416"/>
                  </a:lnTo>
                  <a:lnTo>
                    <a:pt x="1008857" y="1295828"/>
                  </a:lnTo>
                  <a:lnTo>
                    <a:pt x="1004888" y="1303505"/>
                  </a:lnTo>
                  <a:lnTo>
                    <a:pt x="1001448" y="1311447"/>
                  </a:lnTo>
                  <a:lnTo>
                    <a:pt x="998009" y="1319389"/>
                  </a:lnTo>
                  <a:lnTo>
                    <a:pt x="995363" y="1327860"/>
                  </a:lnTo>
                  <a:lnTo>
                    <a:pt x="992717" y="1336067"/>
                  </a:lnTo>
                  <a:lnTo>
                    <a:pt x="990865" y="1344803"/>
                  </a:lnTo>
                  <a:lnTo>
                    <a:pt x="989277" y="1353803"/>
                  </a:lnTo>
                  <a:lnTo>
                    <a:pt x="988219" y="1362804"/>
                  </a:lnTo>
                  <a:lnTo>
                    <a:pt x="987425" y="1371540"/>
                  </a:lnTo>
                  <a:lnTo>
                    <a:pt x="987161" y="1380806"/>
                  </a:lnTo>
                  <a:lnTo>
                    <a:pt x="987161" y="1582792"/>
                  </a:lnTo>
                  <a:lnTo>
                    <a:pt x="987425" y="1592057"/>
                  </a:lnTo>
                  <a:lnTo>
                    <a:pt x="988219" y="1601323"/>
                  </a:lnTo>
                  <a:lnTo>
                    <a:pt x="989277" y="1610059"/>
                  </a:lnTo>
                  <a:lnTo>
                    <a:pt x="990865" y="1619059"/>
                  </a:lnTo>
                  <a:lnTo>
                    <a:pt x="992717" y="1627531"/>
                  </a:lnTo>
                  <a:lnTo>
                    <a:pt x="995363" y="1636002"/>
                  </a:lnTo>
                  <a:lnTo>
                    <a:pt x="998009" y="1644208"/>
                  </a:lnTo>
                  <a:lnTo>
                    <a:pt x="1001448" y="1652150"/>
                  </a:lnTo>
                  <a:lnTo>
                    <a:pt x="1004888" y="1660357"/>
                  </a:lnTo>
                  <a:lnTo>
                    <a:pt x="1008857" y="1668034"/>
                  </a:lnTo>
                  <a:lnTo>
                    <a:pt x="1013090" y="1675446"/>
                  </a:lnTo>
                  <a:lnTo>
                    <a:pt x="1017852" y="1682858"/>
                  </a:lnTo>
                  <a:lnTo>
                    <a:pt x="1022615" y="1689477"/>
                  </a:lnTo>
                  <a:lnTo>
                    <a:pt x="1027907" y="1696360"/>
                  </a:lnTo>
                  <a:lnTo>
                    <a:pt x="1033727" y="1702713"/>
                  </a:lnTo>
                  <a:lnTo>
                    <a:pt x="1039548" y="1709066"/>
                  </a:lnTo>
                  <a:lnTo>
                    <a:pt x="1045898" y="1715155"/>
                  </a:lnTo>
                  <a:lnTo>
                    <a:pt x="1052248" y="1720714"/>
                  </a:lnTo>
                  <a:lnTo>
                    <a:pt x="1059127" y="1726009"/>
                  </a:lnTo>
                  <a:lnTo>
                    <a:pt x="1066006" y="1730774"/>
                  </a:lnTo>
                  <a:lnTo>
                    <a:pt x="1073150" y="1735539"/>
                  </a:lnTo>
                  <a:lnTo>
                    <a:pt x="1080559" y="1739775"/>
                  </a:lnTo>
                  <a:lnTo>
                    <a:pt x="1088232" y="1743746"/>
                  </a:lnTo>
                  <a:lnTo>
                    <a:pt x="1096434" y="1747452"/>
                  </a:lnTo>
                  <a:lnTo>
                    <a:pt x="1104371" y="1750628"/>
                  </a:lnTo>
                  <a:lnTo>
                    <a:pt x="1112574" y="1753276"/>
                  </a:lnTo>
                  <a:lnTo>
                    <a:pt x="1121040" y="1755923"/>
                  </a:lnTo>
                  <a:lnTo>
                    <a:pt x="1129507" y="1757776"/>
                  </a:lnTo>
                  <a:lnTo>
                    <a:pt x="1138503" y="1759364"/>
                  </a:lnTo>
                  <a:lnTo>
                    <a:pt x="1147499" y="1760423"/>
                  </a:lnTo>
                  <a:lnTo>
                    <a:pt x="1156494" y="1761218"/>
                  </a:lnTo>
                  <a:lnTo>
                    <a:pt x="1165755" y="1761482"/>
                  </a:lnTo>
                  <a:lnTo>
                    <a:pt x="1220788" y="1761482"/>
                  </a:lnTo>
                  <a:lnTo>
                    <a:pt x="1214703" y="1767836"/>
                  </a:lnTo>
                  <a:lnTo>
                    <a:pt x="1207824" y="1774454"/>
                  </a:lnTo>
                  <a:lnTo>
                    <a:pt x="1201209" y="1780543"/>
                  </a:lnTo>
                  <a:lnTo>
                    <a:pt x="1194065" y="1786631"/>
                  </a:lnTo>
                  <a:lnTo>
                    <a:pt x="1179513" y="1798809"/>
                  </a:lnTo>
                  <a:lnTo>
                    <a:pt x="1164696" y="1810457"/>
                  </a:lnTo>
                  <a:lnTo>
                    <a:pt x="1149086" y="1821575"/>
                  </a:lnTo>
                  <a:lnTo>
                    <a:pt x="1132946" y="1832429"/>
                  </a:lnTo>
                  <a:lnTo>
                    <a:pt x="1116278" y="1842753"/>
                  </a:lnTo>
                  <a:lnTo>
                    <a:pt x="1099079" y="1853078"/>
                  </a:lnTo>
                  <a:lnTo>
                    <a:pt x="1081617" y="1862608"/>
                  </a:lnTo>
                  <a:lnTo>
                    <a:pt x="1063625" y="1871873"/>
                  </a:lnTo>
                  <a:lnTo>
                    <a:pt x="1045369" y="1880344"/>
                  </a:lnTo>
                  <a:lnTo>
                    <a:pt x="1027113" y="1889080"/>
                  </a:lnTo>
                  <a:lnTo>
                    <a:pt x="1008063" y="1897022"/>
                  </a:lnTo>
                  <a:lnTo>
                    <a:pt x="989277" y="1904435"/>
                  </a:lnTo>
                  <a:lnTo>
                    <a:pt x="970227" y="1911847"/>
                  </a:lnTo>
                  <a:lnTo>
                    <a:pt x="950913" y="1918730"/>
                  </a:lnTo>
                  <a:lnTo>
                    <a:pt x="931334" y="1924819"/>
                  </a:lnTo>
                  <a:lnTo>
                    <a:pt x="912019" y="1930907"/>
                  </a:lnTo>
                  <a:lnTo>
                    <a:pt x="892704" y="1936467"/>
                  </a:lnTo>
                  <a:lnTo>
                    <a:pt x="873125" y="1941761"/>
                  </a:lnTo>
                  <a:lnTo>
                    <a:pt x="853811" y="1946526"/>
                  </a:lnTo>
                  <a:lnTo>
                    <a:pt x="834231" y="1950762"/>
                  </a:lnTo>
                  <a:lnTo>
                    <a:pt x="815181" y="1954733"/>
                  </a:lnTo>
                  <a:lnTo>
                    <a:pt x="796131" y="1958174"/>
                  </a:lnTo>
                  <a:lnTo>
                    <a:pt x="777346" y="1961351"/>
                  </a:lnTo>
                  <a:lnTo>
                    <a:pt x="758825" y="1963998"/>
                  </a:lnTo>
                  <a:lnTo>
                    <a:pt x="740569" y="1966381"/>
                  </a:lnTo>
                  <a:lnTo>
                    <a:pt x="722842" y="1968234"/>
                  </a:lnTo>
                  <a:lnTo>
                    <a:pt x="705115" y="1969557"/>
                  </a:lnTo>
                  <a:lnTo>
                    <a:pt x="688181" y="1970881"/>
                  </a:lnTo>
                  <a:lnTo>
                    <a:pt x="671513" y="1971410"/>
                  </a:lnTo>
                  <a:lnTo>
                    <a:pt x="655373" y="1971675"/>
                  </a:lnTo>
                  <a:lnTo>
                    <a:pt x="644261" y="1971410"/>
                  </a:lnTo>
                  <a:lnTo>
                    <a:pt x="632354" y="1971146"/>
                  </a:lnTo>
                  <a:lnTo>
                    <a:pt x="620713" y="1970881"/>
                  </a:lnTo>
                  <a:lnTo>
                    <a:pt x="608806" y="1969822"/>
                  </a:lnTo>
                  <a:lnTo>
                    <a:pt x="596636" y="1969028"/>
                  </a:lnTo>
                  <a:lnTo>
                    <a:pt x="584200" y="1967969"/>
                  </a:lnTo>
                  <a:lnTo>
                    <a:pt x="558800" y="1965057"/>
                  </a:lnTo>
                  <a:lnTo>
                    <a:pt x="532871" y="1961616"/>
                  </a:lnTo>
                  <a:lnTo>
                    <a:pt x="506413" y="1956850"/>
                  </a:lnTo>
                  <a:lnTo>
                    <a:pt x="479690" y="1951556"/>
                  </a:lnTo>
                  <a:lnTo>
                    <a:pt x="465931" y="1948644"/>
                  </a:lnTo>
                  <a:lnTo>
                    <a:pt x="452438" y="1945467"/>
                  </a:lnTo>
                  <a:lnTo>
                    <a:pt x="438944" y="1942026"/>
                  </a:lnTo>
                  <a:lnTo>
                    <a:pt x="425450" y="1938849"/>
                  </a:lnTo>
                  <a:lnTo>
                    <a:pt x="411427" y="1935143"/>
                  </a:lnTo>
                  <a:lnTo>
                    <a:pt x="397933" y="1930907"/>
                  </a:lnTo>
                  <a:lnTo>
                    <a:pt x="384175" y="1926672"/>
                  </a:lnTo>
                  <a:lnTo>
                    <a:pt x="370417" y="1922436"/>
                  </a:lnTo>
                  <a:lnTo>
                    <a:pt x="356923" y="1917671"/>
                  </a:lnTo>
                  <a:lnTo>
                    <a:pt x="343429" y="1913171"/>
                  </a:lnTo>
                  <a:lnTo>
                    <a:pt x="329935" y="1908141"/>
                  </a:lnTo>
                  <a:lnTo>
                    <a:pt x="316442" y="1902846"/>
                  </a:lnTo>
                  <a:lnTo>
                    <a:pt x="302948" y="1897816"/>
                  </a:lnTo>
                  <a:lnTo>
                    <a:pt x="289983" y="1892257"/>
                  </a:lnTo>
                  <a:lnTo>
                    <a:pt x="276754" y="1886433"/>
                  </a:lnTo>
                  <a:lnTo>
                    <a:pt x="263790" y="1880344"/>
                  </a:lnTo>
                  <a:lnTo>
                    <a:pt x="250825" y="1874256"/>
                  </a:lnTo>
                  <a:lnTo>
                    <a:pt x="238390" y="1867902"/>
                  </a:lnTo>
                  <a:lnTo>
                    <a:pt x="225954" y="1861284"/>
                  </a:lnTo>
                  <a:lnTo>
                    <a:pt x="213519" y="1854666"/>
                  </a:lnTo>
                  <a:lnTo>
                    <a:pt x="201613" y="1847783"/>
                  </a:lnTo>
                  <a:lnTo>
                    <a:pt x="189706" y="1840635"/>
                  </a:lnTo>
                  <a:lnTo>
                    <a:pt x="177800" y="1833223"/>
                  </a:lnTo>
                  <a:lnTo>
                    <a:pt x="166423" y="1825546"/>
                  </a:lnTo>
                  <a:lnTo>
                    <a:pt x="155310" y="1817869"/>
                  </a:lnTo>
                  <a:lnTo>
                    <a:pt x="144462" y="1810192"/>
                  </a:lnTo>
                  <a:lnTo>
                    <a:pt x="133879" y="1801721"/>
                  </a:lnTo>
                  <a:lnTo>
                    <a:pt x="123560" y="1793514"/>
                  </a:lnTo>
                  <a:lnTo>
                    <a:pt x="113771" y="1785043"/>
                  </a:lnTo>
                  <a:lnTo>
                    <a:pt x="103981" y="1776307"/>
                  </a:lnTo>
                  <a:lnTo>
                    <a:pt x="94721" y="1767306"/>
                  </a:lnTo>
                  <a:lnTo>
                    <a:pt x="85725" y="1758306"/>
                  </a:lnTo>
                  <a:lnTo>
                    <a:pt x="76994" y="1749040"/>
                  </a:lnTo>
                  <a:lnTo>
                    <a:pt x="68792" y="1739510"/>
                  </a:lnTo>
                  <a:lnTo>
                    <a:pt x="61119" y="1729715"/>
                  </a:lnTo>
                  <a:lnTo>
                    <a:pt x="53710" y="1719655"/>
                  </a:lnTo>
                  <a:lnTo>
                    <a:pt x="46567" y="1709596"/>
                  </a:lnTo>
                  <a:lnTo>
                    <a:pt x="40217" y="1699536"/>
                  </a:lnTo>
                  <a:lnTo>
                    <a:pt x="33867" y="1688947"/>
                  </a:lnTo>
                  <a:lnTo>
                    <a:pt x="28046" y="1678093"/>
                  </a:lnTo>
                  <a:lnTo>
                    <a:pt x="23019" y="1667240"/>
                  </a:lnTo>
                  <a:lnTo>
                    <a:pt x="18256" y="1656386"/>
                  </a:lnTo>
                  <a:lnTo>
                    <a:pt x="14287" y="1645267"/>
                  </a:lnTo>
                  <a:lnTo>
                    <a:pt x="10583" y="1633619"/>
                  </a:lnTo>
                  <a:lnTo>
                    <a:pt x="7144" y="1621971"/>
                  </a:lnTo>
                  <a:lnTo>
                    <a:pt x="4762" y="1610059"/>
                  </a:lnTo>
                  <a:lnTo>
                    <a:pt x="2381" y="1597881"/>
                  </a:lnTo>
                  <a:lnTo>
                    <a:pt x="1058" y="1585969"/>
                  </a:lnTo>
                  <a:lnTo>
                    <a:pt x="265" y="1573262"/>
                  </a:lnTo>
                  <a:lnTo>
                    <a:pt x="0" y="1560555"/>
                  </a:lnTo>
                  <a:lnTo>
                    <a:pt x="265" y="1538847"/>
                  </a:lnTo>
                  <a:lnTo>
                    <a:pt x="1323" y="1517140"/>
                  </a:lnTo>
                  <a:lnTo>
                    <a:pt x="2910" y="1495697"/>
                  </a:lnTo>
                  <a:lnTo>
                    <a:pt x="5027" y="1473989"/>
                  </a:lnTo>
                  <a:lnTo>
                    <a:pt x="7673" y="1452811"/>
                  </a:lnTo>
                  <a:lnTo>
                    <a:pt x="11112" y="1431633"/>
                  </a:lnTo>
                  <a:lnTo>
                    <a:pt x="15081" y="1410984"/>
                  </a:lnTo>
                  <a:lnTo>
                    <a:pt x="19844" y="1390336"/>
                  </a:lnTo>
                  <a:lnTo>
                    <a:pt x="24606" y="1370481"/>
                  </a:lnTo>
                  <a:lnTo>
                    <a:pt x="30427" y="1350362"/>
                  </a:lnTo>
                  <a:lnTo>
                    <a:pt x="36777" y="1330243"/>
                  </a:lnTo>
                  <a:lnTo>
                    <a:pt x="43392" y="1310918"/>
                  </a:lnTo>
                  <a:lnTo>
                    <a:pt x="50800" y="1291857"/>
                  </a:lnTo>
                  <a:lnTo>
                    <a:pt x="58473" y="1272532"/>
                  </a:lnTo>
                  <a:lnTo>
                    <a:pt x="66940" y="1254002"/>
                  </a:lnTo>
                  <a:lnTo>
                    <a:pt x="75935" y="1235735"/>
                  </a:lnTo>
                  <a:lnTo>
                    <a:pt x="85196" y="1217734"/>
                  </a:lnTo>
                  <a:lnTo>
                    <a:pt x="94985" y="1199733"/>
                  </a:lnTo>
                  <a:lnTo>
                    <a:pt x="105040" y="1182525"/>
                  </a:lnTo>
                  <a:lnTo>
                    <a:pt x="115887" y="1165583"/>
                  </a:lnTo>
                  <a:lnTo>
                    <a:pt x="127265" y="1148905"/>
                  </a:lnTo>
                  <a:lnTo>
                    <a:pt x="138642" y="1132757"/>
                  </a:lnTo>
                  <a:lnTo>
                    <a:pt x="151077" y="1116873"/>
                  </a:lnTo>
                  <a:lnTo>
                    <a:pt x="163512" y="1101254"/>
                  </a:lnTo>
                  <a:lnTo>
                    <a:pt x="176213" y="1086165"/>
                  </a:lnTo>
                  <a:lnTo>
                    <a:pt x="189706" y="1071605"/>
                  </a:lnTo>
                  <a:lnTo>
                    <a:pt x="203465" y="1057045"/>
                  </a:lnTo>
                  <a:lnTo>
                    <a:pt x="217752" y="1043279"/>
                  </a:lnTo>
                  <a:lnTo>
                    <a:pt x="232040" y="1030043"/>
                  </a:lnTo>
                  <a:lnTo>
                    <a:pt x="246856" y="1017071"/>
                  </a:lnTo>
                  <a:lnTo>
                    <a:pt x="261938" y="1004364"/>
                  </a:lnTo>
                  <a:lnTo>
                    <a:pt x="277813" y="992187"/>
                  </a:lnTo>
                  <a:close/>
                  <a:moveTo>
                    <a:pt x="1520719" y="960437"/>
                  </a:moveTo>
                  <a:lnTo>
                    <a:pt x="1722545" y="960437"/>
                  </a:lnTo>
                  <a:lnTo>
                    <a:pt x="1729158" y="960966"/>
                  </a:lnTo>
                  <a:lnTo>
                    <a:pt x="1735771" y="961760"/>
                  </a:lnTo>
                  <a:lnTo>
                    <a:pt x="1742119" y="963347"/>
                  </a:lnTo>
                  <a:lnTo>
                    <a:pt x="1747939" y="965464"/>
                  </a:lnTo>
                  <a:lnTo>
                    <a:pt x="1754023" y="968110"/>
                  </a:lnTo>
                  <a:lnTo>
                    <a:pt x="1759048" y="971550"/>
                  </a:lnTo>
                  <a:lnTo>
                    <a:pt x="1764074" y="975254"/>
                  </a:lnTo>
                  <a:lnTo>
                    <a:pt x="1769100" y="979752"/>
                  </a:lnTo>
                  <a:lnTo>
                    <a:pt x="1773068" y="984250"/>
                  </a:lnTo>
                  <a:lnTo>
                    <a:pt x="1776771" y="989277"/>
                  </a:lnTo>
                  <a:lnTo>
                    <a:pt x="1780210" y="994304"/>
                  </a:lnTo>
                  <a:lnTo>
                    <a:pt x="1782855" y="1000389"/>
                  </a:lnTo>
                  <a:lnTo>
                    <a:pt x="1784971" y="1006210"/>
                  </a:lnTo>
                  <a:lnTo>
                    <a:pt x="1786558" y="1012560"/>
                  </a:lnTo>
                  <a:lnTo>
                    <a:pt x="1787881" y="1019175"/>
                  </a:lnTo>
                  <a:lnTo>
                    <a:pt x="1788145" y="1025525"/>
                  </a:lnTo>
                  <a:lnTo>
                    <a:pt x="1788145" y="1315243"/>
                  </a:lnTo>
                  <a:lnTo>
                    <a:pt x="2077526" y="1315243"/>
                  </a:lnTo>
                  <a:lnTo>
                    <a:pt x="2084139" y="1315508"/>
                  </a:lnTo>
                  <a:lnTo>
                    <a:pt x="2090752" y="1316831"/>
                  </a:lnTo>
                  <a:lnTo>
                    <a:pt x="2097100" y="1318418"/>
                  </a:lnTo>
                  <a:lnTo>
                    <a:pt x="2102920" y="1320535"/>
                  </a:lnTo>
                  <a:lnTo>
                    <a:pt x="2108739" y="1323181"/>
                  </a:lnTo>
                  <a:lnTo>
                    <a:pt x="2114029" y="1326621"/>
                  </a:lnTo>
                  <a:lnTo>
                    <a:pt x="2119320" y="1330325"/>
                  </a:lnTo>
                  <a:lnTo>
                    <a:pt x="2124081" y="1334823"/>
                  </a:lnTo>
                  <a:lnTo>
                    <a:pt x="2128049" y="1339321"/>
                  </a:lnTo>
                  <a:lnTo>
                    <a:pt x="2132016" y="1344348"/>
                  </a:lnTo>
                  <a:lnTo>
                    <a:pt x="2134926" y="1349904"/>
                  </a:lnTo>
                  <a:lnTo>
                    <a:pt x="2137836" y="1355460"/>
                  </a:lnTo>
                  <a:lnTo>
                    <a:pt x="2139952" y="1361546"/>
                  </a:lnTo>
                  <a:lnTo>
                    <a:pt x="2141804" y="1367631"/>
                  </a:lnTo>
                  <a:lnTo>
                    <a:pt x="2142862" y="1374246"/>
                  </a:lnTo>
                  <a:lnTo>
                    <a:pt x="2143126" y="1380860"/>
                  </a:lnTo>
                  <a:lnTo>
                    <a:pt x="2143126" y="1582737"/>
                  </a:lnTo>
                  <a:lnTo>
                    <a:pt x="2142862" y="1589617"/>
                  </a:lnTo>
                  <a:lnTo>
                    <a:pt x="2141804" y="1595967"/>
                  </a:lnTo>
                  <a:lnTo>
                    <a:pt x="2139952" y="1602581"/>
                  </a:lnTo>
                  <a:lnTo>
                    <a:pt x="2137836" y="1608402"/>
                  </a:lnTo>
                  <a:lnTo>
                    <a:pt x="2134926" y="1614223"/>
                  </a:lnTo>
                  <a:lnTo>
                    <a:pt x="2132016" y="1619514"/>
                  </a:lnTo>
                  <a:lnTo>
                    <a:pt x="2128049" y="1624806"/>
                  </a:lnTo>
                  <a:lnTo>
                    <a:pt x="2124081" y="1629304"/>
                  </a:lnTo>
                  <a:lnTo>
                    <a:pt x="2119320" y="1633273"/>
                  </a:lnTo>
                  <a:lnTo>
                    <a:pt x="2114029" y="1637242"/>
                  </a:lnTo>
                  <a:lnTo>
                    <a:pt x="2108739" y="1640417"/>
                  </a:lnTo>
                  <a:lnTo>
                    <a:pt x="2102920" y="1643327"/>
                  </a:lnTo>
                  <a:lnTo>
                    <a:pt x="2097100" y="1645708"/>
                  </a:lnTo>
                  <a:lnTo>
                    <a:pt x="2090752" y="1647296"/>
                  </a:lnTo>
                  <a:lnTo>
                    <a:pt x="2084139" y="1648090"/>
                  </a:lnTo>
                  <a:lnTo>
                    <a:pt x="2077526" y="1648354"/>
                  </a:lnTo>
                  <a:lnTo>
                    <a:pt x="1788145" y="1648354"/>
                  </a:lnTo>
                  <a:lnTo>
                    <a:pt x="1788145" y="1938073"/>
                  </a:lnTo>
                  <a:lnTo>
                    <a:pt x="1787881" y="1944688"/>
                  </a:lnTo>
                  <a:lnTo>
                    <a:pt x="1786558" y="1951038"/>
                  </a:lnTo>
                  <a:lnTo>
                    <a:pt x="1784971" y="1957652"/>
                  </a:lnTo>
                  <a:lnTo>
                    <a:pt x="1782855" y="1963473"/>
                  </a:lnTo>
                  <a:lnTo>
                    <a:pt x="1780210" y="1969294"/>
                  </a:lnTo>
                  <a:lnTo>
                    <a:pt x="1776771" y="1974586"/>
                  </a:lnTo>
                  <a:lnTo>
                    <a:pt x="1773068" y="1979877"/>
                  </a:lnTo>
                  <a:lnTo>
                    <a:pt x="1769100" y="1984375"/>
                  </a:lnTo>
                  <a:lnTo>
                    <a:pt x="1764074" y="1988344"/>
                  </a:lnTo>
                  <a:lnTo>
                    <a:pt x="1759048" y="1992313"/>
                  </a:lnTo>
                  <a:lnTo>
                    <a:pt x="1754023" y="1995488"/>
                  </a:lnTo>
                  <a:lnTo>
                    <a:pt x="1747939" y="1998398"/>
                  </a:lnTo>
                  <a:lnTo>
                    <a:pt x="1742119" y="2000515"/>
                  </a:lnTo>
                  <a:lnTo>
                    <a:pt x="1735771" y="2002367"/>
                  </a:lnTo>
                  <a:lnTo>
                    <a:pt x="1729158" y="2003161"/>
                  </a:lnTo>
                  <a:lnTo>
                    <a:pt x="1722545" y="2003425"/>
                  </a:lnTo>
                  <a:lnTo>
                    <a:pt x="1520719" y="2003425"/>
                  </a:lnTo>
                  <a:lnTo>
                    <a:pt x="1513842" y="2003161"/>
                  </a:lnTo>
                  <a:lnTo>
                    <a:pt x="1507493" y="2002367"/>
                  </a:lnTo>
                  <a:lnTo>
                    <a:pt x="1500880" y="2000515"/>
                  </a:lnTo>
                  <a:lnTo>
                    <a:pt x="1495061" y="1998398"/>
                  </a:lnTo>
                  <a:lnTo>
                    <a:pt x="1489242" y="1995488"/>
                  </a:lnTo>
                  <a:lnTo>
                    <a:pt x="1483951" y="1992313"/>
                  </a:lnTo>
                  <a:lnTo>
                    <a:pt x="1478926" y="1988344"/>
                  </a:lnTo>
                  <a:lnTo>
                    <a:pt x="1474429" y="1984375"/>
                  </a:lnTo>
                  <a:lnTo>
                    <a:pt x="1470197" y="1979877"/>
                  </a:lnTo>
                  <a:lnTo>
                    <a:pt x="1466493" y="1974586"/>
                  </a:lnTo>
                  <a:lnTo>
                    <a:pt x="1463055" y="1969294"/>
                  </a:lnTo>
                  <a:lnTo>
                    <a:pt x="1460145" y="1963473"/>
                  </a:lnTo>
                  <a:lnTo>
                    <a:pt x="1458029" y="1957652"/>
                  </a:lnTo>
                  <a:lnTo>
                    <a:pt x="1456442" y="1951038"/>
                  </a:lnTo>
                  <a:lnTo>
                    <a:pt x="1455384" y="1944688"/>
                  </a:lnTo>
                  <a:lnTo>
                    <a:pt x="1455119" y="1938073"/>
                  </a:lnTo>
                  <a:lnTo>
                    <a:pt x="1455119" y="1648354"/>
                  </a:lnTo>
                  <a:lnTo>
                    <a:pt x="1294822" y="1648354"/>
                  </a:lnTo>
                  <a:lnTo>
                    <a:pt x="1165738" y="1648354"/>
                  </a:lnTo>
                  <a:lnTo>
                    <a:pt x="1158861" y="1648090"/>
                  </a:lnTo>
                  <a:lnTo>
                    <a:pt x="1152512" y="1647296"/>
                  </a:lnTo>
                  <a:lnTo>
                    <a:pt x="1145899" y="1645708"/>
                  </a:lnTo>
                  <a:lnTo>
                    <a:pt x="1140080" y="1643327"/>
                  </a:lnTo>
                  <a:lnTo>
                    <a:pt x="1134261" y="1640417"/>
                  </a:lnTo>
                  <a:lnTo>
                    <a:pt x="1128970" y="1637242"/>
                  </a:lnTo>
                  <a:lnTo>
                    <a:pt x="1123680" y="1633273"/>
                  </a:lnTo>
                  <a:lnTo>
                    <a:pt x="1119183" y="1629304"/>
                  </a:lnTo>
                  <a:lnTo>
                    <a:pt x="1115216" y="1624806"/>
                  </a:lnTo>
                  <a:lnTo>
                    <a:pt x="1111248" y="1619514"/>
                  </a:lnTo>
                  <a:lnTo>
                    <a:pt x="1108074" y="1614223"/>
                  </a:lnTo>
                  <a:lnTo>
                    <a:pt x="1105164" y="1608402"/>
                  </a:lnTo>
                  <a:lnTo>
                    <a:pt x="1103048" y="1602581"/>
                  </a:lnTo>
                  <a:lnTo>
                    <a:pt x="1101196" y="1595967"/>
                  </a:lnTo>
                  <a:lnTo>
                    <a:pt x="1100403" y="1589617"/>
                  </a:lnTo>
                  <a:lnTo>
                    <a:pt x="1100138" y="1582737"/>
                  </a:lnTo>
                  <a:lnTo>
                    <a:pt x="1100138" y="1582469"/>
                  </a:lnTo>
                  <a:lnTo>
                    <a:pt x="1100138" y="1381393"/>
                  </a:lnTo>
                  <a:lnTo>
                    <a:pt x="1100138" y="1380860"/>
                  </a:lnTo>
                  <a:lnTo>
                    <a:pt x="1100403" y="1374246"/>
                  </a:lnTo>
                  <a:lnTo>
                    <a:pt x="1101196" y="1367631"/>
                  </a:lnTo>
                  <a:lnTo>
                    <a:pt x="1103048" y="1361546"/>
                  </a:lnTo>
                  <a:lnTo>
                    <a:pt x="1105164" y="1355460"/>
                  </a:lnTo>
                  <a:lnTo>
                    <a:pt x="1108074" y="1349904"/>
                  </a:lnTo>
                  <a:lnTo>
                    <a:pt x="1111248" y="1344348"/>
                  </a:lnTo>
                  <a:lnTo>
                    <a:pt x="1115216" y="1339321"/>
                  </a:lnTo>
                  <a:lnTo>
                    <a:pt x="1119183" y="1334823"/>
                  </a:lnTo>
                  <a:lnTo>
                    <a:pt x="1123680" y="1330325"/>
                  </a:lnTo>
                  <a:lnTo>
                    <a:pt x="1128970" y="1326621"/>
                  </a:lnTo>
                  <a:lnTo>
                    <a:pt x="1134261" y="1323181"/>
                  </a:lnTo>
                  <a:lnTo>
                    <a:pt x="1140080" y="1320535"/>
                  </a:lnTo>
                  <a:lnTo>
                    <a:pt x="1145899" y="1318418"/>
                  </a:lnTo>
                  <a:lnTo>
                    <a:pt x="1152512" y="1316831"/>
                  </a:lnTo>
                  <a:lnTo>
                    <a:pt x="1158861" y="1315508"/>
                  </a:lnTo>
                  <a:lnTo>
                    <a:pt x="1165738" y="1315243"/>
                  </a:lnTo>
                  <a:lnTo>
                    <a:pt x="1268635" y="1315243"/>
                  </a:lnTo>
                  <a:lnTo>
                    <a:pt x="1455119" y="1315243"/>
                  </a:lnTo>
                  <a:lnTo>
                    <a:pt x="1455119" y="1025525"/>
                  </a:lnTo>
                  <a:lnTo>
                    <a:pt x="1455384" y="1019175"/>
                  </a:lnTo>
                  <a:lnTo>
                    <a:pt x="1456442" y="1012560"/>
                  </a:lnTo>
                  <a:lnTo>
                    <a:pt x="1458029" y="1006210"/>
                  </a:lnTo>
                  <a:lnTo>
                    <a:pt x="1460145" y="1000389"/>
                  </a:lnTo>
                  <a:lnTo>
                    <a:pt x="1463055" y="994304"/>
                  </a:lnTo>
                  <a:lnTo>
                    <a:pt x="1466493" y="989277"/>
                  </a:lnTo>
                  <a:lnTo>
                    <a:pt x="1470197" y="984250"/>
                  </a:lnTo>
                  <a:lnTo>
                    <a:pt x="1474429" y="979752"/>
                  </a:lnTo>
                  <a:lnTo>
                    <a:pt x="1478926" y="975254"/>
                  </a:lnTo>
                  <a:lnTo>
                    <a:pt x="1483951" y="971550"/>
                  </a:lnTo>
                  <a:lnTo>
                    <a:pt x="1489242" y="968110"/>
                  </a:lnTo>
                  <a:lnTo>
                    <a:pt x="1495061" y="965464"/>
                  </a:lnTo>
                  <a:lnTo>
                    <a:pt x="1500880" y="963347"/>
                  </a:lnTo>
                  <a:lnTo>
                    <a:pt x="1507493" y="961760"/>
                  </a:lnTo>
                  <a:lnTo>
                    <a:pt x="1513842" y="960966"/>
                  </a:lnTo>
                  <a:lnTo>
                    <a:pt x="1520719" y="960437"/>
                  </a:lnTo>
                  <a:close/>
                  <a:moveTo>
                    <a:pt x="655770" y="0"/>
                  </a:moveTo>
                  <a:lnTo>
                    <a:pt x="667673" y="265"/>
                  </a:lnTo>
                  <a:lnTo>
                    <a:pt x="679311" y="530"/>
                  </a:lnTo>
                  <a:lnTo>
                    <a:pt x="691214" y="1589"/>
                  </a:lnTo>
                  <a:lnTo>
                    <a:pt x="702852" y="2384"/>
                  </a:lnTo>
                  <a:lnTo>
                    <a:pt x="714226" y="3708"/>
                  </a:lnTo>
                  <a:lnTo>
                    <a:pt x="725865" y="5563"/>
                  </a:lnTo>
                  <a:lnTo>
                    <a:pt x="737238" y="7417"/>
                  </a:lnTo>
                  <a:lnTo>
                    <a:pt x="748348" y="9536"/>
                  </a:lnTo>
                  <a:lnTo>
                    <a:pt x="759721" y="11920"/>
                  </a:lnTo>
                  <a:lnTo>
                    <a:pt x="770566" y="14569"/>
                  </a:lnTo>
                  <a:lnTo>
                    <a:pt x="781676" y="17483"/>
                  </a:lnTo>
                  <a:lnTo>
                    <a:pt x="792520" y="20926"/>
                  </a:lnTo>
                  <a:lnTo>
                    <a:pt x="803365" y="24370"/>
                  </a:lnTo>
                  <a:lnTo>
                    <a:pt x="813945" y="28078"/>
                  </a:lnTo>
                  <a:lnTo>
                    <a:pt x="824526" y="32051"/>
                  </a:lnTo>
                  <a:lnTo>
                    <a:pt x="835106" y="36290"/>
                  </a:lnTo>
                  <a:lnTo>
                    <a:pt x="845157" y="40793"/>
                  </a:lnTo>
                  <a:lnTo>
                    <a:pt x="855473" y="45561"/>
                  </a:lnTo>
                  <a:lnTo>
                    <a:pt x="865260" y="50594"/>
                  </a:lnTo>
                  <a:lnTo>
                    <a:pt x="875047" y="55891"/>
                  </a:lnTo>
                  <a:lnTo>
                    <a:pt x="884833" y="61189"/>
                  </a:lnTo>
                  <a:lnTo>
                    <a:pt x="894356" y="67017"/>
                  </a:lnTo>
                  <a:lnTo>
                    <a:pt x="903613" y="72844"/>
                  </a:lnTo>
                  <a:lnTo>
                    <a:pt x="912871" y="78936"/>
                  </a:lnTo>
                  <a:lnTo>
                    <a:pt x="922129" y="85029"/>
                  </a:lnTo>
                  <a:lnTo>
                    <a:pt x="931122" y="91651"/>
                  </a:lnTo>
                  <a:lnTo>
                    <a:pt x="939851" y="98273"/>
                  </a:lnTo>
                  <a:lnTo>
                    <a:pt x="948315" y="105425"/>
                  </a:lnTo>
                  <a:lnTo>
                    <a:pt x="957044" y="112577"/>
                  </a:lnTo>
                  <a:lnTo>
                    <a:pt x="965244" y="119994"/>
                  </a:lnTo>
                  <a:lnTo>
                    <a:pt x="973443" y="127411"/>
                  </a:lnTo>
                  <a:lnTo>
                    <a:pt x="981379" y="135093"/>
                  </a:lnTo>
                  <a:lnTo>
                    <a:pt x="989049" y="143039"/>
                  </a:lnTo>
                  <a:lnTo>
                    <a:pt x="996456" y="151251"/>
                  </a:lnTo>
                  <a:lnTo>
                    <a:pt x="1003862" y="159462"/>
                  </a:lnTo>
                  <a:lnTo>
                    <a:pt x="1011003" y="167939"/>
                  </a:lnTo>
                  <a:lnTo>
                    <a:pt x="1018145" y="176415"/>
                  </a:lnTo>
                  <a:lnTo>
                    <a:pt x="1024493" y="185421"/>
                  </a:lnTo>
                  <a:lnTo>
                    <a:pt x="1031370" y="194427"/>
                  </a:lnTo>
                  <a:lnTo>
                    <a:pt x="1037454" y="203434"/>
                  </a:lnTo>
                  <a:lnTo>
                    <a:pt x="1043538" y="212440"/>
                  </a:lnTo>
                  <a:lnTo>
                    <a:pt x="1049357" y="222241"/>
                  </a:lnTo>
                  <a:lnTo>
                    <a:pt x="1054912" y="231777"/>
                  </a:lnTo>
                  <a:lnTo>
                    <a:pt x="1060466" y="241312"/>
                  </a:lnTo>
                  <a:lnTo>
                    <a:pt x="1065756" y="251113"/>
                  </a:lnTo>
                  <a:lnTo>
                    <a:pt x="1070782" y="261444"/>
                  </a:lnTo>
                  <a:lnTo>
                    <a:pt x="1075279" y="271510"/>
                  </a:lnTo>
                  <a:lnTo>
                    <a:pt x="1080040" y="281575"/>
                  </a:lnTo>
                  <a:lnTo>
                    <a:pt x="1084272" y="292171"/>
                  </a:lnTo>
                  <a:lnTo>
                    <a:pt x="1088240" y="302766"/>
                  </a:lnTo>
                  <a:lnTo>
                    <a:pt x="1091943" y="313097"/>
                  </a:lnTo>
                  <a:lnTo>
                    <a:pt x="1095381" y="323957"/>
                  </a:lnTo>
                  <a:lnTo>
                    <a:pt x="1098820" y="335083"/>
                  </a:lnTo>
                  <a:lnTo>
                    <a:pt x="1101465" y="345943"/>
                  </a:lnTo>
                  <a:lnTo>
                    <a:pt x="1104375" y="357068"/>
                  </a:lnTo>
                  <a:lnTo>
                    <a:pt x="1106755" y="368458"/>
                  </a:lnTo>
                  <a:lnTo>
                    <a:pt x="1108871" y="379584"/>
                  </a:lnTo>
                  <a:lnTo>
                    <a:pt x="1110723" y="390974"/>
                  </a:lnTo>
                  <a:lnTo>
                    <a:pt x="1112310" y="402364"/>
                  </a:lnTo>
                  <a:lnTo>
                    <a:pt x="1113897" y="414019"/>
                  </a:lnTo>
                  <a:lnTo>
                    <a:pt x="1114691" y="425674"/>
                  </a:lnTo>
                  <a:lnTo>
                    <a:pt x="1115484" y="437594"/>
                  </a:lnTo>
                  <a:lnTo>
                    <a:pt x="1116013" y="449249"/>
                  </a:lnTo>
                  <a:lnTo>
                    <a:pt x="1116013" y="461169"/>
                  </a:lnTo>
                  <a:lnTo>
                    <a:pt x="1116013" y="473089"/>
                  </a:lnTo>
                  <a:lnTo>
                    <a:pt x="1115484" y="485009"/>
                  </a:lnTo>
                  <a:lnTo>
                    <a:pt x="1114691" y="496664"/>
                  </a:lnTo>
                  <a:lnTo>
                    <a:pt x="1113897" y="508584"/>
                  </a:lnTo>
                  <a:lnTo>
                    <a:pt x="1112310" y="519974"/>
                  </a:lnTo>
                  <a:lnTo>
                    <a:pt x="1110723" y="531364"/>
                  </a:lnTo>
                  <a:lnTo>
                    <a:pt x="1108871" y="542754"/>
                  </a:lnTo>
                  <a:lnTo>
                    <a:pt x="1106755" y="554145"/>
                  </a:lnTo>
                  <a:lnTo>
                    <a:pt x="1104375" y="565270"/>
                  </a:lnTo>
                  <a:lnTo>
                    <a:pt x="1101465" y="576395"/>
                  </a:lnTo>
                  <a:lnTo>
                    <a:pt x="1098820" y="587520"/>
                  </a:lnTo>
                  <a:lnTo>
                    <a:pt x="1095381" y="598381"/>
                  </a:lnTo>
                  <a:lnTo>
                    <a:pt x="1091943" y="608976"/>
                  </a:lnTo>
                  <a:lnTo>
                    <a:pt x="1088240" y="619572"/>
                  </a:lnTo>
                  <a:lnTo>
                    <a:pt x="1084272" y="630167"/>
                  </a:lnTo>
                  <a:lnTo>
                    <a:pt x="1080040" y="640498"/>
                  </a:lnTo>
                  <a:lnTo>
                    <a:pt x="1075279" y="650828"/>
                  </a:lnTo>
                  <a:lnTo>
                    <a:pt x="1070782" y="660894"/>
                  </a:lnTo>
                  <a:lnTo>
                    <a:pt x="1065756" y="671225"/>
                  </a:lnTo>
                  <a:lnTo>
                    <a:pt x="1060466" y="681026"/>
                  </a:lnTo>
                  <a:lnTo>
                    <a:pt x="1054912" y="690562"/>
                  </a:lnTo>
                  <a:lnTo>
                    <a:pt x="1049357" y="700097"/>
                  </a:lnTo>
                  <a:lnTo>
                    <a:pt x="1043538" y="709633"/>
                  </a:lnTo>
                  <a:lnTo>
                    <a:pt x="1037454" y="718904"/>
                  </a:lnTo>
                  <a:lnTo>
                    <a:pt x="1031370" y="727911"/>
                  </a:lnTo>
                  <a:lnTo>
                    <a:pt x="1024493" y="736917"/>
                  </a:lnTo>
                  <a:lnTo>
                    <a:pt x="1018145" y="745658"/>
                  </a:lnTo>
                  <a:lnTo>
                    <a:pt x="1011003" y="754399"/>
                  </a:lnTo>
                  <a:lnTo>
                    <a:pt x="1003862" y="762611"/>
                  </a:lnTo>
                  <a:lnTo>
                    <a:pt x="996456" y="771087"/>
                  </a:lnTo>
                  <a:lnTo>
                    <a:pt x="989049" y="779034"/>
                  </a:lnTo>
                  <a:lnTo>
                    <a:pt x="981379" y="787245"/>
                  </a:lnTo>
                  <a:lnTo>
                    <a:pt x="973443" y="794927"/>
                  </a:lnTo>
                  <a:lnTo>
                    <a:pt x="965244" y="802344"/>
                  </a:lnTo>
                  <a:lnTo>
                    <a:pt x="957044" y="809761"/>
                  </a:lnTo>
                  <a:lnTo>
                    <a:pt x="948315" y="816648"/>
                  </a:lnTo>
                  <a:lnTo>
                    <a:pt x="939851" y="823800"/>
                  </a:lnTo>
                  <a:lnTo>
                    <a:pt x="931122" y="830687"/>
                  </a:lnTo>
                  <a:lnTo>
                    <a:pt x="922129" y="837044"/>
                  </a:lnTo>
                  <a:lnTo>
                    <a:pt x="912871" y="843402"/>
                  </a:lnTo>
                  <a:lnTo>
                    <a:pt x="903613" y="849494"/>
                  </a:lnTo>
                  <a:lnTo>
                    <a:pt x="894356" y="855321"/>
                  </a:lnTo>
                  <a:lnTo>
                    <a:pt x="884833" y="861149"/>
                  </a:lnTo>
                  <a:lnTo>
                    <a:pt x="875047" y="866447"/>
                  </a:lnTo>
                  <a:lnTo>
                    <a:pt x="865260" y="871744"/>
                  </a:lnTo>
                  <a:lnTo>
                    <a:pt x="855473" y="876512"/>
                  </a:lnTo>
                  <a:lnTo>
                    <a:pt x="845157" y="881545"/>
                  </a:lnTo>
                  <a:lnTo>
                    <a:pt x="835106" y="885783"/>
                  </a:lnTo>
                  <a:lnTo>
                    <a:pt x="824526" y="890287"/>
                  </a:lnTo>
                  <a:lnTo>
                    <a:pt x="813945" y="894260"/>
                  </a:lnTo>
                  <a:lnTo>
                    <a:pt x="803365" y="897968"/>
                  </a:lnTo>
                  <a:lnTo>
                    <a:pt x="792520" y="901412"/>
                  </a:lnTo>
                  <a:lnTo>
                    <a:pt x="781676" y="904590"/>
                  </a:lnTo>
                  <a:lnTo>
                    <a:pt x="770566" y="907769"/>
                  </a:lnTo>
                  <a:lnTo>
                    <a:pt x="759721" y="910153"/>
                  </a:lnTo>
                  <a:lnTo>
                    <a:pt x="748348" y="912802"/>
                  </a:lnTo>
                  <a:lnTo>
                    <a:pt x="737238" y="914921"/>
                  </a:lnTo>
                  <a:lnTo>
                    <a:pt x="725865" y="916775"/>
                  </a:lnTo>
                  <a:lnTo>
                    <a:pt x="714226" y="918629"/>
                  </a:lnTo>
                  <a:lnTo>
                    <a:pt x="702852" y="919689"/>
                  </a:lnTo>
                  <a:lnTo>
                    <a:pt x="691214" y="920749"/>
                  </a:lnTo>
                  <a:lnTo>
                    <a:pt x="679311" y="921543"/>
                  </a:lnTo>
                  <a:lnTo>
                    <a:pt x="667673" y="922073"/>
                  </a:lnTo>
                  <a:lnTo>
                    <a:pt x="655770" y="922338"/>
                  </a:lnTo>
                  <a:lnTo>
                    <a:pt x="643867" y="922073"/>
                  </a:lnTo>
                  <a:lnTo>
                    <a:pt x="631965" y="921543"/>
                  </a:lnTo>
                  <a:lnTo>
                    <a:pt x="620326" y="920749"/>
                  </a:lnTo>
                  <a:lnTo>
                    <a:pt x="608423" y="919689"/>
                  </a:lnTo>
                  <a:lnTo>
                    <a:pt x="597050" y="918629"/>
                  </a:lnTo>
                  <a:lnTo>
                    <a:pt x="585676" y="916775"/>
                  </a:lnTo>
                  <a:lnTo>
                    <a:pt x="574302" y="914921"/>
                  </a:lnTo>
                  <a:lnTo>
                    <a:pt x="562928" y="912802"/>
                  </a:lnTo>
                  <a:lnTo>
                    <a:pt x="551819" y="910153"/>
                  </a:lnTo>
                  <a:lnTo>
                    <a:pt x="540709" y="907769"/>
                  </a:lnTo>
                  <a:lnTo>
                    <a:pt x="529600" y="904590"/>
                  </a:lnTo>
                  <a:lnTo>
                    <a:pt x="518755" y="901412"/>
                  </a:lnTo>
                  <a:lnTo>
                    <a:pt x="508175" y="897968"/>
                  </a:lnTo>
                  <a:lnTo>
                    <a:pt x="497330" y="894260"/>
                  </a:lnTo>
                  <a:lnTo>
                    <a:pt x="486750" y="890287"/>
                  </a:lnTo>
                  <a:lnTo>
                    <a:pt x="476699" y="885783"/>
                  </a:lnTo>
                  <a:lnTo>
                    <a:pt x="466118" y="881545"/>
                  </a:lnTo>
                  <a:lnTo>
                    <a:pt x="456067" y="876512"/>
                  </a:lnTo>
                  <a:lnTo>
                    <a:pt x="446280" y="871744"/>
                  </a:lnTo>
                  <a:lnTo>
                    <a:pt x="436229" y="866447"/>
                  </a:lnTo>
                  <a:lnTo>
                    <a:pt x="426442" y="861149"/>
                  </a:lnTo>
                  <a:lnTo>
                    <a:pt x="416920" y="855321"/>
                  </a:lnTo>
                  <a:lnTo>
                    <a:pt x="407662" y="849494"/>
                  </a:lnTo>
                  <a:lnTo>
                    <a:pt x="398405" y="843402"/>
                  </a:lnTo>
                  <a:lnTo>
                    <a:pt x="389147" y="837044"/>
                  </a:lnTo>
                  <a:lnTo>
                    <a:pt x="380154" y="830687"/>
                  </a:lnTo>
                  <a:lnTo>
                    <a:pt x="371689" y="823800"/>
                  </a:lnTo>
                  <a:lnTo>
                    <a:pt x="362961" y="816648"/>
                  </a:lnTo>
                  <a:lnTo>
                    <a:pt x="354232" y="809761"/>
                  </a:lnTo>
                  <a:lnTo>
                    <a:pt x="346297" y="802344"/>
                  </a:lnTo>
                  <a:lnTo>
                    <a:pt x="338097" y="794927"/>
                  </a:lnTo>
                  <a:lnTo>
                    <a:pt x="330426" y="787245"/>
                  </a:lnTo>
                  <a:lnTo>
                    <a:pt x="322491" y="779034"/>
                  </a:lnTo>
                  <a:lnTo>
                    <a:pt x="314820" y="771087"/>
                  </a:lnTo>
                  <a:lnTo>
                    <a:pt x="307414" y="762611"/>
                  </a:lnTo>
                  <a:lnTo>
                    <a:pt x="300537" y="754399"/>
                  </a:lnTo>
                  <a:lnTo>
                    <a:pt x="293660" y="745658"/>
                  </a:lnTo>
                  <a:lnTo>
                    <a:pt x="286782" y="736917"/>
                  </a:lnTo>
                  <a:lnTo>
                    <a:pt x="280434" y="727911"/>
                  </a:lnTo>
                  <a:lnTo>
                    <a:pt x="273822" y="718904"/>
                  </a:lnTo>
                  <a:lnTo>
                    <a:pt x="267738" y="709633"/>
                  </a:lnTo>
                  <a:lnTo>
                    <a:pt x="261919" y="700097"/>
                  </a:lnTo>
                  <a:lnTo>
                    <a:pt x="256364" y="690562"/>
                  </a:lnTo>
                  <a:lnTo>
                    <a:pt x="250809" y="681026"/>
                  </a:lnTo>
                  <a:lnTo>
                    <a:pt x="245784" y="671225"/>
                  </a:lnTo>
                  <a:lnTo>
                    <a:pt x="240758" y="660894"/>
                  </a:lnTo>
                  <a:lnTo>
                    <a:pt x="235997" y="650828"/>
                  </a:lnTo>
                  <a:lnTo>
                    <a:pt x="231765" y="640498"/>
                  </a:lnTo>
                  <a:lnTo>
                    <a:pt x="227268" y="630167"/>
                  </a:lnTo>
                  <a:lnTo>
                    <a:pt x="223301" y="619572"/>
                  </a:lnTo>
                  <a:lnTo>
                    <a:pt x="219598" y="608976"/>
                  </a:lnTo>
                  <a:lnTo>
                    <a:pt x="215895" y="598381"/>
                  </a:lnTo>
                  <a:lnTo>
                    <a:pt x="212985" y="587520"/>
                  </a:lnTo>
                  <a:lnTo>
                    <a:pt x="209811" y="576395"/>
                  </a:lnTo>
                  <a:lnTo>
                    <a:pt x="207166" y="565270"/>
                  </a:lnTo>
                  <a:lnTo>
                    <a:pt x="204521" y="554145"/>
                  </a:lnTo>
                  <a:lnTo>
                    <a:pt x="202405" y="542754"/>
                  </a:lnTo>
                  <a:lnTo>
                    <a:pt x="200553" y="531364"/>
                  </a:lnTo>
                  <a:lnTo>
                    <a:pt x="198966" y="519974"/>
                  </a:lnTo>
                  <a:lnTo>
                    <a:pt x="197908" y="508584"/>
                  </a:lnTo>
                  <a:lnTo>
                    <a:pt x="196585" y="496664"/>
                  </a:lnTo>
                  <a:lnTo>
                    <a:pt x="196056" y="485009"/>
                  </a:lnTo>
                  <a:lnTo>
                    <a:pt x="195527" y="473089"/>
                  </a:lnTo>
                  <a:lnTo>
                    <a:pt x="195263" y="461169"/>
                  </a:lnTo>
                  <a:lnTo>
                    <a:pt x="195527" y="449249"/>
                  </a:lnTo>
                  <a:lnTo>
                    <a:pt x="196056" y="437594"/>
                  </a:lnTo>
                  <a:lnTo>
                    <a:pt x="196585" y="425674"/>
                  </a:lnTo>
                  <a:lnTo>
                    <a:pt x="197908" y="414019"/>
                  </a:lnTo>
                  <a:lnTo>
                    <a:pt x="198966" y="402364"/>
                  </a:lnTo>
                  <a:lnTo>
                    <a:pt x="200553" y="390974"/>
                  </a:lnTo>
                  <a:lnTo>
                    <a:pt x="202405" y="379584"/>
                  </a:lnTo>
                  <a:lnTo>
                    <a:pt x="204521" y="368458"/>
                  </a:lnTo>
                  <a:lnTo>
                    <a:pt x="207166" y="357068"/>
                  </a:lnTo>
                  <a:lnTo>
                    <a:pt x="209811" y="345943"/>
                  </a:lnTo>
                  <a:lnTo>
                    <a:pt x="212985" y="335083"/>
                  </a:lnTo>
                  <a:lnTo>
                    <a:pt x="215895" y="323957"/>
                  </a:lnTo>
                  <a:lnTo>
                    <a:pt x="219598" y="313097"/>
                  </a:lnTo>
                  <a:lnTo>
                    <a:pt x="223301" y="302766"/>
                  </a:lnTo>
                  <a:lnTo>
                    <a:pt x="227268" y="292171"/>
                  </a:lnTo>
                  <a:lnTo>
                    <a:pt x="231765" y="281575"/>
                  </a:lnTo>
                  <a:lnTo>
                    <a:pt x="235997" y="271510"/>
                  </a:lnTo>
                  <a:lnTo>
                    <a:pt x="240758" y="261444"/>
                  </a:lnTo>
                  <a:lnTo>
                    <a:pt x="245784" y="251113"/>
                  </a:lnTo>
                  <a:lnTo>
                    <a:pt x="250809" y="241312"/>
                  </a:lnTo>
                  <a:lnTo>
                    <a:pt x="256364" y="231777"/>
                  </a:lnTo>
                  <a:lnTo>
                    <a:pt x="261919" y="222241"/>
                  </a:lnTo>
                  <a:lnTo>
                    <a:pt x="267738" y="212440"/>
                  </a:lnTo>
                  <a:lnTo>
                    <a:pt x="273822" y="203434"/>
                  </a:lnTo>
                  <a:lnTo>
                    <a:pt x="280434" y="194427"/>
                  </a:lnTo>
                  <a:lnTo>
                    <a:pt x="286782" y="185421"/>
                  </a:lnTo>
                  <a:lnTo>
                    <a:pt x="293660" y="176415"/>
                  </a:lnTo>
                  <a:lnTo>
                    <a:pt x="300537" y="167939"/>
                  </a:lnTo>
                  <a:lnTo>
                    <a:pt x="307414" y="159462"/>
                  </a:lnTo>
                  <a:lnTo>
                    <a:pt x="314820" y="151251"/>
                  </a:lnTo>
                  <a:lnTo>
                    <a:pt x="322491" y="143039"/>
                  </a:lnTo>
                  <a:lnTo>
                    <a:pt x="330426" y="135093"/>
                  </a:lnTo>
                  <a:lnTo>
                    <a:pt x="338097" y="127411"/>
                  </a:lnTo>
                  <a:lnTo>
                    <a:pt x="346297" y="119994"/>
                  </a:lnTo>
                  <a:lnTo>
                    <a:pt x="354232" y="112577"/>
                  </a:lnTo>
                  <a:lnTo>
                    <a:pt x="362961" y="105425"/>
                  </a:lnTo>
                  <a:lnTo>
                    <a:pt x="371689" y="98273"/>
                  </a:lnTo>
                  <a:lnTo>
                    <a:pt x="380154" y="91651"/>
                  </a:lnTo>
                  <a:lnTo>
                    <a:pt x="389147" y="85029"/>
                  </a:lnTo>
                  <a:lnTo>
                    <a:pt x="398405" y="78936"/>
                  </a:lnTo>
                  <a:lnTo>
                    <a:pt x="407662" y="72844"/>
                  </a:lnTo>
                  <a:lnTo>
                    <a:pt x="416920" y="67017"/>
                  </a:lnTo>
                  <a:lnTo>
                    <a:pt x="426442" y="61189"/>
                  </a:lnTo>
                  <a:lnTo>
                    <a:pt x="436229" y="55891"/>
                  </a:lnTo>
                  <a:lnTo>
                    <a:pt x="446280" y="50594"/>
                  </a:lnTo>
                  <a:lnTo>
                    <a:pt x="456067" y="45561"/>
                  </a:lnTo>
                  <a:lnTo>
                    <a:pt x="466118" y="40793"/>
                  </a:lnTo>
                  <a:lnTo>
                    <a:pt x="476699" y="36290"/>
                  </a:lnTo>
                  <a:lnTo>
                    <a:pt x="486750" y="32051"/>
                  </a:lnTo>
                  <a:lnTo>
                    <a:pt x="497330" y="28078"/>
                  </a:lnTo>
                  <a:lnTo>
                    <a:pt x="508175" y="24370"/>
                  </a:lnTo>
                  <a:lnTo>
                    <a:pt x="518755" y="20926"/>
                  </a:lnTo>
                  <a:lnTo>
                    <a:pt x="529600" y="17483"/>
                  </a:lnTo>
                  <a:lnTo>
                    <a:pt x="540709" y="14569"/>
                  </a:lnTo>
                  <a:lnTo>
                    <a:pt x="551819" y="11920"/>
                  </a:lnTo>
                  <a:lnTo>
                    <a:pt x="562928" y="9536"/>
                  </a:lnTo>
                  <a:lnTo>
                    <a:pt x="574302" y="7417"/>
                  </a:lnTo>
                  <a:lnTo>
                    <a:pt x="585676" y="5563"/>
                  </a:lnTo>
                  <a:lnTo>
                    <a:pt x="597050" y="3708"/>
                  </a:lnTo>
                  <a:lnTo>
                    <a:pt x="608423" y="2384"/>
                  </a:lnTo>
                  <a:lnTo>
                    <a:pt x="620326" y="1589"/>
                  </a:lnTo>
                  <a:lnTo>
                    <a:pt x="631965" y="530"/>
                  </a:lnTo>
                  <a:lnTo>
                    <a:pt x="643867" y="265"/>
                  </a:lnTo>
                  <a:lnTo>
                    <a:pt x="65577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7" name="KSO_Shape"/>
            <p:cNvSpPr/>
            <p:nvPr/>
          </p:nvSpPr>
          <p:spPr>
            <a:xfrm>
              <a:off x="2487971" y="6184345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9" name="KSO_Shape"/>
            <p:cNvSpPr/>
            <p:nvPr/>
          </p:nvSpPr>
          <p:spPr>
            <a:xfrm>
              <a:off x="2487971" y="6635142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0" name="KSO_Shape"/>
            <p:cNvSpPr/>
            <p:nvPr/>
          </p:nvSpPr>
          <p:spPr>
            <a:xfrm>
              <a:off x="2487971" y="7021348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1" name="KSO_Shape"/>
            <p:cNvSpPr/>
            <p:nvPr/>
          </p:nvSpPr>
          <p:spPr>
            <a:xfrm>
              <a:off x="2487971" y="7408645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3" name="KSO_Shape"/>
            <p:cNvSpPr/>
            <p:nvPr/>
          </p:nvSpPr>
          <p:spPr>
            <a:xfrm>
              <a:off x="6294628" y="6184345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4" name="KSO_Shape"/>
            <p:cNvSpPr/>
            <p:nvPr/>
          </p:nvSpPr>
          <p:spPr>
            <a:xfrm>
              <a:off x="6294628" y="6604300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59" name="KSO_Shape"/>
            <p:cNvSpPr/>
            <p:nvPr/>
          </p:nvSpPr>
          <p:spPr>
            <a:xfrm>
              <a:off x="6294628" y="6995951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" name="KSO_Shape"/>
            <p:cNvSpPr/>
            <p:nvPr/>
          </p:nvSpPr>
          <p:spPr>
            <a:xfrm>
              <a:off x="6294628" y="7399577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" name="KSO_Shape"/>
            <p:cNvSpPr/>
            <p:nvPr/>
          </p:nvSpPr>
          <p:spPr>
            <a:xfrm>
              <a:off x="10538670" y="6184345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5" name="KSO_Shape"/>
            <p:cNvSpPr/>
            <p:nvPr/>
          </p:nvSpPr>
          <p:spPr>
            <a:xfrm>
              <a:off x="10538670" y="6604300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7" name="KSO_Shape"/>
            <p:cNvSpPr/>
            <p:nvPr/>
          </p:nvSpPr>
          <p:spPr>
            <a:xfrm>
              <a:off x="10538670" y="6995951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3" name="KSO_Shape"/>
            <p:cNvSpPr/>
            <p:nvPr/>
          </p:nvSpPr>
          <p:spPr>
            <a:xfrm>
              <a:off x="13804659" y="6184345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4" name="KSO_Shape"/>
            <p:cNvSpPr/>
            <p:nvPr/>
          </p:nvSpPr>
          <p:spPr>
            <a:xfrm>
              <a:off x="13804659" y="6620629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6" name="KSO_Shape"/>
          <p:cNvSpPr/>
          <p:nvPr/>
        </p:nvSpPr>
        <p:spPr>
          <a:xfrm>
            <a:off x="13804659" y="6996187"/>
            <a:ext cx="202739" cy="2027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94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wenyu.li\Desktop\横 PP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62" y="0"/>
            <a:ext cx="18307562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矩形 49"/>
          <p:cNvSpPr/>
          <p:nvPr/>
        </p:nvSpPr>
        <p:spPr>
          <a:xfrm>
            <a:off x="-9781" y="-25708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框图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523735" y="2723000"/>
            <a:ext cx="2415035" cy="1719134"/>
          </a:xfrm>
          <a:prstGeom prst="rect">
            <a:avLst/>
          </a:prstGeom>
          <a:blipFill>
            <a:blip r:embed="rId4"/>
            <a:stretch>
              <a:fillRect l="-4000" r="-5000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0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3086910" y="2723000"/>
            <a:ext cx="2415035" cy="1719134"/>
          </a:xfrm>
          <a:prstGeom prst="rect">
            <a:avLst/>
          </a:prstGeom>
          <a:blipFill>
            <a:blip r:embed="rId5"/>
            <a:stretch>
              <a:fillRect l="-4000" r="-5000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0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50085" y="2238899"/>
            <a:ext cx="3424384" cy="2604608"/>
          </a:xfrm>
          <a:prstGeom prst="rect">
            <a:avLst/>
          </a:prstGeom>
          <a:blipFill>
            <a:blip r:embed="rId6"/>
            <a:stretch>
              <a:fillRect l="-4000" r="-5000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0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9222609" y="2238899"/>
            <a:ext cx="3424384" cy="2604608"/>
          </a:xfrm>
          <a:prstGeom prst="rect">
            <a:avLst/>
          </a:prstGeom>
          <a:blipFill dpi="0" rotWithShape="1">
            <a:blip r:embed="rId7"/>
            <a:srcRect/>
            <a:stretch>
              <a:fillRect l="-4000" r="-5000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0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2777880" y="2723000"/>
            <a:ext cx="2415035" cy="1719134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0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5341056" y="2723000"/>
            <a:ext cx="2415035" cy="1719134"/>
          </a:xfrm>
          <a:prstGeom prst="rect">
            <a:avLst/>
          </a:prstGeom>
          <a:blipFill dpi="0" rotWithShape="1">
            <a:blip r:embed="rId9"/>
            <a:srcRect/>
            <a:stretch>
              <a:fillRect r="-1000" b="-13000"/>
            </a:stretch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200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35" name="直接连接符 134"/>
          <p:cNvCxnSpPr/>
          <p:nvPr/>
        </p:nvCxnSpPr>
        <p:spPr>
          <a:xfrm flipV="1">
            <a:off x="3385748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8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2741769" y="5600104"/>
            <a:ext cx="2189725" cy="3129026"/>
          </a:xfrm>
          <a:prstGeom prst="rect">
            <a:avLst/>
          </a:prstGeom>
          <a:solidFill>
            <a:srgbClr val="129AE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4931494" y="5600104"/>
            <a:ext cx="2189725" cy="3129026"/>
          </a:xfrm>
          <a:prstGeom prst="rect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7121219" y="5600104"/>
            <a:ext cx="2189725" cy="3129026"/>
          </a:xfrm>
          <a:prstGeom prst="rect">
            <a:avLst/>
          </a:prstGeom>
          <a:solidFill>
            <a:srgbClr val="129AE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9310944" y="5600104"/>
            <a:ext cx="2189725" cy="3129026"/>
          </a:xfrm>
          <a:prstGeom prst="rect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1500669" y="5600104"/>
            <a:ext cx="2189725" cy="3129026"/>
          </a:xfrm>
          <a:prstGeom prst="rect">
            <a:avLst/>
          </a:prstGeom>
          <a:solidFill>
            <a:srgbClr val="129AEE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3690394" y="5600104"/>
            <a:ext cx="2189725" cy="3129026"/>
          </a:xfrm>
          <a:prstGeom prst="rect">
            <a:avLst/>
          </a:prstGeom>
          <a:solidFill>
            <a:srgbClr val="0070C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Rectangle 22"/>
          <p:cNvSpPr>
            <a:spLocks noChangeArrowheads="1"/>
          </p:cNvSpPr>
          <p:nvPr/>
        </p:nvSpPr>
        <p:spPr bwMode="auto">
          <a:xfrm>
            <a:off x="7177941" y="6204503"/>
            <a:ext cx="209533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293" eaLnBrk="1" hangingPunct="1">
              <a:buFont typeface="Arial" charset="0"/>
              <a:buNone/>
              <a:defRPr/>
            </a:pPr>
            <a:r>
              <a:rPr lang="zh-CN" altLang="en-US" sz="26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易科研</a:t>
            </a:r>
            <a:endParaRPr lang="en-US" altLang="zh-CN" sz="2600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293" eaLnBrk="1" hangingPunct="1">
              <a:defRPr/>
            </a:pPr>
            <a:r>
              <a:rPr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0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11549633" y="6204503"/>
            <a:ext cx="2097620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293" eaLnBrk="1" hangingPunct="1">
              <a:buFont typeface="Arial" charset="0"/>
              <a:buNone/>
              <a:defRPr/>
            </a:pPr>
            <a:r>
              <a:rPr lang="zh-CN" altLang="en-US" sz="26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易文化</a:t>
            </a:r>
            <a:endParaRPr lang="en-US" altLang="zh-CN" sz="2600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293" eaLnBrk="1" hangingPunct="1">
              <a:defRPr/>
            </a:pPr>
            <a:r>
              <a:rPr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20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Rectangle 30"/>
          <p:cNvSpPr>
            <a:spLocks noChangeArrowheads="1"/>
          </p:cNvSpPr>
          <p:nvPr/>
        </p:nvSpPr>
        <p:spPr bwMode="auto">
          <a:xfrm>
            <a:off x="9623428" y="6204503"/>
            <a:ext cx="1598404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293" eaLnBrk="1" hangingPunct="1">
              <a:spcAft>
                <a:spcPts val="600"/>
              </a:spcAft>
              <a:buFont typeface="Arial" charset="0"/>
              <a:buNone/>
              <a:defRPr/>
            </a:pPr>
            <a:r>
              <a:rPr lang="zh-CN" altLang="en-US" sz="26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易</a:t>
            </a:r>
            <a:r>
              <a:rPr lang="zh-CN" altLang="en-US" sz="2600" b="1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生活</a:t>
            </a:r>
            <a:endParaRPr lang="en-US" altLang="zh-CN" sz="2600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Rectangle 20"/>
          <p:cNvSpPr>
            <a:spLocks noChangeArrowheads="1"/>
          </p:cNvSpPr>
          <p:nvPr/>
        </p:nvSpPr>
        <p:spPr bwMode="auto">
          <a:xfrm>
            <a:off x="13907174" y="6204503"/>
            <a:ext cx="1770151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293" eaLnBrk="1" hangingPunct="1">
              <a:buFont typeface="Arial" charset="0"/>
              <a:buNone/>
              <a:defRPr/>
            </a:pPr>
            <a:r>
              <a:rPr lang="zh-CN" altLang="en-US" sz="26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易</a:t>
            </a:r>
            <a:r>
              <a:rPr lang="zh-CN" altLang="en-US" sz="2600" b="1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sz="2600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5" name="直接连接符 124"/>
          <p:cNvCxnSpPr/>
          <p:nvPr/>
        </p:nvCxnSpPr>
        <p:spPr>
          <a:xfrm flipH="1">
            <a:off x="3055143" y="6829949"/>
            <a:ext cx="12430205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3419999" y="5129223"/>
            <a:ext cx="917166" cy="9171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129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640137" y="5129223"/>
            <a:ext cx="917166" cy="9171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8" name="KSO_Shape"/>
          <p:cNvSpPr>
            <a:spLocks/>
          </p:cNvSpPr>
          <p:nvPr/>
        </p:nvSpPr>
        <p:spPr bwMode="auto">
          <a:xfrm>
            <a:off x="3568869" y="5266482"/>
            <a:ext cx="619426" cy="667244"/>
          </a:xfrm>
          <a:custGeom>
            <a:avLst/>
            <a:gdLst>
              <a:gd name="T0" fmla="*/ 807603 w 2265363"/>
              <a:gd name="T1" fmla="*/ 1870063 h 2438400"/>
              <a:gd name="T2" fmla="*/ 1092591 w 2265363"/>
              <a:gd name="T3" fmla="*/ 1655079 h 2438400"/>
              <a:gd name="T4" fmla="*/ 987378 w 2265363"/>
              <a:gd name="T5" fmla="*/ 1652113 h 2438400"/>
              <a:gd name="T6" fmla="*/ 803619 w 2265363"/>
              <a:gd name="T7" fmla="*/ 1651620 h 2438400"/>
              <a:gd name="T8" fmla="*/ 706514 w 2265363"/>
              <a:gd name="T9" fmla="*/ 1646678 h 2438400"/>
              <a:gd name="T10" fmla="*/ 1698053 w 2265363"/>
              <a:gd name="T11" fmla="*/ 1643680 h 2438400"/>
              <a:gd name="T12" fmla="*/ 1225432 w 2265363"/>
              <a:gd name="T13" fmla="*/ 1730694 h 2438400"/>
              <a:gd name="T14" fmla="*/ 1660611 w 2265363"/>
              <a:gd name="T15" fmla="*/ 1549479 h 2438400"/>
              <a:gd name="T16" fmla="*/ 519545 w 2265363"/>
              <a:gd name="T17" fmla="*/ 1390794 h 2438400"/>
              <a:gd name="T18" fmla="*/ 447643 w 2265363"/>
              <a:gd name="T19" fmla="*/ 1332057 h 2438400"/>
              <a:gd name="T20" fmla="*/ 415235 w 2265363"/>
              <a:gd name="T21" fmla="*/ 1342805 h 2438400"/>
              <a:gd name="T22" fmla="*/ 321688 w 2265363"/>
              <a:gd name="T23" fmla="*/ 1363163 h 2438400"/>
              <a:gd name="T24" fmla="*/ 162704 w 2265363"/>
              <a:gd name="T25" fmla="*/ 1593039 h 2438400"/>
              <a:gd name="T26" fmla="*/ 84577 w 2265363"/>
              <a:gd name="T27" fmla="*/ 1431036 h 2438400"/>
              <a:gd name="T28" fmla="*/ 1375559 w 2265363"/>
              <a:gd name="T29" fmla="*/ 1312415 h 2438400"/>
              <a:gd name="T30" fmla="*/ 1344869 w 2265363"/>
              <a:gd name="T31" fmla="*/ 1307927 h 2438400"/>
              <a:gd name="T32" fmla="*/ 1272476 w 2265363"/>
              <a:gd name="T33" fmla="*/ 1361280 h 2438400"/>
              <a:gd name="T34" fmla="*/ 1218542 w 2265363"/>
              <a:gd name="T35" fmla="*/ 1249731 h 2438400"/>
              <a:gd name="T36" fmla="*/ 652846 w 2265363"/>
              <a:gd name="T37" fmla="*/ 1148691 h 2438400"/>
              <a:gd name="T38" fmla="*/ 606985 w 2265363"/>
              <a:gd name="T39" fmla="*/ 1150938 h 2438400"/>
              <a:gd name="T40" fmla="*/ 1197159 w 2265363"/>
              <a:gd name="T41" fmla="*/ 1148449 h 2438400"/>
              <a:gd name="T42" fmla="*/ 1156511 w 2265363"/>
              <a:gd name="T43" fmla="*/ 1128479 h 2438400"/>
              <a:gd name="T44" fmla="*/ 307346 w 2265363"/>
              <a:gd name="T45" fmla="*/ 921742 h 2438400"/>
              <a:gd name="T46" fmla="*/ 278842 w 2265363"/>
              <a:gd name="T47" fmla="*/ 945059 h 2438400"/>
              <a:gd name="T48" fmla="*/ 1501779 w 2265363"/>
              <a:gd name="T49" fmla="*/ 889737 h 2438400"/>
              <a:gd name="T50" fmla="*/ 1486411 w 2265363"/>
              <a:gd name="T51" fmla="*/ 843173 h 2438400"/>
              <a:gd name="T52" fmla="*/ 1277714 w 2265363"/>
              <a:gd name="T53" fmla="*/ 540246 h 2438400"/>
              <a:gd name="T54" fmla="*/ 1161926 w 2265363"/>
              <a:gd name="T55" fmla="*/ 776388 h 2438400"/>
              <a:gd name="T56" fmla="*/ 840098 w 2265363"/>
              <a:gd name="T57" fmla="*/ 1600895 h 2438400"/>
              <a:gd name="T58" fmla="*/ 611249 w 2265363"/>
              <a:gd name="T59" fmla="*/ 1059905 h 2438400"/>
              <a:gd name="T60" fmla="*/ 546784 w 2265363"/>
              <a:gd name="T61" fmla="*/ 508496 h 2438400"/>
              <a:gd name="T62" fmla="*/ 1022335 w 2265363"/>
              <a:gd name="T63" fmla="*/ 422177 h 2438400"/>
              <a:gd name="T64" fmla="*/ 495405 w 2265363"/>
              <a:gd name="T65" fmla="*/ 982018 h 2438400"/>
              <a:gd name="T66" fmla="*/ 437558 w 2265363"/>
              <a:gd name="T67" fmla="*/ 1315145 h 2438400"/>
              <a:gd name="T68" fmla="*/ 304484 w 2265363"/>
              <a:gd name="T69" fmla="*/ 848569 h 2438400"/>
              <a:gd name="T70" fmla="*/ 267492 w 2265363"/>
              <a:gd name="T71" fmla="*/ 421433 h 2438400"/>
              <a:gd name="T72" fmla="*/ 591551 w 2265363"/>
              <a:gd name="T73" fmla="*/ 418578 h 2438400"/>
              <a:gd name="T74" fmla="*/ 1526543 w 2265363"/>
              <a:gd name="T75" fmla="*/ 392345 h 2438400"/>
              <a:gd name="T76" fmla="*/ 1488091 w 2265363"/>
              <a:gd name="T77" fmla="*/ 816070 h 2438400"/>
              <a:gd name="T78" fmla="*/ 1368522 w 2265363"/>
              <a:gd name="T79" fmla="*/ 1294559 h 2438400"/>
              <a:gd name="T80" fmla="*/ 1288148 w 2265363"/>
              <a:gd name="T81" fmla="*/ 1044536 h 2438400"/>
              <a:gd name="T82" fmla="*/ 1395561 w 2265363"/>
              <a:gd name="T83" fmla="*/ 346998 h 2438400"/>
              <a:gd name="T84" fmla="*/ 1204896 w 2265363"/>
              <a:gd name="T85" fmla="*/ 344070 h 2438400"/>
              <a:gd name="T86" fmla="*/ 581158 w 2265363"/>
              <a:gd name="T87" fmla="*/ 104180 h 2438400"/>
              <a:gd name="T88" fmla="*/ 635289 w 2265363"/>
              <a:gd name="T89" fmla="*/ 328911 h 2438400"/>
              <a:gd name="T90" fmla="*/ 547542 w 2265363"/>
              <a:gd name="T91" fmla="*/ 238126 h 2438400"/>
              <a:gd name="T92" fmla="*/ 404182 w 2265363"/>
              <a:gd name="T93" fmla="*/ 306587 h 2438400"/>
              <a:gd name="T94" fmla="*/ 290236 w 2265363"/>
              <a:gd name="T95" fmla="*/ 335360 h 2438400"/>
              <a:gd name="T96" fmla="*/ 328547 w 2265363"/>
              <a:gd name="T97" fmla="*/ 168920 h 2438400"/>
              <a:gd name="T98" fmla="*/ 1342152 w 2265363"/>
              <a:gd name="T99" fmla="*/ 10914 h 2438400"/>
              <a:gd name="T100" fmla="*/ 1476305 w 2265363"/>
              <a:gd name="T101" fmla="*/ 215305 h 2438400"/>
              <a:gd name="T102" fmla="*/ 1493136 w 2265363"/>
              <a:gd name="T103" fmla="*/ 326182 h 2438400"/>
              <a:gd name="T104" fmla="*/ 1371359 w 2265363"/>
              <a:gd name="T105" fmla="*/ 307083 h 2438400"/>
              <a:gd name="T106" fmla="*/ 1259234 w 2265363"/>
              <a:gd name="T107" fmla="*/ 291208 h 2438400"/>
              <a:gd name="T108" fmla="*/ 1193643 w 2265363"/>
              <a:gd name="T109" fmla="*/ 288231 h 2438400"/>
              <a:gd name="T110" fmla="*/ 1252304 w 2265363"/>
              <a:gd name="T111" fmla="*/ 34975 h 2438400"/>
              <a:gd name="T112" fmla="*/ 1059598 w 2265363"/>
              <a:gd name="T113" fmla="*/ 73089 h 2438400"/>
              <a:gd name="T114" fmla="*/ 1039026 w 2265363"/>
              <a:gd name="T115" fmla="*/ 130569 h 2438400"/>
              <a:gd name="T116" fmla="*/ 1058855 w 2265363"/>
              <a:gd name="T117" fmla="*/ 276498 h 2438400"/>
              <a:gd name="T118" fmla="*/ 921045 w 2265363"/>
              <a:gd name="T119" fmla="*/ 423666 h 2438400"/>
              <a:gd name="T120" fmla="*/ 753244 w 2265363"/>
              <a:gd name="T121" fmla="*/ 275507 h 2438400"/>
              <a:gd name="T122" fmla="*/ 752005 w 2265363"/>
              <a:gd name="T123" fmla="*/ 116446 h 2438400"/>
              <a:gd name="T124" fmla="*/ 900472 w 2265363"/>
              <a:gd name="T125" fmla="*/ 495 h 24384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65363" h="2438400">
                <a:moveTo>
                  <a:pt x="402259" y="2146300"/>
                </a:moveTo>
                <a:lnTo>
                  <a:pt x="432729" y="2155498"/>
                </a:lnTo>
                <a:lnTo>
                  <a:pt x="448916" y="2160572"/>
                </a:lnTo>
                <a:lnTo>
                  <a:pt x="467643" y="2166281"/>
                </a:lnTo>
                <a:lnTo>
                  <a:pt x="489226" y="2172307"/>
                </a:lnTo>
                <a:lnTo>
                  <a:pt x="513665" y="2177698"/>
                </a:lnTo>
                <a:lnTo>
                  <a:pt x="526679" y="2181187"/>
                </a:lnTo>
                <a:lnTo>
                  <a:pt x="539692" y="2184676"/>
                </a:lnTo>
                <a:lnTo>
                  <a:pt x="553657" y="2187847"/>
                </a:lnTo>
                <a:lnTo>
                  <a:pt x="568258" y="2191019"/>
                </a:lnTo>
                <a:lnTo>
                  <a:pt x="630468" y="2203388"/>
                </a:lnTo>
                <a:lnTo>
                  <a:pt x="646972" y="2206242"/>
                </a:lnTo>
                <a:lnTo>
                  <a:pt x="663477" y="2209097"/>
                </a:lnTo>
                <a:lnTo>
                  <a:pt x="697438" y="2214171"/>
                </a:lnTo>
                <a:lnTo>
                  <a:pt x="714578" y="2217343"/>
                </a:lnTo>
                <a:lnTo>
                  <a:pt x="732035" y="2219563"/>
                </a:lnTo>
                <a:lnTo>
                  <a:pt x="749492" y="2221783"/>
                </a:lnTo>
                <a:lnTo>
                  <a:pt x="766949" y="2223686"/>
                </a:lnTo>
                <a:lnTo>
                  <a:pt x="802180" y="2227809"/>
                </a:lnTo>
                <a:lnTo>
                  <a:pt x="836776" y="2230981"/>
                </a:lnTo>
                <a:lnTo>
                  <a:pt x="871372" y="2234152"/>
                </a:lnTo>
                <a:lnTo>
                  <a:pt x="904699" y="2236689"/>
                </a:lnTo>
                <a:lnTo>
                  <a:pt x="921204" y="2238275"/>
                </a:lnTo>
                <a:lnTo>
                  <a:pt x="937073" y="2238909"/>
                </a:lnTo>
                <a:lnTo>
                  <a:pt x="967861" y="2240495"/>
                </a:lnTo>
                <a:lnTo>
                  <a:pt x="997379" y="2241764"/>
                </a:lnTo>
                <a:lnTo>
                  <a:pt x="1024358" y="2243032"/>
                </a:lnTo>
                <a:lnTo>
                  <a:pt x="1037371" y="2243667"/>
                </a:lnTo>
                <a:lnTo>
                  <a:pt x="1049749" y="2243667"/>
                </a:lnTo>
                <a:lnTo>
                  <a:pt x="1073554" y="2243667"/>
                </a:lnTo>
                <a:lnTo>
                  <a:pt x="1108467" y="2243984"/>
                </a:lnTo>
                <a:lnTo>
                  <a:pt x="1111641" y="2221783"/>
                </a:lnTo>
                <a:lnTo>
                  <a:pt x="1338263" y="2284580"/>
                </a:lnTo>
                <a:lnTo>
                  <a:pt x="1082758" y="2438400"/>
                </a:lnTo>
                <a:lnTo>
                  <a:pt x="1088154" y="2395584"/>
                </a:lnTo>
                <a:lnTo>
                  <a:pt x="1071014" y="2394950"/>
                </a:lnTo>
                <a:lnTo>
                  <a:pt x="1047210" y="2393998"/>
                </a:lnTo>
                <a:lnTo>
                  <a:pt x="1034515" y="2393681"/>
                </a:lnTo>
                <a:lnTo>
                  <a:pt x="1020866" y="2393047"/>
                </a:lnTo>
                <a:lnTo>
                  <a:pt x="991348" y="2391144"/>
                </a:lnTo>
                <a:lnTo>
                  <a:pt x="959926" y="2389241"/>
                </a:lnTo>
                <a:lnTo>
                  <a:pt x="926599" y="2386704"/>
                </a:lnTo>
                <a:lnTo>
                  <a:pt x="909777" y="2385118"/>
                </a:lnTo>
                <a:lnTo>
                  <a:pt x="892320" y="2383532"/>
                </a:lnTo>
                <a:lnTo>
                  <a:pt x="820588" y="2375603"/>
                </a:lnTo>
                <a:lnTo>
                  <a:pt x="802497" y="2373383"/>
                </a:lnTo>
                <a:lnTo>
                  <a:pt x="784088" y="2370846"/>
                </a:lnTo>
                <a:lnTo>
                  <a:pt x="746952" y="2364820"/>
                </a:lnTo>
                <a:lnTo>
                  <a:pt x="728543" y="2362283"/>
                </a:lnTo>
                <a:lnTo>
                  <a:pt x="710134" y="2359111"/>
                </a:lnTo>
                <a:lnTo>
                  <a:pt x="692043" y="2355940"/>
                </a:lnTo>
                <a:lnTo>
                  <a:pt x="673634" y="2352134"/>
                </a:lnTo>
                <a:lnTo>
                  <a:pt x="638085" y="2344839"/>
                </a:lnTo>
                <a:lnTo>
                  <a:pt x="620311" y="2341668"/>
                </a:lnTo>
                <a:lnTo>
                  <a:pt x="602854" y="2337545"/>
                </a:lnTo>
                <a:lnTo>
                  <a:pt x="536835" y="2321370"/>
                </a:lnTo>
                <a:lnTo>
                  <a:pt x="528900" y="2319467"/>
                </a:lnTo>
                <a:lnTo>
                  <a:pt x="521283" y="2317564"/>
                </a:lnTo>
                <a:lnTo>
                  <a:pt x="506365" y="2313124"/>
                </a:lnTo>
                <a:lnTo>
                  <a:pt x="478117" y="2304243"/>
                </a:lnTo>
                <a:lnTo>
                  <a:pt x="452090" y="2296632"/>
                </a:lnTo>
                <a:lnTo>
                  <a:pt x="428920" y="2288703"/>
                </a:lnTo>
                <a:lnTo>
                  <a:pt x="408607" y="2281091"/>
                </a:lnTo>
                <a:lnTo>
                  <a:pt x="391467" y="2274748"/>
                </a:lnTo>
                <a:lnTo>
                  <a:pt x="358775" y="2262379"/>
                </a:lnTo>
                <a:lnTo>
                  <a:pt x="402259" y="2146300"/>
                </a:lnTo>
                <a:close/>
                <a:moveTo>
                  <a:pt x="1231900" y="2073275"/>
                </a:moveTo>
                <a:lnTo>
                  <a:pt x="1342313" y="2073275"/>
                </a:lnTo>
                <a:lnTo>
                  <a:pt x="1346426" y="2075805"/>
                </a:lnTo>
                <a:lnTo>
                  <a:pt x="1356866" y="2083079"/>
                </a:lnTo>
                <a:lnTo>
                  <a:pt x="1369205" y="2091618"/>
                </a:lnTo>
                <a:lnTo>
                  <a:pt x="1375532" y="2096362"/>
                </a:lnTo>
                <a:lnTo>
                  <a:pt x="1382492" y="2102055"/>
                </a:lnTo>
                <a:lnTo>
                  <a:pt x="1388820" y="2107431"/>
                </a:lnTo>
                <a:lnTo>
                  <a:pt x="1394514" y="2112808"/>
                </a:lnTo>
                <a:lnTo>
                  <a:pt x="1399576" y="2118501"/>
                </a:lnTo>
                <a:lnTo>
                  <a:pt x="1404005" y="2124193"/>
                </a:lnTo>
                <a:lnTo>
                  <a:pt x="1405903" y="2126723"/>
                </a:lnTo>
                <a:lnTo>
                  <a:pt x="1407485" y="2129570"/>
                </a:lnTo>
                <a:lnTo>
                  <a:pt x="1408751" y="2132100"/>
                </a:lnTo>
                <a:lnTo>
                  <a:pt x="1409384" y="2134630"/>
                </a:lnTo>
                <a:lnTo>
                  <a:pt x="1409700" y="2136844"/>
                </a:lnTo>
                <a:lnTo>
                  <a:pt x="1409700" y="2139058"/>
                </a:lnTo>
                <a:lnTo>
                  <a:pt x="1409384" y="2141271"/>
                </a:lnTo>
                <a:lnTo>
                  <a:pt x="1408751" y="2143801"/>
                </a:lnTo>
                <a:lnTo>
                  <a:pt x="1407169" y="2145383"/>
                </a:lnTo>
                <a:lnTo>
                  <a:pt x="1405271" y="2146964"/>
                </a:lnTo>
                <a:lnTo>
                  <a:pt x="1403056" y="2148862"/>
                </a:lnTo>
                <a:lnTo>
                  <a:pt x="1399892" y="2150127"/>
                </a:lnTo>
                <a:lnTo>
                  <a:pt x="1396412" y="2151076"/>
                </a:lnTo>
                <a:lnTo>
                  <a:pt x="1392300" y="2152341"/>
                </a:lnTo>
                <a:lnTo>
                  <a:pt x="1387238" y="2152973"/>
                </a:lnTo>
                <a:lnTo>
                  <a:pt x="1381543" y="2153922"/>
                </a:lnTo>
                <a:lnTo>
                  <a:pt x="1372685" y="2154238"/>
                </a:lnTo>
                <a:lnTo>
                  <a:pt x="1364459" y="2154238"/>
                </a:lnTo>
                <a:lnTo>
                  <a:pt x="1356233" y="2153289"/>
                </a:lnTo>
                <a:lnTo>
                  <a:pt x="1348641" y="2152657"/>
                </a:lnTo>
                <a:lnTo>
                  <a:pt x="1341048" y="2151076"/>
                </a:lnTo>
                <a:lnTo>
                  <a:pt x="1334087" y="2149494"/>
                </a:lnTo>
                <a:lnTo>
                  <a:pt x="1327444" y="2147280"/>
                </a:lnTo>
                <a:lnTo>
                  <a:pt x="1321116" y="2145067"/>
                </a:lnTo>
                <a:lnTo>
                  <a:pt x="1314473" y="2142536"/>
                </a:lnTo>
                <a:lnTo>
                  <a:pt x="1308461" y="2139690"/>
                </a:lnTo>
                <a:lnTo>
                  <a:pt x="1303083" y="2136211"/>
                </a:lnTo>
                <a:lnTo>
                  <a:pt x="1297389" y="2133049"/>
                </a:lnTo>
                <a:lnTo>
                  <a:pt x="1286632" y="2126091"/>
                </a:lnTo>
                <a:lnTo>
                  <a:pt x="1275559" y="2118184"/>
                </a:lnTo>
                <a:lnTo>
                  <a:pt x="1271130" y="2115338"/>
                </a:lnTo>
                <a:lnTo>
                  <a:pt x="1269232" y="2114389"/>
                </a:lnTo>
                <a:lnTo>
                  <a:pt x="1267650" y="2114073"/>
                </a:lnTo>
                <a:lnTo>
                  <a:pt x="1266701" y="2113757"/>
                </a:lnTo>
                <a:lnTo>
                  <a:pt x="1265752" y="2114073"/>
                </a:lnTo>
                <a:lnTo>
                  <a:pt x="1265119" y="2114073"/>
                </a:lnTo>
                <a:lnTo>
                  <a:pt x="1264802" y="2114705"/>
                </a:lnTo>
                <a:lnTo>
                  <a:pt x="1263537" y="2116287"/>
                </a:lnTo>
                <a:lnTo>
                  <a:pt x="1263221" y="2117552"/>
                </a:lnTo>
                <a:lnTo>
                  <a:pt x="1262588" y="2118817"/>
                </a:lnTo>
                <a:lnTo>
                  <a:pt x="1261639" y="2118817"/>
                </a:lnTo>
                <a:lnTo>
                  <a:pt x="1261006" y="2119449"/>
                </a:lnTo>
                <a:lnTo>
                  <a:pt x="1248351" y="2118501"/>
                </a:lnTo>
                <a:lnTo>
                  <a:pt x="1241391" y="2117868"/>
                </a:lnTo>
                <a:lnTo>
                  <a:pt x="1238860" y="2117552"/>
                </a:lnTo>
                <a:lnTo>
                  <a:pt x="1236962" y="2116603"/>
                </a:lnTo>
                <a:lnTo>
                  <a:pt x="1235064" y="2106799"/>
                </a:lnTo>
                <a:lnTo>
                  <a:pt x="1233798" y="2099209"/>
                </a:lnTo>
                <a:lnTo>
                  <a:pt x="1232849" y="2092251"/>
                </a:lnTo>
                <a:lnTo>
                  <a:pt x="1232533" y="2087191"/>
                </a:lnTo>
                <a:lnTo>
                  <a:pt x="1232849" y="2082130"/>
                </a:lnTo>
                <a:lnTo>
                  <a:pt x="1233165" y="2078968"/>
                </a:lnTo>
                <a:lnTo>
                  <a:pt x="1233798" y="2076754"/>
                </a:lnTo>
                <a:lnTo>
                  <a:pt x="1231900" y="2073275"/>
                </a:lnTo>
                <a:close/>
                <a:moveTo>
                  <a:pt x="952348" y="2073275"/>
                </a:moveTo>
                <a:lnTo>
                  <a:pt x="1063626" y="2073275"/>
                </a:lnTo>
                <a:lnTo>
                  <a:pt x="1062027" y="2076754"/>
                </a:lnTo>
                <a:lnTo>
                  <a:pt x="1062347" y="2078335"/>
                </a:lnTo>
                <a:lnTo>
                  <a:pt x="1062986" y="2081498"/>
                </a:lnTo>
                <a:lnTo>
                  <a:pt x="1063306" y="2085609"/>
                </a:lnTo>
                <a:lnTo>
                  <a:pt x="1062986" y="2090986"/>
                </a:lnTo>
                <a:lnTo>
                  <a:pt x="1062027" y="2097944"/>
                </a:lnTo>
                <a:lnTo>
                  <a:pt x="1061068" y="2106166"/>
                </a:lnTo>
                <a:lnTo>
                  <a:pt x="1058829" y="2116603"/>
                </a:lnTo>
                <a:lnTo>
                  <a:pt x="1056911" y="2117552"/>
                </a:lnTo>
                <a:lnTo>
                  <a:pt x="1054033" y="2117868"/>
                </a:lnTo>
                <a:lnTo>
                  <a:pt x="1047318" y="2118501"/>
                </a:lnTo>
                <a:lnTo>
                  <a:pt x="1034527" y="2119449"/>
                </a:lnTo>
                <a:lnTo>
                  <a:pt x="1033568" y="2118817"/>
                </a:lnTo>
                <a:lnTo>
                  <a:pt x="1032929" y="2118817"/>
                </a:lnTo>
                <a:lnTo>
                  <a:pt x="1032289" y="2117552"/>
                </a:lnTo>
                <a:lnTo>
                  <a:pt x="1031330" y="2116287"/>
                </a:lnTo>
                <a:lnTo>
                  <a:pt x="1030690" y="2114705"/>
                </a:lnTo>
                <a:lnTo>
                  <a:pt x="1030371" y="2114073"/>
                </a:lnTo>
                <a:lnTo>
                  <a:pt x="1029411" y="2114073"/>
                </a:lnTo>
                <a:lnTo>
                  <a:pt x="1028772" y="2113757"/>
                </a:lnTo>
                <a:lnTo>
                  <a:pt x="1027493" y="2114073"/>
                </a:lnTo>
                <a:lnTo>
                  <a:pt x="1026214" y="2114389"/>
                </a:lnTo>
                <a:lnTo>
                  <a:pt x="1024295" y="2115338"/>
                </a:lnTo>
                <a:lnTo>
                  <a:pt x="1019818" y="2118184"/>
                </a:lnTo>
                <a:lnTo>
                  <a:pt x="1008627" y="2126091"/>
                </a:lnTo>
                <a:lnTo>
                  <a:pt x="997754" y="2133049"/>
                </a:lnTo>
                <a:lnTo>
                  <a:pt x="991999" y="2136211"/>
                </a:lnTo>
                <a:lnTo>
                  <a:pt x="986243" y="2139690"/>
                </a:lnTo>
                <a:lnTo>
                  <a:pt x="979848" y="2142536"/>
                </a:lnTo>
                <a:lnTo>
                  <a:pt x="973772" y="2145067"/>
                </a:lnTo>
                <a:lnTo>
                  <a:pt x="967377" y="2147280"/>
                </a:lnTo>
                <a:lnTo>
                  <a:pt x="960662" y="2149494"/>
                </a:lnTo>
                <a:lnTo>
                  <a:pt x="953307" y="2151076"/>
                </a:lnTo>
                <a:lnTo>
                  <a:pt x="945953" y="2152657"/>
                </a:lnTo>
                <a:lnTo>
                  <a:pt x="938278" y="2153289"/>
                </a:lnTo>
                <a:lnTo>
                  <a:pt x="929964" y="2154238"/>
                </a:lnTo>
                <a:lnTo>
                  <a:pt x="921651" y="2154238"/>
                </a:lnTo>
                <a:lnTo>
                  <a:pt x="912377" y="2153922"/>
                </a:lnTo>
                <a:lnTo>
                  <a:pt x="906941" y="2152973"/>
                </a:lnTo>
                <a:lnTo>
                  <a:pt x="901825" y="2152341"/>
                </a:lnTo>
                <a:lnTo>
                  <a:pt x="897668" y="2151392"/>
                </a:lnTo>
                <a:lnTo>
                  <a:pt x="893831" y="2150127"/>
                </a:lnTo>
                <a:lnTo>
                  <a:pt x="890953" y="2148862"/>
                </a:lnTo>
                <a:lnTo>
                  <a:pt x="888715" y="2146964"/>
                </a:lnTo>
                <a:lnTo>
                  <a:pt x="886796" y="2145383"/>
                </a:lnTo>
                <a:lnTo>
                  <a:pt x="885197" y="2143801"/>
                </a:lnTo>
                <a:lnTo>
                  <a:pt x="884558" y="2141271"/>
                </a:lnTo>
                <a:lnTo>
                  <a:pt x="884238" y="2139690"/>
                </a:lnTo>
                <a:lnTo>
                  <a:pt x="884238" y="2137160"/>
                </a:lnTo>
                <a:lnTo>
                  <a:pt x="884558" y="2134630"/>
                </a:lnTo>
                <a:lnTo>
                  <a:pt x="885197" y="2132416"/>
                </a:lnTo>
                <a:lnTo>
                  <a:pt x="886476" y="2129886"/>
                </a:lnTo>
                <a:lnTo>
                  <a:pt x="887755" y="2127040"/>
                </a:lnTo>
                <a:lnTo>
                  <a:pt x="889354" y="2124510"/>
                </a:lnTo>
                <a:lnTo>
                  <a:pt x="893831" y="2118817"/>
                </a:lnTo>
                <a:lnTo>
                  <a:pt x="899267" y="2113440"/>
                </a:lnTo>
                <a:lnTo>
                  <a:pt x="905023" y="2107748"/>
                </a:lnTo>
                <a:lnTo>
                  <a:pt x="911418" y="2102371"/>
                </a:lnTo>
                <a:lnTo>
                  <a:pt x="917813" y="2097311"/>
                </a:lnTo>
                <a:lnTo>
                  <a:pt x="924528" y="2091935"/>
                </a:lnTo>
                <a:lnTo>
                  <a:pt x="936679" y="2083396"/>
                </a:lnTo>
                <a:lnTo>
                  <a:pt x="947871" y="2075805"/>
                </a:lnTo>
                <a:lnTo>
                  <a:pt x="952348" y="2073275"/>
                </a:lnTo>
                <a:close/>
                <a:moveTo>
                  <a:pt x="2074146" y="1830388"/>
                </a:moveTo>
                <a:lnTo>
                  <a:pt x="2084311" y="1836100"/>
                </a:lnTo>
                <a:lnTo>
                  <a:pt x="2094475" y="1842129"/>
                </a:lnTo>
                <a:lnTo>
                  <a:pt x="2113851" y="1854187"/>
                </a:lnTo>
                <a:lnTo>
                  <a:pt x="2132274" y="1866879"/>
                </a:lnTo>
                <a:lnTo>
                  <a:pt x="2149744" y="1879572"/>
                </a:lnTo>
                <a:lnTo>
                  <a:pt x="2166896" y="1892581"/>
                </a:lnTo>
                <a:lnTo>
                  <a:pt x="2182460" y="1904957"/>
                </a:lnTo>
                <a:lnTo>
                  <a:pt x="2196754" y="1917332"/>
                </a:lnTo>
                <a:lnTo>
                  <a:pt x="2210412" y="1928755"/>
                </a:lnTo>
                <a:lnTo>
                  <a:pt x="2222800" y="1940178"/>
                </a:lnTo>
                <a:lnTo>
                  <a:pt x="2233282" y="1950332"/>
                </a:lnTo>
                <a:lnTo>
                  <a:pt x="2250752" y="1967150"/>
                </a:lnTo>
                <a:lnTo>
                  <a:pt x="2261552" y="1978573"/>
                </a:lnTo>
                <a:lnTo>
                  <a:pt x="2265363" y="1982698"/>
                </a:lnTo>
                <a:lnTo>
                  <a:pt x="2231376" y="1980160"/>
                </a:lnTo>
                <a:lnTo>
                  <a:pt x="2231376" y="1983650"/>
                </a:lnTo>
                <a:lnTo>
                  <a:pt x="2230741" y="1990631"/>
                </a:lnTo>
                <a:lnTo>
                  <a:pt x="2230106" y="1994756"/>
                </a:lnTo>
                <a:lnTo>
                  <a:pt x="2228835" y="2000467"/>
                </a:lnTo>
                <a:lnTo>
                  <a:pt x="2225341" y="2013160"/>
                </a:lnTo>
                <a:lnTo>
                  <a:pt x="2221212" y="2026487"/>
                </a:lnTo>
                <a:lnTo>
                  <a:pt x="2218671" y="2033468"/>
                </a:lnTo>
                <a:lnTo>
                  <a:pt x="2216130" y="2040132"/>
                </a:lnTo>
                <a:lnTo>
                  <a:pt x="2212953" y="2046478"/>
                </a:lnTo>
                <a:lnTo>
                  <a:pt x="2209777" y="2052507"/>
                </a:lnTo>
                <a:lnTo>
                  <a:pt x="2206283" y="2059170"/>
                </a:lnTo>
                <a:lnTo>
                  <a:pt x="2202471" y="2065834"/>
                </a:lnTo>
                <a:lnTo>
                  <a:pt x="2198342" y="2072180"/>
                </a:lnTo>
                <a:lnTo>
                  <a:pt x="2194213" y="2078209"/>
                </a:lnTo>
                <a:lnTo>
                  <a:pt x="2184684" y="2090901"/>
                </a:lnTo>
                <a:lnTo>
                  <a:pt x="2175155" y="2103911"/>
                </a:lnTo>
                <a:lnTo>
                  <a:pt x="2163402" y="2115652"/>
                </a:lnTo>
                <a:lnTo>
                  <a:pt x="2151650" y="2128027"/>
                </a:lnTo>
                <a:lnTo>
                  <a:pt x="2145297" y="2134056"/>
                </a:lnTo>
                <a:lnTo>
                  <a:pt x="2138944" y="2139768"/>
                </a:lnTo>
                <a:lnTo>
                  <a:pt x="2132274" y="2145479"/>
                </a:lnTo>
                <a:lnTo>
                  <a:pt x="2125286" y="2150874"/>
                </a:lnTo>
                <a:lnTo>
                  <a:pt x="2118615" y="2156585"/>
                </a:lnTo>
                <a:lnTo>
                  <a:pt x="2111310" y="2162297"/>
                </a:lnTo>
                <a:lnTo>
                  <a:pt x="2096699" y="2172768"/>
                </a:lnTo>
                <a:lnTo>
                  <a:pt x="2081452" y="2182922"/>
                </a:lnTo>
                <a:lnTo>
                  <a:pt x="2065888" y="2193393"/>
                </a:lnTo>
                <a:lnTo>
                  <a:pt x="2049688" y="2202913"/>
                </a:lnTo>
                <a:lnTo>
                  <a:pt x="2033171" y="2212115"/>
                </a:lnTo>
                <a:lnTo>
                  <a:pt x="2016654" y="2221317"/>
                </a:lnTo>
                <a:lnTo>
                  <a:pt x="1999820" y="2229567"/>
                </a:lnTo>
                <a:lnTo>
                  <a:pt x="1991243" y="2234009"/>
                </a:lnTo>
                <a:lnTo>
                  <a:pt x="1982350" y="2238134"/>
                </a:lnTo>
                <a:lnTo>
                  <a:pt x="1965197" y="2246384"/>
                </a:lnTo>
                <a:lnTo>
                  <a:pt x="1929622" y="2261933"/>
                </a:lnTo>
                <a:lnTo>
                  <a:pt x="1894047" y="2275895"/>
                </a:lnTo>
                <a:lnTo>
                  <a:pt x="1858789" y="2288904"/>
                </a:lnTo>
                <a:lnTo>
                  <a:pt x="1841002" y="2294933"/>
                </a:lnTo>
                <a:lnTo>
                  <a:pt x="1823850" y="2300645"/>
                </a:lnTo>
                <a:lnTo>
                  <a:pt x="1806062" y="2306039"/>
                </a:lnTo>
                <a:lnTo>
                  <a:pt x="1789227" y="2311433"/>
                </a:lnTo>
                <a:lnTo>
                  <a:pt x="1772075" y="2316193"/>
                </a:lnTo>
                <a:lnTo>
                  <a:pt x="1755558" y="2321270"/>
                </a:lnTo>
                <a:lnTo>
                  <a:pt x="1723159" y="2329520"/>
                </a:lnTo>
                <a:lnTo>
                  <a:pt x="1692666" y="2337136"/>
                </a:lnTo>
                <a:lnTo>
                  <a:pt x="1664079" y="2343482"/>
                </a:lnTo>
                <a:lnTo>
                  <a:pt x="1638033" y="2349194"/>
                </a:lnTo>
                <a:lnTo>
                  <a:pt x="1613892" y="2353953"/>
                </a:lnTo>
                <a:lnTo>
                  <a:pt x="1593246" y="2358078"/>
                </a:lnTo>
                <a:lnTo>
                  <a:pt x="1575141" y="2360934"/>
                </a:lnTo>
                <a:lnTo>
                  <a:pt x="1541154" y="2366963"/>
                </a:lnTo>
                <a:lnTo>
                  <a:pt x="1520825" y="2221634"/>
                </a:lnTo>
                <a:lnTo>
                  <a:pt x="1552906" y="2217192"/>
                </a:lnTo>
                <a:lnTo>
                  <a:pt x="1569741" y="2215288"/>
                </a:lnTo>
                <a:lnTo>
                  <a:pt x="1589752" y="2212749"/>
                </a:lnTo>
                <a:lnTo>
                  <a:pt x="1612304" y="2208942"/>
                </a:lnTo>
                <a:lnTo>
                  <a:pt x="1637080" y="2204817"/>
                </a:lnTo>
                <a:lnTo>
                  <a:pt x="1664079" y="2200374"/>
                </a:lnTo>
                <a:lnTo>
                  <a:pt x="1692666" y="2194663"/>
                </a:lnTo>
                <a:lnTo>
                  <a:pt x="1723159" y="2188634"/>
                </a:lnTo>
                <a:lnTo>
                  <a:pt x="1754923" y="2181970"/>
                </a:lnTo>
                <a:lnTo>
                  <a:pt x="1770804" y="2178162"/>
                </a:lnTo>
                <a:lnTo>
                  <a:pt x="1787321" y="2174355"/>
                </a:lnTo>
                <a:lnTo>
                  <a:pt x="1820038" y="2165787"/>
                </a:lnTo>
                <a:lnTo>
                  <a:pt x="1852754" y="2155951"/>
                </a:lnTo>
                <a:lnTo>
                  <a:pt x="1885788" y="2145797"/>
                </a:lnTo>
                <a:lnTo>
                  <a:pt x="1918187" y="2134056"/>
                </a:lnTo>
                <a:lnTo>
                  <a:pt x="1934069" y="2128027"/>
                </a:lnTo>
                <a:lnTo>
                  <a:pt x="1941692" y="2124537"/>
                </a:lnTo>
                <a:lnTo>
                  <a:pt x="1949316" y="2121681"/>
                </a:lnTo>
                <a:lnTo>
                  <a:pt x="1964880" y="2115017"/>
                </a:lnTo>
                <a:lnTo>
                  <a:pt x="1979491" y="2108036"/>
                </a:lnTo>
                <a:lnTo>
                  <a:pt x="2007761" y="2093757"/>
                </a:lnTo>
                <a:lnTo>
                  <a:pt x="2033489" y="2078526"/>
                </a:lnTo>
                <a:lnTo>
                  <a:pt x="2045559" y="2070911"/>
                </a:lnTo>
                <a:lnTo>
                  <a:pt x="2051277" y="2066786"/>
                </a:lnTo>
                <a:lnTo>
                  <a:pt x="2056994" y="2062978"/>
                </a:lnTo>
                <a:lnTo>
                  <a:pt x="2062076" y="2058853"/>
                </a:lnTo>
                <a:lnTo>
                  <a:pt x="2067476" y="2055045"/>
                </a:lnTo>
                <a:lnTo>
                  <a:pt x="2077323" y="2046795"/>
                </a:lnTo>
                <a:lnTo>
                  <a:pt x="2094475" y="2031564"/>
                </a:lnTo>
                <a:lnTo>
                  <a:pt x="2107181" y="2016016"/>
                </a:lnTo>
                <a:lnTo>
                  <a:pt x="2112898" y="2009035"/>
                </a:lnTo>
                <a:lnTo>
                  <a:pt x="2115121" y="2005544"/>
                </a:lnTo>
                <a:lnTo>
                  <a:pt x="2117027" y="2002054"/>
                </a:lnTo>
                <a:lnTo>
                  <a:pt x="2119251" y="1998881"/>
                </a:lnTo>
                <a:lnTo>
                  <a:pt x="2120839" y="1995708"/>
                </a:lnTo>
                <a:lnTo>
                  <a:pt x="2123062" y="1990948"/>
                </a:lnTo>
                <a:lnTo>
                  <a:pt x="2124968" y="1987140"/>
                </a:lnTo>
                <a:lnTo>
                  <a:pt x="2125921" y="1985237"/>
                </a:lnTo>
                <a:lnTo>
                  <a:pt x="2126874" y="1983650"/>
                </a:lnTo>
                <a:lnTo>
                  <a:pt x="2127192" y="1983333"/>
                </a:lnTo>
                <a:lnTo>
                  <a:pt x="2128145" y="1982381"/>
                </a:lnTo>
                <a:lnTo>
                  <a:pt x="2128462" y="1979208"/>
                </a:lnTo>
                <a:lnTo>
                  <a:pt x="2129415" y="1972544"/>
                </a:lnTo>
                <a:lnTo>
                  <a:pt x="2129415" y="1971275"/>
                </a:lnTo>
                <a:lnTo>
                  <a:pt x="2107816" y="1970006"/>
                </a:lnTo>
                <a:lnTo>
                  <a:pt x="2104640" y="1943351"/>
                </a:lnTo>
                <a:lnTo>
                  <a:pt x="2101781" y="1921457"/>
                </a:lnTo>
                <a:lnTo>
                  <a:pt x="2098604" y="1903053"/>
                </a:lnTo>
                <a:lnTo>
                  <a:pt x="2094793" y="1887504"/>
                </a:lnTo>
                <a:lnTo>
                  <a:pt x="2090663" y="1873543"/>
                </a:lnTo>
                <a:lnTo>
                  <a:pt x="2086217" y="1860215"/>
                </a:lnTo>
                <a:lnTo>
                  <a:pt x="2081134" y="1846254"/>
                </a:lnTo>
                <a:lnTo>
                  <a:pt x="2074146" y="1830388"/>
                </a:lnTo>
                <a:close/>
                <a:moveTo>
                  <a:pt x="604823" y="1655763"/>
                </a:moveTo>
                <a:lnTo>
                  <a:pt x="607339" y="1664401"/>
                </a:lnTo>
                <a:lnTo>
                  <a:pt x="610484" y="1672399"/>
                </a:lnTo>
                <a:lnTo>
                  <a:pt x="613314" y="1679438"/>
                </a:lnTo>
                <a:lnTo>
                  <a:pt x="616774" y="1685837"/>
                </a:lnTo>
                <a:lnTo>
                  <a:pt x="620234" y="1691595"/>
                </a:lnTo>
                <a:lnTo>
                  <a:pt x="623379" y="1696714"/>
                </a:lnTo>
                <a:lnTo>
                  <a:pt x="626838" y="1701193"/>
                </a:lnTo>
                <a:lnTo>
                  <a:pt x="630298" y="1705352"/>
                </a:lnTo>
                <a:lnTo>
                  <a:pt x="634386" y="1709512"/>
                </a:lnTo>
                <a:lnTo>
                  <a:pt x="638160" y="1713351"/>
                </a:lnTo>
                <a:lnTo>
                  <a:pt x="641620" y="1715910"/>
                </a:lnTo>
                <a:lnTo>
                  <a:pt x="644765" y="1718150"/>
                </a:lnTo>
                <a:lnTo>
                  <a:pt x="649483" y="1720709"/>
                </a:lnTo>
                <a:lnTo>
                  <a:pt x="651055" y="1721669"/>
                </a:lnTo>
                <a:lnTo>
                  <a:pt x="653257" y="1726148"/>
                </a:lnTo>
                <a:lnTo>
                  <a:pt x="657974" y="1738305"/>
                </a:lnTo>
                <a:lnTo>
                  <a:pt x="664579" y="1753662"/>
                </a:lnTo>
                <a:lnTo>
                  <a:pt x="667095" y="1761660"/>
                </a:lnTo>
                <a:lnTo>
                  <a:pt x="669296" y="1769659"/>
                </a:lnTo>
                <a:lnTo>
                  <a:pt x="669925" y="1773178"/>
                </a:lnTo>
                <a:lnTo>
                  <a:pt x="669611" y="1775737"/>
                </a:lnTo>
                <a:lnTo>
                  <a:pt x="668982" y="1777657"/>
                </a:lnTo>
                <a:lnTo>
                  <a:pt x="667409" y="1779576"/>
                </a:lnTo>
                <a:lnTo>
                  <a:pt x="665522" y="1780216"/>
                </a:lnTo>
                <a:lnTo>
                  <a:pt x="663006" y="1781176"/>
                </a:lnTo>
                <a:lnTo>
                  <a:pt x="660490" y="1781176"/>
                </a:lnTo>
                <a:lnTo>
                  <a:pt x="657345" y="1781176"/>
                </a:lnTo>
                <a:lnTo>
                  <a:pt x="654515" y="1780856"/>
                </a:lnTo>
                <a:lnTo>
                  <a:pt x="651370" y="1779896"/>
                </a:lnTo>
                <a:lnTo>
                  <a:pt x="645079" y="1778297"/>
                </a:lnTo>
                <a:lnTo>
                  <a:pt x="640362" y="1776697"/>
                </a:lnTo>
                <a:lnTo>
                  <a:pt x="636902" y="1774778"/>
                </a:lnTo>
                <a:lnTo>
                  <a:pt x="636273" y="1773818"/>
                </a:lnTo>
                <a:lnTo>
                  <a:pt x="635015" y="1772858"/>
                </a:lnTo>
                <a:lnTo>
                  <a:pt x="633443" y="1769659"/>
                </a:lnTo>
                <a:lnTo>
                  <a:pt x="632185" y="1765500"/>
                </a:lnTo>
                <a:lnTo>
                  <a:pt x="630298" y="1760701"/>
                </a:lnTo>
                <a:lnTo>
                  <a:pt x="627467" y="1749503"/>
                </a:lnTo>
                <a:lnTo>
                  <a:pt x="624951" y="1739905"/>
                </a:lnTo>
                <a:lnTo>
                  <a:pt x="623064" y="1730627"/>
                </a:lnTo>
                <a:lnTo>
                  <a:pt x="616460" y="1758461"/>
                </a:lnTo>
                <a:lnTo>
                  <a:pt x="617089" y="1761020"/>
                </a:lnTo>
                <a:lnTo>
                  <a:pt x="617089" y="1762620"/>
                </a:lnTo>
                <a:lnTo>
                  <a:pt x="617089" y="1763260"/>
                </a:lnTo>
                <a:lnTo>
                  <a:pt x="616774" y="1761660"/>
                </a:lnTo>
                <a:lnTo>
                  <a:pt x="615201" y="1757181"/>
                </a:lnTo>
                <a:lnTo>
                  <a:pt x="609855" y="1735746"/>
                </a:lnTo>
                <a:lnTo>
                  <a:pt x="607968" y="1727748"/>
                </a:lnTo>
                <a:lnTo>
                  <a:pt x="606395" y="1719749"/>
                </a:lnTo>
                <a:lnTo>
                  <a:pt x="605137" y="1712071"/>
                </a:lnTo>
                <a:lnTo>
                  <a:pt x="604508" y="1705033"/>
                </a:lnTo>
                <a:lnTo>
                  <a:pt x="603250" y="1691275"/>
                </a:lnTo>
                <a:lnTo>
                  <a:pt x="603250" y="1679438"/>
                </a:lnTo>
                <a:lnTo>
                  <a:pt x="603879" y="1669840"/>
                </a:lnTo>
                <a:lnTo>
                  <a:pt x="604194" y="1662162"/>
                </a:lnTo>
                <a:lnTo>
                  <a:pt x="604823" y="1655763"/>
                </a:lnTo>
                <a:close/>
                <a:moveTo>
                  <a:pt x="572788" y="1655763"/>
                </a:moveTo>
                <a:lnTo>
                  <a:pt x="574046" y="1662162"/>
                </a:lnTo>
                <a:lnTo>
                  <a:pt x="574361" y="1669840"/>
                </a:lnTo>
                <a:lnTo>
                  <a:pt x="574675" y="1679438"/>
                </a:lnTo>
                <a:lnTo>
                  <a:pt x="574361" y="1691275"/>
                </a:lnTo>
                <a:lnTo>
                  <a:pt x="573417" y="1705033"/>
                </a:lnTo>
                <a:lnTo>
                  <a:pt x="572788" y="1712071"/>
                </a:lnTo>
                <a:lnTo>
                  <a:pt x="571530" y="1719749"/>
                </a:lnTo>
                <a:lnTo>
                  <a:pt x="570272" y="1727748"/>
                </a:lnTo>
                <a:lnTo>
                  <a:pt x="568385" y="1735746"/>
                </a:lnTo>
                <a:lnTo>
                  <a:pt x="562724" y="1757181"/>
                </a:lnTo>
                <a:lnTo>
                  <a:pt x="561152" y="1761660"/>
                </a:lnTo>
                <a:lnTo>
                  <a:pt x="560837" y="1763260"/>
                </a:lnTo>
                <a:lnTo>
                  <a:pt x="560837" y="1762620"/>
                </a:lnTo>
                <a:lnTo>
                  <a:pt x="560837" y="1761020"/>
                </a:lnTo>
                <a:lnTo>
                  <a:pt x="561152" y="1758461"/>
                </a:lnTo>
                <a:lnTo>
                  <a:pt x="554547" y="1730627"/>
                </a:lnTo>
                <a:lnTo>
                  <a:pt x="553289" y="1736706"/>
                </a:lnTo>
                <a:lnTo>
                  <a:pt x="550144" y="1751103"/>
                </a:lnTo>
                <a:lnTo>
                  <a:pt x="548257" y="1759101"/>
                </a:lnTo>
                <a:lnTo>
                  <a:pt x="545741" y="1765819"/>
                </a:lnTo>
                <a:lnTo>
                  <a:pt x="543225" y="1771578"/>
                </a:lnTo>
                <a:lnTo>
                  <a:pt x="542281" y="1773498"/>
                </a:lnTo>
                <a:lnTo>
                  <a:pt x="541023" y="1774778"/>
                </a:lnTo>
                <a:lnTo>
                  <a:pt x="537878" y="1776697"/>
                </a:lnTo>
                <a:lnTo>
                  <a:pt x="532532" y="1778297"/>
                </a:lnTo>
                <a:lnTo>
                  <a:pt x="526556" y="1779896"/>
                </a:lnTo>
                <a:lnTo>
                  <a:pt x="523726" y="1780856"/>
                </a:lnTo>
                <a:lnTo>
                  <a:pt x="520581" y="1781176"/>
                </a:lnTo>
                <a:lnTo>
                  <a:pt x="517750" y="1781176"/>
                </a:lnTo>
                <a:lnTo>
                  <a:pt x="514605" y="1781176"/>
                </a:lnTo>
                <a:lnTo>
                  <a:pt x="512403" y="1780216"/>
                </a:lnTo>
                <a:lnTo>
                  <a:pt x="510516" y="1779576"/>
                </a:lnTo>
                <a:lnTo>
                  <a:pt x="509258" y="1777657"/>
                </a:lnTo>
                <a:lnTo>
                  <a:pt x="508000" y="1775737"/>
                </a:lnTo>
                <a:lnTo>
                  <a:pt x="508000" y="1773178"/>
                </a:lnTo>
                <a:lnTo>
                  <a:pt x="508315" y="1769659"/>
                </a:lnTo>
                <a:lnTo>
                  <a:pt x="510831" y="1761660"/>
                </a:lnTo>
                <a:lnTo>
                  <a:pt x="513661" y="1753662"/>
                </a:lnTo>
                <a:lnTo>
                  <a:pt x="519637" y="1738305"/>
                </a:lnTo>
                <a:lnTo>
                  <a:pt x="524669" y="1726148"/>
                </a:lnTo>
                <a:lnTo>
                  <a:pt x="526871" y="1721669"/>
                </a:lnTo>
                <a:lnTo>
                  <a:pt x="528129" y="1721349"/>
                </a:lnTo>
                <a:lnTo>
                  <a:pt x="531903" y="1718790"/>
                </a:lnTo>
                <a:lnTo>
                  <a:pt x="537564" y="1715270"/>
                </a:lnTo>
                <a:lnTo>
                  <a:pt x="540709" y="1712391"/>
                </a:lnTo>
                <a:lnTo>
                  <a:pt x="544168" y="1709192"/>
                </a:lnTo>
                <a:lnTo>
                  <a:pt x="547942" y="1705352"/>
                </a:lnTo>
                <a:lnTo>
                  <a:pt x="552031" y="1700873"/>
                </a:lnTo>
                <a:lnTo>
                  <a:pt x="555805" y="1695435"/>
                </a:lnTo>
                <a:lnTo>
                  <a:pt x="559265" y="1689036"/>
                </a:lnTo>
                <a:lnTo>
                  <a:pt x="563039" y="1682317"/>
                </a:lnTo>
                <a:lnTo>
                  <a:pt x="566813" y="1674319"/>
                </a:lnTo>
                <a:lnTo>
                  <a:pt x="569958" y="1665681"/>
                </a:lnTo>
                <a:lnTo>
                  <a:pt x="572788" y="1655763"/>
                </a:lnTo>
                <a:close/>
                <a:moveTo>
                  <a:pt x="1818954" y="1647825"/>
                </a:moveTo>
                <a:lnTo>
                  <a:pt x="1838895" y="1652921"/>
                </a:lnTo>
                <a:lnTo>
                  <a:pt x="1857254" y="1658335"/>
                </a:lnTo>
                <a:lnTo>
                  <a:pt x="1887641" y="1667252"/>
                </a:lnTo>
                <a:lnTo>
                  <a:pt x="1920876" y="1677444"/>
                </a:lnTo>
                <a:lnTo>
                  <a:pt x="1893022" y="1751013"/>
                </a:lnTo>
                <a:lnTo>
                  <a:pt x="1862952" y="1739548"/>
                </a:lnTo>
                <a:lnTo>
                  <a:pt x="1842377" y="1731904"/>
                </a:lnTo>
                <a:lnTo>
                  <a:pt x="1842061" y="1727764"/>
                </a:lnTo>
                <a:lnTo>
                  <a:pt x="1841744" y="1723624"/>
                </a:lnTo>
                <a:lnTo>
                  <a:pt x="1840795" y="1719802"/>
                </a:lnTo>
                <a:lnTo>
                  <a:pt x="1840162" y="1715662"/>
                </a:lnTo>
                <a:lnTo>
                  <a:pt x="1837313" y="1706744"/>
                </a:lnTo>
                <a:lnTo>
                  <a:pt x="1834147" y="1697190"/>
                </a:lnTo>
                <a:lnTo>
                  <a:pt x="1830666" y="1688272"/>
                </a:lnTo>
                <a:lnTo>
                  <a:pt x="1827500" y="1679355"/>
                </a:lnTo>
                <a:lnTo>
                  <a:pt x="1821486" y="1665979"/>
                </a:lnTo>
                <a:lnTo>
                  <a:pt x="1818321" y="1658972"/>
                </a:lnTo>
                <a:lnTo>
                  <a:pt x="1817688" y="1658016"/>
                </a:lnTo>
                <a:lnTo>
                  <a:pt x="1818954" y="1647825"/>
                </a:lnTo>
                <a:close/>
                <a:moveTo>
                  <a:pt x="471166" y="1647825"/>
                </a:moveTo>
                <a:lnTo>
                  <a:pt x="477838" y="1697288"/>
                </a:lnTo>
                <a:lnTo>
                  <a:pt x="477203" y="1698239"/>
                </a:lnTo>
                <a:lnTo>
                  <a:pt x="473072" y="1707434"/>
                </a:lnTo>
                <a:lnTo>
                  <a:pt x="465447" y="1725190"/>
                </a:lnTo>
                <a:lnTo>
                  <a:pt x="429546" y="1738190"/>
                </a:lnTo>
                <a:lnTo>
                  <a:pt x="412072" y="1744849"/>
                </a:lnTo>
                <a:lnTo>
                  <a:pt x="394280" y="1751507"/>
                </a:lnTo>
                <a:lnTo>
                  <a:pt x="362191" y="1765775"/>
                </a:lnTo>
                <a:lnTo>
                  <a:pt x="346623" y="1773068"/>
                </a:lnTo>
                <a:lnTo>
                  <a:pt x="338680" y="1776873"/>
                </a:lnTo>
                <a:lnTo>
                  <a:pt x="331055" y="1780678"/>
                </a:lnTo>
                <a:lnTo>
                  <a:pt x="316123" y="1788287"/>
                </a:lnTo>
                <a:lnTo>
                  <a:pt x="301508" y="1796214"/>
                </a:lnTo>
                <a:lnTo>
                  <a:pt x="287211" y="1804458"/>
                </a:lnTo>
                <a:lnTo>
                  <a:pt x="273549" y="1812702"/>
                </a:lnTo>
                <a:lnTo>
                  <a:pt x="247815" y="1829824"/>
                </a:lnTo>
                <a:lnTo>
                  <a:pt x="236060" y="1838702"/>
                </a:lnTo>
                <a:lnTo>
                  <a:pt x="230341" y="1842823"/>
                </a:lnTo>
                <a:lnTo>
                  <a:pt x="224940" y="1847897"/>
                </a:lnTo>
                <a:lnTo>
                  <a:pt x="219856" y="1852018"/>
                </a:lnTo>
                <a:lnTo>
                  <a:pt x="214455" y="1856457"/>
                </a:lnTo>
                <a:lnTo>
                  <a:pt x="204924" y="1865335"/>
                </a:lnTo>
                <a:lnTo>
                  <a:pt x="188403" y="1882774"/>
                </a:lnTo>
                <a:lnTo>
                  <a:pt x="176330" y="1899262"/>
                </a:lnTo>
                <a:lnTo>
                  <a:pt x="171246" y="1907189"/>
                </a:lnTo>
                <a:lnTo>
                  <a:pt x="169340" y="1910677"/>
                </a:lnTo>
                <a:lnTo>
                  <a:pt x="167434" y="1914481"/>
                </a:lnTo>
                <a:lnTo>
                  <a:pt x="165528" y="1918286"/>
                </a:lnTo>
                <a:lnTo>
                  <a:pt x="163939" y="1921457"/>
                </a:lnTo>
                <a:lnTo>
                  <a:pt x="162033" y="1926530"/>
                </a:lnTo>
                <a:lnTo>
                  <a:pt x="161080" y="1930969"/>
                </a:lnTo>
                <a:lnTo>
                  <a:pt x="160127" y="1932554"/>
                </a:lnTo>
                <a:lnTo>
                  <a:pt x="159491" y="1934457"/>
                </a:lnTo>
                <a:lnTo>
                  <a:pt x="159173" y="1935091"/>
                </a:lnTo>
                <a:lnTo>
                  <a:pt x="158856" y="1936359"/>
                </a:lnTo>
                <a:lnTo>
                  <a:pt x="157903" y="1939213"/>
                </a:lnTo>
                <a:lnTo>
                  <a:pt x="157585" y="1945871"/>
                </a:lnTo>
                <a:lnTo>
                  <a:pt x="157267" y="1948408"/>
                </a:lnTo>
                <a:lnTo>
                  <a:pt x="191580" y="1949359"/>
                </a:lnTo>
                <a:lnTo>
                  <a:pt x="196346" y="1981700"/>
                </a:lnTo>
                <a:lnTo>
                  <a:pt x="200794" y="2007700"/>
                </a:lnTo>
                <a:lnTo>
                  <a:pt x="203653" y="2019432"/>
                </a:lnTo>
                <a:lnTo>
                  <a:pt x="205877" y="2029578"/>
                </a:lnTo>
                <a:lnTo>
                  <a:pt x="208419" y="2039090"/>
                </a:lnTo>
                <a:lnTo>
                  <a:pt x="210960" y="2048285"/>
                </a:lnTo>
                <a:lnTo>
                  <a:pt x="213820" y="2056529"/>
                </a:lnTo>
                <a:lnTo>
                  <a:pt x="216679" y="2064773"/>
                </a:lnTo>
                <a:lnTo>
                  <a:pt x="222716" y="2080943"/>
                </a:lnTo>
                <a:lnTo>
                  <a:pt x="230341" y="2097431"/>
                </a:lnTo>
                <a:lnTo>
                  <a:pt x="238919" y="2116138"/>
                </a:lnTo>
                <a:lnTo>
                  <a:pt x="226210" y="2109797"/>
                </a:lnTo>
                <a:lnTo>
                  <a:pt x="214137" y="2103138"/>
                </a:lnTo>
                <a:lnTo>
                  <a:pt x="202064" y="2096163"/>
                </a:lnTo>
                <a:lnTo>
                  <a:pt x="189991" y="2089504"/>
                </a:lnTo>
                <a:lnTo>
                  <a:pt x="167116" y="2075236"/>
                </a:lnTo>
                <a:lnTo>
                  <a:pt x="144876" y="2060651"/>
                </a:lnTo>
                <a:lnTo>
                  <a:pt x="123907" y="2046066"/>
                </a:lnTo>
                <a:lnTo>
                  <a:pt x="104209" y="2031797"/>
                </a:lnTo>
                <a:lnTo>
                  <a:pt x="85782" y="2017529"/>
                </a:lnTo>
                <a:lnTo>
                  <a:pt x="69261" y="2003895"/>
                </a:lnTo>
                <a:lnTo>
                  <a:pt x="53693" y="1991212"/>
                </a:lnTo>
                <a:lnTo>
                  <a:pt x="40349" y="1979481"/>
                </a:lnTo>
                <a:lnTo>
                  <a:pt x="28276" y="1969017"/>
                </a:lnTo>
                <a:lnTo>
                  <a:pt x="18427" y="1960139"/>
                </a:lnTo>
                <a:lnTo>
                  <a:pt x="4448" y="1946823"/>
                </a:lnTo>
                <a:lnTo>
                  <a:pt x="0" y="1942066"/>
                </a:lnTo>
                <a:lnTo>
                  <a:pt x="56870" y="1944286"/>
                </a:lnTo>
                <a:lnTo>
                  <a:pt x="57823" y="1934774"/>
                </a:lnTo>
                <a:lnTo>
                  <a:pt x="59094" y="1928432"/>
                </a:lnTo>
                <a:lnTo>
                  <a:pt x="59730" y="1924311"/>
                </a:lnTo>
                <a:lnTo>
                  <a:pt x="61318" y="1918603"/>
                </a:lnTo>
                <a:lnTo>
                  <a:pt x="65131" y="1906238"/>
                </a:lnTo>
                <a:lnTo>
                  <a:pt x="69579" y="1893238"/>
                </a:lnTo>
                <a:lnTo>
                  <a:pt x="72756" y="1886262"/>
                </a:lnTo>
                <a:lnTo>
                  <a:pt x="75615" y="1879921"/>
                </a:lnTo>
                <a:lnTo>
                  <a:pt x="78792" y="1873896"/>
                </a:lnTo>
                <a:lnTo>
                  <a:pt x="82287" y="1868506"/>
                </a:lnTo>
                <a:lnTo>
                  <a:pt x="85782" y="1862165"/>
                </a:lnTo>
                <a:lnTo>
                  <a:pt x="89595" y="1855506"/>
                </a:lnTo>
                <a:lnTo>
                  <a:pt x="94043" y="1849482"/>
                </a:lnTo>
                <a:lnTo>
                  <a:pt x="98491" y="1843458"/>
                </a:lnTo>
                <a:lnTo>
                  <a:pt x="108340" y="1831726"/>
                </a:lnTo>
                <a:lnTo>
                  <a:pt x="118506" y="1819677"/>
                </a:lnTo>
                <a:lnTo>
                  <a:pt x="130262" y="1808263"/>
                </a:lnTo>
                <a:lnTo>
                  <a:pt x="142652" y="1797482"/>
                </a:lnTo>
                <a:lnTo>
                  <a:pt x="149007" y="1791775"/>
                </a:lnTo>
                <a:lnTo>
                  <a:pt x="155361" y="1786068"/>
                </a:lnTo>
                <a:lnTo>
                  <a:pt x="162033" y="1781312"/>
                </a:lnTo>
                <a:lnTo>
                  <a:pt x="169340" y="1775922"/>
                </a:lnTo>
                <a:lnTo>
                  <a:pt x="176330" y="1770848"/>
                </a:lnTo>
                <a:lnTo>
                  <a:pt x="183637" y="1765775"/>
                </a:lnTo>
                <a:lnTo>
                  <a:pt x="190627" y="1761019"/>
                </a:lnTo>
                <a:lnTo>
                  <a:pt x="198252" y="1756263"/>
                </a:lnTo>
                <a:lnTo>
                  <a:pt x="213820" y="1747068"/>
                </a:lnTo>
                <a:lnTo>
                  <a:pt x="229388" y="1737873"/>
                </a:lnTo>
                <a:lnTo>
                  <a:pt x="245591" y="1729312"/>
                </a:lnTo>
                <a:lnTo>
                  <a:pt x="262112" y="1721068"/>
                </a:lnTo>
                <a:lnTo>
                  <a:pt x="279268" y="1713459"/>
                </a:lnTo>
                <a:lnTo>
                  <a:pt x="296425" y="1705849"/>
                </a:lnTo>
                <a:lnTo>
                  <a:pt x="305003" y="1702044"/>
                </a:lnTo>
                <a:lnTo>
                  <a:pt x="313899" y="1698239"/>
                </a:lnTo>
                <a:lnTo>
                  <a:pt x="331055" y="1691581"/>
                </a:lnTo>
                <a:lnTo>
                  <a:pt x="366321" y="1678264"/>
                </a:lnTo>
                <a:lnTo>
                  <a:pt x="392691" y="1670020"/>
                </a:lnTo>
                <a:lnTo>
                  <a:pt x="419061" y="1662093"/>
                </a:lnTo>
                <a:lnTo>
                  <a:pt x="445114" y="1654801"/>
                </a:lnTo>
                <a:lnTo>
                  <a:pt x="471166" y="1647825"/>
                </a:lnTo>
                <a:close/>
                <a:moveTo>
                  <a:pt x="1722423" y="1617663"/>
                </a:moveTo>
                <a:lnTo>
                  <a:pt x="1724939" y="1626279"/>
                </a:lnTo>
                <a:lnTo>
                  <a:pt x="1728084" y="1634257"/>
                </a:lnTo>
                <a:lnTo>
                  <a:pt x="1730914" y="1641278"/>
                </a:lnTo>
                <a:lnTo>
                  <a:pt x="1734374" y="1647660"/>
                </a:lnTo>
                <a:lnTo>
                  <a:pt x="1737519" y="1653404"/>
                </a:lnTo>
                <a:lnTo>
                  <a:pt x="1740978" y="1658829"/>
                </a:lnTo>
                <a:lnTo>
                  <a:pt x="1744438" y="1663297"/>
                </a:lnTo>
                <a:lnTo>
                  <a:pt x="1747583" y="1667126"/>
                </a:lnTo>
                <a:lnTo>
                  <a:pt x="1751672" y="1671594"/>
                </a:lnTo>
                <a:lnTo>
                  <a:pt x="1755446" y="1675104"/>
                </a:lnTo>
                <a:lnTo>
                  <a:pt x="1759220" y="1677657"/>
                </a:lnTo>
                <a:lnTo>
                  <a:pt x="1762050" y="1679891"/>
                </a:lnTo>
                <a:lnTo>
                  <a:pt x="1766768" y="1682444"/>
                </a:lnTo>
                <a:lnTo>
                  <a:pt x="1768655" y="1683401"/>
                </a:lnTo>
                <a:lnTo>
                  <a:pt x="1770856" y="1688188"/>
                </a:lnTo>
                <a:lnTo>
                  <a:pt x="1775574" y="1699995"/>
                </a:lnTo>
                <a:lnTo>
                  <a:pt x="1781549" y="1715313"/>
                </a:lnTo>
                <a:lnTo>
                  <a:pt x="1784695" y="1723291"/>
                </a:lnTo>
                <a:lnTo>
                  <a:pt x="1786896" y="1731269"/>
                </a:lnTo>
                <a:lnTo>
                  <a:pt x="1787525" y="1734779"/>
                </a:lnTo>
                <a:lnTo>
                  <a:pt x="1787211" y="1737332"/>
                </a:lnTo>
                <a:lnTo>
                  <a:pt x="1786267" y="1739566"/>
                </a:lnTo>
                <a:lnTo>
                  <a:pt x="1785009" y="1741161"/>
                </a:lnTo>
                <a:lnTo>
                  <a:pt x="1783122" y="1742438"/>
                </a:lnTo>
                <a:lnTo>
                  <a:pt x="1780606" y="1742757"/>
                </a:lnTo>
                <a:lnTo>
                  <a:pt x="1777775" y="1743076"/>
                </a:lnTo>
                <a:lnTo>
                  <a:pt x="1774945" y="1742757"/>
                </a:lnTo>
                <a:lnTo>
                  <a:pt x="1771800" y="1742438"/>
                </a:lnTo>
                <a:lnTo>
                  <a:pt x="1768655" y="1741800"/>
                </a:lnTo>
                <a:lnTo>
                  <a:pt x="1762679" y="1739885"/>
                </a:lnTo>
                <a:lnTo>
                  <a:pt x="1757647" y="1738289"/>
                </a:lnTo>
                <a:lnTo>
                  <a:pt x="1754502" y="1736375"/>
                </a:lnTo>
                <a:lnTo>
                  <a:pt x="1753559" y="1735417"/>
                </a:lnTo>
                <a:lnTo>
                  <a:pt x="1752615" y="1734460"/>
                </a:lnTo>
                <a:lnTo>
                  <a:pt x="1751043" y="1731269"/>
                </a:lnTo>
                <a:lnTo>
                  <a:pt x="1749470" y="1727120"/>
                </a:lnTo>
                <a:lnTo>
                  <a:pt x="1747583" y="1722334"/>
                </a:lnTo>
                <a:lnTo>
                  <a:pt x="1744752" y="1711803"/>
                </a:lnTo>
                <a:lnTo>
                  <a:pt x="1742551" y="1701591"/>
                </a:lnTo>
                <a:lnTo>
                  <a:pt x="1740664" y="1692337"/>
                </a:lnTo>
                <a:lnTo>
                  <a:pt x="1733745" y="1720100"/>
                </a:lnTo>
                <a:lnTo>
                  <a:pt x="1734374" y="1722653"/>
                </a:lnTo>
                <a:lnTo>
                  <a:pt x="1734688" y="1724248"/>
                </a:lnTo>
                <a:lnTo>
                  <a:pt x="1734688" y="1724886"/>
                </a:lnTo>
                <a:lnTo>
                  <a:pt x="1733745" y="1723291"/>
                </a:lnTo>
                <a:lnTo>
                  <a:pt x="1732801" y="1719142"/>
                </a:lnTo>
                <a:lnTo>
                  <a:pt x="1727140" y="1697442"/>
                </a:lnTo>
                <a:lnTo>
                  <a:pt x="1725253" y="1689464"/>
                </a:lnTo>
                <a:lnTo>
                  <a:pt x="1723995" y="1681806"/>
                </a:lnTo>
                <a:lnTo>
                  <a:pt x="1722737" y="1674147"/>
                </a:lnTo>
                <a:lnTo>
                  <a:pt x="1722108" y="1666807"/>
                </a:lnTo>
                <a:lnTo>
                  <a:pt x="1720850" y="1653404"/>
                </a:lnTo>
                <a:lnTo>
                  <a:pt x="1720850" y="1641278"/>
                </a:lnTo>
                <a:lnTo>
                  <a:pt x="1721165" y="1631704"/>
                </a:lnTo>
                <a:lnTo>
                  <a:pt x="1721479" y="1624045"/>
                </a:lnTo>
                <a:lnTo>
                  <a:pt x="1722423" y="1617663"/>
                </a:lnTo>
                <a:close/>
                <a:moveTo>
                  <a:pt x="1690388" y="1617663"/>
                </a:moveTo>
                <a:lnTo>
                  <a:pt x="1691017" y="1624045"/>
                </a:lnTo>
                <a:lnTo>
                  <a:pt x="1691646" y="1631704"/>
                </a:lnTo>
                <a:lnTo>
                  <a:pt x="1692275" y="1641278"/>
                </a:lnTo>
                <a:lnTo>
                  <a:pt x="1691646" y="1653404"/>
                </a:lnTo>
                <a:lnTo>
                  <a:pt x="1691017" y="1666807"/>
                </a:lnTo>
                <a:lnTo>
                  <a:pt x="1689759" y="1674147"/>
                </a:lnTo>
                <a:lnTo>
                  <a:pt x="1688816" y="1681806"/>
                </a:lnTo>
                <a:lnTo>
                  <a:pt x="1687243" y="1689464"/>
                </a:lnTo>
                <a:lnTo>
                  <a:pt x="1685356" y="1697442"/>
                </a:lnTo>
                <a:lnTo>
                  <a:pt x="1680009" y="1719142"/>
                </a:lnTo>
                <a:lnTo>
                  <a:pt x="1678751" y="1723291"/>
                </a:lnTo>
                <a:lnTo>
                  <a:pt x="1678122" y="1724886"/>
                </a:lnTo>
                <a:lnTo>
                  <a:pt x="1678122" y="1724248"/>
                </a:lnTo>
                <a:lnTo>
                  <a:pt x="1678437" y="1722653"/>
                </a:lnTo>
                <a:lnTo>
                  <a:pt x="1678751" y="1720100"/>
                </a:lnTo>
                <a:lnTo>
                  <a:pt x="1672147" y="1692337"/>
                </a:lnTo>
                <a:lnTo>
                  <a:pt x="1670889" y="1698719"/>
                </a:lnTo>
                <a:lnTo>
                  <a:pt x="1667429" y="1712760"/>
                </a:lnTo>
                <a:lnTo>
                  <a:pt x="1665228" y="1720738"/>
                </a:lnTo>
                <a:lnTo>
                  <a:pt x="1663026" y="1728078"/>
                </a:lnTo>
                <a:lnTo>
                  <a:pt x="1660825" y="1733184"/>
                </a:lnTo>
                <a:lnTo>
                  <a:pt x="1659881" y="1735098"/>
                </a:lnTo>
                <a:lnTo>
                  <a:pt x="1658623" y="1736375"/>
                </a:lnTo>
                <a:lnTo>
                  <a:pt x="1655164" y="1738289"/>
                </a:lnTo>
                <a:lnTo>
                  <a:pt x="1650131" y="1739885"/>
                </a:lnTo>
                <a:lnTo>
                  <a:pt x="1644156" y="1741800"/>
                </a:lnTo>
                <a:lnTo>
                  <a:pt x="1641011" y="1742438"/>
                </a:lnTo>
                <a:lnTo>
                  <a:pt x="1637866" y="1742757"/>
                </a:lnTo>
                <a:lnTo>
                  <a:pt x="1634721" y="1743076"/>
                </a:lnTo>
                <a:lnTo>
                  <a:pt x="1632205" y="1742757"/>
                </a:lnTo>
                <a:lnTo>
                  <a:pt x="1630003" y="1742438"/>
                </a:lnTo>
                <a:lnTo>
                  <a:pt x="1627802" y="1741161"/>
                </a:lnTo>
                <a:lnTo>
                  <a:pt x="1626544" y="1739566"/>
                </a:lnTo>
                <a:lnTo>
                  <a:pt x="1625600" y="1737332"/>
                </a:lnTo>
                <a:lnTo>
                  <a:pt x="1625600" y="1734779"/>
                </a:lnTo>
                <a:lnTo>
                  <a:pt x="1625915" y="1731269"/>
                </a:lnTo>
                <a:lnTo>
                  <a:pt x="1628431" y="1723291"/>
                </a:lnTo>
                <a:lnTo>
                  <a:pt x="1630947" y="1715313"/>
                </a:lnTo>
                <a:lnTo>
                  <a:pt x="1636922" y="1699995"/>
                </a:lnTo>
                <a:lnTo>
                  <a:pt x="1642269" y="1688188"/>
                </a:lnTo>
                <a:lnTo>
                  <a:pt x="1644156" y="1683401"/>
                </a:lnTo>
                <a:lnTo>
                  <a:pt x="1645728" y="1683082"/>
                </a:lnTo>
                <a:lnTo>
                  <a:pt x="1649188" y="1681167"/>
                </a:lnTo>
                <a:lnTo>
                  <a:pt x="1654849" y="1677338"/>
                </a:lnTo>
                <a:lnTo>
                  <a:pt x="1658309" y="1674147"/>
                </a:lnTo>
                <a:lnTo>
                  <a:pt x="1661454" y="1671275"/>
                </a:lnTo>
                <a:lnTo>
                  <a:pt x="1665228" y="1667126"/>
                </a:lnTo>
                <a:lnTo>
                  <a:pt x="1669002" y="1662659"/>
                </a:lnTo>
                <a:lnTo>
                  <a:pt x="1673090" y="1657234"/>
                </a:lnTo>
                <a:lnTo>
                  <a:pt x="1676864" y="1651170"/>
                </a:lnTo>
                <a:lnTo>
                  <a:pt x="1680638" y="1644150"/>
                </a:lnTo>
                <a:lnTo>
                  <a:pt x="1684098" y="1636172"/>
                </a:lnTo>
                <a:lnTo>
                  <a:pt x="1687243" y="1627556"/>
                </a:lnTo>
                <a:lnTo>
                  <a:pt x="1690388" y="1617663"/>
                </a:lnTo>
                <a:close/>
                <a:moveTo>
                  <a:pt x="752205" y="1595438"/>
                </a:moveTo>
                <a:lnTo>
                  <a:pt x="760414" y="1653904"/>
                </a:lnTo>
                <a:lnTo>
                  <a:pt x="728212" y="1659909"/>
                </a:lnTo>
                <a:lnTo>
                  <a:pt x="704851" y="1663701"/>
                </a:lnTo>
                <a:lnTo>
                  <a:pt x="713374" y="1600495"/>
                </a:lnTo>
                <a:lnTo>
                  <a:pt x="719057" y="1599863"/>
                </a:lnTo>
                <a:lnTo>
                  <a:pt x="752205" y="1595438"/>
                </a:lnTo>
                <a:close/>
                <a:moveTo>
                  <a:pt x="1462714" y="1589088"/>
                </a:moveTo>
                <a:lnTo>
                  <a:pt x="1492809" y="1592290"/>
                </a:lnTo>
                <a:lnTo>
                  <a:pt x="1522586" y="1595493"/>
                </a:lnTo>
                <a:lnTo>
                  <a:pt x="1523536" y="1591009"/>
                </a:lnTo>
                <a:lnTo>
                  <a:pt x="1531456" y="1596453"/>
                </a:lnTo>
                <a:lnTo>
                  <a:pt x="1534307" y="1596774"/>
                </a:lnTo>
                <a:lnTo>
                  <a:pt x="1547295" y="1598375"/>
                </a:lnTo>
                <a:lnTo>
                  <a:pt x="1560916" y="1599656"/>
                </a:lnTo>
                <a:lnTo>
                  <a:pt x="1587209" y="1603498"/>
                </a:lnTo>
                <a:lnTo>
                  <a:pt x="1591961" y="1638403"/>
                </a:lnTo>
                <a:lnTo>
                  <a:pt x="1598613" y="1643207"/>
                </a:lnTo>
                <a:lnTo>
                  <a:pt x="1592911" y="1644487"/>
                </a:lnTo>
                <a:lnTo>
                  <a:pt x="1594812" y="1658577"/>
                </a:lnTo>
                <a:lnTo>
                  <a:pt x="1593861" y="1659538"/>
                </a:lnTo>
                <a:lnTo>
                  <a:pt x="1591644" y="1663701"/>
                </a:lnTo>
                <a:lnTo>
                  <a:pt x="1579923" y="1661459"/>
                </a:lnTo>
                <a:lnTo>
                  <a:pt x="1568202" y="1659218"/>
                </a:lnTo>
                <a:lnTo>
                  <a:pt x="1544444" y="1655055"/>
                </a:lnTo>
                <a:lnTo>
                  <a:pt x="1530822" y="1658577"/>
                </a:lnTo>
                <a:lnTo>
                  <a:pt x="1521952" y="1661139"/>
                </a:lnTo>
                <a:lnTo>
                  <a:pt x="1515300" y="1663381"/>
                </a:lnTo>
                <a:lnTo>
                  <a:pt x="1516567" y="1650572"/>
                </a:lnTo>
                <a:lnTo>
                  <a:pt x="1487740" y="1645768"/>
                </a:lnTo>
                <a:lnTo>
                  <a:pt x="1458913" y="1641605"/>
                </a:lnTo>
                <a:lnTo>
                  <a:pt x="1462714" y="1589088"/>
                </a:lnTo>
                <a:close/>
                <a:moveTo>
                  <a:pt x="725488" y="1373188"/>
                </a:moveTo>
                <a:lnTo>
                  <a:pt x="815523" y="1389804"/>
                </a:lnTo>
                <a:lnTo>
                  <a:pt x="816801" y="1390443"/>
                </a:lnTo>
                <a:lnTo>
                  <a:pt x="818397" y="1390762"/>
                </a:lnTo>
                <a:lnTo>
                  <a:pt x="820951" y="1392360"/>
                </a:lnTo>
                <a:lnTo>
                  <a:pt x="823824" y="1394596"/>
                </a:lnTo>
                <a:lnTo>
                  <a:pt x="826059" y="1397472"/>
                </a:lnTo>
                <a:lnTo>
                  <a:pt x="827975" y="1401307"/>
                </a:lnTo>
                <a:lnTo>
                  <a:pt x="829891" y="1405461"/>
                </a:lnTo>
                <a:lnTo>
                  <a:pt x="831168" y="1409934"/>
                </a:lnTo>
                <a:lnTo>
                  <a:pt x="832764" y="1415046"/>
                </a:lnTo>
                <a:lnTo>
                  <a:pt x="834999" y="1425910"/>
                </a:lnTo>
                <a:lnTo>
                  <a:pt x="836915" y="1437094"/>
                </a:lnTo>
                <a:lnTo>
                  <a:pt x="838511" y="1448597"/>
                </a:lnTo>
                <a:lnTo>
                  <a:pt x="839469" y="1460100"/>
                </a:lnTo>
                <a:lnTo>
                  <a:pt x="839788" y="1463615"/>
                </a:lnTo>
                <a:lnTo>
                  <a:pt x="839788" y="1466491"/>
                </a:lnTo>
                <a:lnTo>
                  <a:pt x="839150" y="1468728"/>
                </a:lnTo>
                <a:lnTo>
                  <a:pt x="838511" y="1469686"/>
                </a:lnTo>
                <a:lnTo>
                  <a:pt x="837553" y="1470325"/>
                </a:lnTo>
                <a:lnTo>
                  <a:pt x="836276" y="1470325"/>
                </a:lnTo>
                <a:lnTo>
                  <a:pt x="834680" y="1469367"/>
                </a:lnTo>
                <a:lnTo>
                  <a:pt x="833083" y="1468408"/>
                </a:lnTo>
                <a:lnTo>
                  <a:pt x="829891" y="1464574"/>
                </a:lnTo>
                <a:lnTo>
                  <a:pt x="826059" y="1459461"/>
                </a:lnTo>
                <a:lnTo>
                  <a:pt x="822547" y="1454349"/>
                </a:lnTo>
                <a:lnTo>
                  <a:pt x="819993" y="1448278"/>
                </a:lnTo>
                <a:lnTo>
                  <a:pt x="818397" y="1444124"/>
                </a:lnTo>
                <a:lnTo>
                  <a:pt x="817120" y="1440289"/>
                </a:lnTo>
                <a:lnTo>
                  <a:pt x="816801" y="1438053"/>
                </a:lnTo>
                <a:lnTo>
                  <a:pt x="816481" y="1434218"/>
                </a:lnTo>
                <a:lnTo>
                  <a:pt x="815843" y="1431662"/>
                </a:lnTo>
                <a:lnTo>
                  <a:pt x="814885" y="1430384"/>
                </a:lnTo>
                <a:lnTo>
                  <a:pt x="814246" y="1429745"/>
                </a:lnTo>
                <a:lnTo>
                  <a:pt x="812969" y="1428786"/>
                </a:lnTo>
                <a:lnTo>
                  <a:pt x="812331" y="1428467"/>
                </a:lnTo>
                <a:lnTo>
                  <a:pt x="811692" y="1428786"/>
                </a:lnTo>
                <a:lnTo>
                  <a:pt x="810415" y="1428786"/>
                </a:lnTo>
                <a:lnTo>
                  <a:pt x="809776" y="1429745"/>
                </a:lnTo>
                <a:lnTo>
                  <a:pt x="808499" y="1430384"/>
                </a:lnTo>
                <a:lnTo>
                  <a:pt x="807861" y="1431662"/>
                </a:lnTo>
                <a:lnTo>
                  <a:pt x="806903" y="1433579"/>
                </a:lnTo>
                <a:lnTo>
                  <a:pt x="805945" y="1437094"/>
                </a:lnTo>
                <a:lnTo>
                  <a:pt x="805307" y="1439970"/>
                </a:lnTo>
                <a:lnTo>
                  <a:pt x="804668" y="1443165"/>
                </a:lnTo>
                <a:lnTo>
                  <a:pt x="804349" y="1450514"/>
                </a:lnTo>
                <a:lnTo>
                  <a:pt x="804029" y="1453390"/>
                </a:lnTo>
                <a:lnTo>
                  <a:pt x="803391" y="1456585"/>
                </a:lnTo>
                <a:lnTo>
                  <a:pt x="802433" y="1459461"/>
                </a:lnTo>
                <a:lnTo>
                  <a:pt x="801475" y="1461698"/>
                </a:lnTo>
                <a:lnTo>
                  <a:pt x="799879" y="1464574"/>
                </a:lnTo>
                <a:lnTo>
                  <a:pt x="797963" y="1466491"/>
                </a:lnTo>
                <a:lnTo>
                  <a:pt x="796048" y="1468408"/>
                </a:lnTo>
                <a:lnTo>
                  <a:pt x="793813" y="1469686"/>
                </a:lnTo>
                <a:lnTo>
                  <a:pt x="791259" y="1470964"/>
                </a:lnTo>
                <a:lnTo>
                  <a:pt x="788066" y="1471923"/>
                </a:lnTo>
                <a:lnTo>
                  <a:pt x="785192" y="1472881"/>
                </a:lnTo>
                <a:lnTo>
                  <a:pt x="781361" y="1473201"/>
                </a:lnTo>
                <a:lnTo>
                  <a:pt x="777530" y="1473201"/>
                </a:lnTo>
                <a:lnTo>
                  <a:pt x="773060" y="1473201"/>
                </a:lnTo>
                <a:lnTo>
                  <a:pt x="769867" y="1472562"/>
                </a:lnTo>
                <a:lnTo>
                  <a:pt x="766674" y="1471603"/>
                </a:lnTo>
                <a:lnTo>
                  <a:pt x="763801" y="1470645"/>
                </a:lnTo>
                <a:lnTo>
                  <a:pt x="760927" y="1468728"/>
                </a:lnTo>
                <a:lnTo>
                  <a:pt x="758373" y="1466810"/>
                </a:lnTo>
                <a:lnTo>
                  <a:pt x="755500" y="1464574"/>
                </a:lnTo>
                <a:lnTo>
                  <a:pt x="753265" y="1461698"/>
                </a:lnTo>
                <a:lnTo>
                  <a:pt x="751030" y="1459142"/>
                </a:lnTo>
                <a:lnTo>
                  <a:pt x="746879" y="1452751"/>
                </a:lnTo>
                <a:lnTo>
                  <a:pt x="743048" y="1445721"/>
                </a:lnTo>
                <a:lnTo>
                  <a:pt x="739856" y="1437733"/>
                </a:lnTo>
                <a:lnTo>
                  <a:pt x="736663" y="1429745"/>
                </a:lnTo>
                <a:lnTo>
                  <a:pt x="734428" y="1422076"/>
                </a:lnTo>
                <a:lnTo>
                  <a:pt x="732193" y="1413129"/>
                </a:lnTo>
                <a:lnTo>
                  <a:pt x="730277" y="1404182"/>
                </a:lnTo>
                <a:lnTo>
                  <a:pt x="728362" y="1395875"/>
                </a:lnTo>
                <a:lnTo>
                  <a:pt x="727404" y="1388525"/>
                </a:lnTo>
                <a:lnTo>
                  <a:pt x="725807" y="1377342"/>
                </a:lnTo>
                <a:lnTo>
                  <a:pt x="725488" y="1373188"/>
                </a:lnTo>
                <a:close/>
                <a:moveTo>
                  <a:pt x="1574800" y="1371600"/>
                </a:moveTo>
                <a:lnTo>
                  <a:pt x="1574165" y="1375754"/>
                </a:lnTo>
                <a:lnTo>
                  <a:pt x="1572578" y="1386937"/>
                </a:lnTo>
                <a:lnTo>
                  <a:pt x="1571308" y="1394287"/>
                </a:lnTo>
                <a:lnTo>
                  <a:pt x="1570038" y="1402914"/>
                </a:lnTo>
                <a:lnTo>
                  <a:pt x="1568133" y="1411541"/>
                </a:lnTo>
                <a:lnTo>
                  <a:pt x="1565275" y="1420488"/>
                </a:lnTo>
                <a:lnTo>
                  <a:pt x="1562735" y="1429115"/>
                </a:lnTo>
                <a:lnTo>
                  <a:pt x="1559878" y="1437104"/>
                </a:lnTo>
                <a:lnTo>
                  <a:pt x="1556703" y="1444772"/>
                </a:lnTo>
                <a:lnTo>
                  <a:pt x="1552893" y="1451483"/>
                </a:lnTo>
                <a:lnTo>
                  <a:pt x="1548765" y="1457873"/>
                </a:lnTo>
                <a:lnTo>
                  <a:pt x="1546543" y="1460749"/>
                </a:lnTo>
                <a:lnTo>
                  <a:pt x="1544003" y="1463305"/>
                </a:lnTo>
                <a:lnTo>
                  <a:pt x="1541780" y="1465542"/>
                </a:lnTo>
                <a:lnTo>
                  <a:pt x="1539240" y="1467459"/>
                </a:lnTo>
                <a:lnTo>
                  <a:pt x="1536065" y="1469057"/>
                </a:lnTo>
                <a:lnTo>
                  <a:pt x="1533525" y="1470015"/>
                </a:lnTo>
                <a:lnTo>
                  <a:pt x="1530350" y="1471293"/>
                </a:lnTo>
                <a:lnTo>
                  <a:pt x="1527175" y="1471613"/>
                </a:lnTo>
                <a:lnTo>
                  <a:pt x="1523048" y="1471613"/>
                </a:lnTo>
                <a:lnTo>
                  <a:pt x="1518920" y="1471613"/>
                </a:lnTo>
                <a:lnTo>
                  <a:pt x="1515428" y="1471293"/>
                </a:lnTo>
                <a:lnTo>
                  <a:pt x="1511935" y="1470654"/>
                </a:lnTo>
                <a:lnTo>
                  <a:pt x="1509078" y="1469696"/>
                </a:lnTo>
                <a:lnTo>
                  <a:pt x="1506538" y="1468098"/>
                </a:lnTo>
                <a:lnTo>
                  <a:pt x="1503998" y="1466820"/>
                </a:lnTo>
                <a:lnTo>
                  <a:pt x="1502410" y="1464903"/>
                </a:lnTo>
                <a:lnTo>
                  <a:pt x="1500823" y="1462986"/>
                </a:lnTo>
                <a:lnTo>
                  <a:pt x="1499235" y="1460429"/>
                </a:lnTo>
                <a:lnTo>
                  <a:pt x="1498283" y="1457873"/>
                </a:lnTo>
                <a:lnTo>
                  <a:pt x="1497013" y="1454997"/>
                </a:lnTo>
                <a:lnTo>
                  <a:pt x="1496378" y="1451802"/>
                </a:lnTo>
                <a:lnTo>
                  <a:pt x="1495743" y="1448926"/>
                </a:lnTo>
                <a:lnTo>
                  <a:pt x="1495425" y="1441897"/>
                </a:lnTo>
                <a:lnTo>
                  <a:pt x="1495108" y="1439340"/>
                </a:lnTo>
                <a:lnTo>
                  <a:pt x="1494790" y="1437423"/>
                </a:lnTo>
                <a:lnTo>
                  <a:pt x="1494473" y="1435186"/>
                </a:lnTo>
                <a:lnTo>
                  <a:pt x="1493838" y="1432950"/>
                </a:lnTo>
                <a:lnTo>
                  <a:pt x="1493203" y="1431033"/>
                </a:lnTo>
                <a:lnTo>
                  <a:pt x="1492568" y="1429754"/>
                </a:lnTo>
                <a:lnTo>
                  <a:pt x="1491298" y="1428476"/>
                </a:lnTo>
                <a:lnTo>
                  <a:pt x="1490663" y="1427837"/>
                </a:lnTo>
                <a:lnTo>
                  <a:pt x="1489393" y="1427518"/>
                </a:lnTo>
                <a:lnTo>
                  <a:pt x="1488440" y="1426879"/>
                </a:lnTo>
                <a:lnTo>
                  <a:pt x="1487488" y="1427518"/>
                </a:lnTo>
                <a:lnTo>
                  <a:pt x="1486535" y="1427837"/>
                </a:lnTo>
                <a:lnTo>
                  <a:pt x="1485583" y="1428476"/>
                </a:lnTo>
                <a:lnTo>
                  <a:pt x="1484948" y="1429754"/>
                </a:lnTo>
                <a:lnTo>
                  <a:pt x="1484313" y="1431033"/>
                </a:lnTo>
                <a:lnTo>
                  <a:pt x="1483995" y="1432630"/>
                </a:lnTo>
                <a:lnTo>
                  <a:pt x="1483360" y="1434547"/>
                </a:lnTo>
                <a:lnTo>
                  <a:pt x="1483360" y="1436784"/>
                </a:lnTo>
                <a:lnTo>
                  <a:pt x="1483043" y="1438701"/>
                </a:lnTo>
                <a:lnTo>
                  <a:pt x="1482725" y="1441258"/>
                </a:lnTo>
                <a:lnTo>
                  <a:pt x="1481455" y="1444453"/>
                </a:lnTo>
                <a:lnTo>
                  <a:pt x="1478915" y="1450524"/>
                </a:lnTo>
                <a:lnTo>
                  <a:pt x="1475423" y="1456595"/>
                </a:lnTo>
                <a:lnTo>
                  <a:pt x="1471930" y="1462027"/>
                </a:lnTo>
                <a:lnTo>
                  <a:pt x="1469708" y="1464903"/>
                </a:lnTo>
                <a:lnTo>
                  <a:pt x="1467168" y="1466820"/>
                </a:lnTo>
                <a:lnTo>
                  <a:pt x="1464945" y="1468098"/>
                </a:lnTo>
                <a:lnTo>
                  <a:pt x="1463675" y="1468737"/>
                </a:lnTo>
                <a:lnTo>
                  <a:pt x="1462723" y="1468737"/>
                </a:lnTo>
                <a:lnTo>
                  <a:pt x="1462088" y="1468098"/>
                </a:lnTo>
                <a:lnTo>
                  <a:pt x="1461770" y="1467459"/>
                </a:lnTo>
                <a:lnTo>
                  <a:pt x="1460818" y="1466181"/>
                </a:lnTo>
                <a:lnTo>
                  <a:pt x="1460500" y="1462986"/>
                </a:lnTo>
                <a:lnTo>
                  <a:pt x="1460818" y="1458512"/>
                </a:lnTo>
                <a:lnTo>
                  <a:pt x="1462088" y="1447329"/>
                </a:lnTo>
                <a:lnTo>
                  <a:pt x="1463675" y="1435826"/>
                </a:lnTo>
                <a:lnTo>
                  <a:pt x="1465263" y="1424322"/>
                </a:lnTo>
                <a:lnTo>
                  <a:pt x="1467803" y="1413458"/>
                </a:lnTo>
                <a:lnTo>
                  <a:pt x="1469073" y="1408346"/>
                </a:lnTo>
                <a:lnTo>
                  <a:pt x="1470978" y="1403873"/>
                </a:lnTo>
                <a:lnTo>
                  <a:pt x="1472565" y="1399719"/>
                </a:lnTo>
                <a:lnTo>
                  <a:pt x="1474788" y="1395884"/>
                </a:lnTo>
                <a:lnTo>
                  <a:pt x="1476693" y="1393328"/>
                </a:lnTo>
                <a:lnTo>
                  <a:pt x="1479233" y="1390772"/>
                </a:lnTo>
                <a:lnTo>
                  <a:pt x="1482090" y="1389174"/>
                </a:lnTo>
                <a:lnTo>
                  <a:pt x="1483360" y="1388855"/>
                </a:lnTo>
                <a:lnTo>
                  <a:pt x="1484948" y="1388535"/>
                </a:lnTo>
                <a:lnTo>
                  <a:pt x="1574800" y="1371600"/>
                </a:lnTo>
                <a:close/>
                <a:moveTo>
                  <a:pt x="325438" y="1127125"/>
                </a:moveTo>
                <a:lnTo>
                  <a:pt x="380683" y="1141095"/>
                </a:lnTo>
                <a:lnTo>
                  <a:pt x="381953" y="1141730"/>
                </a:lnTo>
                <a:lnTo>
                  <a:pt x="383858" y="1143000"/>
                </a:lnTo>
                <a:lnTo>
                  <a:pt x="385446" y="1144905"/>
                </a:lnTo>
                <a:lnTo>
                  <a:pt x="386716" y="1147445"/>
                </a:lnTo>
                <a:lnTo>
                  <a:pt x="387986" y="1150302"/>
                </a:lnTo>
                <a:lnTo>
                  <a:pt x="389256" y="1153477"/>
                </a:lnTo>
                <a:lnTo>
                  <a:pt x="391161" y="1161415"/>
                </a:lnTo>
                <a:lnTo>
                  <a:pt x="392748" y="1170305"/>
                </a:lnTo>
                <a:lnTo>
                  <a:pt x="393701" y="1179830"/>
                </a:lnTo>
                <a:lnTo>
                  <a:pt x="395288" y="1198562"/>
                </a:lnTo>
                <a:lnTo>
                  <a:pt x="395288" y="1202372"/>
                </a:lnTo>
                <a:lnTo>
                  <a:pt x="395288" y="1204595"/>
                </a:lnTo>
                <a:lnTo>
                  <a:pt x="394336" y="1206500"/>
                </a:lnTo>
                <a:lnTo>
                  <a:pt x="393701" y="1206817"/>
                </a:lnTo>
                <a:lnTo>
                  <a:pt x="393066" y="1206817"/>
                </a:lnTo>
                <a:lnTo>
                  <a:pt x="391796" y="1205865"/>
                </a:lnTo>
                <a:lnTo>
                  <a:pt x="390208" y="1204277"/>
                </a:lnTo>
                <a:lnTo>
                  <a:pt x="388938" y="1202372"/>
                </a:lnTo>
                <a:lnTo>
                  <a:pt x="386081" y="1197292"/>
                </a:lnTo>
                <a:lnTo>
                  <a:pt x="383858" y="1191577"/>
                </a:lnTo>
                <a:lnTo>
                  <a:pt x="381953" y="1185545"/>
                </a:lnTo>
                <a:lnTo>
                  <a:pt x="381636" y="1183005"/>
                </a:lnTo>
                <a:lnTo>
                  <a:pt x="381318" y="1180465"/>
                </a:lnTo>
                <a:lnTo>
                  <a:pt x="381001" y="1177290"/>
                </a:lnTo>
                <a:lnTo>
                  <a:pt x="380048" y="1174750"/>
                </a:lnTo>
                <a:lnTo>
                  <a:pt x="379731" y="1173480"/>
                </a:lnTo>
                <a:lnTo>
                  <a:pt x="379096" y="1172845"/>
                </a:lnTo>
                <a:lnTo>
                  <a:pt x="378461" y="1172845"/>
                </a:lnTo>
                <a:lnTo>
                  <a:pt x="377508" y="1172210"/>
                </a:lnTo>
                <a:lnTo>
                  <a:pt x="376873" y="1172845"/>
                </a:lnTo>
                <a:lnTo>
                  <a:pt x="376556" y="1173480"/>
                </a:lnTo>
                <a:lnTo>
                  <a:pt x="375603" y="1174115"/>
                </a:lnTo>
                <a:lnTo>
                  <a:pt x="374968" y="1175702"/>
                </a:lnTo>
                <a:lnTo>
                  <a:pt x="374333" y="1179512"/>
                </a:lnTo>
                <a:lnTo>
                  <a:pt x="373698" y="1184592"/>
                </a:lnTo>
                <a:lnTo>
                  <a:pt x="373698" y="1190625"/>
                </a:lnTo>
                <a:lnTo>
                  <a:pt x="373063" y="1196022"/>
                </a:lnTo>
                <a:lnTo>
                  <a:pt x="371476" y="1200150"/>
                </a:lnTo>
                <a:lnTo>
                  <a:pt x="370841" y="1202055"/>
                </a:lnTo>
                <a:lnTo>
                  <a:pt x="369571" y="1203960"/>
                </a:lnTo>
                <a:lnTo>
                  <a:pt x="368618" y="1205547"/>
                </a:lnTo>
                <a:lnTo>
                  <a:pt x="367031" y="1206500"/>
                </a:lnTo>
                <a:lnTo>
                  <a:pt x="365443" y="1207770"/>
                </a:lnTo>
                <a:lnTo>
                  <a:pt x="363538" y="1208405"/>
                </a:lnTo>
                <a:lnTo>
                  <a:pt x="361633" y="1209040"/>
                </a:lnTo>
                <a:lnTo>
                  <a:pt x="359411" y="1209675"/>
                </a:lnTo>
                <a:lnTo>
                  <a:pt x="357188" y="1209675"/>
                </a:lnTo>
                <a:lnTo>
                  <a:pt x="354648" y="1209675"/>
                </a:lnTo>
                <a:lnTo>
                  <a:pt x="352426" y="1208722"/>
                </a:lnTo>
                <a:lnTo>
                  <a:pt x="350203" y="1208087"/>
                </a:lnTo>
                <a:lnTo>
                  <a:pt x="348298" y="1206817"/>
                </a:lnTo>
                <a:lnTo>
                  <a:pt x="346393" y="1204912"/>
                </a:lnTo>
                <a:lnTo>
                  <a:pt x="344488" y="1203325"/>
                </a:lnTo>
                <a:lnTo>
                  <a:pt x="342901" y="1200785"/>
                </a:lnTo>
                <a:lnTo>
                  <a:pt x="339726" y="1195705"/>
                </a:lnTo>
                <a:lnTo>
                  <a:pt x="336868" y="1189355"/>
                </a:lnTo>
                <a:lnTo>
                  <a:pt x="334646" y="1182052"/>
                </a:lnTo>
                <a:lnTo>
                  <a:pt x="332423" y="1175067"/>
                </a:lnTo>
                <a:lnTo>
                  <a:pt x="330836" y="1167447"/>
                </a:lnTo>
                <a:lnTo>
                  <a:pt x="329566" y="1159827"/>
                </a:lnTo>
                <a:lnTo>
                  <a:pt x="327978" y="1152525"/>
                </a:lnTo>
                <a:lnTo>
                  <a:pt x="326391" y="1139507"/>
                </a:lnTo>
                <a:lnTo>
                  <a:pt x="325438" y="1127125"/>
                </a:lnTo>
                <a:close/>
                <a:moveTo>
                  <a:pt x="1965325" y="1058863"/>
                </a:moveTo>
                <a:lnTo>
                  <a:pt x="1964373" y="1071293"/>
                </a:lnTo>
                <a:lnTo>
                  <a:pt x="1962785" y="1084361"/>
                </a:lnTo>
                <a:lnTo>
                  <a:pt x="1961833" y="1091692"/>
                </a:lnTo>
                <a:lnTo>
                  <a:pt x="1960245" y="1099022"/>
                </a:lnTo>
                <a:lnTo>
                  <a:pt x="1958340" y="1106672"/>
                </a:lnTo>
                <a:lnTo>
                  <a:pt x="1956118" y="1114321"/>
                </a:lnTo>
                <a:lnTo>
                  <a:pt x="1953895" y="1121014"/>
                </a:lnTo>
                <a:lnTo>
                  <a:pt x="1951038" y="1127389"/>
                </a:lnTo>
                <a:lnTo>
                  <a:pt x="1948180" y="1132807"/>
                </a:lnTo>
                <a:lnTo>
                  <a:pt x="1946275" y="1135038"/>
                </a:lnTo>
                <a:lnTo>
                  <a:pt x="1944370" y="1136951"/>
                </a:lnTo>
                <a:lnTo>
                  <a:pt x="1942465" y="1138863"/>
                </a:lnTo>
                <a:lnTo>
                  <a:pt x="1940560" y="1139819"/>
                </a:lnTo>
                <a:lnTo>
                  <a:pt x="1938655" y="1141094"/>
                </a:lnTo>
                <a:lnTo>
                  <a:pt x="1936433" y="1141413"/>
                </a:lnTo>
                <a:lnTo>
                  <a:pt x="1933893" y="1141413"/>
                </a:lnTo>
                <a:lnTo>
                  <a:pt x="1931353" y="1141413"/>
                </a:lnTo>
                <a:lnTo>
                  <a:pt x="1928813" y="1141094"/>
                </a:lnTo>
                <a:lnTo>
                  <a:pt x="1927225" y="1140775"/>
                </a:lnTo>
                <a:lnTo>
                  <a:pt x="1925320" y="1139501"/>
                </a:lnTo>
                <a:lnTo>
                  <a:pt x="1923733" y="1138863"/>
                </a:lnTo>
                <a:lnTo>
                  <a:pt x="1922145" y="1137269"/>
                </a:lnTo>
                <a:lnTo>
                  <a:pt x="1921193" y="1135676"/>
                </a:lnTo>
                <a:lnTo>
                  <a:pt x="1919923" y="1134401"/>
                </a:lnTo>
                <a:lnTo>
                  <a:pt x="1919288" y="1132489"/>
                </a:lnTo>
                <a:lnTo>
                  <a:pt x="1917700" y="1127708"/>
                </a:lnTo>
                <a:lnTo>
                  <a:pt x="1917383" y="1122608"/>
                </a:lnTo>
                <a:lnTo>
                  <a:pt x="1917065" y="1116552"/>
                </a:lnTo>
                <a:lnTo>
                  <a:pt x="1916430" y="1111134"/>
                </a:lnTo>
                <a:lnTo>
                  <a:pt x="1915795" y="1107628"/>
                </a:lnTo>
                <a:lnTo>
                  <a:pt x="1915160" y="1106353"/>
                </a:lnTo>
                <a:lnTo>
                  <a:pt x="1914525" y="1105078"/>
                </a:lnTo>
                <a:lnTo>
                  <a:pt x="1913890" y="1104441"/>
                </a:lnTo>
                <a:lnTo>
                  <a:pt x="1913255" y="1104441"/>
                </a:lnTo>
                <a:lnTo>
                  <a:pt x="1912303" y="1104441"/>
                </a:lnTo>
                <a:lnTo>
                  <a:pt x="1911668" y="1104759"/>
                </a:lnTo>
                <a:lnTo>
                  <a:pt x="1911350" y="1105078"/>
                </a:lnTo>
                <a:lnTo>
                  <a:pt x="1910398" y="1106353"/>
                </a:lnTo>
                <a:lnTo>
                  <a:pt x="1909763" y="1108903"/>
                </a:lnTo>
                <a:lnTo>
                  <a:pt x="1909445" y="1112409"/>
                </a:lnTo>
                <a:lnTo>
                  <a:pt x="1909445" y="1114640"/>
                </a:lnTo>
                <a:lnTo>
                  <a:pt x="1908810" y="1117190"/>
                </a:lnTo>
                <a:lnTo>
                  <a:pt x="1907223" y="1123246"/>
                </a:lnTo>
                <a:lnTo>
                  <a:pt x="1904683" y="1129301"/>
                </a:lnTo>
                <a:lnTo>
                  <a:pt x="1901825" y="1134401"/>
                </a:lnTo>
                <a:lnTo>
                  <a:pt x="1900238" y="1136632"/>
                </a:lnTo>
                <a:lnTo>
                  <a:pt x="1899285" y="1137907"/>
                </a:lnTo>
                <a:lnTo>
                  <a:pt x="1898015" y="1138863"/>
                </a:lnTo>
                <a:lnTo>
                  <a:pt x="1897063" y="1139182"/>
                </a:lnTo>
                <a:lnTo>
                  <a:pt x="1896110" y="1138544"/>
                </a:lnTo>
                <a:lnTo>
                  <a:pt x="1895475" y="1136951"/>
                </a:lnTo>
                <a:lnTo>
                  <a:pt x="1895475" y="1134401"/>
                </a:lnTo>
                <a:lnTo>
                  <a:pt x="1895475" y="1130576"/>
                </a:lnTo>
                <a:lnTo>
                  <a:pt x="1897380" y="1111771"/>
                </a:lnTo>
                <a:lnTo>
                  <a:pt x="1898650" y="1102210"/>
                </a:lnTo>
                <a:lnTo>
                  <a:pt x="1899920" y="1093604"/>
                </a:lnTo>
                <a:lnTo>
                  <a:pt x="1901825" y="1085636"/>
                </a:lnTo>
                <a:lnTo>
                  <a:pt x="1902778" y="1082130"/>
                </a:lnTo>
                <a:lnTo>
                  <a:pt x="1904048" y="1079261"/>
                </a:lnTo>
                <a:lnTo>
                  <a:pt x="1905318" y="1076393"/>
                </a:lnTo>
                <a:lnTo>
                  <a:pt x="1906905" y="1074481"/>
                </a:lnTo>
                <a:lnTo>
                  <a:pt x="1908810" y="1073524"/>
                </a:lnTo>
                <a:lnTo>
                  <a:pt x="1910398" y="1072887"/>
                </a:lnTo>
                <a:lnTo>
                  <a:pt x="1965325" y="1058863"/>
                </a:lnTo>
                <a:close/>
                <a:moveTo>
                  <a:pt x="1336576" y="538163"/>
                </a:moveTo>
                <a:lnTo>
                  <a:pt x="1350233" y="538481"/>
                </a:lnTo>
                <a:lnTo>
                  <a:pt x="1363890" y="539116"/>
                </a:lnTo>
                <a:lnTo>
                  <a:pt x="1377547" y="541021"/>
                </a:lnTo>
                <a:lnTo>
                  <a:pt x="1391522" y="543243"/>
                </a:lnTo>
                <a:lnTo>
                  <a:pt x="1405497" y="546101"/>
                </a:lnTo>
                <a:lnTo>
                  <a:pt x="1418836" y="549276"/>
                </a:lnTo>
                <a:lnTo>
                  <a:pt x="1432493" y="553086"/>
                </a:lnTo>
                <a:lnTo>
                  <a:pt x="1446150" y="557531"/>
                </a:lnTo>
                <a:lnTo>
                  <a:pt x="1459490" y="562611"/>
                </a:lnTo>
                <a:lnTo>
                  <a:pt x="1472829" y="567373"/>
                </a:lnTo>
                <a:lnTo>
                  <a:pt x="1485533" y="573088"/>
                </a:lnTo>
                <a:lnTo>
                  <a:pt x="1498237" y="578803"/>
                </a:lnTo>
                <a:lnTo>
                  <a:pt x="1510306" y="584836"/>
                </a:lnTo>
                <a:lnTo>
                  <a:pt x="1522375" y="590868"/>
                </a:lnTo>
                <a:lnTo>
                  <a:pt x="1534127" y="597218"/>
                </a:lnTo>
                <a:lnTo>
                  <a:pt x="1544925" y="603568"/>
                </a:lnTo>
                <a:lnTo>
                  <a:pt x="1555724" y="609918"/>
                </a:lnTo>
                <a:lnTo>
                  <a:pt x="1565887" y="616268"/>
                </a:lnTo>
                <a:lnTo>
                  <a:pt x="1575415" y="622618"/>
                </a:lnTo>
                <a:lnTo>
                  <a:pt x="1584944" y="629285"/>
                </a:lnTo>
                <a:lnTo>
                  <a:pt x="1593201" y="635000"/>
                </a:lnTo>
                <a:lnTo>
                  <a:pt x="1600824" y="641033"/>
                </a:lnTo>
                <a:lnTo>
                  <a:pt x="1608129" y="647065"/>
                </a:lnTo>
                <a:lnTo>
                  <a:pt x="1614481" y="652780"/>
                </a:lnTo>
                <a:lnTo>
                  <a:pt x="1620198" y="657860"/>
                </a:lnTo>
                <a:lnTo>
                  <a:pt x="1624644" y="662623"/>
                </a:lnTo>
                <a:lnTo>
                  <a:pt x="1628773" y="667068"/>
                </a:lnTo>
                <a:lnTo>
                  <a:pt x="1631949" y="671195"/>
                </a:lnTo>
                <a:lnTo>
                  <a:pt x="1634172" y="674688"/>
                </a:lnTo>
                <a:lnTo>
                  <a:pt x="1635443" y="677545"/>
                </a:lnTo>
                <a:lnTo>
                  <a:pt x="1636395" y="683578"/>
                </a:lnTo>
                <a:lnTo>
                  <a:pt x="1636713" y="691515"/>
                </a:lnTo>
                <a:lnTo>
                  <a:pt x="1636713" y="702310"/>
                </a:lnTo>
                <a:lnTo>
                  <a:pt x="1636395" y="715328"/>
                </a:lnTo>
                <a:lnTo>
                  <a:pt x="1635125" y="746760"/>
                </a:lnTo>
                <a:lnTo>
                  <a:pt x="1633219" y="785178"/>
                </a:lnTo>
                <a:lnTo>
                  <a:pt x="1630361" y="829628"/>
                </a:lnTo>
                <a:lnTo>
                  <a:pt x="1626867" y="878523"/>
                </a:lnTo>
                <a:lnTo>
                  <a:pt x="1622738" y="930593"/>
                </a:lnTo>
                <a:lnTo>
                  <a:pt x="1617974" y="984568"/>
                </a:lnTo>
                <a:lnTo>
                  <a:pt x="1612893" y="1039496"/>
                </a:lnTo>
                <a:lnTo>
                  <a:pt x="1607811" y="1093471"/>
                </a:lnTo>
                <a:lnTo>
                  <a:pt x="1602412" y="1146176"/>
                </a:lnTo>
                <a:lnTo>
                  <a:pt x="1597330" y="1195388"/>
                </a:lnTo>
                <a:lnTo>
                  <a:pt x="1591931" y="1240473"/>
                </a:lnTo>
                <a:lnTo>
                  <a:pt x="1586532" y="1280478"/>
                </a:lnTo>
                <a:lnTo>
                  <a:pt x="1582085" y="1313181"/>
                </a:lnTo>
                <a:lnTo>
                  <a:pt x="1579862" y="1326516"/>
                </a:lnTo>
                <a:lnTo>
                  <a:pt x="1577639" y="1337946"/>
                </a:lnTo>
                <a:lnTo>
                  <a:pt x="1562076" y="1343978"/>
                </a:lnTo>
                <a:lnTo>
                  <a:pt x="1547149" y="1348741"/>
                </a:lnTo>
                <a:lnTo>
                  <a:pt x="1533174" y="1352868"/>
                </a:lnTo>
                <a:lnTo>
                  <a:pt x="1526504" y="1354456"/>
                </a:lnTo>
                <a:lnTo>
                  <a:pt x="1519835" y="1356043"/>
                </a:lnTo>
                <a:lnTo>
                  <a:pt x="1513800" y="1356996"/>
                </a:lnTo>
                <a:lnTo>
                  <a:pt x="1507766" y="1357948"/>
                </a:lnTo>
                <a:lnTo>
                  <a:pt x="1502049" y="1358266"/>
                </a:lnTo>
                <a:lnTo>
                  <a:pt x="1496332" y="1358266"/>
                </a:lnTo>
                <a:lnTo>
                  <a:pt x="1491568" y="1357948"/>
                </a:lnTo>
                <a:lnTo>
                  <a:pt x="1487121" y="1356996"/>
                </a:lnTo>
                <a:lnTo>
                  <a:pt x="1482357" y="1356361"/>
                </a:lnTo>
                <a:lnTo>
                  <a:pt x="1478864" y="1354773"/>
                </a:lnTo>
                <a:lnTo>
                  <a:pt x="1479816" y="1336041"/>
                </a:lnTo>
                <a:lnTo>
                  <a:pt x="1481404" y="1308418"/>
                </a:lnTo>
                <a:lnTo>
                  <a:pt x="1482992" y="1274128"/>
                </a:lnTo>
                <a:lnTo>
                  <a:pt x="1483945" y="1233806"/>
                </a:lnTo>
                <a:lnTo>
                  <a:pt x="1486486" y="1141096"/>
                </a:lnTo>
                <a:lnTo>
                  <a:pt x="1487439" y="1091883"/>
                </a:lnTo>
                <a:lnTo>
                  <a:pt x="1488074" y="1042353"/>
                </a:lnTo>
                <a:lnTo>
                  <a:pt x="1488392" y="993776"/>
                </a:lnTo>
                <a:lnTo>
                  <a:pt x="1489027" y="947738"/>
                </a:lnTo>
                <a:lnTo>
                  <a:pt x="1488392" y="905511"/>
                </a:lnTo>
                <a:lnTo>
                  <a:pt x="1487756" y="868681"/>
                </a:lnTo>
                <a:lnTo>
                  <a:pt x="1486486" y="838201"/>
                </a:lnTo>
                <a:lnTo>
                  <a:pt x="1486168" y="826136"/>
                </a:lnTo>
                <a:lnTo>
                  <a:pt x="1485216" y="815976"/>
                </a:lnTo>
                <a:lnTo>
                  <a:pt x="1484263" y="808038"/>
                </a:lnTo>
                <a:lnTo>
                  <a:pt x="1483310" y="802958"/>
                </a:lnTo>
                <a:lnTo>
                  <a:pt x="1482357" y="801371"/>
                </a:lnTo>
                <a:lnTo>
                  <a:pt x="1482040" y="800101"/>
                </a:lnTo>
                <a:lnTo>
                  <a:pt x="1481404" y="800101"/>
                </a:lnTo>
                <a:lnTo>
                  <a:pt x="1480452" y="800736"/>
                </a:lnTo>
                <a:lnTo>
                  <a:pt x="1476958" y="805498"/>
                </a:lnTo>
                <a:lnTo>
                  <a:pt x="1472829" y="810896"/>
                </a:lnTo>
                <a:lnTo>
                  <a:pt x="1465206" y="821691"/>
                </a:lnTo>
                <a:lnTo>
                  <a:pt x="1463301" y="824231"/>
                </a:lnTo>
                <a:lnTo>
                  <a:pt x="1438845" y="1187768"/>
                </a:lnTo>
                <a:lnTo>
                  <a:pt x="1432175" y="1263968"/>
                </a:lnTo>
                <a:lnTo>
                  <a:pt x="1426776" y="1322706"/>
                </a:lnTo>
                <a:lnTo>
                  <a:pt x="1421694" y="1375728"/>
                </a:lnTo>
                <a:lnTo>
                  <a:pt x="1420742" y="1381126"/>
                </a:lnTo>
                <a:lnTo>
                  <a:pt x="1418201" y="1389381"/>
                </a:lnTo>
                <a:lnTo>
                  <a:pt x="1415025" y="1397636"/>
                </a:lnTo>
                <a:lnTo>
                  <a:pt x="1411531" y="1405573"/>
                </a:lnTo>
                <a:lnTo>
                  <a:pt x="1407720" y="1413828"/>
                </a:lnTo>
                <a:lnTo>
                  <a:pt x="1403591" y="1421766"/>
                </a:lnTo>
                <a:lnTo>
                  <a:pt x="1398827" y="1430021"/>
                </a:lnTo>
                <a:lnTo>
                  <a:pt x="1393745" y="1437958"/>
                </a:lnTo>
                <a:lnTo>
                  <a:pt x="1388981" y="1445578"/>
                </a:lnTo>
                <a:lnTo>
                  <a:pt x="1342928" y="2051051"/>
                </a:lnTo>
                <a:lnTo>
                  <a:pt x="1220651" y="2051051"/>
                </a:lnTo>
                <a:lnTo>
                  <a:pt x="1159670" y="1569403"/>
                </a:lnTo>
                <a:lnTo>
                  <a:pt x="1151730" y="1570356"/>
                </a:lnTo>
                <a:lnTo>
                  <a:pt x="1148237" y="1570673"/>
                </a:lnTo>
                <a:lnTo>
                  <a:pt x="1144108" y="1570991"/>
                </a:lnTo>
                <a:lnTo>
                  <a:pt x="1138709" y="1570673"/>
                </a:lnTo>
                <a:lnTo>
                  <a:pt x="1133945" y="1570038"/>
                </a:lnTo>
                <a:lnTo>
                  <a:pt x="1076140" y="2049146"/>
                </a:lnTo>
                <a:lnTo>
                  <a:pt x="949099" y="2051051"/>
                </a:lnTo>
                <a:lnTo>
                  <a:pt x="902728" y="1437641"/>
                </a:lnTo>
                <a:lnTo>
                  <a:pt x="894153" y="1423988"/>
                </a:lnTo>
                <a:lnTo>
                  <a:pt x="890024" y="1417321"/>
                </a:lnTo>
                <a:lnTo>
                  <a:pt x="885895" y="1410018"/>
                </a:lnTo>
                <a:lnTo>
                  <a:pt x="882084" y="1403033"/>
                </a:lnTo>
                <a:lnTo>
                  <a:pt x="879226" y="1396048"/>
                </a:lnTo>
                <a:lnTo>
                  <a:pt x="876050" y="1389063"/>
                </a:lnTo>
                <a:lnTo>
                  <a:pt x="873191" y="1381443"/>
                </a:lnTo>
                <a:lnTo>
                  <a:pt x="872874" y="1375728"/>
                </a:lnTo>
                <a:lnTo>
                  <a:pt x="870650" y="1353186"/>
                </a:lnTo>
                <a:lnTo>
                  <a:pt x="864933" y="1293496"/>
                </a:lnTo>
                <a:lnTo>
                  <a:pt x="856676" y="1203643"/>
                </a:lnTo>
                <a:lnTo>
                  <a:pt x="847465" y="1091248"/>
                </a:lnTo>
                <a:lnTo>
                  <a:pt x="828726" y="815023"/>
                </a:lnTo>
                <a:lnTo>
                  <a:pt x="824915" y="811848"/>
                </a:lnTo>
                <a:lnTo>
                  <a:pt x="821739" y="808038"/>
                </a:lnTo>
                <a:lnTo>
                  <a:pt x="813799" y="800736"/>
                </a:lnTo>
                <a:lnTo>
                  <a:pt x="813481" y="800101"/>
                </a:lnTo>
                <a:lnTo>
                  <a:pt x="812529" y="801053"/>
                </a:lnTo>
                <a:lnTo>
                  <a:pt x="811893" y="803911"/>
                </a:lnTo>
                <a:lnTo>
                  <a:pt x="811576" y="809943"/>
                </a:lnTo>
                <a:lnTo>
                  <a:pt x="810623" y="818198"/>
                </a:lnTo>
                <a:lnTo>
                  <a:pt x="810305" y="841058"/>
                </a:lnTo>
                <a:lnTo>
                  <a:pt x="810623" y="872491"/>
                </a:lnTo>
                <a:lnTo>
                  <a:pt x="811576" y="909638"/>
                </a:lnTo>
                <a:lnTo>
                  <a:pt x="812846" y="951866"/>
                </a:lnTo>
                <a:lnTo>
                  <a:pt x="816340" y="1046481"/>
                </a:lnTo>
                <a:lnTo>
                  <a:pt x="820786" y="1144906"/>
                </a:lnTo>
                <a:lnTo>
                  <a:pt x="825233" y="1236981"/>
                </a:lnTo>
                <a:lnTo>
                  <a:pt x="829997" y="1311593"/>
                </a:lnTo>
                <a:lnTo>
                  <a:pt x="831903" y="1338581"/>
                </a:lnTo>
                <a:lnTo>
                  <a:pt x="833173" y="1357948"/>
                </a:lnTo>
                <a:lnTo>
                  <a:pt x="823962" y="1357948"/>
                </a:lnTo>
                <a:lnTo>
                  <a:pt x="812211" y="1358266"/>
                </a:lnTo>
                <a:lnTo>
                  <a:pt x="798236" y="1357948"/>
                </a:lnTo>
                <a:lnTo>
                  <a:pt x="790932" y="1357313"/>
                </a:lnTo>
                <a:lnTo>
                  <a:pt x="782991" y="1356678"/>
                </a:lnTo>
                <a:lnTo>
                  <a:pt x="775051" y="1355726"/>
                </a:lnTo>
                <a:lnTo>
                  <a:pt x="766794" y="1354456"/>
                </a:lnTo>
                <a:lnTo>
                  <a:pt x="758536" y="1352551"/>
                </a:lnTo>
                <a:lnTo>
                  <a:pt x="749643" y="1350328"/>
                </a:lnTo>
                <a:lnTo>
                  <a:pt x="741385" y="1347153"/>
                </a:lnTo>
                <a:lnTo>
                  <a:pt x="732810" y="1343978"/>
                </a:lnTo>
                <a:lnTo>
                  <a:pt x="724552" y="1340168"/>
                </a:lnTo>
                <a:lnTo>
                  <a:pt x="716612" y="1335406"/>
                </a:lnTo>
                <a:lnTo>
                  <a:pt x="714389" y="1323976"/>
                </a:lnTo>
                <a:lnTo>
                  <a:pt x="712483" y="1310958"/>
                </a:lnTo>
                <a:lnTo>
                  <a:pt x="708037" y="1279208"/>
                </a:lnTo>
                <a:lnTo>
                  <a:pt x="703908" y="1241108"/>
                </a:lnTo>
                <a:lnTo>
                  <a:pt x="699779" y="1198246"/>
                </a:lnTo>
                <a:lnTo>
                  <a:pt x="695650" y="1151256"/>
                </a:lnTo>
                <a:lnTo>
                  <a:pt x="691521" y="1101726"/>
                </a:lnTo>
                <a:lnTo>
                  <a:pt x="687710" y="1050608"/>
                </a:lnTo>
                <a:lnTo>
                  <a:pt x="684216" y="998856"/>
                </a:lnTo>
                <a:lnTo>
                  <a:pt x="681358" y="948056"/>
                </a:lnTo>
                <a:lnTo>
                  <a:pt x="678182" y="899161"/>
                </a:lnTo>
                <a:lnTo>
                  <a:pt x="676594" y="852806"/>
                </a:lnTo>
                <a:lnTo>
                  <a:pt x="674688" y="811213"/>
                </a:lnTo>
                <a:lnTo>
                  <a:pt x="673418" y="774701"/>
                </a:lnTo>
                <a:lnTo>
                  <a:pt x="673100" y="744855"/>
                </a:lnTo>
                <a:lnTo>
                  <a:pt x="673418" y="732473"/>
                </a:lnTo>
                <a:lnTo>
                  <a:pt x="673418" y="722630"/>
                </a:lnTo>
                <a:lnTo>
                  <a:pt x="674053" y="715010"/>
                </a:lnTo>
                <a:lnTo>
                  <a:pt x="675006" y="709295"/>
                </a:lnTo>
                <a:lnTo>
                  <a:pt x="675323" y="704850"/>
                </a:lnTo>
                <a:lnTo>
                  <a:pt x="675641" y="699770"/>
                </a:lnTo>
                <a:lnTo>
                  <a:pt x="676594" y="695643"/>
                </a:lnTo>
                <a:lnTo>
                  <a:pt x="677547" y="691198"/>
                </a:lnTo>
                <a:lnTo>
                  <a:pt x="679135" y="686753"/>
                </a:lnTo>
                <a:lnTo>
                  <a:pt x="680723" y="682625"/>
                </a:lnTo>
                <a:lnTo>
                  <a:pt x="682311" y="678498"/>
                </a:lnTo>
                <a:lnTo>
                  <a:pt x="684216" y="674370"/>
                </a:lnTo>
                <a:lnTo>
                  <a:pt x="688980" y="666433"/>
                </a:lnTo>
                <a:lnTo>
                  <a:pt x="694380" y="658495"/>
                </a:lnTo>
                <a:lnTo>
                  <a:pt x="700414" y="650875"/>
                </a:lnTo>
                <a:lnTo>
                  <a:pt x="707719" y="643890"/>
                </a:lnTo>
                <a:lnTo>
                  <a:pt x="715024" y="636588"/>
                </a:lnTo>
                <a:lnTo>
                  <a:pt x="723917" y="630238"/>
                </a:lnTo>
                <a:lnTo>
                  <a:pt x="732810" y="623571"/>
                </a:lnTo>
                <a:lnTo>
                  <a:pt x="742338" y="617538"/>
                </a:lnTo>
                <a:lnTo>
                  <a:pt x="752501" y="611506"/>
                </a:lnTo>
                <a:lnTo>
                  <a:pt x="763300" y="605791"/>
                </a:lnTo>
                <a:lnTo>
                  <a:pt x="774098" y="600076"/>
                </a:lnTo>
                <a:lnTo>
                  <a:pt x="785850" y="594996"/>
                </a:lnTo>
                <a:lnTo>
                  <a:pt x="797919" y="589916"/>
                </a:lnTo>
                <a:lnTo>
                  <a:pt x="810305" y="585153"/>
                </a:lnTo>
                <a:lnTo>
                  <a:pt x="823010" y="580708"/>
                </a:lnTo>
                <a:lnTo>
                  <a:pt x="836031" y="576581"/>
                </a:lnTo>
                <a:lnTo>
                  <a:pt x="849053" y="572453"/>
                </a:lnTo>
                <a:lnTo>
                  <a:pt x="862710" y="568326"/>
                </a:lnTo>
                <a:lnTo>
                  <a:pt x="876050" y="564516"/>
                </a:lnTo>
                <a:lnTo>
                  <a:pt x="890024" y="561023"/>
                </a:lnTo>
                <a:lnTo>
                  <a:pt x="917973" y="554673"/>
                </a:lnTo>
                <a:lnTo>
                  <a:pt x="945605" y="548958"/>
                </a:lnTo>
                <a:lnTo>
                  <a:pt x="973554" y="544196"/>
                </a:lnTo>
                <a:lnTo>
                  <a:pt x="1000551" y="540386"/>
                </a:lnTo>
                <a:lnTo>
                  <a:pt x="1004044" y="540068"/>
                </a:lnTo>
                <a:lnTo>
                  <a:pt x="1006903" y="539751"/>
                </a:lnTo>
                <a:lnTo>
                  <a:pt x="1013573" y="540068"/>
                </a:lnTo>
                <a:lnTo>
                  <a:pt x="1102184" y="867411"/>
                </a:lnTo>
                <a:lnTo>
                  <a:pt x="1104090" y="854711"/>
                </a:lnTo>
                <a:lnTo>
                  <a:pt x="1134580" y="629920"/>
                </a:lnTo>
                <a:lnTo>
                  <a:pt x="1126004" y="607696"/>
                </a:lnTo>
                <a:lnTo>
                  <a:pt x="1142837" y="578486"/>
                </a:lnTo>
                <a:lnTo>
                  <a:pt x="1181585" y="577851"/>
                </a:lnTo>
                <a:lnTo>
                  <a:pt x="1197783" y="607696"/>
                </a:lnTo>
                <a:lnTo>
                  <a:pt x="1190161" y="634048"/>
                </a:lnTo>
                <a:lnTo>
                  <a:pt x="1217792" y="871221"/>
                </a:lnTo>
                <a:lnTo>
                  <a:pt x="1290524" y="550546"/>
                </a:lnTo>
                <a:lnTo>
                  <a:pt x="1298781" y="546736"/>
                </a:lnTo>
                <a:lnTo>
                  <a:pt x="1304816" y="543243"/>
                </a:lnTo>
                <a:lnTo>
                  <a:pt x="1308627" y="541021"/>
                </a:lnTo>
                <a:lnTo>
                  <a:pt x="1309580" y="540386"/>
                </a:lnTo>
                <a:lnTo>
                  <a:pt x="1322919" y="538798"/>
                </a:lnTo>
                <a:lnTo>
                  <a:pt x="1336576" y="538163"/>
                </a:lnTo>
                <a:close/>
                <a:moveTo>
                  <a:pt x="498483" y="458789"/>
                </a:moveTo>
                <a:lnTo>
                  <a:pt x="502617" y="458789"/>
                </a:lnTo>
                <a:lnTo>
                  <a:pt x="508660" y="488634"/>
                </a:lnTo>
                <a:lnTo>
                  <a:pt x="557318" y="729933"/>
                </a:lnTo>
                <a:lnTo>
                  <a:pt x="558590" y="719138"/>
                </a:lnTo>
                <a:lnTo>
                  <a:pt x="577354" y="533084"/>
                </a:lnTo>
                <a:lnTo>
                  <a:pt x="571947" y="514669"/>
                </a:lnTo>
                <a:lnTo>
                  <a:pt x="577672" y="501651"/>
                </a:lnTo>
                <a:lnTo>
                  <a:pt x="582442" y="490539"/>
                </a:lnTo>
                <a:lnTo>
                  <a:pt x="606294" y="490221"/>
                </a:lnTo>
                <a:lnTo>
                  <a:pt x="610747" y="501969"/>
                </a:lnTo>
                <a:lnTo>
                  <a:pt x="616471" y="514669"/>
                </a:lnTo>
                <a:lnTo>
                  <a:pt x="611701" y="536576"/>
                </a:lnTo>
                <a:lnTo>
                  <a:pt x="622196" y="655955"/>
                </a:lnTo>
                <a:lnTo>
                  <a:pt x="618061" y="664845"/>
                </a:lnTo>
                <a:lnTo>
                  <a:pt x="614563" y="673735"/>
                </a:lnTo>
                <a:lnTo>
                  <a:pt x="611701" y="682308"/>
                </a:lnTo>
                <a:lnTo>
                  <a:pt x="609475" y="691198"/>
                </a:lnTo>
                <a:lnTo>
                  <a:pt x="607566" y="699770"/>
                </a:lnTo>
                <a:lnTo>
                  <a:pt x="605976" y="708025"/>
                </a:lnTo>
                <a:lnTo>
                  <a:pt x="604704" y="716598"/>
                </a:lnTo>
                <a:lnTo>
                  <a:pt x="604068" y="724853"/>
                </a:lnTo>
                <a:lnTo>
                  <a:pt x="603750" y="735330"/>
                </a:lnTo>
                <a:lnTo>
                  <a:pt x="603432" y="747395"/>
                </a:lnTo>
                <a:lnTo>
                  <a:pt x="602796" y="777240"/>
                </a:lnTo>
                <a:lnTo>
                  <a:pt x="603750" y="812165"/>
                </a:lnTo>
                <a:lnTo>
                  <a:pt x="604704" y="851535"/>
                </a:lnTo>
                <a:lnTo>
                  <a:pt x="606612" y="894715"/>
                </a:lnTo>
                <a:lnTo>
                  <a:pt x="609475" y="941070"/>
                </a:lnTo>
                <a:lnTo>
                  <a:pt x="612019" y="988695"/>
                </a:lnTo>
                <a:lnTo>
                  <a:pt x="615199" y="1037273"/>
                </a:lnTo>
                <a:lnTo>
                  <a:pt x="619015" y="1085533"/>
                </a:lnTo>
                <a:lnTo>
                  <a:pt x="622832" y="1132523"/>
                </a:lnTo>
                <a:lnTo>
                  <a:pt x="626648" y="1177608"/>
                </a:lnTo>
                <a:lnTo>
                  <a:pt x="630465" y="1219200"/>
                </a:lnTo>
                <a:lnTo>
                  <a:pt x="634599" y="1256983"/>
                </a:lnTo>
                <a:lnTo>
                  <a:pt x="638415" y="1289685"/>
                </a:lnTo>
                <a:lnTo>
                  <a:pt x="641595" y="1316038"/>
                </a:lnTo>
                <a:lnTo>
                  <a:pt x="643504" y="1326833"/>
                </a:lnTo>
                <a:lnTo>
                  <a:pt x="645094" y="1335405"/>
                </a:lnTo>
                <a:lnTo>
                  <a:pt x="646366" y="1339215"/>
                </a:lnTo>
                <a:lnTo>
                  <a:pt x="648910" y="1348423"/>
                </a:lnTo>
                <a:lnTo>
                  <a:pt x="651773" y="1356678"/>
                </a:lnTo>
                <a:lnTo>
                  <a:pt x="655907" y="1364615"/>
                </a:lnTo>
                <a:lnTo>
                  <a:pt x="660677" y="1372235"/>
                </a:lnTo>
                <a:lnTo>
                  <a:pt x="666084" y="1379538"/>
                </a:lnTo>
                <a:lnTo>
                  <a:pt x="671808" y="1386205"/>
                </a:lnTo>
                <a:lnTo>
                  <a:pt x="678487" y="1392238"/>
                </a:lnTo>
                <a:lnTo>
                  <a:pt x="685801" y="1398270"/>
                </a:lnTo>
                <a:lnTo>
                  <a:pt x="653681" y="1631951"/>
                </a:lnTo>
                <a:lnTo>
                  <a:pt x="644458" y="1700213"/>
                </a:lnTo>
                <a:lnTo>
                  <a:pt x="640323" y="1698626"/>
                </a:lnTo>
                <a:lnTo>
                  <a:pt x="636189" y="1696721"/>
                </a:lnTo>
                <a:lnTo>
                  <a:pt x="630783" y="1694181"/>
                </a:lnTo>
                <a:lnTo>
                  <a:pt x="625058" y="1690053"/>
                </a:lnTo>
                <a:lnTo>
                  <a:pt x="622196" y="1687831"/>
                </a:lnTo>
                <a:lnTo>
                  <a:pt x="619333" y="1685291"/>
                </a:lnTo>
                <a:lnTo>
                  <a:pt x="617743" y="1683386"/>
                </a:lnTo>
                <a:lnTo>
                  <a:pt x="616153" y="1681163"/>
                </a:lnTo>
                <a:lnTo>
                  <a:pt x="612973" y="1675766"/>
                </a:lnTo>
                <a:lnTo>
                  <a:pt x="610429" y="1669733"/>
                </a:lnTo>
                <a:lnTo>
                  <a:pt x="608203" y="1663383"/>
                </a:lnTo>
                <a:lnTo>
                  <a:pt x="604704" y="1652906"/>
                </a:lnTo>
                <a:lnTo>
                  <a:pt x="603750" y="1648778"/>
                </a:lnTo>
                <a:lnTo>
                  <a:pt x="599934" y="1608138"/>
                </a:lnTo>
                <a:lnTo>
                  <a:pt x="589121" y="1487488"/>
                </a:lnTo>
                <a:lnTo>
                  <a:pt x="578944" y="1601788"/>
                </a:lnTo>
                <a:lnTo>
                  <a:pt x="574810" y="1648778"/>
                </a:lnTo>
                <a:lnTo>
                  <a:pt x="573537" y="1652906"/>
                </a:lnTo>
                <a:lnTo>
                  <a:pt x="570039" y="1663383"/>
                </a:lnTo>
                <a:lnTo>
                  <a:pt x="567813" y="1669733"/>
                </a:lnTo>
                <a:lnTo>
                  <a:pt x="565269" y="1675766"/>
                </a:lnTo>
                <a:lnTo>
                  <a:pt x="562088" y="1681163"/>
                </a:lnTo>
                <a:lnTo>
                  <a:pt x="560498" y="1683386"/>
                </a:lnTo>
                <a:lnTo>
                  <a:pt x="558908" y="1685291"/>
                </a:lnTo>
                <a:lnTo>
                  <a:pt x="554456" y="1689418"/>
                </a:lnTo>
                <a:lnTo>
                  <a:pt x="550321" y="1692276"/>
                </a:lnTo>
                <a:lnTo>
                  <a:pt x="546187" y="1695133"/>
                </a:lnTo>
                <a:lnTo>
                  <a:pt x="542371" y="1697356"/>
                </a:lnTo>
                <a:lnTo>
                  <a:pt x="536328" y="1699578"/>
                </a:lnTo>
                <a:lnTo>
                  <a:pt x="534102" y="1700213"/>
                </a:lnTo>
                <a:lnTo>
                  <a:pt x="524561" y="1631951"/>
                </a:lnTo>
                <a:lnTo>
                  <a:pt x="487670" y="1361440"/>
                </a:lnTo>
                <a:lnTo>
                  <a:pt x="463182" y="1356360"/>
                </a:lnTo>
                <a:lnTo>
                  <a:pt x="452369" y="1297305"/>
                </a:lnTo>
                <a:lnTo>
                  <a:pt x="440920" y="1236345"/>
                </a:lnTo>
                <a:lnTo>
                  <a:pt x="434559" y="1201738"/>
                </a:lnTo>
                <a:lnTo>
                  <a:pt x="428835" y="1190308"/>
                </a:lnTo>
                <a:lnTo>
                  <a:pt x="424064" y="1179195"/>
                </a:lnTo>
                <a:lnTo>
                  <a:pt x="419930" y="1167448"/>
                </a:lnTo>
                <a:lnTo>
                  <a:pt x="418022" y="1161415"/>
                </a:lnTo>
                <a:lnTo>
                  <a:pt x="416113" y="1155383"/>
                </a:lnTo>
                <a:lnTo>
                  <a:pt x="415796" y="1150938"/>
                </a:lnTo>
                <a:lnTo>
                  <a:pt x="411979" y="1094423"/>
                </a:lnTo>
                <a:lnTo>
                  <a:pt x="406573" y="1016318"/>
                </a:lnTo>
                <a:lnTo>
                  <a:pt x="400212" y="915035"/>
                </a:lnTo>
                <a:lnTo>
                  <a:pt x="389081" y="686118"/>
                </a:lnTo>
                <a:lnTo>
                  <a:pt x="388763" y="686118"/>
                </a:lnTo>
                <a:lnTo>
                  <a:pt x="384629" y="681038"/>
                </a:lnTo>
                <a:lnTo>
                  <a:pt x="379540" y="674370"/>
                </a:lnTo>
                <a:lnTo>
                  <a:pt x="379222" y="674053"/>
                </a:lnTo>
                <a:lnTo>
                  <a:pt x="378904" y="674370"/>
                </a:lnTo>
                <a:lnTo>
                  <a:pt x="378586" y="676275"/>
                </a:lnTo>
                <a:lnTo>
                  <a:pt x="377632" y="685483"/>
                </a:lnTo>
                <a:lnTo>
                  <a:pt x="377632" y="700088"/>
                </a:lnTo>
                <a:lnTo>
                  <a:pt x="377632" y="720090"/>
                </a:lnTo>
                <a:lnTo>
                  <a:pt x="378586" y="772795"/>
                </a:lnTo>
                <a:lnTo>
                  <a:pt x="380176" y="836613"/>
                </a:lnTo>
                <a:lnTo>
                  <a:pt x="382721" y="906145"/>
                </a:lnTo>
                <a:lnTo>
                  <a:pt x="385265" y="975043"/>
                </a:lnTo>
                <a:lnTo>
                  <a:pt x="387491" y="1036955"/>
                </a:lnTo>
                <a:lnTo>
                  <a:pt x="390035" y="1086168"/>
                </a:lnTo>
                <a:lnTo>
                  <a:pt x="391625" y="1114108"/>
                </a:lnTo>
                <a:lnTo>
                  <a:pt x="385901" y="1114425"/>
                </a:lnTo>
                <a:lnTo>
                  <a:pt x="378586" y="1114425"/>
                </a:lnTo>
                <a:lnTo>
                  <a:pt x="370317" y="1114425"/>
                </a:lnTo>
                <a:lnTo>
                  <a:pt x="360776" y="1113155"/>
                </a:lnTo>
                <a:lnTo>
                  <a:pt x="356006" y="1112520"/>
                </a:lnTo>
                <a:lnTo>
                  <a:pt x="350600" y="1111568"/>
                </a:lnTo>
                <a:lnTo>
                  <a:pt x="345193" y="1109980"/>
                </a:lnTo>
                <a:lnTo>
                  <a:pt x="340423" y="1108075"/>
                </a:lnTo>
                <a:lnTo>
                  <a:pt x="335016" y="1105535"/>
                </a:lnTo>
                <a:lnTo>
                  <a:pt x="329928" y="1102678"/>
                </a:lnTo>
                <a:lnTo>
                  <a:pt x="324521" y="1099503"/>
                </a:lnTo>
                <a:lnTo>
                  <a:pt x="319751" y="1095693"/>
                </a:lnTo>
                <a:lnTo>
                  <a:pt x="318161" y="1085215"/>
                </a:lnTo>
                <a:lnTo>
                  <a:pt x="317207" y="1073150"/>
                </a:lnTo>
                <a:lnTo>
                  <a:pt x="314662" y="1050290"/>
                </a:lnTo>
                <a:lnTo>
                  <a:pt x="312754" y="1023303"/>
                </a:lnTo>
                <a:lnTo>
                  <a:pt x="311164" y="994093"/>
                </a:lnTo>
                <a:lnTo>
                  <a:pt x="309574" y="962660"/>
                </a:lnTo>
                <a:lnTo>
                  <a:pt x="307030" y="895350"/>
                </a:lnTo>
                <a:lnTo>
                  <a:pt x="304486" y="826453"/>
                </a:lnTo>
                <a:lnTo>
                  <a:pt x="303531" y="761365"/>
                </a:lnTo>
                <a:lnTo>
                  <a:pt x="303213" y="704533"/>
                </a:lnTo>
                <a:lnTo>
                  <a:pt x="303213" y="681355"/>
                </a:lnTo>
                <a:lnTo>
                  <a:pt x="303531" y="661670"/>
                </a:lnTo>
                <a:lnTo>
                  <a:pt x="304168" y="646748"/>
                </a:lnTo>
                <a:lnTo>
                  <a:pt x="305122" y="637223"/>
                </a:lnTo>
                <a:lnTo>
                  <a:pt x="305758" y="626745"/>
                </a:lnTo>
                <a:lnTo>
                  <a:pt x="307030" y="616586"/>
                </a:lnTo>
                <a:lnTo>
                  <a:pt x="308620" y="606426"/>
                </a:lnTo>
                <a:lnTo>
                  <a:pt x="311482" y="596901"/>
                </a:lnTo>
                <a:lnTo>
                  <a:pt x="314344" y="587694"/>
                </a:lnTo>
                <a:lnTo>
                  <a:pt x="318161" y="579121"/>
                </a:lnTo>
                <a:lnTo>
                  <a:pt x="321977" y="570231"/>
                </a:lnTo>
                <a:lnTo>
                  <a:pt x="326430" y="561976"/>
                </a:lnTo>
                <a:lnTo>
                  <a:pt x="331836" y="554039"/>
                </a:lnTo>
                <a:lnTo>
                  <a:pt x="336924" y="546736"/>
                </a:lnTo>
                <a:lnTo>
                  <a:pt x="342649" y="539434"/>
                </a:lnTo>
                <a:lnTo>
                  <a:pt x="349009" y="532449"/>
                </a:lnTo>
                <a:lnTo>
                  <a:pt x="355370" y="526099"/>
                </a:lnTo>
                <a:lnTo>
                  <a:pt x="362367" y="519749"/>
                </a:lnTo>
                <a:lnTo>
                  <a:pt x="369363" y="513716"/>
                </a:lnTo>
                <a:lnTo>
                  <a:pt x="376996" y="508001"/>
                </a:lnTo>
                <a:lnTo>
                  <a:pt x="383675" y="502921"/>
                </a:lnTo>
                <a:lnTo>
                  <a:pt x="390035" y="498794"/>
                </a:lnTo>
                <a:lnTo>
                  <a:pt x="397350" y="494349"/>
                </a:lnTo>
                <a:lnTo>
                  <a:pt x="404346" y="490539"/>
                </a:lnTo>
                <a:lnTo>
                  <a:pt x="411661" y="486729"/>
                </a:lnTo>
                <a:lnTo>
                  <a:pt x="418658" y="483236"/>
                </a:lnTo>
                <a:lnTo>
                  <a:pt x="426290" y="479744"/>
                </a:lnTo>
                <a:lnTo>
                  <a:pt x="433287" y="476886"/>
                </a:lnTo>
                <a:lnTo>
                  <a:pt x="448870" y="471171"/>
                </a:lnTo>
                <a:lnTo>
                  <a:pt x="463818" y="466091"/>
                </a:lnTo>
                <a:lnTo>
                  <a:pt x="479401" y="461964"/>
                </a:lnTo>
                <a:lnTo>
                  <a:pt x="494985" y="459106"/>
                </a:lnTo>
                <a:lnTo>
                  <a:pt x="498483" y="458789"/>
                </a:lnTo>
                <a:close/>
                <a:moveTo>
                  <a:pt x="702090" y="457201"/>
                </a:moveTo>
                <a:lnTo>
                  <a:pt x="710728" y="457519"/>
                </a:lnTo>
                <a:lnTo>
                  <a:pt x="719367" y="458791"/>
                </a:lnTo>
                <a:lnTo>
                  <a:pt x="728005" y="460700"/>
                </a:lnTo>
                <a:lnTo>
                  <a:pt x="736323" y="462927"/>
                </a:lnTo>
                <a:lnTo>
                  <a:pt x="744642" y="465790"/>
                </a:lnTo>
                <a:lnTo>
                  <a:pt x="752960" y="469290"/>
                </a:lnTo>
                <a:lnTo>
                  <a:pt x="760959" y="473426"/>
                </a:lnTo>
                <a:lnTo>
                  <a:pt x="768317" y="477562"/>
                </a:lnTo>
                <a:lnTo>
                  <a:pt x="775996" y="482334"/>
                </a:lnTo>
                <a:lnTo>
                  <a:pt x="783674" y="487424"/>
                </a:lnTo>
                <a:lnTo>
                  <a:pt x="790713" y="492514"/>
                </a:lnTo>
                <a:lnTo>
                  <a:pt x="797752" y="498240"/>
                </a:lnTo>
                <a:lnTo>
                  <a:pt x="804470" y="503967"/>
                </a:lnTo>
                <a:lnTo>
                  <a:pt x="810869" y="510012"/>
                </a:lnTo>
                <a:lnTo>
                  <a:pt x="814388" y="513193"/>
                </a:lnTo>
                <a:lnTo>
                  <a:pt x="799031" y="518919"/>
                </a:lnTo>
                <a:lnTo>
                  <a:pt x="784634" y="524328"/>
                </a:lnTo>
                <a:lnTo>
                  <a:pt x="771197" y="530372"/>
                </a:lnTo>
                <a:lnTo>
                  <a:pt x="757759" y="535780"/>
                </a:lnTo>
                <a:lnTo>
                  <a:pt x="745282" y="541825"/>
                </a:lnTo>
                <a:lnTo>
                  <a:pt x="733764" y="548506"/>
                </a:lnTo>
                <a:lnTo>
                  <a:pt x="722246" y="554869"/>
                </a:lnTo>
                <a:lnTo>
                  <a:pt x="711688" y="561231"/>
                </a:lnTo>
                <a:lnTo>
                  <a:pt x="701770" y="567594"/>
                </a:lnTo>
                <a:lnTo>
                  <a:pt x="692172" y="574275"/>
                </a:lnTo>
                <a:lnTo>
                  <a:pt x="683534" y="580638"/>
                </a:lnTo>
                <a:lnTo>
                  <a:pt x="675215" y="587955"/>
                </a:lnTo>
                <a:lnTo>
                  <a:pt x="667537" y="594636"/>
                </a:lnTo>
                <a:lnTo>
                  <a:pt x="660498" y="601635"/>
                </a:lnTo>
                <a:lnTo>
                  <a:pt x="653779" y="608634"/>
                </a:lnTo>
                <a:lnTo>
                  <a:pt x="647700" y="615951"/>
                </a:lnTo>
                <a:lnTo>
                  <a:pt x="670096" y="482334"/>
                </a:lnTo>
                <a:lnTo>
                  <a:pt x="672656" y="467381"/>
                </a:lnTo>
                <a:lnTo>
                  <a:pt x="677775" y="464200"/>
                </a:lnTo>
                <a:lnTo>
                  <a:pt x="681614" y="461655"/>
                </a:lnTo>
                <a:lnTo>
                  <a:pt x="683854" y="459746"/>
                </a:lnTo>
                <a:lnTo>
                  <a:pt x="684494" y="459110"/>
                </a:lnTo>
                <a:lnTo>
                  <a:pt x="693452" y="457519"/>
                </a:lnTo>
                <a:lnTo>
                  <a:pt x="702090" y="457201"/>
                </a:lnTo>
                <a:close/>
                <a:moveTo>
                  <a:pt x="1819767" y="419101"/>
                </a:moveTo>
                <a:lnTo>
                  <a:pt x="1828029" y="419418"/>
                </a:lnTo>
                <a:lnTo>
                  <a:pt x="1836609" y="420687"/>
                </a:lnTo>
                <a:lnTo>
                  <a:pt x="1845189" y="422272"/>
                </a:lnTo>
                <a:lnTo>
                  <a:pt x="1853451" y="424810"/>
                </a:lnTo>
                <a:lnTo>
                  <a:pt x="1862030" y="427347"/>
                </a:lnTo>
                <a:lnTo>
                  <a:pt x="1869657" y="431153"/>
                </a:lnTo>
                <a:lnTo>
                  <a:pt x="1877601" y="434959"/>
                </a:lnTo>
                <a:lnTo>
                  <a:pt x="1885545" y="439400"/>
                </a:lnTo>
                <a:lnTo>
                  <a:pt x="1893172" y="443840"/>
                </a:lnTo>
                <a:lnTo>
                  <a:pt x="1900480" y="449232"/>
                </a:lnTo>
                <a:lnTo>
                  <a:pt x="1907789" y="454307"/>
                </a:lnTo>
                <a:lnTo>
                  <a:pt x="1914462" y="460016"/>
                </a:lnTo>
                <a:lnTo>
                  <a:pt x="1921453" y="465725"/>
                </a:lnTo>
                <a:lnTo>
                  <a:pt x="1927809" y="471434"/>
                </a:lnTo>
                <a:lnTo>
                  <a:pt x="1937977" y="481901"/>
                </a:lnTo>
                <a:lnTo>
                  <a:pt x="1947193" y="492051"/>
                </a:lnTo>
                <a:lnTo>
                  <a:pt x="1955455" y="502201"/>
                </a:lnTo>
                <a:lnTo>
                  <a:pt x="1962763" y="511399"/>
                </a:lnTo>
                <a:lnTo>
                  <a:pt x="1968483" y="520279"/>
                </a:lnTo>
                <a:lnTo>
                  <a:pt x="1973250" y="528209"/>
                </a:lnTo>
                <a:lnTo>
                  <a:pt x="1976427" y="534552"/>
                </a:lnTo>
                <a:lnTo>
                  <a:pt x="1977381" y="537090"/>
                </a:lnTo>
                <a:lnTo>
                  <a:pt x="1977698" y="539310"/>
                </a:lnTo>
                <a:lnTo>
                  <a:pt x="1979923" y="545654"/>
                </a:lnTo>
                <a:lnTo>
                  <a:pt x="1981829" y="552949"/>
                </a:lnTo>
                <a:lnTo>
                  <a:pt x="1983418" y="561512"/>
                </a:lnTo>
                <a:lnTo>
                  <a:pt x="1984689" y="571345"/>
                </a:lnTo>
                <a:lnTo>
                  <a:pt x="1985643" y="582129"/>
                </a:lnTo>
                <a:lnTo>
                  <a:pt x="1986914" y="594181"/>
                </a:lnTo>
                <a:lnTo>
                  <a:pt x="1988185" y="620507"/>
                </a:lnTo>
                <a:lnTo>
                  <a:pt x="1989138" y="649687"/>
                </a:lnTo>
                <a:lnTo>
                  <a:pt x="1989138" y="681404"/>
                </a:lnTo>
                <a:lnTo>
                  <a:pt x="1988820" y="715025"/>
                </a:lnTo>
                <a:lnTo>
                  <a:pt x="1987549" y="749914"/>
                </a:lnTo>
                <a:lnTo>
                  <a:pt x="1986596" y="785438"/>
                </a:lnTo>
                <a:lnTo>
                  <a:pt x="1984689" y="820961"/>
                </a:lnTo>
                <a:lnTo>
                  <a:pt x="1982783" y="856485"/>
                </a:lnTo>
                <a:lnTo>
                  <a:pt x="1980558" y="890423"/>
                </a:lnTo>
                <a:lnTo>
                  <a:pt x="1978016" y="922775"/>
                </a:lnTo>
                <a:lnTo>
                  <a:pt x="1975474" y="952906"/>
                </a:lnTo>
                <a:lnTo>
                  <a:pt x="1973250" y="979866"/>
                </a:lnTo>
                <a:lnTo>
                  <a:pt x="1970707" y="1003972"/>
                </a:lnTo>
                <a:lnTo>
                  <a:pt x="1968801" y="1018244"/>
                </a:lnTo>
                <a:lnTo>
                  <a:pt x="1967212" y="1030614"/>
                </a:lnTo>
                <a:lnTo>
                  <a:pt x="1957997" y="1035689"/>
                </a:lnTo>
                <a:lnTo>
                  <a:pt x="1948464" y="1039812"/>
                </a:lnTo>
                <a:lnTo>
                  <a:pt x="1939884" y="1042984"/>
                </a:lnTo>
                <a:lnTo>
                  <a:pt x="1931622" y="1045522"/>
                </a:lnTo>
                <a:lnTo>
                  <a:pt x="1923995" y="1047107"/>
                </a:lnTo>
                <a:lnTo>
                  <a:pt x="1920500" y="1047107"/>
                </a:lnTo>
                <a:lnTo>
                  <a:pt x="1917322" y="1047425"/>
                </a:lnTo>
                <a:lnTo>
                  <a:pt x="1914145" y="1047107"/>
                </a:lnTo>
                <a:lnTo>
                  <a:pt x="1911285" y="1046790"/>
                </a:lnTo>
                <a:lnTo>
                  <a:pt x="1908425" y="1045522"/>
                </a:lnTo>
                <a:lnTo>
                  <a:pt x="1906200" y="1044570"/>
                </a:lnTo>
                <a:lnTo>
                  <a:pt x="1907789" y="1016024"/>
                </a:lnTo>
                <a:lnTo>
                  <a:pt x="1909378" y="968765"/>
                </a:lnTo>
                <a:lnTo>
                  <a:pt x="1910331" y="910088"/>
                </a:lnTo>
                <a:lnTo>
                  <a:pt x="1911602" y="845701"/>
                </a:lnTo>
                <a:lnTo>
                  <a:pt x="1912238" y="781314"/>
                </a:lnTo>
                <a:lnTo>
                  <a:pt x="1912238" y="722320"/>
                </a:lnTo>
                <a:lnTo>
                  <a:pt x="1911920" y="696629"/>
                </a:lnTo>
                <a:lnTo>
                  <a:pt x="1911602" y="674426"/>
                </a:lnTo>
                <a:lnTo>
                  <a:pt x="1910649" y="656982"/>
                </a:lnTo>
                <a:lnTo>
                  <a:pt x="1910014" y="644295"/>
                </a:lnTo>
                <a:lnTo>
                  <a:pt x="1909696" y="639537"/>
                </a:lnTo>
                <a:lnTo>
                  <a:pt x="1909060" y="636682"/>
                </a:lnTo>
                <a:lnTo>
                  <a:pt x="1908107" y="635414"/>
                </a:lnTo>
                <a:lnTo>
                  <a:pt x="1907789" y="635414"/>
                </a:lnTo>
                <a:lnTo>
                  <a:pt x="1907471" y="635731"/>
                </a:lnTo>
                <a:lnTo>
                  <a:pt x="1902387" y="644295"/>
                </a:lnTo>
                <a:lnTo>
                  <a:pt x="1897938" y="653175"/>
                </a:lnTo>
                <a:lnTo>
                  <a:pt x="1896985" y="655713"/>
                </a:lnTo>
                <a:lnTo>
                  <a:pt x="1881732" y="956395"/>
                </a:lnTo>
                <a:lnTo>
                  <a:pt x="1876966" y="1027760"/>
                </a:lnTo>
                <a:lnTo>
                  <a:pt x="1872835" y="1088340"/>
                </a:lnTo>
                <a:lnTo>
                  <a:pt x="1870928" y="1111811"/>
                </a:lnTo>
                <a:lnTo>
                  <a:pt x="1870610" y="1115935"/>
                </a:lnTo>
                <a:lnTo>
                  <a:pt x="1867750" y="1127670"/>
                </a:lnTo>
                <a:lnTo>
                  <a:pt x="1866797" y="1132428"/>
                </a:lnTo>
                <a:lnTo>
                  <a:pt x="1864890" y="1136868"/>
                </a:lnTo>
                <a:lnTo>
                  <a:pt x="1862348" y="1141309"/>
                </a:lnTo>
                <a:lnTo>
                  <a:pt x="1859170" y="1145432"/>
                </a:lnTo>
                <a:lnTo>
                  <a:pt x="1854722" y="1150507"/>
                </a:lnTo>
                <a:lnTo>
                  <a:pt x="1848684" y="1155581"/>
                </a:lnTo>
                <a:lnTo>
                  <a:pt x="1847731" y="1163194"/>
                </a:lnTo>
                <a:lnTo>
                  <a:pt x="1833431" y="1252320"/>
                </a:lnTo>
                <a:lnTo>
                  <a:pt x="1822627" y="1317024"/>
                </a:lnTo>
                <a:lnTo>
                  <a:pt x="1808010" y="1320513"/>
                </a:lnTo>
                <a:lnTo>
                  <a:pt x="1770513" y="1592332"/>
                </a:lnTo>
                <a:lnTo>
                  <a:pt x="1760980" y="1660525"/>
                </a:lnTo>
                <a:lnTo>
                  <a:pt x="1757166" y="1658939"/>
                </a:lnTo>
                <a:lnTo>
                  <a:pt x="1753035" y="1657036"/>
                </a:lnTo>
                <a:lnTo>
                  <a:pt x="1747951" y="1654499"/>
                </a:lnTo>
                <a:lnTo>
                  <a:pt x="1742231" y="1650693"/>
                </a:lnTo>
                <a:lnTo>
                  <a:pt x="1739054" y="1648472"/>
                </a:lnTo>
                <a:lnTo>
                  <a:pt x="1736511" y="1645618"/>
                </a:lnTo>
                <a:lnTo>
                  <a:pt x="1734605" y="1643715"/>
                </a:lnTo>
                <a:lnTo>
                  <a:pt x="1733016" y="1641495"/>
                </a:lnTo>
                <a:lnTo>
                  <a:pt x="1730156" y="1636103"/>
                </a:lnTo>
                <a:lnTo>
                  <a:pt x="1727614" y="1630076"/>
                </a:lnTo>
                <a:lnTo>
                  <a:pt x="1725390" y="1624050"/>
                </a:lnTo>
                <a:lnTo>
                  <a:pt x="1721894" y="1613583"/>
                </a:lnTo>
                <a:lnTo>
                  <a:pt x="1720305" y="1609143"/>
                </a:lnTo>
                <a:lnTo>
                  <a:pt x="1717128" y="1568861"/>
                </a:lnTo>
                <a:lnTo>
                  <a:pt x="1706006" y="1448334"/>
                </a:lnTo>
                <a:lnTo>
                  <a:pt x="1695837" y="1562201"/>
                </a:lnTo>
                <a:lnTo>
                  <a:pt x="1691706" y="1609143"/>
                </a:lnTo>
                <a:lnTo>
                  <a:pt x="1690753" y="1613583"/>
                </a:lnTo>
                <a:lnTo>
                  <a:pt x="1687257" y="1624050"/>
                </a:lnTo>
                <a:lnTo>
                  <a:pt x="1685033" y="1630076"/>
                </a:lnTo>
                <a:lnTo>
                  <a:pt x="1681855" y="1636103"/>
                </a:lnTo>
                <a:lnTo>
                  <a:pt x="1678995" y="1641495"/>
                </a:lnTo>
                <a:lnTo>
                  <a:pt x="1677406" y="1643715"/>
                </a:lnTo>
                <a:lnTo>
                  <a:pt x="1675818" y="1645618"/>
                </a:lnTo>
                <a:lnTo>
                  <a:pt x="1671369" y="1649741"/>
                </a:lnTo>
                <a:lnTo>
                  <a:pt x="1667238" y="1652913"/>
                </a:lnTo>
                <a:lnTo>
                  <a:pt x="1663107" y="1655767"/>
                </a:lnTo>
                <a:lnTo>
                  <a:pt x="1658976" y="1657670"/>
                </a:lnTo>
                <a:lnTo>
                  <a:pt x="1653256" y="1659891"/>
                </a:lnTo>
                <a:lnTo>
                  <a:pt x="1651032" y="1660525"/>
                </a:lnTo>
                <a:lnTo>
                  <a:pt x="1641816" y="1592332"/>
                </a:lnTo>
                <a:lnTo>
                  <a:pt x="1614488" y="1395366"/>
                </a:lnTo>
                <a:lnTo>
                  <a:pt x="1621161" y="1389657"/>
                </a:lnTo>
                <a:lnTo>
                  <a:pt x="1627199" y="1383313"/>
                </a:lnTo>
                <a:lnTo>
                  <a:pt x="1632283" y="1376653"/>
                </a:lnTo>
                <a:lnTo>
                  <a:pt x="1637367" y="1369358"/>
                </a:lnTo>
                <a:lnTo>
                  <a:pt x="1641498" y="1362063"/>
                </a:lnTo>
                <a:lnTo>
                  <a:pt x="1644994" y="1354133"/>
                </a:lnTo>
                <a:lnTo>
                  <a:pt x="1647854" y="1345887"/>
                </a:lnTo>
                <a:lnTo>
                  <a:pt x="1650078" y="1337006"/>
                </a:lnTo>
                <a:lnTo>
                  <a:pt x="1652620" y="1321464"/>
                </a:lnTo>
                <a:lnTo>
                  <a:pt x="1656116" y="1299896"/>
                </a:lnTo>
                <a:lnTo>
                  <a:pt x="1659929" y="1270399"/>
                </a:lnTo>
                <a:lnTo>
                  <a:pt x="1664378" y="1234875"/>
                </a:lnTo>
                <a:lnTo>
                  <a:pt x="1668827" y="1195546"/>
                </a:lnTo>
                <a:lnTo>
                  <a:pt x="1673275" y="1152410"/>
                </a:lnTo>
                <a:lnTo>
                  <a:pt x="1678360" y="1106419"/>
                </a:lnTo>
                <a:lnTo>
                  <a:pt x="1683126" y="1058843"/>
                </a:lnTo>
                <a:lnTo>
                  <a:pt x="1687575" y="1009998"/>
                </a:lnTo>
                <a:lnTo>
                  <a:pt x="1692024" y="961470"/>
                </a:lnTo>
                <a:lnTo>
                  <a:pt x="1695837" y="913894"/>
                </a:lnTo>
                <a:lnTo>
                  <a:pt x="1699332" y="867903"/>
                </a:lnTo>
                <a:lnTo>
                  <a:pt x="1702192" y="824767"/>
                </a:lnTo>
                <a:lnTo>
                  <a:pt x="1704417" y="785438"/>
                </a:lnTo>
                <a:lnTo>
                  <a:pt x="1705688" y="750548"/>
                </a:lnTo>
                <a:lnTo>
                  <a:pt x="1706006" y="721051"/>
                </a:lnTo>
                <a:lnTo>
                  <a:pt x="1706006" y="708364"/>
                </a:lnTo>
                <a:lnTo>
                  <a:pt x="1705688" y="697897"/>
                </a:lnTo>
                <a:lnTo>
                  <a:pt x="1705052" y="688699"/>
                </a:lnTo>
                <a:lnTo>
                  <a:pt x="1703781" y="681721"/>
                </a:lnTo>
                <a:lnTo>
                  <a:pt x="1701557" y="672840"/>
                </a:lnTo>
                <a:lnTo>
                  <a:pt x="1699968" y="668083"/>
                </a:lnTo>
                <a:lnTo>
                  <a:pt x="1698061" y="663325"/>
                </a:lnTo>
                <a:lnTo>
                  <a:pt x="1695837" y="658567"/>
                </a:lnTo>
                <a:lnTo>
                  <a:pt x="1693613" y="653493"/>
                </a:lnTo>
                <a:lnTo>
                  <a:pt x="1690753" y="648735"/>
                </a:lnTo>
                <a:lnTo>
                  <a:pt x="1687575" y="643660"/>
                </a:lnTo>
                <a:lnTo>
                  <a:pt x="1680266" y="633511"/>
                </a:lnTo>
                <a:lnTo>
                  <a:pt x="1694566" y="494588"/>
                </a:lnTo>
                <a:lnTo>
                  <a:pt x="1689164" y="476509"/>
                </a:lnTo>
                <a:lnTo>
                  <a:pt x="1694884" y="463505"/>
                </a:lnTo>
                <a:lnTo>
                  <a:pt x="1699650" y="452087"/>
                </a:lnTo>
                <a:lnTo>
                  <a:pt x="1723483" y="452087"/>
                </a:lnTo>
                <a:lnTo>
                  <a:pt x="1727932" y="463505"/>
                </a:lnTo>
                <a:lnTo>
                  <a:pt x="1733016" y="476509"/>
                </a:lnTo>
                <a:lnTo>
                  <a:pt x="1728567" y="498077"/>
                </a:lnTo>
                <a:lnTo>
                  <a:pt x="1745727" y="694408"/>
                </a:lnTo>
                <a:lnTo>
                  <a:pt x="1787672" y="444157"/>
                </a:lnTo>
                <a:lnTo>
                  <a:pt x="1790532" y="429250"/>
                </a:lnTo>
                <a:lnTo>
                  <a:pt x="1795617" y="425761"/>
                </a:lnTo>
                <a:lnTo>
                  <a:pt x="1799430" y="423224"/>
                </a:lnTo>
                <a:lnTo>
                  <a:pt x="1801654" y="421321"/>
                </a:lnTo>
                <a:lnTo>
                  <a:pt x="1801972" y="420687"/>
                </a:lnTo>
                <a:lnTo>
                  <a:pt x="1810552" y="419418"/>
                </a:lnTo>
                <a:lnTo>
                  <a:pt x="1819767" y="419101"/>
                </a:lnTo>
                <a:close/>
                <a:moveTo>
                  <a:pt x="1616502" y="419101"/>
                </a:moveTo>
                <a:lnTo>
                  <a:pt x="1620650" y="419419"/>
                </a:lnTo>
                <a:lnTo>
                  <a:pt x="1626712" y="449632"/>
                </a:lnTo>
                <a:lnTo>
                  <a:pt x="1658938" y="608014"/>
                </a:lnTo>
                <a:lnTo>
                  <a:pt x="1650004" y="600063"/>
                </a:lnTo>
                <a:lnTo>
                  <a:pt x="1640751" y="591794"/>
                </a:lnTo>
                <a:lnTo>
                  <a:pt x="1630860" y="583525"/>
                </a:lnTo>
                <a:lnTo>
                  <a:pt x="1620331" y="575574"/>
                </a:lnTo>
                <a:lnTo>
                  <a:pt x="1609163" y="567623"/>
                </a:lnTo>
                <a:lnTo>
                  <a:pt x="1597996" y="559990"/>
                </a:lnTo>
                <a:lnTo>
                  <a:pt x="1585871" y="552358"/>
                </a:lnTo>
                <a:lnTo>
                  <a:pt x="1573747" y="544725"/>
                </a:lnTo>
                <a:lnTo>
                  <a:pt x="1561303" y="537728"/>
                </a:lnTo>
                <a:lnTo>
                  <a:pt x="1548221" y="530413"/>
                </a:lnTo>
                <a:lnTo>
                  <a:pt x="1534820" y="523734"/>
                </a:lnTo>
                <a:lnTo>
                  <a:pt x="1521419" y="517374"/>
                </a:lnTo>
                <a:lnTo>
                  <a:pt x="1507699" y="511013"/>
                </a:lnTo>
                <a:lnTo>
                  <a:pt x="1493660" y="504970"/>
                </a:lnTo>
                <a:lnTo>
                  <a:pt x="1479621" y="499245"/>
                </a:lnTo>
                <a:lnTo>
                  <a:pt x="1465263" y="494475"/>
                </a:lnTo>
                <a:lnTo>
                  <a:pt x="1472283" y="487160"/>
                </a:lnTo>
                <a:lnTo>
                  <a:pt x="1479302" y="480799"/>
                </a:lnTo>
                <a:lnTo>
                  <a:pt x="1486641" y="474439"/>
                </a:lnTo>
                <a:lnTo>
                  <a:pt x="1494298" y="468396"/>
                </a:lnTo>
                <a:lnTo>
                  <a:pt x="1500999" y="463944"/>
                </a:lnTo>
                <a:lnTo>
                  <a:pt x="1507699" y="459173"/>
                </a:lnTo>
                <a:lnTo>
                  <a:pt x="1514719" y="455039"/>
                </a:lnTo>
                <a:lnTo>
                  <a:pt x="1521738" y="450904"/>
                </a:lnTo>
                <a:lnTo>
                  <a:pt x="1528758" y="447406"/>
                </a:lnTo>
                <a:lnTo>
                  <a:pt x="1536415" y="443907"/>
                </a:lnTo>
                <a:lnTo>
                  <a:pt x="1543435" y="440409"/>
                </a:lnTo>
                <a:lnTo>
                  <a:pt x="1551093" y="437229"/>
                </a:lnTo>
                <a:lnTo>
                  <a:pt x="1566089" y="431504"/>
                </a:lnTo>
                <a:lnTo>
                  <a:pt x="1581723" y="426415"/>
                </a:lnTo>
                <a:lnTo>
                  <a:pt x="1597358" y="422917"/>
                </a:lnTo>
                <a:lnTo>
                  <a:pt x="1612673" y="419419"/>
                </a:lnTo>
                <a:lnTo>
                  <a:pt x="1616502" y="419101"/>
                </a:lnTo>
                <a:close/>
                <a:moveTo>
                  <a:pt x="610198" y="38100"/>
                </a:moveTo>
                <a:lnTo>
                  <a:pt x="618114" y="38418"/>
                </a:lnTo>
                <a:lnTo>
                  <a:pt x="620963" y="38418"/>
                </a:lnTo>
                <a:lnTo>
                  <a:pt x="612731" y="41593"/>
                </a:lnTo>
                <a:lnTo>
                  <a:pt x="605449" y="44768"/>
                </a:lnTo>
                <a:lnTo>
                  <a:pt x="597850" y="48260"/>
                </a:lnTo>
                <a:lnTo>
                  <a:pt x="590568" y="52071"/>
                </a:lnTo>
                <a:lnTo>
                  <a:pt x="593418" y="53023"/>
                </a:lnTo>
                <a:lnTo>
                  <a:pt x="601650" y="52388"/>
                </a:lnTo>
                <a:lnTo>
                  <a:pt x="610832" y="52071"/>
                </a:lnTo>
                <a:lnTo>
                  <a:pt x="620647" y="52388"/>
                </a:lnTo>
                <a:lnTo>
                  <a:pt x="630462" y="53023"/>
                </a:lnTo>
                <a:lnTo>
                  <a:pt x="640911" y="54293"/>
                </a:lnTo>
                <a:lnTo>
                  <a:pt x="651359" y="56198"/>
                </a:lnTo>
                <a:lnTo>
                  <a:pt x="662124" y="59055"/>
                </a:lnTo>
                <a:lnTo>
                  <a:pt x="672573" y="62548"/>
                </a:lnTo>
                <a:lnTo>
                  <a:pt x="677639" y="64771"/>
                </a:lnTo>
                <a:lnTo>
                  <a:pt x="682705" y="67311"/>
                </a:lnTo>
                <a:lnTo>
                  <a:pt x="687771" y="70168"/>
                </a:lnTo>
                <a:lnTo>
                  <a:pt x="693153" y="73025"/>
                </a:lnTo>
                <a:lnTo>
                  <a:pt x="697902" y="76200"/>
                </a:lnTo>
                <a:lnTo>
                  <a:pt x="702968" y="79693"/>
                </a:lnTo>
                <a:lnTo>
                  <a:pt x="707718" y="83503"/>
                </a:lnTo>
                <a:lnTo>
                  <a:pt x="712150" y="87630"/>
                </a:lnTo>
                <a:lnTo>
                  <a:pt x="716583" y="92393"/>
                </a:lnTo>
                <a:lnTo>
                  <a:pt x="721332" y="96838"/>
                </a:lnTo>
                <a:lnTo>
                  <a:pt x="725765" y="101918"/>
                </a:lnTo>
                <a:lnTo>
                  <a:pt x="729881" y="107633"/>
                </a:lnTo>
                <a:lnTo>
                  <a:pt x="733680" y="113348"/>
                </a:lnTo>
                <a:lnTo>
                  <a:pt x="737480" y="119698"/>
                </a:lnTo>
                <a:lnTo>
                  <a:pt x="740963" y="126366"/>
                </a:lnTo>
                <a:lnTo>
                  <a:pt x="744446" y="133351"/>
                </a:lnTo>
                <a:lnTo>
                  <a:pt x="750778" y="148908"/>
                </a:lnTo>
                <a:lnTo>
                  <a:pt x="756794" y="163831"/>
                </a:lnTo>
                <a:lnTo>
                  <a:pt x="761860" y="178118"/>
                </a:lnTo>
                <a:lnTo>
                  <a:pt x="765976" y="191453"/>
                </a:lnTo>
                <a:lnTo>
                  <a:pt x="769142" y="204153"/>
                </a:lnTo>
                <a:lnTo>
                  <a:pt x="772308" y="216853"/>
                </a:lnTo>
                <a:lnTo>
                  <a:pt x="774208" y="228601"/>
                </a:lnTo>
                <a:lnTo>
                  <a:pt x="775474" y="240348"/>
                </a:lnTo>
                <a:lnTo>
                  <a:pt x="776741" y="251461"/>
                </a:lnTo>
                <a:lnTo>
                  <a:pt x="777058" y="262256"/>
                </a:lnTo>
                <a:lnTo>
                  <a:pt x="777058" y="273051"/>
                </a:lnTo>
                <a:lnTo>
                  <a:pt x="776424" y="283211"/>
                </a:lnTo>
                <a:lnTo>
                  <a:pt x="775474" y="293371"/>
                </a:lnTo>
                <a:lnTo>
                  <a:pt x="774525" y="303531"/>
                </a:lnTo>
                <a:lnTo>
                  <a:pt x="772941" y="313691"/>
                </a:lnTo>
                <a:lnTo>
                  <a:pt x="771042" y="323851"/>
                </a:lnTo>
                <a:lnTo>
                  <a:pt x="769459" y="334011"/>
                </a:lnTo>
                <a:lnTo>
                  <a:pt x="768509" y="343536"/>
                </a:lnTo>
                <a:lnTo>
                  <a:pt x="767559" y="352426"/>
                </a:lnTo>
                <a:lnTo>
                  <a:pt x="767559" y="360364"/>
                </a:lnTo>
                <a:lnTo>
                  <a:pt x="768192" y="367984"/>
                </a:lnTo>
                <a:lnTo>
                  <a:pt x="768509" y="374651"/>
                </a:lnTo>
                <a:lnTo>
                  <a:pt x="769459" y="380684"/>
                </a:lnTo>
                <a:lnTo>
                  <a:pt x="771042" y="386716"/>
                </a:lnTo>
                <a:lnTo>
                  <a:pt x="772625" y="391479"/>
                </a:lnTo>
                <a:lnTo>
                  <a:pt x="774841" y="395924"/>
                </a:lnTo>
                <a:lnTo>
                  <a:pt x="777058" y="400051"/>
                </a:lnTo>
                <a:lnTo>
                  <a:pt x="779274" y="403861"/>
                </a:lnTo>
                <a:lnTo>
                  <a:pt x="781807" y="407036"/>
                </a:lnTo>
                <a:lnTo>
                  <a:pt x="784656" y="409894"/>
                </a:lnTo>
                <a:lnTo>
                  <a:pt x="787506" y="412116"/>
                </a:lnTo>
                <a:lnTo>
                  <a:pt x="790672" y="414339"/>
                </a:lnTo>
                <a:lnTo>
                  <a:pt x="793522" y="415926"/>
                </a:lnTo>
                <a:lnTo>
                  <a:pt x="796688" y="417514"/>
                </a:lnTo>
                <a:lnTo>
                  <a:pt x="799854" y="418784"/>
                </a:lnTo>
                <a:lnTo>
                  <a:pt x="803020" y="419419"/>
                </a:lnTo>
                <a:lnTo>
                  <a:pt x="808720" y="420371"/>
                </a:lnTo>
                <a:lnTo>
                  <a:pt x="813786" y="421006"/>
                </a:lnTo>
                <a:lnTo>
                  <a:pt x="818852" y="421006"/>
                </a:lnTo>
                <a:lnTo>
                  <a:pt x="822018" y="420371"/>
                </a:lnTo>
                <a:lnTo>
                  <a:pt x="825501" y="420054"/>
                </a:lnTo>
                <a:lnTo>
                  <a:pt x="824551" y="422911"/>
                </a:lnTo>
                <a:lnTo>
                  <a:pt x="823601" y="425451"/>
                </a:lnTo>
                <a:lnTo>
                  <a:pt x="822018" y="429261"/>
                </a:lnTo>
                <a:lnTo>
                  <a:pt x="819801" y="433389"/>
                </a:lnTo>
                <a:lnTo>
                  <a:pt x="817268" y="437834"/>
                </a:lnTo>
                <a:lnTo>
                  <a:pt x="813469" y="442279"/>
                </a:lnTo>
                <a:lnTo>
                  <a:pt x="809353" y="446724"/>
                </a:lnTo>
                <a:lnTo>
                  <a:pt x="806820" y="448629"/>
                </a:lnTo>
                <a:lnTo>
                  <a:pt x="803970" y="450534"/>
                </a:lnTo>
                <a:lnTo>
                  <a:pt x="801121" y="452439"/>
                </a:lnTo>
                <a:lnTo>
                  <a:pt x="797954" y="454344"/>
                </a:lnTo>
                <a:lnTo>
                  <a:pt x="794788" y="455614"/>
                </a:lnTo>
                <a:lnTo>
                  <a:pt x="790989" y="456884"/>
                </a:lnTo>
                <a:lnTo>
                  <a:pt x="787189" y="457836"/>
                </a:lnTo>
                <a:lnTo>
                  <a:pt x="783073" y="458471"/>
                </a:lnTo>
                <a:lnTo>
                  <a:pt x="778641" y="458789"/>
                </a:lnTo>
                <a:lnTo>
                  <a:pt x="774208" y="458789"/>
                </a:lnTo>
                <a:lnTo>
                  <a:pt x="768825" y="458471"/>
                </a:lnTo>
                <a:lnTo>
                  <a:pt x="763443" y="458154"/>
                </a:lnTo>
                <a:lnTo>
                  <a:pt x="758060" y="456884"/>
                </a:lnTo>
                <a:lnTo>
                  <a:pt x="752361" y="454979"/>
                </a:lnTo>
                <a:lnTo>
                  <a:pt x="746029" y="453074"/>
                </a:lnTo>
                <a:lnTo>
                  <a:pt x="739696" y="450534"/>
                </a:lnTo>
                <a:lnTo>
                  <a:pt x="693470" y="431484"/>
                </a:lnTo>
                <a:lnTo>
                  <a:pt x="695686" y="420371"/>
                </a:lnTo>
                <a:lnTo>
                  <a:pt x="697586" y="407354"/>
                </a:lnTo>
                <a:lnTo>
                  <a:pt x="699802" y="390526"/>
                </a:lnTo>
                <a:lnTo>
                  <a:pt x="701702" y="369889"/>
                </a:lnTo>
                <a:lnTo>
                  <a:pt x="702968" y="358459"/>
                </a:lnTo>
                <a:lnTo>
                  <a:pt x="703285" y="346394"/>
                </a:lnTo>
                <a:lnTo>
                  <a:pt x="703602" y="333694"/>
                </a:lnTo>
                <a:lnTo>
                  <a:pt x="703602" y="320359"/>
                </a:lnTo>
                <a:lnTo>
                  <a:pt x="703602" y="307024"/>
                </a:lnTo>
                <a:lnTo>
                  <a:pt x="702968" y="293053"/>
                </a:lnTo>
                <a:lnTo>
                  <a:pt x="701385" y="304801"/>
                </a:lnTo>
                <a:lnTo>
                  <a:pt x="699169" y="315596"/>
                </a:lnTo>
                <a:lnTo>
                  <a:pt x="696952" y="326391"/>
                </a:lnTo>
                <a:lnTo>
                  <a:pt x="694103" y="337504"/>
                </a:lnTo>
                <a:lnTo>
                  <a:pt x="691253" y="347664"/>
                </a:lnTo>
                <a:lnTo>
                  <a:pt x="687771" y="357189"/>
                </a:lnTo>
                <a:lnTo>
                  <a:pt x="684604" y="367031"/>
                </a:lnTo>
                <a:lnTo>
                  <a:pt x="680488" y="376239"/>
                </a:lnTo>
                <a:lnTo>
                  <a:pt x="676372" y="384811"/>
                </a:lnTo>
                <a:lnTo>
                  <a:pt x="671623" y="393066"/>
                </a:lnTo>
                <a:lnTo>
                  <a:pt x="666874" y="401004"/>
                </a:lnTo>
                <a:lnTo>
                  <a:pt x="662124" y="407989"/>
                </a:lnTo>
                <a:lnTo>
                  <a:pt x="656742" y="414974"/>
                </a:lnTo>
                <a:lnTo>
                  <a:pt x="651042" y="421006"/>
                </a:lnTo>
                <a:lnTo>
                  <a:pt x="645027" y="426404"/>
                </a:lnTo>
                <a:lnTo>
                  <a:pt x="639011" y="431484"/>
                </a:lnTo>
                <a:lnTo>
                  <a:pt x="633312" y="435294"/>
                </a:lnTo>
                <a:lnTo>
                  <a:pt x="627929" y="438151"/>
                </a:lnTo>
                <a:lnTo>
                  <a:pt x="622230" y="441326"/>
                </a:lnTo>
                <a:lnTo>
                  <a:pt x="616531" y="443549"/>
                </a:lnTo>
                <a:lnTo>
                  <a:pt x="610515" y="444819"/>
                </a:lnTo>
                <a:lnTo>
                  <a:pt x="604183" y="446089"/>
                </a:lnTo>
                <a:lnTo>
                  <a:pt x="597850" y="446724"/>
                </a:lnTo>
                <a:lnTo>
                  <a:pt x="591201" y="446724"/>
                </a:lnTo>
                <a:lnTo>
                  <a:pt x="586135" y="446406"/>
                </a:lnTo>
                <a:lnTo>
                  <a:pt x="581703" y="445771"/>
                </a:lnTo>
                <a:lnTo>
                  <a:pt x="576953" y="444501"/>
                </a:lnTo>
                <a:lnTo>
                  <a:pt x="572204" y="442914"/>
                </a:lnTo>
                <a:lnTo>
                  <a:pt x="567771" y="441326"/>
                </a:lnTo>
                <a:lnTo>
                  <a:pt x="563339" y="438786"/>
                </a:lnTo>
                <a:lnTo>
                  <a:pt x="559222" y="436246"/>
                </a:lnTo>
                <a:lnTo>
                  <a:pt x="555106" y="433706"/>
                </a:lnTo>
                <a:lnTo>
                  <a:pt x="549091" y="429261"/>
                </a:lnTo>
                <a:lnTo>
                  <a:pt x="543391" y="424181"/>
                </a:lnTo>
                <a:lnTo>
                  <a:pt x="538009" y="419101"/>
                </a:lnTo>
                <a:lnTo>
                  <a:pt x="532626" y="413069"/>
                </a:lnTo>
                <a:lnTo>
                  <a:pt x="527244" y="406719"/>
                </a:lnTo>
                <a:lnTo>
                  <a:pt x="522495" y="399416"/>
                </a:lnTo>
                <a:lnTo>
                  <a:pt x="517745" y="392431"/>
                </a:lnTo>
                <a:lnTo>
                  <a:pt x="512996" y="384494"/>
                </a:lnTo>
                <a:lnTo>
                  <a:pt x="508563" y="376556"/>
                </a:lnTo>
                <a:lnTo>
                  <a:pt x="504447" y="367984"/>
                </a:lnTo>
                <a:lnTo>
                  <a:pt x="500648" y="359094"/>
                </a:lnTo>
                <a:lnTo>
                  <a:pt x="496848" y="349886"/>
                </a:lnTo>
                <a:lnTo>
                  <a:pt x="493366" y="340679"/>
                </a:lnTo>
                <a:lnTo>
                  <a:pt x="489883" y="331154"/>
                </a:lnTo>
                <a:lnTo>
                  <a:pt x="486717" y="321311"/>
                </a:lnTo>
                <a:lnTo>
                  <a:pt x="483867" y="311151"/>
                </a:lnTo>
                <a:lnTo>
                  <a:pt x="484500" y="323534"/>
                </a:lnTo>
                <a:lnTo>
                  <a:pt x="485450" y="335599"/>
                </a:lnTo>
                <a:lnTo>
                  <a:pt x="487666" y="358459"/>
                </a:lnTo>
                <a:lnTo>
                  <a:pt x="490199" y="378779"/>
                </a:lnTo>
                <a:lnTo>
                  <a:pt x="493366" y="396559"/>
                </a:lnTo>
                <a:lnTo>
                  <a:pt x="495899" y="411164"/>
                </a:lnTo>
                <a:lnTo>
                  <a:pt x="498115" y="421959"/>
                </a:lnTo>
                <a:lnTo>
                  <a:pt x="500015" y="431484"/>
                </a:lnTo>
                <a:lnTo>
                  <a:pt x="454105" y="450534"/>
                </a:lnTo>
                <a:lnTo>
                  <a:pt x="447772" y="453074"/>
                </a:lnTo>
                <a:lnTo>
                  <a:pt x="441440" y="454979"/>
                </a:lnTo>
                <a:lnTo>
                  <a:pt x="435424" y="456884"/>
                </a:lnTo>
                <a:lnTo>
                  <a:pt x="429725" y="458154"/>
                </a:lnTo>
                <a:lnTo>
                  <a:pt x="424659" y="458471"/>
                </a:lnTo>
                <a:lnTo>
                  <a:pt x="419593" y="458789"/>
                </a:lnTo>
                <a:lnTo>
                  <a:pt x="414844" y="458789"/>
                </a:lnTo>
                <a:lnTo>
                  <a:pt x="410728" y="458471"/>
                </a:lnTo>
                <a:lnTo>
                  <a:pt x="406611" y="457836"/>
                </a:lnTo>
                <a:lnTo>
                  <a:pt x="402495" y="456884"/>
                </a:lnTo>
                <a:lnTo>
                  <a:pt x="399013" y="455614"/>
                </a:lnTo>
                <a:lnTo>
                  <a:pt x="395846" y="454344"/>
                </a:lnTo>
                <a:lnTo>
                  <a:pt x="392364" y="452439"/>
                </a:lnTo>
                <a:lnTo>
                  <a:pt x="389831" y="450534"/>
                </a:lnTo>
                <a:lnTo>
                  <a:pt x="386664" y="448629"/>
                </a:lnTo>
                <a:lnTo>
                  <a:pt x="384448" y="446724"/>
                </a:lnTo>
                <a:lnTo>
                  <a:pt x="380015" y="442279"/>
                </a:lnTo>
                <a:lnTo>
                  <a:pt x="376533" y="437834"/>
                </a:lnTo>
                <a:lnTo>
                  <a:pt x="374000" y="433389"/>
                </a:lnTo>
                <a:lnTo>
                  <a:pt x="371783" y="429261"/>
                </a:lnTo>
                <a:lnTo>
                  <a:pt x="370200" y="425451"/>
                </a:lnTo>
                <a:lnTo>
                  <a:pt x="369250" y="422911"/>
                </a:lnTo>
                <a:lnTo>
                  <a:pt x="368300" y="420054"/>
                </a:lnTo>
                <a:lnTo>
                  <a:pt x="371467" y="420371"/>
                </a:lnTo>
                <a:lnTo>
                  <a:pt x="375266" y="421006"/>
                </a:lnTo>
                <a:lnTo>
                  <a:pt x="379699" y="421006"/>
                </a:lnTo>
                <a:lnTo>
                  <a:pt x="384765" y="420371"/>
                </a:lnTo>
                <a:lnTo>
                  <a:pt x="390780" y="419419"/>
                </a:lnTo>
                <a:lnTo>
                  <a:pt x="393947" y="418784"/>
                </a:lnTo>
                <a:lnTo>
                  <a:pt x="396796" y="417514"/>
                </a:lnTo>
                <a:lnTo>
                  <a:pt x="399962" y="415926"/>
                </a:lnTo>
                <a:lnTo>
                  <a:pt x="403129" y="414339"/>
                </a:lnTo>
                <a:lnTo>
                  <a:pt x="406295" y="412116"/>
                </a:lnTo>
                <a:lnTo>
                  <a:pt x="408828" y="409894"/>
                </a:lnTo>
                <a:lnTo>
                  <a:pt x="411994" y="407036"/>
                </a:lnTo>
                <a:lnTo>
                  <a:pt x="414527" y="403861"/>
                </a:lnTo>
                <a:lnTo>
                  <a:pt x="416743" y="400051"/>
                </a:lnTo>
                <a:lnTo>
                  <a:pt x="418960" y="395924"/>
                </a:lnTo>
                <a:lnTo>
                  <a:pt x="420859" y="391479"/>
                </a:lnTo>
                <a:lnTo>
                  <a:pt x="422759" y="386716"/>
                </a:lnTo>
                <a:lnTo>
                  <a:pt x="423709" y="380684"/>
                </a:lnTo>
                <a:lnTo>
                  <a:pt x="424976" y="374651"/>
                </a:lnTo>
                <a:lnTo>
                  <a:pt x="425609" y="367984"/>
                </a:lnTo>
                <a:lnTo>
                  <a:pt x="426242" y="360364"/>
                </a:lnTo>
                <a:lnTo>
                  <a:pt x="425609" y="352426"/>
                </a:lnTo>
                <a:lnTo>
                  <a:pt x="425292" y="343536"/>
                </a:lnTo>
                <a:lnTo>
                  <a:pt x="424342" y="334011"/>
                </a:lnTo>
                <a:lnTo>
                  <a:pt x="422443" y="323851"/>
                </a:lnTo>
                <a:lnTo>
                  <a:pt x="420859" y="313691"/>
                </a:lnTo>
                <a:lnTo>
                  <a:pt x="419276" y="303531"/>
                </a:lnTo>
                <a:lnTo>
                  <a:pt x="418010" y="293371"/>
                </a:lnTo>
                <a:lnTo>
                  <a:pt x="417060" y="283211"/>
                </a:lnTo>
                <a:lnTo>
                  <a:pt x="416427" y="272733"/>
                </a:lnTo>
                <a:lnTo>
                  <a:pt x="416427" y="262256"/>
                </a:lnTo>
                <a:lnTo>
                  <a:pt x="416743" y="251461"/>
                </a:lnTo>
                <a:lnTo>
                  <a:pt x="417377" y="240031"/>
                </a:lnTo>
                <a:lnTo>
                  <a:pt x="418960" y="228283"/>
                </a:lnTo>
                <a:lnTo>
                  <a:pt x="420859" y="216218"/>
                </a:lnTo>
                <a:lnTo>
                  <a:pt x="423709" y="203836"/>
                </a:lnTo>
                <a:lnTo>
                  <a:pt x="427192" y="191136"/>
                </a:lnTo>
                <a:lnTo>
                  <a:pt x="431308" y="177483"/>
                </a:lnTo>
                <a:lnTo>
                  <a:pt x="436690" y="163831"/>
                </a:lnTo>
                <a:lnTo>
                  <a:pt x="442706" y="148591"/>
                </a:lnTo>
                <a:lnTo>
                  <a:pt x="449355" y="133351"/>
                </a:lnTo>
                <a:lnTo>
                  <a:pt x="453471" y="125096"/>
                </a:lnTo>
                <a:lnTo>
                  <a:pt x="457904" y="117476"/>
                </a:lnTo>
                <a:lnTo>
                  <a:pt x="462970" y="109856"/>
                </a:lnTo>
                <a:lnTo>
                  <a:pt x="467719" y="103188"/>
                </a:lnTo>
                <a:lnTo>
                  <a:pt x="463920" y="103506"/>
                </a:lnTo>
                <a:lnTo>
                  <a:pt x="467719" y="100966"/>
                </a:lnTo>
                <a:lnTo>
                  <a:pt x="471835" y="97791"/>
                </a:lnTo>
                <a:lnTo>
                  <a:pt x="479118" y="89853"/>
                </a:lnTo>
                <a:lnTo>
                  <a:pt x="486400" y="82868"/>
                </a:lnTo>
                <a:lnTo>
                  <a:pt x="493999" y="76518"/>
                </a:lnTo>
                <a:lnTo>
                  <a:pt x="501914" y="70803"/>
                </a:lnTo>
                <a:lnTo>
                  <a:pt x="506980" y="67311"/>
                </a:lnTo>
                <a:lnTo>
                  <a:pt x="512363" y="64453"/>
                </a:lnTo>
                <a:lnTo>
                  <a:pt x="522811" y="58738"/>
                </a:lnTo>
                <a:lnTo>
                  <a:pt x="532943" y="53976"/>
                </a:lnTo>
                <a:lnTo>
                  <a:pt x="543391" y="49848"/>
                </a:lnTo>
                <a:lnTo>
                  <a:pt x="553523" y="46673"/>
                </a:lnTo>
                <a:lnTo>
                  <a:pt x="563339" y="44133"/>
                </a:lnTo>
                <a:lnTo>
                  <a:pt x="573154" y="42228"/>
                </a:lnTo>
                <a:lnTo>
                  <a:pt x="581703" y="40641"/>
                </a:lnTo>
                <a:lnTo>
                  <a:pt x="589935" y="39688"/>
                </a:lnTo>
                <a:lnTo>
                  <a:pt x="597850" y="38735"/>
                </a:lnTo>
                <a:lnTo>
                  <a:pt x="610198" y="38100"/>
                </a:lnTo>
                <a:close/>
                <a:moveTo>
                  <a:pt x="1727817" y="0"/>
                </a:moveTo>
                <a:lnTo>
                  <a:pt x="1736060" y="0"/>
                </a:lnTo>
                <a:lnTo>
                  <a:pt x="1738914" y="0"/>
                </a:lnTo>
                <a:lnTo>
                  <a:pt x="1730670" y="3175"/>
                </a:lnTo>
                <a:lnTo>
                  <a:pt x="1723061" y="6350"/>
                </a:lnTo>
                <a:lnTo>
                  <a:pt x="1715768" y="10160"/>
                </a:lnTo>
                <a:lnTo>
                  <a:pt x="1708476" y="13970"/>
                </a:lnTo>
                <a:lnTo>
                  <a:pt x="1710695" y="14605"/>
                </a:lnTo>
                <a:lnTo>
                  <a:pt x="1719256" y="13970"/>
                </a:lnTo>
                <a:lnTo>
                  <a:pt x="1728768" y="13970"/>
                </a:lnTo>
                <a:lnTo>
                  <a:pt x="1738597" y="13970"/>
                </a:lnTo>
                <a:lnTo>
                  <a:pt x="1748425" y="14605"/>
                </a:lnTo>
                <a:lnTo>
                  <a:pt x="1758888" y="15875"/>
                </a:lnTo>
                <a:lnTo>
                  <a:pt x="1769034" y="18098"/>
                </a:lnTo>
                <a:lnTo>
                  <a:pt x="1779497" y="20638"/>
                </a:lnTo>
                <a:lnTo>
                  <a:pt x="1789960" y="24448"/>
                </a:lnTo>
                <a:lnTo>
                  <a:pt x="1795350" y="26670"/>
                </a:lnTo>
                <a:lnTo>
                  <a:pt x="1800423" y="28893"/>
                </a:lnTo>
                <a:lnTo>
                  <a:pt x="1805813" y="31750"/>
                </a:lnTo>
                <a:lnTo>
                  <a:pt x="1810569" y="34608"/>
                </a:lnTo>
                <a:lnTo>
                  <a:pt x="1815959" y="38100"/>
                </a:lnTo>
                <a:lnTo>
                  <a:pt x="1820715" y="41593"/>
                </a:lnTo>
                <a:lnTo>
                  <a:pt x="1825788" y="45085"/>
                </a:lnTo>
                <a:lnTo>
                  <a:pt x="1830227" y="49213"/>
                </a:lnTo>
                <a:lnTo>
                  <a:pt x="1834666" y="53975"/>
                </a:lnTo>
                <a:lnTo>
                  <a:pt x="1839105" y="58738"/>
                </a:lnTo>
                <a:lnTo>
                  <a:pt x="1843226" y="64135"/>
                </a:lnTo>
                <a:lnTo>
                  <a:pt x="1847348" y="69215"/>
                </a:lnTo>
                <a:lnTo>
                  <a:pt x="1851470" y="75248"/>
                </a:lnTo>
                <a:lnTo>
                  <a:pt x="1855275" y="81280"/>
                </a:lnTo>
                <a:lnTo>
                  <a:pt x="1858762" y="87948"/>
                </a:lnTo>
                <a:lnTo>
                  <a:pt x="1862250" y="95250"/>
                </a:lnTo>
                <a:lnTo>
                  <a:pt x="1868908" y="110490"/>
                </a:lnTo>
                <a:lnTo>
                  <a:pt x="1874932" y="125413"/>
                </a:lnTo>
                <a:lnTo>
                  <a:pt x="1879688" y="139700"/>
                </a:lnTo>
                <a:lnTo>
                  <a:pt x="1883810" y="153036"/>
                </a:lnTo>
                <a:lnTo>
                  <a:pt x="1887298" y="165736"/>
                </a:lnTo>
                <a:lnTo>
                  <a:pt x="1890151" y="178435"/>
                </a:lnTo>
                <a:lnTo>
                  <a:pt x="1892053" y="190183"/>
                </a:lnTo>
                <a:lnTo>
                  <a:pt x="1893639" y="201931"/>
                </a:lnTo>
                <a:lnTo>
                  <a:pt x="1894907" y="213361"/>
                </a:lnTo>
                <a:lnTo>
                  <a:pt x="1895224" y="224156"/>
                </a:lnTo>
                <a:lnTo>
                  <a:pt x="1894907" y="234633"/>
                </a:lnTo>
                <a:lnTo>
                  <a:pt x="1894273" y="245111"/>
                </a:lnTo>
                <a:lnTo>
                  <a:pt x="1893639" y="255271"/>
                </a:lnTo>
                <a:lnTo>
                  <a:pt x="1892371" y="265431"/>
                </a:lnTo>
                <a:lnTo>
                  <a:pt x="1891102" y="275591"/>
                </a:lnTo>
                <a:lnTo>
                  <a:pt x="1889200" y="285433"/>
                </a:lnTo>
                <a:lnTo>
                  <a:pt x="1887615" y="295593"/>
                </a:lnTo>
                <a:lnTo>
                  <a:pt x="1886346" y="305436"/>
                </a:lnTo>
                <a:lnTo>
                  <a:pt x="1885712" y="314008"/>
                </a:lnTo>
                <a:lnTo>
                  <a:pt x="1885712" y="321946"/>
                </a:lnTo>
                <a:lnTo>
                  <a:pt x="1885712" y="329566"/>
                </a:lnTo>
                <a:lnTo>
                  <a:pt x="1886346" y="336233"/>
                </a:lnTo>
                <a:lnTo>
                  <a:pt x="1887615" y="342583"/>
                </a:lnTo>
                <a:lnTo>
                  <a:pt x="1889200" y="348298"/>
                </a:lnTo>
                <a:lnTo>
                  <a:pt x="1890785" y="353061"/>
                </a:lnTo>
                <a:lnTo>
                  <a:pt x="1892371" y="358141"/>
                </a:lnTo>
                <a:lnTo>
                  <a:pt x="1894907" y="361633"/>
                </a:lnTo>
                <a:lnTo>
                  <a:pt x="1897443" y="365443"/>
                </a:lnTo>
                <a:lnTo>
                  <a:pt x="1899980" y="368936"/>
                </a:lnTo>
                <a:lnTo>
                  <a:pt x="1902516" y="371476"/>
                </a:lnTo>
                <a:lnTo>
                  <a:pt x="1905687" y="373698"/>
                </a:lnTo>
                <a:lnTo>
                  <a:pt x="1908541" y="375921"/>
                </a:lnTo>
                <a:lnTo>
                  <a:pt x="1911711" y="377508"/>
                </a:lnTo>
                <a:lnTo>
                  <a:pt x="1914565" y="379096"/>
                </a:lnTo>
                <a:lnTo>
                  <a:pt x="1917735" y="380366"/>
                </a:lnTo>
                <a:lnTo>
                  <a:pt x="1920589" y="381001"/>
                </a:lnTo>
                <a:lnTo>
                  <a:pt x="1926613" y="381953"/>
                </a:lnTo>
                <a:lnTo>
                  <a:pt x="1932003" y="382906"/>
                </a:lnTo>
                <a:lnTo>
                  <a:pt x="1936442" y="382906"/>
                </a:lnTo>
                <a:lnTo>
                  <a:pt x="1940247" y="382589"/>
                </a:lnTo>
                <a:lnTo>
                  <a:pt x="1943100" y="381636"/>
                </a:lnTo>
                <a:lnTo>
                  <a:pt x="1942466" y="384494"/>
                </a:lnTo>
                <a:lnTo>
                  <a:pt x="1941832" y="387351"/>
                </a:lnTo>
                <a:lnTo>
                  <a:pt x="1940247" y="390843"/>
                </a:lnTo>
                <a:lnTo>
                  <a:pt x="1938027" y="394971"/>
                </a:lnTo>
                <a:lnTo>
                  <a:pt x="1934857" y="399416"/>
                </a:lnTo>
                <a:lnTo>
                  <a:pt x="1931686" y="403861"/>
                </a:lnTo>
                <a:lnTo>
                  <a:pt x="1927564" y="408306"/>
                </a:lnTo>
                <a:lnTo>
                  <a:pt x="1924711" y="410211"/>
                </a:lnTo>
                <a:lnTo>
                  <a:pt x="1922174" y="412433"/>
                </a:lnTo>
                <a:lnTo>
                  <a:pt x="1919321" y="414021"/>
                </a:lnTo>
                <a:lnTo>
                  <a:pt x="1916150" y="415926"/>
                </a:lnTo>
                <a:lnTo>
                  <a:pt x="1912662" y="417513"/>
                </a:lnTo>
                <a:lnTo>
                  <a:pt x="1909175" y="418466"/>
                </a:lnTo>
                <a:lnTo>
                  <a:pt x="1905370" y="419736"/>
                </a:lnTo>
                <a:lnTo>
                  <a:pt x="1901248" y="420053"/>
                </a:lnTo>
                <a:lnTo>
                  <a:pt x="1896492" y="420371"/>
                </a:lnTo>
                <a:lnTo>
                  <a:pt x="1891736" y="420689"/>
                </a:lnTo>
                <a:lnTo>
                  <a:pt x="1886981" y="420371"/>
                </a:lnTo>
                <a:lnTo>
                  <a:pt x="1881591" y="419736"/>
                </a:lnTo>
                <a:lnTo>
                  <a:pt x="1875883" y="418466"/>
                </a:lnTo>
                <a:lnTo>
                  <a:pt x="1869859" y="417196"/>
                </a:lnTo>
                <a:lnTo>
                  <a:pt x="1863835" y="414656"/>
                </a:lnTo>
                <a:lnTo>
                  <a:pt x="1857177" y="412116"/>
                </a:lnTo>
                <a:lnTo>
                  <a:pt x="1811520" y="393066"/>
                </a:lnTo>
                <a:lnTo>
                  <a:pt x="1813740" y="381953"/>
                </a:lnTo>
                <a:lnTo>
                  <a:pt x="1815642" y="369253"/>
                </a:lnTo>
                <a:lnTo>
                  <a:pt x="1817862" y="352108"/>
                </a:lnTo>
                <a:lnTo>
                  <a:pt x="1819764" y="331788"/>
                </a:lnTo>
                <a:lnTo>
                  <a:pt x="1820398" y="320041"/>
                </a:lnTo>
                <a:lnTo>
                  <a:pt x="1821032" y="307976"/>
                </a:lnTo>
                <a:lnTo>
                  <a:pt x="1821666" y="295593"/>
                </a:lnTo>
                <a:lnTo>
                  <a:pt x="1821666" y="282576"/>
                </a:lnTo>
                <a:lnTo>
                  <a:pt x="1821666" y="268923"/>
                </a:lnTo>
                <a:lnTo>
                  <a:pt x="1820715" y="254636"/>
                </a:lnTo>
                <a:lnTo>
                  <a:pt x="1819447" y="266383"/>
                </a:lnTo>
                <a:lnTo>
                  <a:pt x="1816910" y="277496"/>
                </a:lnTo>
                <a:lnTo>
                  <a:pt x="1814691" y="288608"/>
                </a:lnTo>
                <a:lnTo>
                  <a:pt x="1812154" y="299086"/>
                </a:lnTo>
                <a:lnTo>
                  <a:pt x="1809301" y="309246"/>
                </a:lnTo>
                <a:lnTo>
                  <a:pt x="1805813" y="319406"/>
                </a:lnTo>
                <a:lnTo>
                  <a:pt x="1802326" y="328613"/>
                </a:lnTo>
                <a:lnTo>
                  <a:pt x="1798204" y="337821"/>
                </a:lnTo>
                <a:lnTo>
                  <a:pt x="1794082" y="346393"/>
                </a:lnTo>
                <a:lnTo>
                  <a:pt x="1789643" y="354648"/>
                </a:lnTo>
                <a:lnTo>
                  <a:pt x="1784887" y="362586"/>
                </a:lnTo>
                <a:lnTo>
                  <a:pt x="1779814" y="369571"/>
                </a:lnTo>
                <a:lnTo>
                  <a:pt x="1774107" y="376556"/>
                </a:lnTo>
                <a:lnTo>
                  <a:pt x="1768717" y="382589"/>
                </a:lnTo>
                <a:lnTo>
                  <a:pt x="1763010" y="387986"/>
                </a:lnTo>
                <a:lnTo>
                  <a:pt x="1756669" y="393066"/>
                </a:lnTo>
                <a:lnTo>
                  <a:pt x="1751279" y="396876"/>
                </a:lnTo>
                <a:lnTo>
                  <a:pt x="1745572" y="400051"/>
                </a:lnTo>
                <a:lnTo>
                  <a:pt x="1740182" y="402908"/>
                </a:lnTo>
                <a:lnTo>
                  <a:pt x="1734158" y="405131"/>
                </a:lnTo>
                <a:lnTo>
                  <a:pt x="1728134" y="407036"/>
                </a:lnTo>
                <a:lnTo>
                  <a:pt x="1722110" y="407988"/>
                </a:lnTo>
                <a:lnTo>
                  <a:pt x="1715768" y="408306"/>
                </a:lnTo>
                <a:lnTo>
                  <a:pt x="1708793" y="408306"/>
                </a:lnTo>
                <a:lnTo>
                  <a:pt x="1704037" y="407988"/>
                </a:lnTo>
                <a:lnTo>
                  <a:pt x="1699598" y="407353"/>
                </a:lnTo>
                <a:lnTo>
                  <a:pt x="1694525" y="406084"/>
                </a:lnTo>
                <a:lnTo>
                  <a:pt x="1690086" y="404813"/>
                </a:lnTo>
                <a:lnTo>
                  <a:pt x="1685648" y="402908"/>
                </a:lnTo>
                <a:lnTo>
                  <a:pt x="1681209" y="400368"/>
                </a:lnTo>
                <a:lnTo>
                  <a:pt x="1677087" y="398146"/>
                </a:lnTo>
                <a:lnTo>
                  <a:pt x="1672331" y="395288"/>
                </a:lnTo>
                <a:lnTo>
                  <a:pt x="1666941" y="391161"/>
                </a:lnTo>
                <a:lnTo>
                  <a:pt x="1660917" y="386081"/>
                </a:lnTo>
                <a:lnTo>
                  <a:pt x="1655527" y="380683"/>
                </a:lnTo>
                <a:lnTo>
                  <a:pt x="1650454" y="374651"/>
                </a:lnTo>
                <a:lnTo>
                  <a:pt x="1645064" y="368301"/>
                </a:lnTo>
                <a:lnTo>
                  <a:pt x="1640308" y="361316"/>
                </a:lnTo>
                <a:lnTo>
                  <a:pt x="1635235" y="354013"/>
                </a:lnTo>
                <a:lnTo>
                  <a:pt x="1630796" y="346076"/>
                </a:lnTo>
                <a:lnTo>
                  <a:pt x="1626357" y="338138"/>
                </a:lnTo>
                <a:lnTo>
                  <a:pt x="1622236" y="329566"/>
                </a:lnTo>
                <a:lnTo>
                  <a:pt x="1618431" y="320676"/>
                </a:lnTo>
                <a:lnTo>
                  <a:pt x="1614309" y="311786"/>
                </a:lnTo>
                <a:lnTo>
                  <a:pt x="1610822" y="302261"/>
                </a:lnTo>
                <a:lnTo>
                  <a:pt x="1607651" y="292736"/>
                </a:lnTo>
                <a:lnTo>
                  <a:pt x="1604480" y="282893"/>
                </a:lnTo>
                <a:lnTo>
                  <a:pt x="1601627" y="272733"/>
                </a:lnTo>
                <a:lnTo>
                  <a:pt x="1601944" y="285116"/>
                </a:lnTo>
                <a:lnTo>
                  <a:pt x="1602895" y="297181"/>
                </a:lnTo>
                <a:lnTo>
                  <a:pt x="1605114" y="320041"/>
                </a:lnTo>
                <a:lnTo>
                  <a:pt x="1607968" y="340361"/>
                </a:lnTo>
                <a:lnTo>
                  <a:pt x="1610505" y="358458"/>
                </a:lnTo>
                <a:lnTo>
                  <a:pt x="1613041" y="372746"/>
                </a:lnTo>
                <a:lnTo>
                  <a:pt x="1615260" y="383858"/>
                </a:lnTo>
                <a:lnTo>
                  <a:pt x="1617797" y="393066"/>
                </a:lnTo>
                <a:lnTo>
                  <a:pt x="1571823" y="412116"/>
                </a:lnTo>
                <a:lnTo>
                  <a:pt x="1565165" y="414656"/>
                </a:lnTo>
                <a:lnTo>
                  <a:pt x="1559141" y="417196"/>
                </a:lnTo>
                <a:lnTo>
                  <a:pt x="1553117" y="418466"/>
                </a:lnTo>
                <a:lnTo>
                  <a:pt x="1547410" y="419736"/>
                </a:lnTo>
                <a:lnTo>
                  <a:pt x="1542337" y="420371"/>
                </a:lnTo>
                <a:lnTo>
                  <a:pt x="1537264" y="420689"/>
                </a:lnTo>
                <a:lnTo>
                  <a:pt x="1532508" y="420371"/>
                </a:lnTo>
                <a:lnTo>
                  <a:pt x="1528069" y="420053"/>
                </a:lnTo>
                <a:lnTo>
                  <a:pt x="1523630" y="419736"/>
                </a:lnTo>
                <a:lnTo>
                  <a:pt x="1520143" y="418466"/>
                </a:lnTo>
                <a:lnTo>
                  <a:pt x="1516338" y="417513"/>
                </a:lnTo>
                <a:lnTo>
                  <a:pt x="1512850" y="415926"/>
                </a:lnTo>
                <a:lnTo>
                  <a:pt x="1509997" y="414021"/>
                </a:lnTo>
                <a:lnTo>
                  <a:pt x="1506826" y="412433"/>
                </a:lnTo>
                <a:lnTo>
                  <a:pt x="1504290" y="410211"/>
                </a:lnTo>
                <a:lnTo>
                  <a:pt x="1502070" y="408306"/>
                </a:lnTo>
                <a:lnTo>
                  <a:pt x="1497631" y="403861"/>
                </a:lnTo>
                <a:lnTo>
                  <a:pt x="1494144" y="399416"/>
                </a:lnTo>
                <a:lnTo>
                  <a:pt x="1490973" y="394971"/>
                </a:lnTo>
                <a:lnTo>
                  <a:pt x="1489388" y="390843"/>
                </a:lnTo>
                <a:lnTo>
                  <a:pt x="1487802" y="387351"/>
                </a:lnTo>
                <a:lnTo>
                  <a:pt x="1486534" y="384494"/>
                </a:lnTo>
                <a:lnTo>
                  <a:pt x="1485900" y="381636"/>
                </a:lnTo>
                <a:lnTo>
                  <a:pt x="1488754" y="382589"/>
                </a:lnTo>
                <a:lnTo>
                  <a:pt x="1492558" y="382906"/>
                </a:lnTo>
                <a:lnTo>
                  <a:pt x="1496997" y="382906"/>
                </a:lnTo>
                <a:lnTo>
                  <a:pt x="1502387" y="381953"/>
                </a:lnTo>
                <a:lnTo>
                  <a:pt x="1508411" y="381001"/>
                </a:lnTo>
                <a:lnTo>
                  <a:pt x="1511265" y="380366"/>
                </a:lnTo>
                <a:lnTo>
                  <a:pt x="1514435" y="379096"/>
                </a:lnTo>
                <a:lnTo>
                  <a:pt x="1517289" y="377508"/>
                </a:lnTo>
                <a:lnTo>
                  <a:pt x="1520460" y="375921"/>
                </a:lnTo>
                <a:lnTo>
                  <a:pt x="1523313" y="373698"/>
                </a:lnTo>
                <a:lnTo>
                  <a:pt x="1526484" y="371476"/>
                </a:lnTo>
                <a:lnTo>
                  <a:pt x="1529020" y="368936"/>
                </a:lnTo>
                <a:lnTo>
                  <a:pt x="1531557" y="365443"/>
                </a:lnTo>
                <a:lnTo>
                  <a:pt x="1534410" y="361633"/>
                </a:lnTo>
                <a:lnTo>
                  <a:pt x="1536630" y="358141"/>
                </a:lnTo>
                <a:lnTo>
                  <a:pt x="1538532" y="353061"/>
                </a:lnTo>
                <a:lnTo>
                  <a:pt x="1540434" y="348298"/>
                </a:lnTo>
                <a:lnTo>
                  <a:pt x="1541386" y="342583"/>
                </a:lnTo>
                <a:lnTo>
                  <a:pt x="1542654" y="336233"/>
                </a:lnTo>
                <a:lnTo>
                  <a:pt x="1543288" y="329566"/>
                </a:lnTo>
                <a:lnTo>
                  <a:pt x="1543605" y="321946"/>
                </a:lnTo>
                <a:lnTo>
                  <a:pt x="1543288" y="314008"/>
                </a:lnTo>
                <a:lnTo>
                  <a:pt x="1542971" y="305436"/>
                </a:lnTo>
                <a:lnTo>
                  <a:pt x="1541703" y="295593"/>
                </a:lnTo>
                <a:lnTo>
                  <a:pt x="1539800" y="285433"/>
                </a:lnTo>
                <a:lnTo>
                  <a:pt x="1538532" y="275591"/>
                </a:lnTo>
                <a:lnTo>
                  <a:pt x="1536630" y="265431"/>
                </a:lnTo>
                <a:lnTo>
                  <a:pt x="1535361" y="255271"/>
                </a:lnTo>
                <a:lnTo>
                  <a:pt x="1534727" y="244793"/>
                </a:lnTo>
                <a:lnTo>
                  <a:pt x="1533776" y="234633"/>
                </a:lnTo>
                <a:lnTo>
                  <a:pt x="1533776" y="223838"/>
                </a:lnTo>
                <a:lnTo>
                  <a:pt x="1534410" y="213043"/>
                </a:lnTo>
                <a:lnTo>
                  <a:pt x="1535044" y="201613"/>
                </a:lnTo>
                <a:lnTo>
                  <a:pt x="1536630" y="190183"/>
                </a:lnTo>
                <a:lnTo>
                  <a:pt x="1538532" y="178435"/>
                </a:lnTo>
                <a:lnTo>
                  <a:pt x="1541386" y="165736"/>
                </a:lnTo>
                <a:lnTo>
                  <a:pt x="1544873" y="152718"/>
                </a:lnTo>
                <a:lnTo>
                  <a:pt x="1548995" y="139066"/>
                </a:lnTo>
                <a:lnTo>
                  <a:pt x="1554068" y="125413"/>
                </a:lnTo>
                <a:lnTo>
                  <a:pt x="1559775" y="110490"/>
                </a:lnTo>
                <a:lnTo>
                  <a:pt x="1567067" y="95250"/>
                </a:lnTo>
                <a:lnTo>
                  <a:pt x="1571189" y="86995"/>
                </a:lnTo>
                <a:lnTo>
                  <a:pt x="1575628" y="79058"/>
                </a:lnTo>
                <a:lnTo>
                  <a:pt x="1580384" y="71755"/>
                </a:lnTo>
                <a:lnTo>
                  <a:pt x="1585457" y="64770"/>
                </a:lnTo>
                <a:lnTo>
                  <a:pt x="1581335" y="65088"/>
                </a:lnTo>
                <a:lnTo>
                  <a:pt x="1585457" y="62865"/>
                </a:lnTo>
                <a:lnTo>
                  <a:pt x="1589579" y="59373"/>
                </a:lnTo>
                <a:lnTo>
                  <a:pt x="1596554" y="52070"/>
                </a:lnTo>
                <a:lnTo>
                  <a:pt x="1604163" y="44768"/>
                </a:lnTo>
                <a:lnTo>
                  <a:pt x="1611773" y="38418"/>
                </a:lnTo>
                <a:lnTo>
                  <a:pt x="1619382" y="32385"/>
                </a:lnTo>
                <a:lnTo>
                  <a:pt x="1624772" y="28893"/>
                </a:lnTo>
                <a:lnTo>
                  <a:pt x="1630162" y="26035"/>
                </a:lnTo>
                <a:lnTo>
                  <a:pt x="1640308" y="20320"/>
                </a:lnTo>
                <a:lnTo>
                  <a:pt x="1650771" y="15558"/>
                </a:lnTo>
                <a:lnTo>
                  <a:pt x="1661234" y="11748"/>
                </a:lnTo>
                <a:lnTo>
                  <a:pt x="1671380" y="8255"/>
                </a:lnTo>
                <a:lnTo>
                  <a:pt x="1681209" y="5715"/>
                </a:lnTo>
                <a:lnTo>
                  <a:pt x="1690404" y="3810"/>
                </a:lnTo>
                <a:lnTo>
                  <a:pt x="1699598" y="2223"/>
                </a:lnTo>
                <a:lnTo>
                  <a:pt x="1707842" y="1270"/>
                </a:lnTo>
                <a:lnTo>
                  <a:pt x="1715134" y="318"/>
                </a:lnTo>
                <a:lnTo>
                  <a:pt x="1727817" y="0"/>
                </a:lnTo>
                <a:close/>
                <a:moveTo>
                  <a:pt x="1161733" y="0"/>
                </a:moveTo>
                <a:lnTo>
                  <a:pt x="1177608" y="0"/>
                </a:lnTo>
                <a:lnTo>
                  <a:pt x="1192848" y="317"/>
                </a:lnTo>
                <a:lnTo>
                  <a:pt x="1207453" y="1903"/>
                </a:lnTo>
                <a:lnTo>
                  <a:pt x="1221423" y="4123"/>
                </a:lnTo>
                <a:lnTo>
                  <a:pt x="1234758" y="6660"/>
                </a:lnTo>
                <a:lnTo>
                  <a:pt x="1247458" y="9831"/>
                </a:lnTo>
                <a:lnTo>
                  <a:pt x="1259841" y="13637"/>
                </a:lnTo>
                <a:lnTo>
                  <a:pt x="1271588" y="17759"/>
                </a:lnTo>
                <a:lnTo>
                  <a:pt x="1282701" y="22199"/>
                </a:lnTo>
                <a:lnTo>
                  <a:pt x="1293178" y="26639"/>
                </a:lnTo>
                <a:lnTo>
                  <a:pt x="1303021" y="31713"/>
                </a:lnTo>
                <a:lnTo>
                  <a:pt x="1311911" y="36787"/>
                </a:lnTo>
                <a:lnTo>
                  <a:pt x="1320166" y="41861"/>
                </a:lnTo>
                <a:lnTo>
                  <a:pt x="1328103" y="46618"/>
                </a:lnTo>
                <a:lnTo>
                  <a:pt x="1335088" y="51375"/>
                </a:lnTo>
                <a:lnTo>
                  <a:pt x="1341121" y="56132"/>
                </a:lnTo>
                <a:lnTo>
                  <a:pt x="1351598" y="64695"/>
                </a:lnTo>
                <a:lnTo>
                  <a:pt x="1359536" y="71354"/>
                </a:lnTo>
                <a:lnTo>
                  <a:pt x="1364298" y="75477"/>
                </a:lnTo>
                <a:lnTo>
                  <a:pt x="1365568" y="77380"/>
                </a:lnTo>
                <a:lnTo>
                  <a:pt x="1363663" y="81820"/>
                </a:lnTo>
                <a:lnTo>
                  <a:pt x="1361123" y="86894"/>
                </a:lnTo>
                <a:lnTo>
                  <a:pt x="1357313" y="93554"/>
                </a:lnTo>
                <a:lnTo>
                  <a:pt x="1352233" y="100530"/>
                </a:lnTo>
                <a:lnTo>
                  <a:pt x="1346201" y="108459"/>
                </a:lnTo>
                <a:lnTo>
                  <a:pt x="1342708" y="112581"/>
                </a:lnTo>
                <a:lnTo>
                  <a:pt x="1338898" y="116704"/>
                </a:lnTo>
                <a:lnTo>
                  <a:pt x="1334771" y="120510"/>
                </a:lnTo>
                <a:lnTo>
                  <a:pt x="1330326" y="124632"/>
                </a:lnTo>
                <a:lnTo>
                  <a:pt x="1325563" y="128121"/>
                </a:lnTo>
                <a:lnTo>
                  <a:pt x="1320483" y="131926"/>
                </a:lnTo>
                <a:lnTo>
                  <a:pt x="1314768" y="134780"/>
                </a:lnTo>
                <a:lnTo>
                  <a:pt x="1309371" y="137952"/>
                </a:lnTo>
                <a:lnTo>
                  <a:pt x="1303338" y="140489"/>
                </a:lnTo>
                <a:lnTo>
                  <a:pt x="1296988" y="142392"/>
                </a:lnTo>
                <a:lnTo>
                  <a:pt x="1290003" y="144295"/>
                </a:lnTo>
                <a:lnTo>
                  <a:pt x="1283018" y="145246"/>
                </a:lnTo>
                <a:lnTo>
                  <a:pt x="1275398" y="145880"/>
                </a:lnTo>
                <a:lnTo>
                  <a:pt x="1267778" y="145880"/>
                </a:lnTo>
                <a:lnTo>
                  <a:pt x="1259523" y="144929"/>
                </a:lnTo>
                <a:lnTo>
                  <a:pt x="1250951" y="143343"/>
                </a:lnTo>
                <a:lnTo>
                  <a:pt x="1242378" y="141757"/>
                </a:lnTo>
                <a:lnTo>
                  <a:pt x="1232853" y="138586"/>
                </a:lnTo>
                <a:lnTo>
                  <a:pt x="1223011" y="134463"/>
                </a:lnTo>
                <a:lnTo>
                  <a:pt x="1213486" y="130024"/>
                </a:lnTo>
                <a:lnTo>
                  <a:pt x="1201738" y="124315"/>
                </a:lnTo>
                <a:lnTo>
                  <a:pt x="1189673" y="118924"/>
                </a:lnTo>
                <a:lnTo>
                  <a:pt x="1214121" y="130975"/>
                </a:lnTo>
                <a:lnTo>
                  <a:pt x="1237933" y="142392"/>
                </a:lnTo>
                <a:lnTo>
                  <a:pt x="1249046" y="147466"/>
                </a:lnTo>
                <a:lnTo>
                  <a:pt x="1260476" y="152540"/>
                </a:lnTo>
                <a:lnTo>
                  <a:pt x="1270953" y="156980"/>
                </a:lnTo>
                <a:lnTo>
                  <a:pt x="1281431" y="160785"/>
                </a:lnTo>
                <a:lnTo>
                  <a:pt x="1291591" y="163639"/>
                </a:lnTo>
                <a:lnTo>
                  <a:pt x="1301116" y="166494"/>
                </a:lnTo>
                <a:lnTo>
                  <a:pt x="1310323" y="167762"/>
                </a:lnTo>
                <a:lnTo>
                  <a:pt x="1314451" y="168396"/>
                </a:lnTo>
                <a:lnTo>
                  <a:pt x="1318896" y="168396"/>
                </a:lnTo>
                <a:lnTo>
                  <a:pt x="1323023" y="168396"/>
                </a:lnTo>
                <a:lnTo>
                  <a:pt x="1326833" y="167762"/>
                </a:lnTo>
                <a:lnTo>
                  <a:pt x="1330961" y="167128"/>
                </a:lnTo>
                <a:lnTo>
                  <a:pt x="1334771" y="166494"/>
                </a:lnTo>
                <a:lnTo>
                  <a:pt x="1338263" y="164908"/>
                </a:lnTo>
                <a:lnTo>
                  <a:pt x="1341438" y="163322"/>
                </a:lnTo>
                <a:lnTo>
                  <a:pt x="1344931" y="161419"/>
                </a:lnTo>
                <a:lnTo>
                  <a:pt x="1348106" y="159200"/>
                </a:lnTo>
                <a:lnTo>
                  <a:pt x="1349058" y="167445"/>
                </a:lnTo>
                <a:lnTo>
                  <a:pt x="1350011" y="175373"/>
                </a:lnTo>
                <a:lnTo>
                  <a:pt x="1350328" y="182984"/>
                </a:lnTo>
                <a:lnTo>
                  <a:pt x="1350328" y="190278"/>
                </a:lnTo>
                <a:lnTo>
                  <a:pt x="1350328" y="204549"/>
                </a:lnTo>
                <a:lnTo>
                  <a:pt x="1349376" y="218186"/>
                </a:lnTo>
                <a:lnTo>
                  <a:pt x="1350646" y="217234"/>
                </a:lnTo>
                <a:lnTo>
                  <a:pt x="1351598" y="215966"/>
                </a:lnTo>
                <a:lnTo>
                  <a:pt x="1353186" y="215332"/>
                </a:lnTo>
                <a:lnTo>
                  <a:pt x="1354456" y="214697"/>
                </a:lnTo>
                <a:lnTo>
                  <a:pt x="1356361" y="215332"/>
                </a:lnTo>
                <a:lnTo>
                  <a:pt x="1357631" y="216283"/>
                </a:lnTo>
                <a:lnTo>
                  <a:pt x="1359536" y="217869"/>
                </a:lnTo>
                <a:lnTo>
                  <a:pt x="1361123" y="220406"/>
                </a:lnTo>
                <a:lnTo>
                  <a:pt x="1362711" y="223260"/>
                </a:lnTo>
                <a:lnTo>
                  <a:pt x="1364298" y="226748"/>
                </a:lnTo>
                <a:lnTo>
                  <a:pt x="1365251" y="230554"/>
                </a:lnTo>
                <a:lnTo>
                  <a:pt x="1366521" y="234994"/>
                </a:lnTo>
                <a:lnTo>
                  <a:pt x="1368743" y="245776"/>
                </a:lnTo>
                <a:lnTo>
                  <a:pt x="1370013" y="257193"/>
                </a:lnTo>
                <a:lnTo>
                  <a:pt x="1371283" y="270512"/>
                </a:lnTo>
                <a:lnTo>
                  <a:pt x="1371601" y="284466"/>
                </a:lnTo>
                <a:lnTo>
                  <a:pt x="1371283" y="298737"/>
                </a:lnTo>
                <a:lnTo>
                  <a:pt x="1370013" y="311422"/>
                </a:lnTo>
                <a:lnTo>
                  <a:pt x="1368743" y="323473"/>
                </a:lnTo>
                <a:lnTo>
                  <a:pt x="1366521" y="333621"/>
                </a:lnTo>
                <a:lnTo>
                  <a:pt x="1365251" y="338061"/>
                </a:lnTo>
                <a:lnTo>
                  <a:pt x="1364298" y="342184"/>
                </a:lnTo>
                <a:lnTo>
                  <a:pt x="1362711" y="345672"/>
                </a:lnTo>
                <a:lnTo>
                  <a:pt x="1361123" y="348527"/>
                </a:lnTo>
                <a:lnTo>
                  <a:pt x="1359536" y="350746"/>
                </a:lnTo>
                <a:lnTo>
                  <a:pt x="1357631" y="352649"/>
                </a:lnTo>
                <a:lnTo>
                  <a:pt x="1356361" y="353918"/>
                </a:lnTo>
                <a:lnTo>
                  <a:pt x="1354456" y="354235"/>
                </a:lnTo>
                <a:lnTo>
                  <a:pt x="1352868" y="353918"/>
                </a:lnTo>
                <a:lnTo>
                  <a:pt x="1350963" y="352649"/>
                </a:lnTo>
                <a:lnTo>
                  <a:pt x="1349058" y="350746"/>
                </a:lnTo>
                <a:lnTo>
                  <a:pt x="1347471" y="348209"/>
                </a:lnTo>
                <a:lnTo>
                  <a:pt x="1346201" y="344721"/>
                </a:lnTo>
                <a:lnTo>
                  <a:pt x="1344613" y="340915"/>
                </a:lnTo>
                <a:lnTo>
                  <a:pt x="1343343" y="336793"/>
                </a:lnTo>
                <a:lnTo>
                  <a:pt x="1342073" y="332036"/>
                </a:lnTo>
                <a:lnTo>
                  <a:pt x="1340486" y="344087"/>
                </a:lnTo>
                <a:lnTo>
                  <a:pt x="1338581" y="356138"/>
                </a:lnTo>
                <a:lnTo>
                  <a:pt x="1336041" y="367237"/>
                </a:lnTo>
                <a:lnTo>
                  <a:pt x="1332866" y="378654"/>
                </a:lnTo>
                <a:lnTo>
                  <a:pt x="1329691" y="389436"/>
                </a:lnTo>
                <a:lnTo>
                  <a:pt x="1326198" y="400219"/>
                </a:lnTo>
                <a:lnTo>
                  <a:pt x="1322071" y="410367"/>
                </a:lnTo>
                <a:lnTo>
                  <a:pt x="1317626" y="420515"/>
                </a:lnTo>
                <a:lnTo>
                  <a:pt x="1312546" y="430029"/>
                </a:lnTo>
                <a:lnTo>
                  <a:pt x="1307783" y="439543"/>
                </a:lnTo>
                <a:lnTo>
                  <a:pt x="1302068" y="448423"/>
                </a:lnTo>
                <a:lnTo>
                  <a:pt x="1296353" y="456668"/>
                </a:lnTo>
                <a:lnTo>
                  <a:pt x="1290956" y="464913"/>
                </a:lnTo>
                <a:lnTo>
                  <a:pt x="1284923" y="472842"/>
                </a:lnTo>
                <a:lnTo>
                  <a:pt x="1278573" y="480453"/>
                </a:lnTo>
                <a:lnTo>
                  <a:pt x="1271906" y="487430"/>
                </a:lnTo>
                <a:lnTo>
                  <a:pt x="1265238" y="494406"/>
                </a:lnTo>
                <a:lnTo>
                  <a:pt x="1258571" y="500115"/>
                </a:lnTo>
                <a:lnTo>
                  <a:pt x="1251268" y="506140"/>
                </a:lnTo>
                <a:lnTo>
                  <a:pt x="1244601" y="511849"/>
                </a:lnTo>
                <a:lnTo>
                  <a:pt x="1237298" y="517240"/>
                </a:lnTo>
                <a:lnTo>
                  <a:pt x="1230313" y="521680"/>
                </a:lnTo>
                <a:lnTo>
                  <a:pt x="1222693" y="525802"/>
                </a:lnTo>
                <a:lnTo>
                  <a:pt x="1215708" y="529925"/>
                </a:lnTo>
                <a:lnTo>
                  <a:pt x="1208406" y="533413"/>
                </a:lnTo>
                <a:lnTo>
                  <a:pt x="1201421" y="536268"/>
                </a:lnTo>
                <a:lnTo>
                  <a:pt x="1193801" y="538805"/>
                </a:lnTo>
                <a:lnTo>
                  <a:pt x="1186816" y="540708"/>
                </a:lnTo>
                <a:lnTo>
                  <a:pt x="1179831" y="542293"/>
                </a:lnTo>
                <a:lnTo>
                  <a:pt x="1172846" y="543879"/>
                </a:lnTo>
                <a:lnTo>
                  <a:pt x="1165861" y="544513"/>
                </a:lnTo>
                <a:lnTo>
                  <a:pt x="1159193" y="544513"/>
                </a:lnTo>
                <a:lnTo>
                  <a:pt x="1153478" y="544196"/>
                </a:lnTo>
                <a:lnTo>
                  <a:pt x="1148081" y="543562"/>
                </a:lnTo>
                <a:lnTo>
                  <a:pt x="1142048" y="542293"/>
                </a:lnTo>
                <a:lnTo>
                  <a:pt x="1136016" y="540708"/>
                </a:lnTo>
                <a:lnTo>
                  <a:pt x="1129666" y="538488"/>
                </a:lnTo>
                <a:lnTo>
                  <a:pt x="1122998" y="535951"/>
                </a:lnTo>
                <a:lnTo>
                  <a:pt x="1116648" y="532462"/>
                </a:lnTo>
                <a:lnTo>
                  <a:pt x="1109981" y="529291"/>
                </a:lnTo>
                <a:lnTo>
                  <a:pt x="1103313" y="525168"/>
                </a:lnTo>
                <a:lnTo>
                  <a:pt x="1096011" y="521045"/>
                </a:lnTo>
                <a:lnTo>
                  <a:pt x="1089343" y="515971"/>
                </a:lnTo>
                <a:lnTo>
                  <a:pt x="1082041" y="510897"/>
                </a:lnTo>
                <a:lnTo>
                  <a:pt x="1075373" y="505189"/>
                </a:lnTo>
                <a:lnTo>
                  <a:pt x="1068388" y="499164"/>
                </a:lnTo>
                <a:lnTo>
                  <a:pt x="1061403" y="493138"/>
                </a:lnTo>
                <a:lnTo>
                  <a:pt x="1054736" y="486478"/>
                </a:lnTo>
                <a:lnTo>
                  <a:pt x="1048068" y="479184"/>
                </a:lnTo>
                <a:lnTo>
                  <a:pt x="1041083" y="472207"/>
                </a:lnTo>
                <a:lnTo>
                  <a:pt x="1034416" y="464279"/>
                </a:lnTo>
                <a:lnTo>
                  <a:pt x="1028066" y="456351"/>
                </a:lnTo>
                <a:lnTo>
                  <a:pt x="1022033" y="448106"/>
                </a:lnTo>
                <a:lnTo>
                  <a:pt x="1016001" y="439543"/>
                </a:lnTo>
                <a:lnTo>
                  <a:pt x="1009968" y="430346"/>
                </a:lnTo>
                <a:lnTo>
                  <a:pt x="1004253" y="421467"/>
                </a:lnTo>
                <a:lnTo>
                  <a:pt x="999173" y="411953"/>
                </a:lnTo>
                <a:lnTo>
                  <a:pt x="993776" y="402122"/>
                </a:lnTo>
                <a:lnTo>
                  <a:pt x="989013" y="392608"/>
                </a:lnTo>
                <a:lnTo>
                  <a:pt x="984251" y="382460"/>
                </a:lnTo>
                <a:lnTo>
                  <a:pt x="980123" y="372311"/>
                </a:lnTo>
                <a:lnTo>
                  <a:pt x="976631" y="361529"/>
                </a:lnTo>
                <a:lnTo>
                  <a:pt x="973138" y="350746"/>
                </a:lnTo>
                <a:lnTo>
                  <a:pt x="969646" y="339964"/>
                </a:lnTo>
                <a:lnTo>
                  <a:pt x="967423" y="346941"/>
                </a:lnTo>
                <a:lnTo>
                  <a:pt x="966471" y="350112"/>
                </a:lnTo>
                <a:lnTo>
                  <a:pt x="964883" y="352649"/>
                </a:lnTo>
                <a:lnTo>
                  <a:pt x="963296" y="354552"/>
                </a:lnTo>
                <a:lnTo>
                  <a:pt x="961708" y="356138"/>
                </a:lnTo>
                <a:lnTo>
                  <a:pt x="960438" y="357089"/>
                </a:lnTo>
                <a:lnTo>
                  <a:pt x="958851" y="357089"/>
                </a:lnTo>
                <a:lnTo>
                  <a:pt x="956946" y="356772"/>
                </a:lnTo>
                <a:lnTo>
                  <a:pt x="955041" y="356138"/>
                </a:lnTo>
                <a:lnTo>
                  <a:pt x="953453" y="354235"/>
                </a:lnTo>
                <a:lnTo>
                  <a:pt x="952183" y="352015"/>
                </a:lnTo>
                <a:lnTo>
                  <a:pt x="950596" y="348844"/>
                </a:lnTo>
                <a:lnTo>
                  <a:pt x="949008" y="345672"/>
                </a:lnTo>
                <a:lnTo>
                  <a:pt x="948056" y="341550"/>
                </a:lnTo>
                <a:lnTo>
                  <a:pt x="946786" y="336793"/>
                </a:lnTo>
                <a:lnTo>
                  <a:pt x="944563" y="326644"/>
                </a:lnTo>
                <a:lnTo>
                  <a:pt x="942976" y="314593"/>
                </a:lnTo>
                <a:lnTo>
                  <a:pt x="942023" y="301908"/>
                </a:lnTo>
                <a:lnTo>
                  <a:pt x="941388" y="287637"/>
                </a:lnTo>
                <a:lnTo>
                  <a:pt x="942023" y="273684"/>
                </a:lnTo>
                <a:lnTo>
                  <a:pt x="942976" y="260681"/>
                </a:lnTo>
                <a:lnTo>
                  <a:pt x="944563" y="248947"/>
                </a:lnTo>
                <a:lnTo>
                  <a:pt x="946786" y="238482"/>
                </a:lnTo>
                <a:lnTo>
                  <a:pt x="948056" y="234042"/>
                </a:lnTo>
                <a:lnTo>
                  <a:pt x="949008" y="229920"/>
                </a:lnTo>
                <a:lnTo>
                  <a:pt x="950596" y="226431"/>
                </a:lnTo>
                <a:lnTo>
                  <a:pt x="952183" y="223577"/>
                </a:lnTo>
                <a:lnTo>
                  <a:pt x="953453" y="221357"/>
                </a:lnTo>
                <a:lnTo>
                  <a:pt x="955041" y="219772"/>
                </a:lnTo>
                <a:lnTo>
                  <a:pt x="956946" y="218503"/>
                </a:lnTo>
                <a:lnTo>
                  <a:pt x="958851" y="218186"/>
                </a:lnTo>
                <a:lnTo>
                  <a:pt x="959486" y="218503"/>
                </a:lnTo>
                <a:lnTo>
                  <a:pt x="960756" y="218820"/>
                </a:lnTo>
                <a:lnTo>
                  <a:pt x="961073" y="209623"/>
                </a:lnTo>
                <a:lnTo>
                  <a:pt x="961708" y="201061"/>
                </a:lnTo>
                <a:lnTo>
                  <a:pt x="962661" y="192181"/>
                </a:lnTo>
                <a:lnTo>
                  <a:pt x="963931" y="184887"/>
                </a:lnTo>
                <a:lnTo>
                  <a:pt x="963296" y="175056"/>
                </a:lnTo>
                <a:lnTo>
                  <a:pt x="962978" y="165859"/>
                </a:lnTo>
                <a:lnTo>
                  <a:pt x="962978" y="156980"/>
                </a:lnTo>
                <a:lnTo>
                  <a:pt x="963296" y="149051"/>
                </a:lnTo>
                <a:lnTo>
                  <a:pt x="963931" y="141123"/>
                </a:lnTo>
                <a:lnTo>
                  <a:pt x="965201" y="134146"/>
                </a:lnTo>
                <a:lnTo>
                  <a:pt x="966788" y="127486"/>
                </a:lnTo>
                <a:lnTo>
                  <a:pt x="968058" y="121461"/>
                </a:lnTo>
                <a:lnTo>
                  <a:pt x="970598" y="115435"/>
                </a:lnTo>
                <a:lnTo>
                  <a:pt x="973138" y="110044"/>
                </a:lnTo>
                <a:lnTo>
                  <a:pt x="975678" y="105287"/>
                </a:lnTo>
                <a:lnTo>
                  <a:pt x="979171" y="100530"/>
                </a:lnTo>
                <a:lnTo>
                  <a:pt x="982663" y="96408"/>
                </a:lnTo>
                <a:lnTo>
                  <a:pt x="986156" y="92919"/>
                </a:lnTo>
                <a:lnTo>
                  <a:pt x="989966" y="89431"/>
                </a:lnTo>
                <a:lnTo>
                  <a:pt x="994411" y="86260"/>
                </a:lnTo>
                <a:lnTo>
                  <a:pt x="975361" y="86260"/>
                </a:lnTo>
                <a:lnTo>
                  <a:pt x="960756" y="87211"/>
                </a:lnTo>
                <a:lnTo>
                  <a:pt x="948373" y="87845"/>
                </a:lnTo>
                <a:lnTo>
                  <a:pt x="952501" y="85625"/>
                </a:lnTo>
                <a:lnTo>
                  <a:pt x="956946" y="83088"/>
                </a:lnTo>
                <a:lnTo>
                  <a:pt x="965836" y="77380"/>
                </a:lnTo>
                <a:lnTo>
                  <a:pt x="975043" y="71037"/>
                </a:lnTo>
                <a:lnTo>
                  <a:pt x="983616" y="64378"/>
                </a:lnTo>
                <a:lnTo>
                  <a:pt x="1001078" y="51375"/>
                </a:lnTo>
                <a:lnTo>
                  <a:pt x="1009333" y="45984"/>
                </a:lnTo>
                <a:lnTo>
                  <a:pt x="1016318" y="41227"/>
                </a:lnTo>
                <a:lnTo>
                  <a:pt x="1026478" y="36470"/>
                </a:lnTo>
                <a:lnTo>
                  <a:pt x="1036321" y="32030"/>
                </a:lnTo>
                <a:lnTo>
                  <a:pt x="1046163" y="27590"/>
                </a:lnTo>
                <a:lnTo>
                  <a:pt x="1055688" y="23785"/>
                </a:lnTo>
                <a:lnTo>
                  <a:pt x="1065213" y="19979"/>
                </a:lnTo>
                <a:lnTo>
                  <a:pt x="1074738" y="16491"/>
                </a:lnTo>
                <a:lnTo>
                  <a:pt x="1083946" y="13954"/>
                </a:lnTo>
                <a:lnTo>
                  <a:pt x="1093153" y="11417"/>
                </a:lnTo>
                <a:lnTo>
                  <a:pt x="1102043" y="8563"/>
                </a:lnTo>
                <a:lnTo>
                  <a:pt x="1111251" y="6660"/>
                </a:lnTo>
                <a:lnTo>
                  <a:pt x="1119823" y="4757"/>
                </a:lnTo>
                <a:lnTo>
                  <a:pt x="1128396" y="3488"/>
                </a:lnTo>
                <a:lnTo>
                  <a:pt x="1136968" y="2220"/>
                </a:lnTo>
                <a:lnTo>
                  <a:pt x="1145223" y="1586"/>
                </a:lnTo>
                <a:lnTo>
                  <a:pt x="1153478" y="634"/>
                </a:lnTo>
                <a:lnTo>
                  <a:pt x="1161733" y="0"/>
                </a:lnTo>
                <a:close/>
              </a:path>
            </a:pathLst>
          </a:custGeom>
          <a:solidFill>
            <a:srgbClr val="129AEE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9" name="KSO_Shape"/>
          <p:cNvSpPr>
            <a:spLocks/>
          </p:cNvSpPr>
          <p:nvPr/>
        </p:nvSpPr>
        <p:spPr bwMode="auto">
          <a:xfrm>
            <a:off x="5882011" y="5285532"/>
            <a:ext cx="471518" cy="667244"/>
          </a:xfrm>
          <a:custGeom>
            <a:avLst/>
            <a:gdLst>
              <a:gd name="T0" fmla="*/ 421448 w 1895475"/>
              <a:gd name="T1" fmla="*/ 941065 h 2679701"/>
              <a:gd name="T2" fmla="*/ 442645 w 1895475"/>
              <a:gd name="T3" fmla="*/ 1051600 h 2679701"/>
              <a:gd name="T4" fmla="*/ 1207999 w 1895475"/>
              <a:gd name="T5" fmla="*/ 795180 h 2679701"/>
              <a:gd name="T6" fmla="*/ 1258950 w 1895475"/>
              <a:gd name="T7" fmla="*/ 846907 h 2679701"/>
              <a:gd name="T8" fmla="*/ 1346200 w 1895475"/>
              <a:gd name="T9" fmla="*/ 1122934 h 2679701"/>
              <a:gd name="T10" fmla="*/ 1248129 w 1895475"/>
              <a:gd name="T11" fmla="*/ 959395 h 2679701"/>
              <a:gd name="T12" fmla="*/ 1150734 w 1895475"/>
              <a:gd name="T13" fmla="*/ 861137 h 2679701"/>
              <a:gd name="T14" fmla="*/ 1166290 w 1895475"/>
              <a:gd name="T15" fmla="*/ 810314 h 2679701"/>
              <a:gd name="T16" fmla="*/ 915055 w 1895475"/>
              <a:gd name="T17" fmla="*/ 680744 h 2679701"/>
              <a:gd name="T18" fmla="*/ 1041557 w 1895475"/>
              <a:gd name="T19" fmla="*/ 724958 h 2679701"/>
              <a:gd name="T20" fmla="*/ 1127471 w 1895475"/>
              <a:gd name="T21" fmla="*/ 796467 h 2679701"/>
              <a:gd name="T22" fmla="*/ 1133785 w 1895475"/>
              <a:gd name="T23" fmla="*/ 1027011 h 2679701"/>
              <a:gd name="T24" fmla="*/ 1018106 w 1895475"/>
              <a:gd name="T25" fmla="*/ 917153 h 2679701"/>
              <a:gd name="T26" fmla="*/ 911447 w 1895475"/>
              <a:gd name="T27" fmla="*/ 1060849 h 2679701"/>
              <a:gd name="T28" fmla="*/ 697228 w 1895475"/>
              <a:gd name="T29" fmla="*/ 1038967 h 2679701"/>
              <a:gd name="T30" fmla="*/ 542990 w 1895475"/>
              <a:gd name="T31" fmla="*/ 974676 h 2679701"/>
              <a:gd name="T32" fmla="*/ 210837 w 1895475"/>
              <a:gd name="T33" fmla="*/ 1030395 h 2679701"/>
              <a:gd name="T34" fmla="*/ 224817 w 1895475"/>
              <a:gd name="T35" fmla="*/ 976030 h 2679701"/>
              <a:gd name="T36" fmla="*/ 326290 w 1895475"/>
              <a:gd name="T37" fmla="*/ 841132 h 2679701"/>
              <a:gd name="T38" fmla="*/ 419644 w 1895475"/>
              <a:gd name="T39" fmla="*/ 736011 h 2679701"/>
              <a:gd name="T40" fmla="*/ 533293 w 1895475"/>
              <a:gd name="T41" fmla="*/ 694505 h 2679701"/>
              <a:gd name="T42" fmla="*/ 786073 w 1895475"/>
              <a:gd name="T43" fmla="*/ 739621 h 2679701"/>
              <a:gd name="T44" fmla="*/ 92762 w 1895475"/>
              <a:gd name="T45" fmla="*/ 254507 h 2679701"/>
              <a:gd name="T46" fmla="*/ 91182 w 1895475"/>
              <a:gd name="T47" fmla="*/ 271895 h 2679701"/>
              <a:gd name="T48" fmla="*/ 301983 w 1895475"/>
              <a:gd name="T49" fmla="*/ 259926 h 2679701"/>
              <a:gd name="T50" fmla="*/ 794555 w 1895475"/>
              <a:gd name="T51" fmla="*/ 223228 h 2679701"/>
              <a:gd name="T52" fmla="*/ 908952 w 1895475"/>
              <a:gd name="T53" fmla="*/ 269047 h 2679701"/>
              <a:gd name="T54" fmla="*/ 906921 w 1895475"/>
              <a:gd name="T55" fmla="*/ 320961 h 2679701"/>
              <a:gd name="T56" fmla="*/ 839231 w 1895475"/>
              <a:gd name="T57" fmla="*/ 345112 h 2679701"/>
              <a:gd name="T58" fmla="*/ 857733 w 1895475"/>
              <a:gd name="T59" fmla="*/ 358429 h 2679701"/>
              <a:gd name="T60" fmla="*/ 911885 w 1895475"/>
              <a:gd name="T61" fmla="*/ 359106 h 2679701"/>
              <a:gd name="T62" fmla="*/ 922941 w 1895475"/>
              <a:gd name="T63" fmla="*/ 406054 h 2679701"/>
              <a:gd name="T64" fmla="*/ 933546 w 1895475"/>
              <a:gd name="T65" fmla="*/ 487310 h 2679701"/>
              <a:gd name="T66" fmla="*/ 918654 w 1895475"/>
              <a:gd name="T67" fmla="*/ 522972 h 2679701"/>
              <a:gd name="T68" fmla="*/ 895639 w 1895475"/>
              <a:gd name="T69" fmla="*/ 562923 h 2679701"/>
              <a:gd name="T70" fmla="*/ 832236 w 1895475"/>
              <a:gd name="T71" fmla="*/ 653433 h 2679701"/>
              <a:gd name="T72" fmla="*/ 753716 w 1895475"/>
              <a:gd name="T73" fmla="*/ 686161 h 2679701"/>
              <a:gd name="T74" fmla="*/ 682190 w 1895475"/>
              <a:gd name="T75" fmla="*/ 652530 h 2679701"/>
              <a:gd name="T76" fmla="*/ 612695 w 1895475"/>
              <a:gd name="T77" fmla="*/ 564728 h 2679701"/>
              <a:gd name="T78" fmla="*/ 584266 w 1895475"/>
              <a:gd name="T79" fmla="*/ 525906 h 2679701"/>
              <a:gd name="T80" fmla="*/ 568471 w 1895475"/>
              <a:gd name="T81" fmla="*/ 478958 h 2679701"/>
              <a:gd name="T82" fmla="*/ 581332 w 1895475"/>
              <a:gd name="T83" fmla="*/ 407860 h 2679701"/>
              <a:gd name="T84" fmla="*/ 588327 w 1895475"/>
              <a:gd name="T85" fmla="*/ 335858 h 2679701"/>
              <a:gd name="T86" fmla="*/ 573886 w 1895475"/>
              <a:gd name="T87" fmla="*/ 296359 h 2679701"/>
              <a:gd name="T88" fmla="*/ 657145 w 1895475"/>
              <a:gd name="T89" fmla="*/ 244897 h 2679701"/>
              <a:gd name="T90" fmla="*/ 755746 w 1895475"/>
              <a:gd name="T91" fmla="*/ 221648 h 2679701"/>
              <a:gd name="T92" fmla="*/ 87120 w 1895475"/>
              <a:gd name="T93" fmla="*/ 198727 h 2679701"/>
              <a:gd name="T94" fmla="*/ 423859 w 1895475"/>
              <a:gd name="T95" fmla="*/ 195566 h 2679701"/>
              <a:gd name="T96" fmla="*/ 91182 w 1895475"/>
              <a:gd name="T97" fmla="*/ 119914 h 2679701"/>
              <a:gd name="T98" fmla="*/ 92762 w 1895475"/>
              <a:gd name="T99" fmla="*/ 137303 h 2679701"/>
              <a:gd name="T100" fmla="*/ 422505 w 1895475"/>
              <a:gd name="T101" fmla="*/ 123075 h 2679701"/>
              <a:gd name="T102" fmla="*/ 406706 w 1895475"/>
              <a:gd name="T103" fmla="*/ 4065 h 2679701"/>
              <a:gd name="T104" fmla="*/ 472836 w 1895475"/>
              <a:gd name="T105" fmla="*/ 46068 h 2679701"/>
              <a:gd name="T106" fmla="*/ 501499 w 1895475"/>
              <a:gd name="T107" fmla="*/ 120140 h 2679701"/>
              <a:gd name="T108" fmla="*/ 483218 w 1895475"/>
              <a:gd name="T109" fmla="*/ 314577 h 2679701"/>
              <a:gd name="T110" fmla="*/ 424536 w 1895475"/>
              <a:gd name="T111" fmla="*/ 365388 h 2679701"/>
              <a:gd name="T112" fmla="*/ 120071 w 1895475"/>
              <a:gd name="T113" fmla="*/ 375324 h 2679701"/>
              <a:gd name="T114" fmla="*/ 46268 w 1895475"/>
              <a:gd name="T115" fmla="*/ 346418 h 2679701"/>
              <a:gd name="T116" fmla="*/ 4062 w 1895475"/>
              <a:gd name="T117" fmla="*/ 280476 h 2679701"/>
              <a:gd name="T118" fmla="*/ 7674 w 1895475"/>
              <a:gd name="T119" fmla="*/ 82878 h 2679701"/>
              <a:gd name="T120" fmla="*/ 55747 w 1895475"/>
              <a:gd name="T121" fmla="*/ 21680 h 267970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895475" h="2679701">
                <a:moveTo>
                  <a:pt x="742950" y="1773238"/>
                </a:moveTo>
                <a:lnTo>
                  <a:pt x="1381125" y="1773238"/>
                </a:lnTo>
                <a:lnTo>
                  <a:pt x="1381125" y="2679701"/>
                </a:lnTo>
                <a:lnTo>
                  <a:pt x="742950" y="2679701"/>
                </a:lnTo>
                <a:lnTo>
                  <a:pt x="742950" y="1773238"/>
                </a:lnTo>
                <a:close/>
                <a:moveTo>
                  <a:pt x="643572" y="1271090"/>
                </a:moveTo>
                <a:lnTo>
                  <a:pt x="641985" y="1271725"/>
                </a:lnTo>
                <a:lnTo>
                  <a:pt x="638492" y="1274263"/>
                </a:lnTo>
                <a:lnTo>
                  <a:pt x="634365" y="1278071"/>
                </a:lnTo>
                <a:lnTo>
                  <a:pt x="629602" y="1283148"/>
                </a:lnTo>
                <a:lnTo>
                  <a:pt x="623570" y="1289177"/>
                </a:lnTo>
                <a:lnTo>
                  <a:pt x="609917" y="1304409"/>
                </a:lnTo>
                <a:lnTo>
                  <a:pt x="593407" y="1323765"/>
                </a:lnTo>
                <a:lnTo>
                  <a:pt x="574675" y="1346294"/>
                </a:lnTo>
                <a:lnTo>
                  <a:pt x="553720" y="1371363"/>
                </a:lnTo>
                <a:lnTo>
                  <a:pt x="530225" y="1398335"/>
                </a:lnTo>
                <a:lnTo>
                  <a:pt x="548957" y="1421816"/>
                </a:lnTo>
                <a:lnTo>
                  <a:pt x="556895" y="1430701"/>
                </a:lnTo>
                <a:lnTo>
                  <a:pt x="564197" y="1438634"/>
                </a:lnTo>
                <a:lnTo>
                  <a:pt x="570865" y="1445298"/>
                </a:lnTo>
                <a:lnTo>
                  <a:pt x="577215" y="1451009"/>
                </a:lnTo>
                <a:lnTo>
                  <a:pt x="583565" y="1456404"/>
                </a:lnTo>
                <a:lnTo>
                  <a:pt x="589915" y="1460846"/>
                </a:lnTo>
                <a:lnTo>
                  <a:pt x="597217" y="1465289"/>
                </a:lnTo>
                <a:lnTo>
                  <a:pt x="604837" y="1469731"/>
                </a:lnTo>
                <a:lnTo>
                  <a:pt x="623252" y="1479251"/>
                </a:lnTo>
                <a:lnTo>
                  <a:pt x="647065" y="1491309"/>
                </a:lnTo>
                <a:lnTo>
                  <a:pt x="678815" y="1507492"/>
                </a:lnTo>
                <a:lnTo>
                  <a:pt x="664210" y="1288225"/>
                </a:lnTo>
                <a:lnTo>
                  <a:pt x="659765" y="1284418"/>
                </a:lnTo>
                <a:lnTo>
                  <a:pt x="655320" y="1280292"/>
                </a:lnTo>
                <a:lnTo>
                  <a:pt x="646112" y="1271408"/>
                </a:lnTo>
                <a:lnTo>
                  <a:pt x="645477" y="1271090"/>
                </a:lnTo>
                <a:lnTo>
                  <a:pt x="644525" y="1271090"/>
                </a:lnTo>
                <a:lnTo>
                  <a:pt x="643572" y="1271090"/>
                </a:lnTo>
                <a:close/>
                <a:moveTo>
                  <a:pt x="1691044" y="1117600"/>
                </a:moveTo>
                <a:lnTo>
                  <a:pt x="1693901" y="1117600"/>
                </a:lnTo>
                <a:lnTo>
                  <a:pt x="1697393" y="1117918"/>
                </a:lnTo>
                <a:lnTo>
                  <a:pt x="1700885" y="1118553"/>
                </a:lnTo>
                <a:lnTo>
                  <a:pt x="1704059" y="1119507"/>
                </a:lnTo>
                <a:lnTo>
                  <a:pt x="1707868" y="1120777"/>
                </a:lnTo>
                <a:lnTo>
                  <a:pt x="1711360" y="1122684"/>
                </a:lnTo>
                <a:lnTo>
                  <a:pt x="1714535" y="1124590"/>
                </a:lnTo>
                <a:lnTo>
                  <a:pt x="1718344" y="1126815"/>
                </a:lnTo>
                <a:lnTo>
                  <a:pt x="1721836" y="1129674"/>
                </a:lnTo>
                <a:lnTo>
                  <a:pt x="1728819" y="1136029"/>
                </a:lnTo>
                <a:lnTo>
                  <a:pt x="1736438" y="1143019"/>
                </a:lnTo>
                <a:lnTo>
                  <a:pt x="1743739" y="1151280"/>
                </a:lnTo>
                <a:lnTo>
                  <a:pt x="1750723" y="1160177"/>
                </a:lnTo>
                <a:lnTo>
                  <a:pt x="1758341" y="1169709"/>
                </a:lnTo>
                <a:lnTo>
                  <a:pt x="1765325" y="1180513"/>
                </a:lnTo>
                <a:lnTo>
                  <a:pt x="1772626" y="1191316"/>
                </a:lnTo>
                <a:lnTo>
                  <a:pt x="1779292" y="1202437"/>
                </a:lnTo>
                <a:lnTo>
                  <a:pt x="1786593" y="1214193"/>
                </a:lnTo>
                <a:lnTo>
                  <a:pt x="1793260" y="1226267"/>
                </a:lnTo>
                <a:lnTo>
                  <a:pt x="1799608" y="1238341"/>
                </a:lnTo>
                <a:lnTo>
                  <a:pt x="1812306" y="1262807"/>
                </a:lnTo>
                <a:lnTo>
                  <a:pt x="1823734" y="1286638"/>
                </a:lnTo>
                <a:lnTo>
                  <a:pt x="1833892" y="1308562"/>
                </a:lnTo>
                <a:lnTo>
                  <a:pt x="1842780" y="1328579"/>
                </a:lnTo>
                <a:lnTo>
                  <a:pt x="1855478" y="1358447"/>
                </a:lnTo>
                <a:lnTo>
                  <a:pt x="1860239" y="1369885"/>
                </a:lnTo>
                <a:lnTo>
                  <a:pt x="1824051" y="1509691"/>
                </a:lnTo>
                <a:lnTo>
                  <a:pt x="1805640" y="1579594"/>
                </a:lnTo>
                <a:lnTo>
                  <a:pt x="1895475" y="1579594"/>
                </a:lnTo>
                <a:lnTo>
                  <a:pt x="1688187" y="1958975"/>
                </a:lnTo>
                <a:lnTo>
                  <a:pt x="1452330" y="1958975"/>
                </a:lnTo>
                <a:lnTo>
                  <a:pt x="1452330" y="1701924"/>
                </a:lnTo>
                <a:lnTo>
                  <a:pt x="671428" y="1701924"/>
                </a:lnTo>
                <a:lnTo>
                  <a:pt x="671428" y="1958975"/>
                </a:lnTo>
                <a:lnTo>
                  <a:pt x="435571" y="1958975"/>
                </a:lnTo>
                <a:lnTo>
                  <a:pt x="228600" y="1579594"/>
                </a:lnTo>
                <a:lnTo>
                  <a:pt x="1763420" y="1579594"/>
                </a:lnTo>
                <a:lnTo>
                  <a:pt x="1787546" y="1509691"/>
                </a:lnTo>
                <a:lnTo>
                  <a:pt x="1825638" y="1399435"/>
                </a:lnTo>
                <a:lnTo>
                  <a:pt x="1820242" y="1395940"/>
                </a:lnTo>
                <a:lnTo>
                  <a:pt x="1799608" y="1381006"/>
                </a:lnTo>
                <a:lnTo>
                  <a:pt x="1757389" y="1349550"/>
                </a:lnTo>
                <a:lnTo>
                  <a:pt x="1726597" y="1326037"/>
                </a:lnTo>
                <a:lnTo>
                  <a:pt x="1687552" y="1295852"/>
                </a:lnTo>
                <a:lnTo>
                  <a:pt x="1677077" y="1287591"/>
                </a:lnTo>
                <a:lnTo>
                  <a:pt x="1667554" y="1279330"/>
                </a:lnTo>
                <a:lnTo>
                  <a:pt x="1659300" y="1271386"/>
                </a:lnTo>
                <a:lnTo>
                  <a:pt x="1651364" y="1263443"/>
                </a:lnTo>
                <a:lnTo>
                  <a:pt x="1644698" y="1255499"/>
                </a:lnTo>
                <a:lnTo>
                  <a:pt x="1638667" y="1247873"/>
                </a:lnTo>
                <a:lnTo>
                  <a:pt x="1633905" y="1240248"/>
                </a:lnTo>
                <a:lnTo>
                  <a:pt x="1629461" y="1232622"/>
                </a:lnTo>
                <a:lnTo>
                  <a:pt x="1625652" y="1225632"/>
                </a:lnTo>
                <a:lnTo>
                  <a:pt x="1622477" y="1218324"/>
                </a:lnTo>
                <a:lnTo>
                  <a:pt x="1620255" y="1211333"/>
                </a:lnTo>
                <a:lnTo>
                  <a:pt x="1618668" y="1204343"/>
                </a:lnTo>
                <a:lnTo>
                  <a:pt x="1617716" y="1197988"/>
                </a:lnTo>
                <a:lnTo>
                  <a:pt x="1617398" y="1191316"/>
                </a:lnTo>
                <a:lnTo>
                  <a:pt x="1617716" y="1185279"/>
                </a:lnTo>
                <a:lnTo>
                  <a:pt x="1618350" y="1179242"/>
                </a:lnTo>
                <a:lnTo>
                  <a:pt x="1619938" y="1173522"/>
                </a:lnTo>
                <a:lnTo>
                  <a:pt x="1621842" y="1168121"/>
                </a:lnTo>
                <a:lnTo>
                  <a:pt x="1624064" y="1162719"/>
                </a:lnTo>
                <a:lnTo>
                  <a:pt x="1626604" y="1157318"/>
                </a:lnTo>
                <a:lnTo>
                  <a:pt x="1630096" y="1152551"/>
                </a:lnTo>
                <a:lnTo>
                  <a:pt x="1633905" y="1148103"/>
                </a:lnTo>
                <a:lnTo>
                  <a:pt x="1638032" y="1143972"/>
                </a:lnTo>
                <a:lnTo>
                  <a:pt x="1642158" y="1139842"/>
                </a:lnTo>
                <a:lnTo>
                  <a:pt x="1646920" y="1136029"/>
                </a:lnTo>
                <a:lnTo>
                  <a:pt x="1651999" y="1132534"/>
                </a:lnTo>
                <a:lnTo>
                  <a:pt x="1657396" y="1129356"/>
                </a:lnTo>
                <a:lnTo>
                  <a:pt x="1663109" y="1126497"/>
                </a:lnTo>
                <a:lnTo>
                  <a:pt x="1668823" y="1123955"/>
                </a:lnTo>
                <a:lnTo>
                  <a:pt x="1674855" y="1121731"/>
                </a:lnTo>
                <a:lnTo>
                  <a:pt x="1681204" y="1119824"/>
                </a:lnTo>
                <a:lnTo>
                  <a:pt x="1687552" y="1118236"/>
                </a:lnTo>
                <a:lnTo>
                  <a:pt x="1691044" y="1117600"/>
                </a:lnTo>
                <a:close/>
                <a:moveTo>
                  <a:pt x="1264285" y="957263"/>
                </a:moveTo>
                <a:lnTo>
                  <a:pt x="1272222" y="957263"/>
                </a:lnTo>
                <a:lnTo>
                  <a:pt x="1280160" y="957263"/>
                </a:lnTo>
                <a:lnTo>
                  <a:pt x="1288415" y="957580"/>
                </a:lnTo>
                <a:lnTo>
                  <a:pt x="1296035" y="958215"/>
                </a:lnTo>
                <a:lnTo>
                  <a:pt x="1303972" y="959167"/>
                </a:lnTo>
                <a:lnTo>
                  <a:pt x="1319847" y="961388"/>
                </a:lnTo>
                <a:lnTo>
                  <a:pt x="1335722" y="964244"/>
                </a:lnTo>
                <a:lnTo>
                  <a:pt x="1350962" y="968052"/>
                </a:lnTo>
                <a:lnTo>
                  <a:pt x="1366520" y="972494"/>
                </a:lnTo>
                <a:lnTo>
                  <a:pt x="1381442" y="977889"/>
                </a:lnTo>
                <a:lnTo>
                  <a:pt x="1396682" y="983918"/>
                </a:lnTo>
                <a:lnTo>
                  <a:pt x="1411287" y="989947"/>
                </a:lnTo>
                <a:lnTo>
                  <a:pt x="1425575" y="996928"/>
                </a:lnTo>
                <a:lnTo>
                  <a:pt x="1439862" y="1004226"/>
                </a:lnTo>
                <a:lnTo>
                  <a:pt x="1453515" y="1011842"/>
                </a:lnTo>
                <a:lnTo>
                  <a:pt x="1466532" y="1019775"/>
                </a:lnTo>
                <a:lnTo>
                  <a:pt x="1479232" y="1027390"/>
                </a:lnTo>
                <a:lnTo>
                  <a:pt x="1491615" y="1035641"/>
                </a:lnTo>
                <a:lnTo>
                  <a:pt x="1503680" y="1044208"/>
                </a:lnTo>
                <a:lnTo>
                  <a:pt x="1515110" y="1052458"/>
                </a:lnTo>
                <a:lnTo>
                  <a:pt x="1525905" y="1061026"/>
                </a:lnTo>
                <a:lnTo>
                  <a:pt x="1536065" y="1069276"/>
                </a:lnTo>
                <a:lnTo>
                  <a:pt x="1545590" y="1077526"/>
                </a:lnTo>
                <a:lnTo>
                  <a:pt x="1554480" y="1085459"/>
                </a:lnTo>
                <a:lnTo>
                  <a:pt x="1562417" y="1093392"/>
                </a:lnTo>
                <a:lnTo>
                  <a:pt x="1570037" y="1100373"/>
                </a:lnTo>
                <a:lnTo>
                  <a:pt x="1576705" y="1107672"/>
                </a:lnTo>
                <a:lnTo>
                  <a:pt x="1582737" y="1114335"/>
                </a:lnTo>
                <a:lnTo>
                  <a:pt x="1587500" y="1120364"/>
                </a:lnTo>
                <a:lnTo>
                  <a:pt x="1591627" y="1126076"/>
                </a:lnTo>
                <a:lnTo>
                  <a:pt x="1595120" y="1131153"/>
                </a:lnTo>
                <a:lnTo>
                  <a:pt x="1597342" y="1135278"/>
                </a:lnTo>
                <a:lnTo>
                  <a:pt x="1598930" y="1139086"/>
                </a:lnTo>
                <a:lnTo>
                  <a:pt x="1599882" y="1146384"/>
                </a:lnTo>
                <a:lnTo>
                  <a:pt x="1600835" y="1155904"/>
                </a:lnTo>
                <a:lnTo>
                  <a:pt x="1601152" y="1168914"/>
                </a:lnTo>
                <a:lnTo>
                  <a:pt x="1601470" y="1184462"/>
                </a:lnTo>
                <a:lnTo>
                  <a:pt x="1601787" y="1222858"/>
                </a:lnTo>
                <a:lnTo>
                  <a:pt x="1601152" y="1269504"/>
                </a:lnTo>
                <a:lnTo>
                  <a:pt x="1599882" y="1323130"/>
                </a:lnTo>
                <a:lnTo>
                  <a:pt x="1598612" y="1381834"/>
                </a:lnTo>
                <a:lnTo>
                  <a:pt x="1596390" y="1444663"/>
                </a:lnTo>
                <a:lnTo>
                  <a:pt x="1593532" y="1509713"/>
                </a:lnTo>
                <a:lnTo>
                  <a:pt x="1435417" y="1509713"/>
                </a:lnTo>
                <a:lnTo>
                  <a:pt x="1436370" y="1463385"/>
                </a:lnTo>
                <a:lnTo>
                  <a:pt x="1437640" y="1420547"/>
                </a:lnTo>
                <a:lnTo>
                  <a:pt x="1437957" y="1381834"/>
                </a:lnTo>
                <a:lnTo>
                  <a:pt x="1437957" y="1348833"/>
                </a:lnTo>
                <a:lnTo>
                  <a:pt x="1437640" y="1322178"/>
                </a:lnTo>
                <a:lnTo>
                  <a:pt x="1437322" y="1311707"/>
                </a:lnTo>
                <a:lnTo>
                  <a:pt x="1436370" y="1302822"/>
                </a:lnTo>
                <a:lnTo>
                  <a:pt x="1435735" y="1296476"/>
                </a:lnTo>
                <a:lnTo>
                  <a:pt x="1434465" y="1292033"/>
                </a:lnTo>
                <a:lnTo>
                  <a:pt x="1433830" y="1291081"/>
                </a:lnTo>
                <a:lnTo>
                  <a:pt x="1433512" y="1290129"/>
                </a:lnTo>
                <a:lnTo>
                  <a:pt x="1432560" y="1290129"/>
                </a:lnTo>
                <a:lnTo>
                  <a:pt x="1431925" y="1290447"/>
                </a:lnTo>
                <a:lnTo>
                  <a:pt x="1429385" y="1293620"/>
                </a:lnTo>
                <a:lnTo>
                  <a:pt x="1429385" y="1292668"/>
                </a:lnTo>
                <a:lnTo>
                  <a:pt x="1427162" y="1296158"/>
                </a:lnTo>
                <a:lnTo>
                  <a:pt x="1424622" y="1299966"/>
                </a:lnTo>
                <a:lnTo>
                  <a:pt x="1410335" y="1509713"/>
                </a:lnTo>
                <a:lnTo>
                  <a:pt x="1332230" y="1509713"/>
                </a:lnTo>
                <a:lnTo>
                  <a:pt x="1332230" y="1489722"/>
                </a:lnTo>
                <a:lnTo>
                  <a:pt x="1326197" y="1490357"/>
                </a:lnTo>
                <a:lnTo>
                  <a:pt x="1309687" y="1491626"/>
                </a:lnTo>
                <a:lnTo>
                  <a:pt x="1297622" y="1491943"/>
                </a:lnTo>
                <a:lnTo>
                  <a:pt x="1283335" y="1492261"/>
                </a:lnTo>
                <a:lnTo>
                  <a:pt x="1266507" y="1492895"/>
                </a:lnTo>
                <a:lnTo>
                  <a:pt x="1247775" y="1492895"/>
                </a:lnTo>
                <a:lnTo>
                  <a:pt x="1226502" y="1492261"/>
                </a:lnTo>
                <a:lnTo>
                  <a:pt x="1203642" y="1491626"/>
                </a:lnTo>
                <a:lnTo>
                  <a:pt x="1178877" y="1490039"/>
                </a:lnTo>
                <a:lnTo>
                  <a:pt x="1152207" y="1488135"/>
                </a:lnTo>
                <a:lnTo>
                  <a:pt x="1123950" y="1485280"/>
                </a:lnTo>
                <a:lnTo>
                  <a:pt x="1093787" y="1481789"/>
                </a:lnTo>
                <a:lnTo>
                  <a:pt x="1062672" y="1477347"/>
                </a:lnTo>
                <a:lnTo>
                  <a:pt x="1029970" y="1471635"/>
                </a:lnTo>
                <a:lnTo>
                  <a:pt x="1013777" y="1468779"/>
                </a:lnTo>
                <a:lnTo>
                  <a:pt x="997585" y="1465289"/>
                </a:lnTo>
                <a:lnTo>
                  <a:pt x="981710" y="1461481"/>
                </a:lnTo>
                <a:lnTo>
                  <a:pt x="966470" y="1457356"/>
                </a:lnTo>
                <a:lnTo>
                  <a:pt x="951547" y="1453231"/>
                </a:lnTo>
                <a:lnTo>
                  <a:pt x="936625" y="1448788"/>
                </a:lnTo>
                <a:lnTo>
                  <a:pt x="922337" y="1444028"/>
                </a:lnTo>
                <a:lnTo>
                  <a:pt x="908367" y="1439269"/>
                </a:lnTo>
                <a:lnTo>
                  <a:pt x="895032" y="1434191"/>
                </a:lnTo>
                <a:lnTo>
                  <a:pt x="882332" y="1429114"/>
                </a:lnTo>
                <a:lnTo>
                  <a:pt x="857250" y="1418960"/>
                </a:lnTo>
                <a:lnTo>
                  <a:pt x="834707" y="1408489"/>
                </a:lnTo>
                <a:lnTo>
                  <a:pt x="813752" y="1398335"/>
                </a:lnTo>
                <a:lnTo>
                  <a:pt x="795020" y="1388498"/>
                </a:lnTo>
                <a:lnTo>
                  <a:pt x="778510" y="1379296"/>
                </a:lnTo>
                <a:lnTo>
                  <a:pt x="764540" y="1371045"/>
                </a:lnTo>
                <a:lnTo>
                  <a:pt x="752475" y="1363430"/>
                </a:lnTo>
                <a:lnTo>
                  <a:pt x="742950" y="1357401"/>
                </a:lnTo>
                <a:lnTo>
                  <a:pt x="736282" y="1352958"/>
                </a:lnTo>
                <a:lnTo>
                  <a:pt x="730567" y="1348833"/>
                </a:lnTo>
                <a:lnTo>
                  <a:pt x="752157" y="1509713"/>
                </a:lnTo>
                <a:lnTo>
                  <a:pt x="679132" y="1509713"/>
                </a:lnTo>
                <a:lnTo>
                  <a:pt x="679132" y="1508444"/>
                </a:lnTo>
                <a:lnTo>
                  <a:pt x="671195" y="1509713"/>
                </a:lnTo>
                <a:lnTo>
                  <a:pt x="307340" y="1509713"/>
                </a:lnTo>
                <a:lnTo>
                  <a:pt x="301942" y="1483376"/>
                </a:lnTo>
                <a:lnTo>
                  <a:pt x="299720" y="1471318"/>
                </a:lnTo>
                <a:lnTo>
                  <a:pt x="297815" y="1460529"/>
                </a:lnTo>
                <a:lnTo>
                  <a:pt x="296862" y="1449423"/>
                </a:lnTo>
                <a:lnTo>
                  <a:pt x="296862" y="1438951"/>
                </a:lnTo>
                <a:lnTo>
                  <a:pt x="296862" y="1433874"/>
                </a:lnTo>
                <a:lnTo>
                  <a:pt x="297180" y="1428797"/>
                </a:lnTo>
                <a:lnTo>
                  <a:pt x="297815" y="1423720"/>
                </a:lnTo>
                <a:lnTo>
                  <a:pt x="298767" y="1418326"/>
                </a:lnTo>
                <a:lnTo>
                  <a:pt x="299720" y="1412931"/>
                </a:lnTo>
                <a:lnTo>
                  <a:pt x="301307" y="1407854"/>
                </a:lnTo>
                <a:lnTo>
                  <a:pt x="302895" y="1402460"/>
                </a:lnTo>
                <a:lnTo>
                  <a:pt x="305117" y="1397065"/>
                </a:lnTo>
                <a:lnTo>
                  <a:pt x="307340" y="1391354"/>
                </a:lnTo>
                <a:lnTo>
                  <a:pt x="309880" y="1385325"/>
                </a:lnTo>
                <a:lnTo>
                  <a:pt x="313372" y="1379296"/>
                </a:lnTo>
                <a:lnTo>
                  <a:pt x="316547" y="1372949"/>
                </a:lnTo>
                <a:lnTo>
                  <a:pt x="324485" y="1359622"/>
                </a:lnTo>
                <a:lnTo>
                  <a:pt x="334645" y="1345660"/>
                </a:lnTo>
                <a:lnTo>
                  <a:pt x="346075" y="1330429"/>
                </a:lnTo>
                <a:lnTo>
                  <a:pt x="359410" y="1313611"/>
                </a:lnTo>
                <a:lnTo>
                  <a:pt x="368300" y="1302822"/>
                </a:lnTo>
                <a:lnTo>
                  <a:pt x="376237" y="1292668"/>
                </a:lnTo>
                <a:lnTo>
                  <a:pt x="390525" y="1273629"/>
                </a:lnTo>
                <a:lnTo>
                  <a:pt x="415607" y="1238407"/>
                </a:lnTo>
                <a:lnTo>
                  <a:pt x="428307" y="1220637"/>
                </a:lnTo>
                <a:lnTo>
                  <a:pt x="435610" y="1211752"/>
                </a:lnTo>
                <a:lnTo>
                  <a:pt x="442912" y="1202550"/>
                </a:lnTo>
                <a:lnTo>
                  <a:pt x="450850" y="1192713"/>
                </a:lnTo>
                <a:lnTo>
                  <a:pt x="459422" y="1183193"/>
                </a:lnTo>
                <a:lnTo>
                  <a:pt x="469265" y="1172722"/>
                </a:lnTo>
                <a:lnTo>
                  <a:pt x="479742" y="1161616"/>
                </a:lnTo>
                <a:lnTo>
                  <a:pt x="489267" y="1145750"/>
                </a:lnTo>
                <a:lnTo>
                  <a:pt x="498792" y="1131153"/>
                </a:lnTo>
                <a:lnTo>
                  <a:pt x="508000" y="1117826"/>
                </a:lnTo>
                <a:lnTo>
                  <a:pt x="517842" y="1104498"/>
                </a:lnTo>
                <a:lnTo>
                  <a:pt x="528002" y="1092440"/>
                </a:lnTo>
                <a:lnTo>
                  <a:pt x="537845" y="1081334"/>
                </a:lnTo>
                <a:lnTo>
                  <a:pt x="548322" y="1070863"/>
                </a:lnTo>
                <a:lnTo>
                  <a:pt x="558482" y="1061026"/>
                </a:lnTo>
                <a:lnTo>
                  <a:pt x="568960" y="1051824"/>
                </a:lnTo>
                <a:lnTo>
                  <a:pt x="579755" y="1043256"/>
                </a:lnTo>
                <a:lnTo>
                  <a:pt x="590867" y="1035323"/>
                </a:lnTo>
                <a:lnTo>
                  <a:pt x="601662" y="1028342"/>
                </a:lnTo>
                <a:lnTo>
                  <a:pt x="613092" y="1021996"/>
                </a:lnTo>
                <a:lnTo>
                  <a:pt x="624205" y="1015650"/>
                </a:lnTo>
                <a:lnTo>
                  <a:pt x="635952" y="1010255"/>
                </a:lnTo>
                <a:lnTo>
                  <a:pt x="648017" y="1004861"/>
                </a:lnTo>
                <a:lnTo>
                  <a:pt x="660082" y="1000418"/>
                </a:lnTo>
                <a:lnTo>
                  <a:pt x="672465" y="995976"/>
                </a:lnTo>
                <a:lnTo>
                  <a:pt x="684847" y="992168"/>
                </a:lnTo>
                <a:lnTo>
                  <a:pt x="697547" y="988360"/>
                </a:lnTo>
                <a:lnTo>
                  <a:pt x="710247" y="985187"/>
                </a:lnTo>
                <a:lnTo>
                  <a:pt x="723582" y="982014"/>
                </a:lnTo>
                <a:lnTo>
                  <a:pt x="736917" y="979475"/>
                </a:lnTo>
                <a:lnTo>
                  <a:pt x="750887" y="976937"/>
                </a:lnTo>
                <a:lnTo>
                  <a:pt x="779145" y="972177"/>
                </a:lnTo>
                <a:lnTo>
                  <a:pt x="808037" y="967735"/>
                </a:lnTo>
                <a:lnTo>
                  <a:pt x="870267" y="959484"/>
                </a:lnTo>
                <a:lnTo>
                  <a:pt x="874077" y="958850"/>
                </a:lnTo>
                <a:lnTo>
                  <a:pt x="878205" y="958850"/>
                </a:lnTo>
                <a:lnTo>
                  <a:pt x="885507" y="959167"/>
                </a:lnTo>
                <a:lnTo>
                  <a:pt x="991870" y="1351372"/>
                </a:lnTo>
                <a:lnTo>
                  <a:pt x="993775" y="1336140"/>
                </a:lnTo>
                <a:lnTo>
                  <a:pt x="1030605" y="1066738"/>
                </a:lnTo>
                <a:lnTo>
                  <a:pt x="1020127" y="1040400"/>
                </a:lnTo>
                <a:lnTo>
                  <a:pt x="1040765" y="1005495"/>
                </a:lnTo>
                <a:lnTo>
                  <a:pt x="1087120" y="1004861"/>
                </a:lnTo>
                <a:lnTo>
                  <a:pt x="1106805" y="1040400"/>
                </a:lnTo>
                <a:lnTo>
                  <a:pt x="1097597" y="1071497"/>
                </a:lnTo>
                <a:lnTo>
                  <a:pt x="1130300" y="1355814"/>
                </a:lnTo>
                <a:lnTo>
                  <a:pt x="1217612" y="971542"/>
                </a:lnTo>
                <a:lnTo>
                  <a:pt x="1227455" y="967100"/>
                </a:lnTo>
                <a:lnTo>
                  <a:pt x="1234757" y="963292"/>
                </a:lnTo>
                <a:lnTo>
                  <a:pt x="1239520" y="960754"/>
                </a:lnTo>
                <a:lnTo>
                  <a:pt x="1240155" y="959802"/>
                </a:lnTo>
                <a:lnTo>
                  <a:pt x="1240472" y="959484"/>
                </a:lnTo>
                <a:lnTo>
                  <a:pt x="1248410" y="958215"/>
                </a:lnTo>
                <a:lnTo>
                  <a:pt x="1256347" y="957580"/>
                </a:lnTo>
                <a:lnTo>
                  <a:pt x="1264285" y="957263"/>
                </a:lnTo>
                <a:close/>
                <a:moveTo>
                  <a:pt x="132835" y="357689"/>
                </a:moveTo>
                <a:lnTo>
                  <a:pt x="130610" y="358006"/>
                </a:lnTo>
                <a:lnTo>
                  <a:pt x="128386" y="358959"/>
                </a:lnTo>
                <a:lnTo>
                  <a:pt x="126161" y="359912"/>
                </a:lnTo>
                <a:lnTo>
                  <a:pt x="124255" y="361501"/>
                </a:lnTo>
                <a:lnTo>
                  <a:pt x="122666" y="363406"/>
                </a:lnTo>
                <a:lnTo>
                  <a:pt x="121394" y="365630"/>
                </a:lnTo>
                <a:lnTo>
                  <a:pt x="120759" y="368171"/>
                </a:lnTo>
                <a:lnTo>
                  <a:pt x="120441" y="370395"/>
                </a:lnTo>
                <a:lnTo>
                  <a:pt x="120759" y="373254"/>
                </a:lnTo>
                <a:lnTo>
                  <a:pt x="121394" y="375795"/>
                </a:lnTo>
                <a:lnTo>
                  <a:pt x="122666" y="378019"/>
                </a:lnTo>
                <a:lnTo>
                  <a:pt x="124255" y="379925"/>
                </a:lnTo>
                <a:lnTo>
                  <a:pt x="126161" y="381513"/>
                </a:lnTo>
                <a:lnTo>
                  <a:pt x="128386" y="382466"/>
                </a:lnTo>
                <a:lnTo>
                  <a:pt x="130610" y="383419"/>
                </a:lnTo>
                <a:lnTo>
                  <a:pt x="132835" y="383737"/>
                </a:lnTo>
                <a:lnTo>
                  <a:pt x="414075" y="383737"/>
                </a:lnTo>
                <a:lnTo>
                  <a:pt x="416300" y="383419"/>
                </a:lnTo>
                <a:lnTo>
                  <a:pt x="418842" y="382466"/>
                </a:lnTo>
                <a:lnTo>
                  <a:pt x="420749" y="381513"/>
                </a:lnTo>
                <a:lnTo>
                  <a:pt x="422655" y="379925"/>
                </a:lnTo>
                <a:lnTo>
                  <a:pt x="424244" y="378019"/>
                </a:lnTo>
                <a:lnTo>
                  <a:pt x="425198" y="375795"/>
                </a:lnTo>
                <a:lnTo>
                  <a:pt x="426151" y="373254"/>
                </a:lnTo>
                <a:lnTo>
                  <a:pt x="426469" y="370395"/>
                </a:lnTo>
                <a:lnTo>
                  <a:pt x="426151" y="368171"/>
                </a:lnTo>
                <a:lnTo>
                  <a:pt x="425198" y="365630"/>
                </a:lnTo>
                <a:lnTo>
                  <a:pt x="424244" y="363406"/>
                </a:lnTo>
                <a:lnTo>
                  <a:pt x="422655" y="361501"/>
                </a:lnTo>
                <a:lnTo>
                  <a:pt x="420749" y="359912"/>
                </a:lnTo>
                <a:lnTo>
                  <a:pt x="418842" y="358959"/>
                </a:lnTo>
                <a:lnTo>
                  <a:pt x="416300" y="358006"/>
                </a:lnTo>
                <a:lnTo>
                  <a:pt x="414075" y="357689"/>
                </a:lnTo>
                <a:lnTo>
                  <a:pt x="132835" y="357689"/>
                </a:lnTo>
                <a:close/>
                <a:moveTo>
                  <a:pt x="1073636" y="311150"/>
                </a:moveTo>
                <a:lnTo>
                  <a:pt x="1083167" y="311150"/>
                </a:lnTo>
                <a:lnTo>
                  <a:pt x="1092063" y="311785"/>
                </a:lnTo>
                <a:lnTo>
                  <a:pt x="1101594" y="312103"/>
                </a:lnTo>
                <a:lnTo>
                  <a:pt x="1110171" y="312738"/>
                </a:lnTo>
                <a:lnTo>
                  <a:pt x="1118749" y="314008"/>
                </a:lnTo>
                <a:lnTo>
                  <a:pt x="1135587" y="316230"/>
                </a:lnTo>
                <a:lnTo>
                  <a:pt x="1151789" y="319405"/>
                </a:lnTo>
                <a:lnTo>
                  <a:pt x="1167357" y="323215"/>
                </a:lnTo>
                <a:lnTo>
                  <a:pt x="1181971" y="327660"/>
                </a:lnTo>
                <a:lnTo>
                  <a:pt x="1195949" y="332740"/>
                </a:lnTo>
                <a:lnTo>
                  <a:pt x="1208975" y="337820"/>
                </a:lnTo>
                <a:lnTo>
                  <a:pt x="1222000" y="343535"/>
                </a:lnTo>
                <a:lnTo>
                  <a:pt x="1233437" y="349568"/>
                </a:lnTo>
                <a:lnTo>
                  <a:pt x="1244557" y="355283"/>
                </a:lnTo>
                <a:lnTo>
                  <a:pt x="1254088" y="361315"/>
                </a:lnTo>
                <a:lnTo>
                  <a:pt x="1263618" y="367348"/>
                </a:lnTo>
                <a:lnTo>
                  <a:pt x="1271879" y="373380"/>
                </a:lnTo>
                <a:lnTo>
                  <a:pt x="1279821" y="378460"/>
                </a:lnTo>
                <a:lnTo>
                  <a:pt x="1286175" y="383858"/>
                </a:lnTo>
                <a:lnTo>
                  <a:pt x="1292211" y="388620"/>
                </a:lnTo>
                <a:lnTo>
                  <a:pt x="1301424" y="396875"/>
                </a:lnTo>
                <a:lnTo>
                  <a:pt x="1306825" y="402273"/>
                </a:lnTo>
                <a:lnTo>
                  <a:pt x="1308731" y="404178"/>
                </a:lnTo>
                <a:lnTo>
                  <a:pt x="1306507" y="409893"/>
                </a:lnTo>
                <a:lnTo>
                  <a:pt x="1303013" y="415925"/>
                </a:lnTo>
                <a:lnTo>
                  <a:pt x="1298565" y="423545"/>
                </a:lnTo>
                <a:lnTo>
                  <a:pt x="1292529" y="432435"/>
                </a:lnTo>
                <a:lnTo>
                  <a:pt x="1289352" y="437198"/>
                </a:lnTo>
                <a:lnTo>
                  <a:pt x="1285539" y="441643"/>
                </a:lnTo>
                <a:lnTo>
                  <a:pt x="1281409" y="446723"/>
                </a:lnTo>
                <a:lnTo>
                  <a:pt x="1276962" y="451485"/>
                </a:lnTo>
                <a:lnTo>
                  <a:pt x="1271561" y="456565"/>
                </a:lnTo>
                <a:lnTo>
                  <a:pt x="1266160" y="461010"/>
                </a:lnTo>
                <a:lnTo>
                  <a:pt x="1260759" y="465455"/>
                </a:lnTo>
                <a:lnTo>
                  <a:pt x="1254723" y="469583"/>
                </a:lnTo>
                <a:lnTo>
                  <a:pt x="1248369" y="473393"/>
                </a:lnTo>
                <a:lnTo>
                  <a:pt x="1241062" y="476568"/>
                </a:lnTo>
                <a:lnTo>
                  <a:pt x="1234073" y="479743"/>
                </a:lnTo>
                <a:lnTo>
                  <a:pt x="1226448" y="482283"/>
                </a:lnTo>
                <a:lnTo>
                  <a:pt x="1218188" y="484188"/>
                </a:lnTo>
                <a:lnTo>
                  <a:pt x="1209610" y="485775"/>
                </a:lnTo>
                <a:lnTo>
                  <a:pt x="1200715" y="486410"/>
                </a:lnTo>
                <a:lnTo>
                  <a:pt x="1191501" y="486410"/>
                </a:lnTo>
                <a:lnTo>
                  <a:pt x="1181653" y="485458"/>
                </a:lnTo>
                <a:lnTo>
                  <a:pt x="1171487" y="483870"/>
                </a:lnTo>
                <a:lnTo>
                  <a:pt x="1160685" y="481330"/>
                </a:lnTo>
                <a:lnTo>
                  <a:pt x="1149566" y="477520"/>
                </a:lnTo>
                <a:lnTo>
                  <a:pt x="1138129" y="473075"/>
                </a:lnTo>
                <a:lnTo>
                  <a:pt x="1126056" y="467360"/>
                </a:lnTo>
                <a:lnTo>
                  <a:pt x="1112078" y="460693"/>
                </a:lnTo>
                <a:lnTo>
                  <a:pt x="1097781" y="454660"/>
                </a:lnTo>
                <a:lnTo>
                  <a:pt x="1127009" y="468313"/>
                </a:lnTo>
                <a:lnTo>
                  <a:pt x="1155284" y="482283"/>
                </a:lnTo>
                <a:lnTo>
                  <a:pt x="1168945" y="488633"/>
                </a:lnTo>
                <a:lnTo>
                  <a:pt x="1182288" y="494348"/>
                </a:lnTo>
                <a:lnTo>
                  <a:pt x="1195314" y="499745"/>
                </a:lnTo>
                <a:lnTo>
                  <a:pt x="1207704" y="504190"/>
                </a:lnTo>
                <a:lnTo>
                  <a:pt x="1219776" y="508318"/>
                </a:lnTo>
                <a:lnTo>
                  <a:pt x="1231213" y="510858"/>
                </a:lnTo>
                <a:lnTo>
                  <a:pt x="1236932" y="512128"/>
                </a:lnTo>
                <a:lnTo>
                  <a:pt x="1242333" y="512763"/>
                </a:lnTo>
                <a:lnTo>
                  <a:pt x="1247416" y="513080"/>
                </a:lnTo>
                <a:lnTo>
                  <a:pt x="1252817" y="513715"/>
                </a:lnTo>
                <a:lnTo>
                  <a:pt x="1257582" y="513080"/>
                </a:lnTo>
                <a:lnTo>
                  <a:pt x="1262665" y="512763"/>
                </a:lnTo>
                <a:lnTo>
                  <a:pt x="1267113" y="512128"/>
                </a:lnTo>
                <a:lnTo>
                  <a:pt x="1271561" y="510858"/>
                </a:lnTo>
                <a:lnTo>
                  <a:pt x="1276009" y="509270"/>
                </a:lnTo>
                <a:lnTo>
                  <a:pt x="1279821" y="507683"/>
                </a:lnTo>
                <a:lnTo>
                  <a:pt x="1283951" y="505143"/>
                </a:lnTo>
                <a:lnTo>
                  <a:pt x="1287763" y="502285"/>
                </a:lnTo>
                <a:lnTo>
                  <a:pt x="1288716" y="512445"/>
                </a:lnTo>
                <a:lnTo>
                  <a:pt x="1289669" y="521970"/>
                </a:lnTo>
                <a:lnTo>
                  <a:pt x="1289987" y="531178"/>
                </a:lnTo>
                <a:lnTo>
                  <a:pt x="1290305" y="539750"/>
                </a:lnTo>
                <a:lnTo>
                  <a:pt x="1289987" y="557213"/>
                </a:lnTo>
                <a:lnTo>
                  <a:pt x="1289352" y="573405"/>
                </a:lnTo>
                <a:lnTo>
                  <a:pt x="1290623" y="571818"/>
                </a:lnTo>
                <a:lnTo>
                  <a:pt x="1292211" y="570230"/>
                </a:lnTo>
                <a:lnTo>
                  <a:pt x="1293800" y="569595"/>
                </a:lnTo>
                <a:lnTo>
                  <a:pt x="1295388" y="569278"/>
                </a:lnTo>
                <a:lnTo>
                  <a:pt x="1297612" y="569595"/>
                </a:lnTo>
                <a:lnTo>
                  <a:pt x="1299518" y="571183"/>
                </a:lnTo>
                <a:lnTo>
                  <a:pt x="1301742" y="573088"/>
                </a:lnTo>
                <a:lnTo>
                  <a:pt x="1303648" y="575945"/>
                </a:lnTo>
                <a:lnTo>
                  <a:pt x="1304919" y="579438"/>
                </a:lnTo>
                <a:lnTo>
                  <a:pt x="1306825" y="583565"/>
                </a:lnTo>
                <a:lnTo>
                  <a:pt x="1308414" y="588328"/>
                </a:lnTo>
                <a:lnTo>
                  <a:pt x="1310002" y="593725"/>
                </a:lnTo>
                <a:lnTo>
                  <a:pt x="1310955" y="599758"/>
                </a:lnTo>
                <a:lnTo>
                  <a:pt x="1312226" y="606108"/>
                </a:lnTo>
                <a:lnTo>
                  <a:pt x="1314450" y="620395"/>
                </a:lnTo>
                <a:lnTo>
                  <a:pt x="1315721" y="636270"/>
                </a:lnTo>
                <a:lnTo>
                  <a:pt x="1316038" y="652780"/>
                </a:lnTo>
                <a:lnTo>
                  <a:pt x="1315721" y="669608"/>
                </a:lnTo>
                <a:lnTo>
                  <a:pt x="1314450" y="685483"/>
                </a:lnTo>
                <a:lnTo>
                  <a:pt x="1312226" y="699770"/>
                </a:lnTo>
                <a:lnTo>
                  <a:pt x="1310955" y="706120"/>
                </a:lnTo>
                <a:lnTo>
                  <a:pt x="1310002" y="711835"/>
                </a:lnTo>
                <a:lnTo>
                  <a:pt x="1308414" y="717233"/>
                </a:lnTo>
                <a:lnTo>
                  <a:pt x="1306825" y="722313"/>
                </a:lnTo>
                <a:lnTo>
                  <a:pt x="1304919" y="726440"/>
                </a:lnTo>
                <a:lnTo>
                  <a:pt x="1303648" y="729615"/>
                </a:lnTo>
                <a:lnTo>
                  <a:pt x="1301742" y="732790"/>
                </a:lnTo>
                <a:lnTo>
                  <a:pt x="1299518" y="734695"/>
                </a:lnTo>
                <a:lnTo>
                  <a:pt x="1297612" y="735648"/>
                </a:lnTo>
                <a:lnTo>
                  <a:pt x="1295388" y="736283"/>
                </a:lnTo>
                <a:lnTo>
                  <a:pt x="1294117" y="736283"/>
                </a:lnTo>
                <a:lnTo>
                  <a:pt x="1293482" y="735648"/>
                </a:lnTo>
                <a:lnTo>
                  <a:pt x="1291258" y="734695"/>
                </a:lnTo>
                <a:lnTo>
                  <a:pt x="1289352" y="732473"/>
                </a:lnTo>
                <a:lnTo>
                  <a:pt x="1287446" y="728980"/>
                </a:lnTo>
                <a:lnTo>
                  <a:pt x="1285539" y="725170"/>
                </a:lnTo>
                <a:lnTo>
                  <a:pt x="1283633" y="720725"/>
                </a:lnTo>
                <a:lnTo>
                  <a:pt x="1282045" y="715328"/>
                </a:lnTo>
                <a:lnTo>
                  <a:pt x="1280456" y="709930"/>
                </a:lnTo>
                <a:lnTo>
                  <a:pt x="1278550" y="724535"/>
                </a:lnTo>
                <a:lnTo>
                  <a:pt x="1276009" y="738823"/>
                </a:lnTo>
                <a:lnTo>
                  <a:pt x="1273149" y="752475"/>
                </a:lnTo>
                <a:lnTo>
                  <a:pt x="1269655" y="765810"/>
                </a:lnTo>
                <a:lnTo>
                  <a:pt x="1265525" y="779145"/>
                </a:lnTo>
                <a:lnTo>
                  <a:pt x="1261077" y="791845"/>
                </a:lnTo>
                <a:lnTo>
                  <a:pt x="1255994" y="804228"/>
                </a:lnTo>
                <a:lnTo>
                  <a:pt x="1250911" y="815975"/>
                </a:lnTo>
                <a:lnTo>
                  <a:pt x="1245192" y="827405"/>
                </a:lnTo>
                <a:lnTo>
                  <a:pt x="1239156" y="838835"/>
                </a:lnTo>
                <a:lnTo>
                  <a:pt x="1232802" y="849313"/>
                </a:lnTo>
                <a:lnTo>
                  <a:pt x="1226130" y="859790"/>
                </a:lnTo>
                <a:lnTo>
                  <a:pt x="1218823" y="869633"/>
                </a:lnTo>
                <a:lnTo>
                  <a:pt x="1211834" y="879158"/>
                </a:lnTo>
                <a:lnTo>
                  <a:pt x="1204209" y="888048"/>
                </a:lnTo>
                <a:lnTo>
                  <a:pt x="1196267" y="896303"/>
                </a:lnTo>
                <a:lnTo>
                  <a:pt x="1188325" y="904558"/>
                </a:lnTo>
                <a:lnTo>
                  <a:pt x="1180064" y="912178"/>
                </a:lnTo>
                <a:lnTo>
                  <a:pt x="1171804" y="919163"/>
                </a:lnTo>
                <a:lnTo>
                  <a:pt x="1163544" y="925513"/>
                </a:lnTo>
                <a:lnTo>
                  <a:pt x="1154966" y="932180"/>
                </a:lnTo>
                <a:lnTo>
                  <a:pt x="1146389" y="937578"/>
                </a:lnTo>
                <a:lnTo>
                  <a:pt x="1137493" y="942658"/>
                </a:lnTo>
                <a:lnTo>
                  <a:pt x="1128915" y="947420"/>
                </a:lnTo>
                <a:lnTo>
                  <a:pt x="1120338" y="951230"/>
                </a:lnTo>
                <a:lnTo>
                  <a:pt x="1111760" y="955040"/>
                </a:lnTo>
                <a:lnTo>
                  <a:pt x="1102864" y="957898"/>
                </a:lnTo>
                <a:lnTo>
                  <a:pt x="1094287" y="960755"/>
                </a:lnTo>
                <a:lnTo>
                  <a:pt x="1085709" y="962660"/>
                </a:lnTo>
                <a:lnTo>
                  <a:pt x="1077449" y="963930"/>
                </a:lnTo>
                <a:lnTo>
                  <a:pt x="1069189" y="964883"/>
                </a:lnTo>
                <a:lnTo>
                  <a:pt x="1061246" y="965200"/>
                </a:lnTo>
                <a:lnTo>
                  <a:pt x="1054575" y="964883"/>
                </a:lnTo>
                <a:lnTo>
                  <a:pt x="1047585" y="963930"/>
                </a:lnTo>
                <a:lnTo>
                  <a:pt x="1040596" y="962660"/>
                </a:lnTo>
                <a:lnTo>
                  <a:pt x="1033289" y="960120"/>
                </a:lnTo>
                <a:lnTo>
                  <a:pt x="1025982" y="957580"/>
                </a:lnTo>
                <a:lnTo>
                  <a:pt x="1018040" y="954723"/>
                </a:lnTo>
                <a:lnTo>
                  <a:pt x="1010097" y="950913"/>
                </a:lnTo>
                <a:lnTo>
                  <a:pt x="1002155" y="946468"/>
                </a:lnTo>
                <a:lnTo>
                  <a:pt x="993895" y="941705"/>
                </a:lnTo>
                <a:lnTo>
                  <a:pt x="985635" y="936625"/>
                </a:lnTo>
                <a:lnTo>
                  <a:pt x="977375" y="930593"/>
                </a:lnTo>
                <a:lnTo>
                  <a:pt x="969114" y="924560"/>
                </a:lnTo>
                <a:lnTo>
                  <a:pt x="960537" y="917893"/>
                </a:lnTo>
                <a:lnTo>
                  <a:pt x="952277" y="910590"/>
                </a:lnTo>
                <a:lnTo>
                  <a:pt x="943699" y="902970"/>
                </a:lnTo>
                <a:lnTo>
                  <a:pt x="935439" y="895350"/>
                </a:lnTo>
                <a:lnTo>
                  <a:pt x="927814" y="886460"/>
                </a:lnTo>
                <a:lnTo>
                  <a:pt x="919236" y="877888"/>
                </a:lnTo>
                <a:lnTo>
                  <a:pt x="911611" y="868363"/>
                </a:lnTo>
                <a:lnTo>
                  <a:pt x="903987" y="859155"/>
                </a:lnTo>
                <a:lnTo>
                  <a:pt x="896362" y="848995"/>
                </a:lnTo>
                <a:lnTo>
                  <a:pt x="889373" y="838835"/>
                </a:lnTo>
                <a:lnTo>
                  <a:pt x="882066" y="828358"/>
                </a:lnTo>
                <a:lnTo>
                  <a:pt x="875394" y="817245"/>
                </a:lnTo>
                <a:lnTo>
                  <a:pt x="869040" y="806133"/>
                </a:lnTo>
                <a:lnTo>
                  <a:pt x="862686" y="794385"/>
                </a:lnTo>
                <a:lnTo>
                  <a:pt x="856968" y="782320"/>
                </a:lnTo>
                <a:lnTo>
                  <a:pt x="851567" y="770255"/>
                </a:lnTo>
                <a:lnTo>
                  <a:pt x="846484" y="757873"/>
                </a:lnTo>
                <a:lnTo>
                  <a:pt x="842036" y="745173"/>
                </a:lnTo>
                <a:lnTo>
                  <a:pt x="837588" y="732473"/>
                </a:lnTo>
                <a:lnTo>
                  <a:pt x="834094" y="719138"/>
                </a:lnTo>
                <a:lnTo>
                  <a:pt x="832823" y="724218"/>
                </a:lnTo>
                <a:lnTo>
                  <a:pt x="831234" y="728028"/>
                </a:lnTo>
                <a:lnTo>
                  <a:pt x="829328" y="731520"/>
                </a:lnTo>
                <a:lnTo>
                  <a:pt x="828057" y="734695"/>
                </a:lnTo>
                <a:lnTo>
                  <a:pt x="826151" y="736918"/>
                </a:lnTo>
                <a:lnTo>
                  <a:pt x="824563" y="738823"/>
                </a:lnTo>
                <a:lnTo>
                  <a:pt x="822657" y="739775"/>
                </a:lnTo>
                <a:lnTo>
                  <a:pt x="820750" y="740410"/>
                </a:lnTo>
                <a:lnTo>
                  <a:pt x="818527" y="739775"/>
                </a:lnTo>
                <a:lnTo>
                  <a:pt x="816620" y="738823"/>
                </a:lnTo>
                <a:lnTo>
                  <a:pt x="814397" y="736600"/>
                </a:lnTo>
                <a:lnTo>
                  <a:pt x="812490" y="733743"/>
                </a:lnTo>
                <a:lnTo>
                  <a:pt x="810902" y="730250"/>
                </a:lnTo>
                <a:lnTo>
                  <a:pt x="808996" y="726123"/>
                </a:lnTo>
                <a:lnTo>
                  <a:pt x="807725" y="721043"/>
                </a:lnTo>
                <a:lnTo>
                  <a:pt x="806136" y="715963"/>
                </a:lnTo>
                <a:lnTo>
                  <a:pt x="804866" y="709930"/>
                </a:lnTo>
                <a:lnTo>
                  <a:pt x="803595" y="703580"/>
                </a:lnTo>
                <a:lnTo>
                  <a:pt x="801689" y="689293"/>
                </a:lnTo>
                <a:lnTo>
                  <a:pt x="800418" y="673735"/>
                </a:lnTo>
                <a:lnTo>
                  <a:pt x="800100" y="656908"/>
                </a:lnTo>
                <a:lnTo>
                  <a:pt x="800418" y="639763"/>
                </a:lnTo>
                <a:lnTo>
                  <a:pt x="801689" y="624205"/>
                </a:lnTo>
                <a:lnTo>
                  <a:pt x="803595" y="610235"/>
                </a:lnTo>
                <a:lnTo>
                  <a:pt x="804866" y="603885"/>
                </a:lnTo>
                <a:lnTo>
                  <a:pt x="806136" y="597853"/>
                </a:lnTo>
                <a:lnTo>
                  <a:pt x="807725" y="592138"/>
                </a:lnTo>
                <a:lnTo>
                  <a:pt x="808996" y="587693"/>
                </a:lnTo>
                <a:lnTo>
                  <a:pt x="810902" y="583565"/>
                </a:lnTo>
                <a:lnTo>
                  <a:pt x="812490" y="579755"/>
                </a:lnTo>
                <a:lnTo>
                  <a:pt x="814397" y="577215"/>
                </a:lnTo>
                <a:lnTo>
                  <a:pt x="816620" y="574993"/>
                </a:lnTo>
                <a:lnTo>
                  <a:pt x="818527" y="573723"/>
                </a:lnTo>
                <a:lnTo>
                  <a:pt x="820750" y="573405"/>
                </a:lnTo>
                <a:lnTo>
                  <a:pt x="822021" y="573723"/>
                </a:lnTo>
                <a:lnTo>
                  <a:pt x="822974" y="574040"/>
                </a:lnTo>
                <a:lnTo>
                  <a:pt x="823292" y="563245"/>
                </a:lnTo>
                <a:lnTo>
                  <a:pt x="824245" y="552133"/>
                </a:lnTo>
                <a:lnTo>
                  <a:pt x="825198" y="542290"/>
                </a:lnTo>
                <a:lnTo>
                  <a:pt x="827104" y="533083"/>
                </a:lnTo>
                <a:lnTo>
                  <a:pt x="826151" y="521335"/>
                </a:lnTo>
                <a:lnTo>
                  <a:pt x="825834" y="510540"/>
                </a:lnTo>
                <a:lnTo>
                  <a:pt x="825834" y="500063"/>
                </a:lnTo>
                <a:lnTo>
                  <a:pt x="826151" y="490220"/>
                </a:lnTo>
                <a:lnTo>
                  <a:pt x="826787" y="481330"/>
                </a:lnTo>
                <a:lnTo>
                  <a:pt x="828375" y="472440"/>
                </a:lnTo>
                <a:lnTo>
                  <a:pt x="830281" y="464185"/>
                </a:lnTo>
                <a:lnTo>
                  <a:pt x="832188" y="456883"/>
                </a:lnTo>
                <a:lnTo>
                  <a:pt x="834729" y="449898"/>
                </a:lnTo>
                <a:lnTo>
                  <a:pt x="837588" y="443230"/>
                </a:lnTo>
                <a:lnTo>
                  <a:pt x="841083" y="437515"/>
                </a:lnTo>
                <a:lnTo>
                  <a:pt x="844895" y="432118"/>
                </a:lnTo>
                <a:lnTo>
                  <a:pt x="849025" y="427038"/>
                </a:lnTo>
                <a:lnTo>
                  <a:pt x="853473" y="422593"/>
                </a:lnTo>
                <a:lnTo>
                  <a:pt x="858556" y="418465"/>
                </a:lnTo>
                <a:lnTo>
                  <a:pt x="863322" y="414973"/>
                </a:lnTo>
                <a:lnTo>
                  <a:pt x="840765" y="415290"/>
                </a:lnTo>
                <a:lnTo>
                  <a:pt x="822974" y="415925"/>
                </a:lnTo>
                <a:lnTo>
                  <a:pt x="808043" y="416878"/>
                </a:lnTo>
                <a:lnTo>
                  <a:pt x="813443" y="414338"/>
                </a:lnTo>
                <a:lnTo>
                  <a:pt x="818527" y="411163"/>
                </a:lnTo>
                <a:lnTo>
                  <a:pt x="829011" y="404495"/>
                </a:lnTo>
                <a:lnTo>
                  <a:pt x="840130" y="396558"/>
                </a:lnTo>
                <a:lnTo>
                  <a:pt x="850932" y="388620"/>
                </a:lnTo>
                <a:lnTo>
                  <a:pt x="861416" y="380365"/>
                </a:lnTo>
                <a:lnTo>
                  <a:pt x="871582" y="373063"/>
                </a:lnTo>
                <a:lnTo>
                  <a:pt x="881113" y="366395"/>
                </a:lnTo>
                <a:lnTo>
                  <a:pt x="885560" y="363538"/>
                </a:lnTo>
                <a:lnTo>
                  <a:pt x="890008" y="361315"/>
                </a:lnTo>
                <a:lnTo>
                  <a:pt x="902081" y="355283"/>
                </a:lnTo>
                <a:lnTo>
                  <a:pt x="913835" y="349568"/>
                </a:lnTo>
                <a:lnTo>
                  <a:pt x="925272" y="344488"/>
                </a:lnTo>
                <a:lnTo>
                  <a:pt x="937027" y="339725"/>
                </a:lnTo>
                <a:lnTo>
                  <a:pt x="948464" y="335280"/>
                </a:lnTo>
                <a:lnTo>
                  <a:pt x="959584" y="331470"/>
                </a:lnTo>
                <a:lnTo>
                  <a:pt x="971021" y="327660"/>
                </a:lnTo>
                <a:lnTo>
                  <a:pt x="981822" y="324803"/>
                </a:lnTo>
                <a:lnTo>
                  <a:pt x="992624" y="322263"/>
                </a:lnTo>
                <a:lnTo>
                  <a:pt x="1003426" y="319405"/>
                </a:lnTo>
                <a:lnTo>
                  <a:pt x="1013910" y="317183"/>
                </a:lnTo>
                <a:lnTo>
                  <a:pt x="1024393" y="315913"/>
                </a:lnTo>
                <a:lnTo>
                  <a:pt x="1034560" y="314325"/>
                </a:lnTo>
                <a:lnTo>
                  <a:pt x="1044726" y="313055"/>
                </a:lnTo>
                <a:lnTo>
                  <a:pt x="1054575" y="312420"/>
                </a:lnTo>
                <a:lnTo>
                  <a:pt x="1064105" y="311785"/>
                </a:lnTo>
                <a:lnTo>
                  <a:pt x="1073636" y="311150"/>
                </a:lnTo>
                <a:close/>
                <a:moveTo>
                  <a:pt x="132835" y="259531"/>
                </a:moveTo>
                <a:lnTo>
                  <a:pt x="130610" y="259848"/>
                </a:lnTo>
                <a:lnTo>
                  <a:pt x="128386" y="260484"/>
                </a:lnTo>
                <a:lnTo>
                  <a:pt x="126161" y="261754"/>
                </a:lnTo>
                <a:lnTo>
                  <a:pt x="124255" y="263343"/>
                </a:lnTo>
                <a:lnTo>
                  <a:pt x="122666" y="265249"/>
                </a:lnTo>
                <a:lnTo>
                  <a:pt x="121394" y="267472"/>
                </a:lnTo>
                <a:lnTo>
                  <a:pt x="120759" y="269696"/>
                </a:lnTo>
                <a:lnTo>
                  <a:pt x="120441" y="272237"/>
                </a:lnTo>
                <a:lnTo>
                  <a:pt x="120759" y="275096"/>
                </a:lnTo>
                <a:lnTo>
                  <a:pt x="121394" y="277320"/>
                </a:lnTo>
                <a:lnTo>
                  <a:pt x="122666" y="279543"/>
                </a:lnTo>
                <a:lnTo>
                  <a:pt x="124255" y="281449"/>
                </a:lnTo>
                <a:lnTo>
                  <a:pt x="126161" y="283038"/>
                </a:lnTo>
                <a:lnTo>
                  <a:pt x="128386" y="283991"/>
                </a:lnTo>
                <a:lnTo>
                  <a:pt x="130610" y="284626"/>
                </a:lnTo>
                <a:lnTo>
                  <a:pt x="132835" y="285261"/>
                </a:lnTo>
                <a:lnTo>
                  <a:pt x="584408" y="285261"/>
                </a:lnTo>
                <a:lnTo>
                  <a:pt x="586951" y="284626"/>
                </a:lnTo>
                <a:lnTo>
                  <a:pt x="589175" y="283991"/>
                </a:lnTo>
                <a:lnTo>
                  <a:pt x="591718" y="283038"/>
                </a:lnTo>
                <a:lnTo>
                  <a:pt x="593624" y="281449"/>
                </a:lnTo>
                <a:lnTo>
                  <a:pt x="594895" y="279543"/>
                </a:lnTo>
                <a:lnTo>
                  <a:pt x="596167" y="277320"/>
                </a:lnTo>
                <a:lnTo>
                  <a:pt x="596802" y="275096"/>
                </a:lnTo>
                <a:lnTo>
                  <a:pt x="596802" y="272237"/>
                </a:lnTo>
                <a:lnTo>
                  <a:pt x="596802" y="269696"/>
                </a:lnTo>
                <a:lnTo>
                  <a:pt x="596167" y="267472"/>
                </a:lnTo>
                <a:lnTo>
                  <a:pt x="594895" y="265249"/>
                </a:lnTo>
                <a:lnTo>
                  <a:pt x="593624" y="263343"/>
                </a:lnTo>
                <a:lnTo>
                  <a:pt x="591718" y="261754"/>
                </a:lnTo>
                <a:lnTo>
                  <a:pt x="589175" y="260484"/>
                </a:lnTo>
                <a:lnTo>
                  <a:pt x="586951" y="259848"/>
                </a:lnTo>
                <a:lnTo>
                  <a:pt x="584408" y="259531"/>
                </a:lnTo>
                <a:lnTo>
                  <a:pt x="132835" y="259531"/>
                </a:lnTo>
                <a:close/>
                <a:moveTo>
                  <a:pt x="132835" y="167408"/>
                </a:moveTo>
                <a:lnTo>
                  <a:pt x="130610" y="167726"/>
                </a:lnTo>
                <a:lnTo>
                  <a:pt x="128386" y="168679"/>
                </a:lnTo>
                <a:lnTo>
                  <a:pt x="126161" y="169632"/>
                </a:lnTo>
                <a:lnTo>
                  <a:pt x="124255" y="171220"/>
                </a:lnTo>
                <a:lnTo>
                  <a:pt x="122666" y="173126"/>
                </a:lnTo>
                <a:lnTo>
                  <a:pt x="121394" y="175350"/>
                </a:lnTo>
                <a:lnTo>
                  <a:pt x="120759" y="177891"/>
                </a:lnTo>
                <a:lnTo>
                  <a:pt x="120441" y="180115"/>
                </a:lnTo>
                <a:lnTo>
                  <a:pt x="120759" y="182974"/>
                </a:lnTo>
                <a:lnTo>
                  <a:pt x="121394" y="185515"/>
                </a:lnTo>
                <a:lnTo>
                  <a:pt x="122666" y="187739"/>
                </a:lnTo>
                <a:lnTo>
                  <a:pt x="124255" y="189645"/>
                </a:lnTo>
                <a:lnTo>
                  <a:pt x="126161" y="191233"/>
                </a:lnTo>
                <a:lnTo>
                  <a:pt x="128386" y="192186"/>
                </a:lnTo>
                <a:lnTo>
                  <a:pt x="130610" y="193139"/>
                </a:lnTo>
                <a:lnTo>
                  <a:pt x="132835" y="193457"/>
                </a:lnTo>
                <a:lnTo>
                  <a:pt x="584408" y="193457"/>
                </a:lnTo>
                <a:lnTo>
                  <a:pt x="586951" y="193139"/>
                </a:lnTo>
                <a:lnTo>
                  <a:pt x="589175" y="192186"/>
                </a:lnTo>
                <a:lnTo>
                  <a:pt x="591718" y="191233"/>
                </a:lnTo>
                <a:lnTo>
                  <a:pt x="593624" y="189645"/>
                </a:lnTo>
                <a:lnTo>
                  <a:pt x="594895" y="187739"/>
                </a:lnTo>
                <a:lnTo>
                  <a:pt x="596167" y="185515"/>
                </a:lnTo>
                <a:lnTo>
                  <a:pt x="596802" y="182974"/>
                </a:lnTo>
                <a:lnTo>
                  <a:pt x="596802" y="180115"/>
                </a:lnTo>
                <a:lnTo>
                  <a:pt x="596802" y="177891"/>
                </a:lnTo>
                <a:lnTo>
                  <a:pt x="596167" y="175350"/>
                </a:lnTo>
                <a:lnTo>
                  <a:pt x="594895" y="173126"/>
                </a:lnTo>
                <a:lnTo>
                  <a:pt x="593624" y="171220"/>
                </a:lnTo>
                <a:lnTo>
                  <a:pt x="591718" y="169632"/>
                </a:lnTo>
                <a:lnTo>
                  <a:pt x="589175" y="168679"/>
                </a:lnTo>
                <a:lnTo>
                  <a:pt x="586951" y="167726"/>
                </a:lnTo>
                <a:lnTo>
                  <a:pt x="584408" y="167408"/>
                </a:lnTo>
                <a:lnTo>
                  <a:pt x="132835" y="167408"/>
                </a:lnTo>
                <a:close/>
                <a:moveTo>
                  <a:pt x="177960" y="0"/>
                </a:moveTo>
                <a:lnTo>
                  <a:pt x="528478" y="0"/>
                </a:lnTo>
                <a:lnTo>
                  <a:pt x="537376" y="318"/>
                </a:lnTo>
                <a:lnTo>
                  <a:pt x="546274" y="635"/>
                </a:lnTo>
                <a:lnTo>
                  <a:pt x="555490" y="2224"/>
                </a:lnTo>
                <a:lnTo>
                  <a:pt x="564070" y="3812"/>
                </a:lnTo>
                <a:lnTo>
                  <a:pt x="572650" y="5718"/>
                </a:lnTo>
                <a:lnTo>
                  <a:pt x="580913" y="7942"/>
                </a:lnTo>
                <a:lnTo>
                  <a:pt x="589175" y="10801"/>
                </a:lnTo>
                <a:lnTo>
                  <a:pt x="597755" y="13977"/>
                </a:lnTo>
                <a:lnTo>
                  <a:pt x="605382" y="17789"/>
                </a:lnTo>
                <a:lnTo>
                  <a:pt x="613009" y="21601"/>
                </a:lnTo>
                <a:lnTo>
                  <a:pt x="620636" y="26048"/>
                </a:lnTo>
                <a:lnTo>
                  <a:pt x="627627" y="30496"/>
                </a:lnTo>
                <a:lnTo>
                  <a:pt x="634936" y="35261"/>
                </a:lnTo>
                <a:lnTo>
                  <a:pt x="641610" y="40661"/>
                </a:lnTo>
                <a:lnTo>
                  <a:pt x="647966" y="46379"/>
                </a:lnTo>
                <a:lnTo>
                  <a:pt x="654004" y="52414"/>
                </a:lnTo>
                <a:lnTo>
                  <a:pt x="660041" y="58450"/>
                </a:lnTo>
                <a:lnTo>
                  <a:pt x="665762" y="64803"/>
                </a:lnTo>
                <a:lnTo>
                  <a:pt x="670846" y="71474"/>
                </a:lnTo>
                <a:lnTo>
                  <a:pt x="675931" y="78781"/>
                </a:lnTo>
                <a:lnTo>
                  <a:pt x="680380" y="85769"/>
                </a:lnTo>
                <a:lnTo>
                  <a:pt x="684829" y="93393"/>
                </a:lnTo>
                <a:lnTo>
                  <a:pt x="688642" y="100699"/>
                </a:lnTo>
                <a:lnTo>
                  <a:pt x="692456" y="108641"/>
                </a:lnTo>
                <a:lnTo>
                  <a:pt x="695316" y="116582"/>
                </a:lnTo>
                <a:lnTo>
                  <a:pt x="698494" y="124842"/>
                </a:lnTo>
                <a:lnTo>
                  <a:pt x="700718" y="133419"/>
                </a:lnTo>
                <a:lnTo>
                  <a:pt x="702625" y="142313"/>
                </a:lnTo>
                <a:lnTo>
                  <a:pt x="704214" y="150890"/>
                </a:lnTo>
                <a:lnTo>
                  <a:pt x="705167" y="159785"/>
                </a:lnTo>
                <a:lnTo>
                  <a:pt x="706120" y="168997"/>
                </a:lnTo>
                <a:lnTo>
                  <a:pt x="706438" y="177891"/>
                </a:lnTo>
                <a:lnTo>
                  <a:pt x="706438" y="349747"/>
                </a:lnTo>
                <a:lnTo>
                  <a:pt x="706120" y="359277"/>
                </a:lnTo>
                <a:lnTo>
                  <a:pt x="705167" y="368171"/>
                </a:lnTo>
                <a:lnTo>
                  <a:pt x="704214" y="377066"/>
                </a:lnTo>
                <a:lnTo>
                  <a:pt x="702625" y="385961"/>
                </a:lnTo>
                <a:lnTo>
                  <a:pt x="700718" y="394537"/>
                </a:lnTo>
                <a:lnTo>
                  <a:pt x="698494" y="402797"/>
                </a:lnTo>
                <a:lnTo>
                  <a:pt x="695316" y="411056"/>
                </a:lnTo>
                <a:lnTo>
                  <a:pt x="692456" y="419315"/>
                </a:lnTo>
                <a:lnTo>
                  <a:pt x="688642" y="426939"/>
                </a:lnTo>
                <a:lnTo>
                  <a:pt x="684829" y="434881"/>
                </a:lnTo>
                <a:lnTo>
                  <a:pt x="680380" y="442505"/>
                </a:lnTo>
                <a:lnTo>
                  <a:pt x="675931" y="449493"/>
                </a:lnTo>
                <a:lnTo>
                  <a:pt x="670846" y="456482"/>
                </a:lnTo>
                <a:lnTo>
                  <a:pt x="665762" y="463153"/>
                </a:lnTo>
                <a:lnTo>
                  <a:pt x="660041" y="469506"/>
                </a:lnTo>
                <a:lnTo>
                  <a:pt x="654004" y="475859"/>
                </a:lnTo>
                <a:lnTo>
                  <a:pt x="647966" y="481895"/>
                </a:lnTo>
                <a:lnTo>
                  <a:pt x="641610" y="487295"/>
                </a:lnTo>
                <a:lnTo>
                  <a:pt x="634936" y="492378"/>
                </a:lnTo>
                <a:lnTo>
                  <a:pt x="627627" y="497778"/>
                </a:lnTo>
                <a:lnTo>
                  <a:pt x="620636" y="502225"/>
                </a:lnTo>
                <a:lnTo>
                  <a:pt x="613009" y="506355"/>
                </a:lnTo>
                <a:lnTo>
                  <a:pt x="605382" y="510484"/>
                </a:lnTo>
                <a:lnTo>
                  <a:pt x="597755" y="513979"/>
                </a:lnTo>
                <a:lnTo>
                  <a:pt x="589175" y="517155"/>
                </a:lnTo>
                <a:lnTo>
                  <a:pt x="580913" y="520014"/>
                </a:lnTo>
                <a:lnTo>
                  <a:pt x="572650" y="522556"/>
                </a:lnTo>
                <a:lnTo>
                  <a:pt x="564070" y="524462"/>
                </a:lnTo>
                <a:lnTo>
                  <a:pt x="555490" y="526050"/>
                </a:lnTo>
                <a:lnTo>
                  <a:pt x="546274" y="527003"/>
                </a:lnTo>
                <a:lnTo>
                  <a:pt x="537376" y="527956"/>
                </a:lnTo>
                <a:lnTo>
                  <a:pt x="528478" y="527956"/>
                </a:lnTo>
                <a:lnTo>
                  <a:pt x="498606" y="527956"/>
                </a:lnTo>
                <a:lnTo>
                  <a:pt x="526571" y="619125"/>
                </a:lnTo>
                <a:lnTo>
                  <a:pt x="363229" y="527956"/>
                </a:lnTo>
                <a:lnTo>
                  <a:pt x="177960" y="527956"/>
                </a:lnTo>
                <a:lnTo>
                  <a:pt x="169062" y="527956"/>
                </a:lnTo>
                <a:lnTo>
                  <a:pt x="159847" y="527003"/>
                </a:lnTo>
                <a:lnTo>
                  <a:pt x="150949" y="526050"/>
                </a:lnTo>
                <a:lnTo>
                  <a:pt x="142368" y="524462"/>
                </a:lnTo>
                <a:lnTo>
                  <a:pt x="133470" y="522556"/>
                </a:lnTo>
                <a:lnTo>
                  <a:pt x="125208" y="520014"/>
                </a:lnTo>
                <a:lnTo>
                  <a:pt x="116945" y="517155"/>
                </a:lnTo>
                <a:lnTo>
                  <a:pt x="108683" y="513979"/>
                </a:lnTo>
                <a:lnTo>
                  <a:pt x="100738" y="510484"/>
                </a:lnTo>
                <a:lnTo>
                  <a:pt x="93429" y="506355"/>
                </a:lnTo>
                <a:lnTo>
                  <a:pt x="85802" y="502225"/>
                </a:lnTo>
                <a:lnTo>
                  <a:pt x="78493" y="497778"/>
                </a:lnTo>
                <a:lnTo>
                  <a:pt x="71502" y="492378"/>
                </a:lnTo>
                <a:lnTo>
                  <a:pt x="65146" y="487295"/>
                </a:lnTo>
                <a:lnTo>
                  <a:pt x="58155" y="481895"/>
                </a:lnTo>
                <a:lnTo>
                  <a:pt x="52435" y="475859"/>
                </a:lnTo>
                <a:lnTo>
                  <a:pt x="46397" y="469506"/>
                </a:lnTo>
                <a:lnTo>
                  <a:pt x="40677" y="463153"/>
                </a:lnTo>
                <a:lnTo>
                  <a:pt x="35274" y="456482"/>
                </a:lnTo>
                <a:lnTo>
                  <a:pt x="30508" y="449493"/>
                </a:lnTo>
                <a:lnTo>
                  <a:pt x="26059" y="442505"/>
                </a:lnTo>
                <a:lnTo>
                  <a:pt x="21292" y="434881"/>
                </a:lnTo>
                <a:lnTo>
                  <a:pt x="17796" y="426939"/>
                </a:lnTo>
                <a:lnTo>
                  <a:pt x="14301" y="419315"/>
                </a:lnTo>
                <a:lnTo>
                  <a:pt x="10805" y="411056"/>
                </a:lnTo>
                <a:lnTo>
                  <a:pt x="8263" y="402797"/>
                </a:lnTo>
                <a:lnTo>
                  <a:pt x="5720" y="394537"/>
                </a:lnTo>
                <a:lnTo>
                  <a:pt x="3814" y="385961"/>
                </a:lnTo>
                <a:lnTo>
                  <a:pt x="2225" y="377066"/>
                </a:lnTo>
                <a:lnTo>
                  <a:pt x="954" y="368171"/>
                </a:lnTo>
                <a:lnTo>
                  <a:pt x="318" y="359277"/>
                </a:lnTo>
                <a:lnTo>
                  <a:pt x="0" y="349747"/>
                </a:lnTo>
                <a:lnTo>
                  <a:pt x="0" y="177891"/>
                </a:lnTo>
                <a:lnTo>
                  <a:pt x="318" y="168997"/>
                </a:lnTo>
                <a:lnTo>
                  <a:pt x="954" y="159785"/>
                </a:lnTo>
                <a:lnTo>
                  <a:pt x="2225" y="150890"/>
                </a:lnTo>
                <a:lnTo>
                  <a:pt x="3814" y="142313"/>
                </a:lnTo>
                <a:lnTo>
                  <a:pt x="5720" y="133419"/>
                </a:lnTo>
                <a:lnTo>
                  <a:pt x="8263" y="124842"/>
                </a:lnTo>
                <a:lnTo>
                  <a:pt x="10805" y="116582"/>
                </a:lnTo>
                <a:lnTo>
                  <a:pt x="14301" y="108641"/>
                </a:lnTo>
                <a:lnTo>
                  <a:pt x="17796" y="100699"/>
                </a:lnTo>
                <a:lnTo>
                  <a:pt x="21292" y="93393"/>
                </a:lnTo>
                <a:lnTo>
                  <a:pt x="26059" y="85769"/>
                </a:lnTo>
                <a:lnTo>
                  <a:pt x="30508" y="78781"/>
                </a:lnTo>
                <a:lnTo>
                  <a:pt x="35274" y="71474"/>
                </a:lnTo>
                <a:lnTo>
                  <a:pt x="40677" y="64803"/>
                </a:lnTo>
                <a:lnTo>
                  <a:pt x="46397" y="58450"/>
                </a:lnTo>
                <a:lnTo>
                  <a:pt x="52435" y="52414"/>
                </a:lnTo>
                <a:lnTo>
                  <a:pt x="58155" y="46379"/>
                </a:lnTo>
                <a:lnTo>
                  <a:pt x="65146" y="40661"/>
                </a:lnTo>
                <a:lnTo>
                  <a:pt x="71502" y="35261"/>
                </a:lnTo>
                <a:lnTo>
                  <a:pt x="78493" y="30496"/>
                </a:lnTo>
                <a:lnTo>
                  <a:pt x="85802" y="26048"/>
                </a:lnTo>
                <a:lnTo>
                  <a:pt x="93429" y="21601"/>
                </a:lnTo>
                <a:lnTo>
                  <a:pt x="100738" y="17789"/>
                </a:lnTo>
                <a:lnTo>
                  <a:pt x="108683" y="13977"/>
                </a:lnTo>
                <a:lnTo>
                  <a:pt x="116945" y="10801"/>
                </a:lnTo>
                <a:lnTo>
                  <a:pt x="125208" y="7942"/>
                </a:lnTo>
                <a:lnTo>
                  <a:pt x="133470" y="5718"/>
                </a:lnTo>
                <a:lnTo>
                  <a:pt x="142368" y="3812"/>
                </a:lnTo>
                <a:lnTo>
                  <a:pt x="150949" y="2224"/>
                </a:lnTo>
                <a:lnTo>
                  <a:pt x="159847" y="635"/>
                </a:lnTo>
                <a:lnTo>
                  <a:pt x="169062" y="318"/>
                </a:lnTo>
                <a:lnTo>
                  <a:pt x="17796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27" name="组合 126"/>
          <p:cNvGrpSpPr/>
          <p:nvPr/>
        </p:nvGrpSpPr>
        <p:grpSpPr>
          <a:xfrm>
            <a:off x="7763642" y="5129223"/>
            <a:ext cx="917166" cy="917166"/>
            <a:chOff x="7280558" y="5544114"/>
            <a:chExt cx="917166" cy="917166"/>
          </a:xfrm>
        </p:grpSpPr>
        <p:sp>
          <p:nvSpPr>
            <p:cNvPr id="86" name="椭圆 85"/>
            <p:cNvSpPr/>
            <p:nvPr/>
          </p:nvSpPr>
          <p:spPr>
            <a:xfrm>
              <a:off x="7280558" y="5544114"/>
              <a:ext cx="917166" cy="9171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129A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0" name="KSO_Shape"/>
            <p:cNvSpPr>
              <a:spLocks/>
            </p:cNvSpPr>
            <p:nvPr/>
          </p:nvSpPr>
          <p:spPr bwMode="auto">
            <a:xfrm>
              <a:off x="7440025" y="5761933"/>
              <a:ext cx="667244" cy="481528"/>
            </a:xfrm>
            <a:custGeom>
              <a:avLst/>
              <a:gdLst>
                <a:gd name="T0" fmla="*/ 2881614 w 3362326"/>
                <a:gd name="T1" fmla="*/ 2245619 h 2424113"/>
                <a:gd name="T2" fmla="*/ 3207949 w 3362326"/>
                <a:gd name="T3" fmla="*/ 953766 h 2424113"/>
                <a:gd name="T4" fmla="*/ 3300702 w 3362326"/>
                <a:gd name="T5" fmla="*/ 1054704 h 2424113"/>
                <a:gd name="T6" fmla="*/ 3357879 w 3362326"/>
                <a:gd name="T7" fmla="*/ 1578442 h 2424113"/>
                <a:gd name="T8" fmla="*/ 2754348 w 3362326"/>
                <a:gd name="T9" fmla="*/ 1274991 h 2424113"/>
                <a:gd name="T10" fmla="*/ 2862031 w 3362326"/>
                <a:gd name="T11" fmla="*/ 1038516 h 2424113"/>
                <a:gd name="T12" fmla="*/ 2811207 w 3362326"/>
                <a:gd name="T13" fmla="*/ 1366725 h 2424113"/>
                <a:gd name="T14" fmla="*/ 3041820 w 3362326"/>
                <a:gd name="T15" fmla="*/ 999791 h 2424113"/>
                <a:gd name="T16" fmla="*/ 3170149 w 3362326"/>
                <a:gd name="T17" fmla="*/ 942974 h 2424113"/>
                <a:gd name="T18" fmla="*/ 296683 w 3362326"/>
                <a:gd name="T19" fmla="*/ 978524 h 2424113"/>
                <a:gd name="T20" fmla="*/ 498389 w 3362326"/>
                <a:gd name="T21" fmla="*/ 1265469 h 2424113"/>
                <a:gd name="T22" fmla="*/ 488542 w 3362326"/>
                <a:gd name="T23" fmla="*/ 1028041 h 2424113"/>
                <a:gd name="T24" fmla="*/ 582566 w 3362326"/>
                <a:gd name="T25" fmla="*/ 1187067 h 2424113"/>
                <a:gd name="T26" fmla="*/ 319871 w 3362326"/>
                <a:gd name="T27" fmla="*/ 2147887 h 2424113"/>
                <a:gd name="T28" fmla="*/ 37800 w 3362326"/>
                <a:gd name="T29" fmla="*/ 1105808 h 2424113"/>
                <a:gd name="T30" fmla="*/ 124836 w 3362326"/>
                <a:gd name="T31" fmla="*/ 975985 h 2424113"/>
                <a:gd name="T32" fmla="*/ 1545327 w 3362326"/>
                <a:gd name="T33" fmla="*/ 746198 h 2424113"/>
                <a:gd name="T34" fmla="*/ 1656547 w 3362326"/>
                <a:gd name="T35" fmla="*/ 809752 h 2424113"/>
                <a:gd name="T36" fmla="*/ 1802720 w 3362326"/>
                <a:gd name="T37" fmla="*/ 881250 h 2424113"/>
                <a:gd name="T38" fmla="*/ 1889154 w 3362326"/>
                <a:gd name="T39" fmla="*/ 667392 h 2424113"/>
                <a:gd name="T40" fmla="*/ 2073778 w 3362326"/>
                <a:gd name="T41" fmla="*/ 739843 h 2424113"/>
                <a:gd name="T42" fmla="*/ 2280963 w 3362326"/>
                <a:gd name="T43" fmla="*/ 997553 h 2424113"/>
                <a:gd name="T44" fmla="*/ 2456054 w 3362326"/>
                <a:gd name="T45" fmla="*/ 821509 h 2424113"/>
                <a:gd name="T46" fmla="*/ 2536132 w 3362326"/>
                <a:gd name="T47" fmla="*/ 819603 h 2424113"/>
                <a:gd name="T48" fmla="*/ 2596190 w 3362326"/>
                <a:gd name="T49" fmla="*/ 876801 h 2424113"/>
                <a:gd name="T50" fmla="*/ 2598415 w 3362326"/>
                <a:gd name="T51" fmla="*/ 956879 h 2424113"/>
                <a:gd name="T52" fmla="*/ 2382332 w 3362326"/>
                <a:gd name="T53" fmla="*/ 1195206 h 2424113"/>
                <a:gd name="T54" fmla="*/ 2241242 w 3362326"/>
                <a:gd name="T55" fmla="*/ 1268610 h 2424113"/>
                <a:gd name="T56" fmla="*/ 2118265 w 3362326"/>
                <a:gd name="T57" fmla="*/ 1192028 h 2424113"/>
                <a:gd name="T58" fmla="*/ 1363246 w 3362326"/>
                <a:gd name="T59" fmla="*/ 1018526 h 2424113"/>
                <a:gd name="T60" fmla="*/ 1307636 w 3362326"/>
                <a:gd name="T61" fmla="*/ 1409700 h 2424113"/>
                <a:gd name="T62" fmla="*/ 1157013 w 3362326"/>
                <a:gd name="T63" fmla="*/ 999778 h 2424113"/>
                <a:gd name="T64" fmla="*/ 1245989 w 3362326"/>
                <a:gd name="T65" fmla="*/ 780199 h 2424113"/>
                <a:gd name="T66" fmla="*/ 1499569 w 3362326"/>
                <a:gd name="T67" fmla="*/ 668027 h 2424113"/>
                <a:gd name="T68" fmla="*/ 3142462 w 3362326"/>
                <a:gd name="T69" fmla="*/ 282872 h 2424113"/>
                <a:gd name="T70" fmla="*/ 3244523 w 3362326"/>
                <a:gd name="T71" fmla="*/ 440586 h 2424113"/>
                <a:gd name="T72" fmla="*/ 3210503 w 3362326"/>
                <a:gd name="T73" fmla="*/ 656690 h 2424113"/>
                <a:gd name="T74" fmla="*/ 3038811 w 3362326"/>
                <a:gd name="T75" fmla="*/ 831222 h 2424113"/>
                <a:gd name="T76" fmla="*/ 2904319 w 3362326"/>
                <a:gd name="T77" fmla="*/ 826780 h 2424113"/>
                <a:gd name="T78" fmla="*/ 2817519 w 3362326"/>
                <a:gd name="T79" fmla="*/ 691913 h 2424113"/>
                <a:gd name="T80" fmla="*/ 2807981 w 3362326"/>
                <a:gd name="T81" fmla="*/ 429797 h 2424113"/>
                <a:gd name="T82" fmla="*/ 2910678 w 3362326"/>
                <a:gd name="T83" fmla="*/ 280651 h 2424113"/>
                <a:gd name="T84" fmla="*/ 375153 w 3362326"/>
                <a:gd name="T85" fmla="*/ 248918 h 2424113"/>
                <a:gd name="T86" fmla="*/ 514634 w 3362326"/>
                <a:gd name="T87" fmla="*/ 342213 h 2424113"/>
                <a:gd name="T88" fmla="*/ 561340 w 3362326"/>
                <a:gd name="T89" fmla="*/ 566885 h 2424113"/>
                <a:gd name="T90" fmla="*/ 510821 w 3362326"/>
                <a:gd name="T91" fmla="*/ 773785 h 2424113"/>
                <a:gd name="T92" fmla="*/ 418682 w 3362326"/>
                <a:gd name="T93" fmla="*/ 842646 h 2424113"/>
                <a:gd name="T94" fmla="*/ 241709 w 3362326"/>
                <a:gd name="T95" fmla="*/ 778862 h 2424113"/>
                <a:gd name="T96" fmla="*/ 117162 w 3362326"/>
                <a:gd name="T97" fmla="*/ 551970 h 2424113"/>
                <a:gd name="T98" fmla="*/ 148299 w 3362326"/>
                <a:gd name="T99" fmla="*/ 359984 h 2424113"/>
                <a:gd name="T100" fmla="*/ 297311 w 3362326"/>
                <a:gd name="T101" fmla="*/ 250822 h 2424113"/>
                <a:gd name="T102" fmla="*/ 1834594 w 3362326"/>
                <a:gd name="T103" fmla="*/ 43475 h 2424113"/>
                <a:gd name="T104" fmla="*/ 1934457 w 3362326"/>
                <a:gd name="T105" fmla="*/ 205318 h 2424113"/>
                <a:gd name="T106" fmla="*/ 1973258 w 3362326"/>
                <a:gd name="T107" fmla="*/ 288461 h 2424113"/>
                <a:gd name="T108" fmla="*/ 1942726 w 3362326"/>
                <a:gd name="T109" fmla="*/ 390961 h 2424113"/>
                <a:gd name="T110" fmla="*/ 1864808 w 3362326"/>
                <a:gd name="T111" fmla="*/ 532812 h 2424113"/>
                <a:gd name="T112" fmla="*/ 1729325 w 3362326"/>
                <a:gd name="T113" fmla="*/ 622301 h 2424113"/>
                <a:gd name="T114" fmla="*/ 1571262 w 3362326"/>
                <a:gd name="T115" fmla="*/ 579778 h 2424113"/>
                <a:gd name="T116" fmla="*/ 1478714 w 3362326"/>
                <a:gd name="T117" fmla="*/ 436341 h 2424113"/>
                <a:gd name="T118" fmla="*/ 1416379 w 3362326"/>
                <a:gd name="T119" fmla="*/ 348438 h 2424113"/>
                <a:gd name="T120" fmla="*/ 1429418 w 3362326"/>
                <a:gd name="T121" fmla="*/ 264978 h 2424113"/>
                <a:gd name="T122" fmla="*/ 1483484 w 3362326"/>
                <a:gd name="T123" fmla="*/ 132965 h 2424113"/>
                <a:gd name="T124" fmla="*/ 1621829 w 3362326"/>
                <a:gd name="T125" fmla="*/ 11107 h 2424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62326" h="2424113">
                  <a:moveTo>
                    <a:pt x="860805" y="1460500"/>
                  </a:moveTo>
                  <a:lnTo>
                    <a:pt x="965275" y="1460500"/>
                  </a:lnTo>
                  <a:lnTo>
                    <a:pt x="961464" y="1465582"/>
                  </a:lnTo>
                  <a:lnTo>
                    <a:pt x="957654" y="1470664"/>
                  </a:lnTo>
                  <a:lnTo>
                    <a:pt x="953843" y="1476380"/>
                  </a:lnTo>
                  <a:lnTo>
                    <a:pt x="949715" y="1482415"/>
                  </a:lnTo>
                  <a:lnTo>
                    <a:pt x="483570" y="2244666"/>
                  </a:lnTo>
                  <a:lnTo>
                    <a:pt x="483570" y="2248795"/>
                  </a:lnTo>
                  <a:lnTo>
                    <a:pt x="483570" y="2251971"/>
                  </a:lnTo>
                  <a:lnTo>
                    <a:pt x="483888" y="2255147"/>
                  </a:lnTo>
                  <a:lnTo>
                    <a:pt x="484205" y="2257371"/>
                  </a:lnTo>
                  <a:lnTo>
                    <a:pt x="2880661" y="2259594"/>
                  </a:lnTo>
                  <a:lnTo>
                    <a:pt x="2880978" y="2256735"/>
                  </a:lnTo>
                  <a:lnTo>
                    <a:pt x="2881614" y="2253877"/>
                  </a:lnTo>
                  <a:lnTo>
                    <a:pt x="2881931" y="2250066"/>
                  </a:lnTo>
                  <a:lnTo>
                    <a:pt x="2881614" y="2245619"/>
                  </a:lnTo>
                  <a:lnTo>
                    <a:pt x="2422137" y="1485273"/>
                  </a:lnTo>
                  <a:lnTo>
                    <a:pt x="2411023" y="1471934"/>
                  </a:lnTo>
                  <a:lnTo>
                    <a:pt x="2401179" y="1460500"/>
                  </a:lnTo>
                  <a:lnTo>
                    <a:pt x="2509460" y="1460500"/>
                  </a:lnTo>
                  <a:lnTo>
                    <a:pt x="3024188" y="2273251"/>
                  </a:lnTo>
                  <a:lnTo>
                    <a:pt x="3024188" y="2423478"/>
                  </a:lnTo>
                  <a:lnTo>
                    <a:pt x="3021648" y="2424113"/>
                  </a:lnTo>
                  <a:lnTo>
                    <a:pt x="3018472" y="2424113"/>
                  </a:lnTo>
                  <a:lnTo>
                    <a:pt x="345441" y="2421890"/>
                  </a:lnTo>
                  <a:lnTo>
                    <a:pt x="341948" y="2421572"/>
                  </a:lnTo>
                  <a:lnTo>
                    <a:pt x="338138" y="2421255"/>
                  </a:lnTo>
                  <a:lnTo>
                    <a:pt x="338138" y="2277062"/>
                  </a:lnTo>
                  <a:lnTo>
                    <a:pt x="860805" y="1460500"/>
                  </a:lnTo>
                  <a:close/>
                  <a:moveTo>
                    <a:pt x="3185714" y="941387"/>
                  </a:moveTo>
                  <a:lnTo>
                    <a:pt x="3196514" y="947100"/>
                  </a:lnTo>
                  <a:lnTo>
                    <a:pt x="3207949" y="953766"/>
                  </a:lnTo>
                  <a:lnTo>
                    <a:pt x="3213667" y="957575"/>
                  </a:lnTo>
                  <a:lnTo>
                    <a:pt x="3219702" y="962019"/>
                  </a:lnTo>
                  <a:lnTo>
                    <a:pt x="3225420" y="966145"/>
                  </a:lnTo>
                  <a:lnTo>
                    <a:pt x="3231455" y="970906"/>
                  </a:lnTo>
                  <a:lnTo>
                    <a:pt x="3237490" y="975985"/>
                  </a:lnTo>
                  <a:lnTo>
                    <a:pt x="3243526" y="981699"/>
                  </a:lnTo>
                  <a:lnTo>
                    <a:pt x="3249243" y="987095"/>
                  </a:lnTo>
                  <a:lnTo>
                    <a:pt x="3255279" y="993443"/>
                  </a:lnTo>
                  <a:lnTo>
                    <a:pt x="3261314" y="999791"/>
                  </a:lnTo>
                  <a:lnTo>
                    <a:pt x="3267032" y="1006457"/>
                  </a:lnTo>
                  <a:lnTo>
                    <a:pt x="3273067" y="1014075"/>
                  </a:lnTo>
                  <a:lnTo>
                    <a:pt x="3278785" y="1021376"/>
                  </a:lnTo>
                  <a:lnTo>
                    <a:pt x="3284185" y="1029311"/>
                  </a:lnTo>
                  <a:lnTo>
                    <a:pt x="3289902" y="1037247"/>
                  </a:lnTo>
                  <a:lnTo>
                    <a:pt x="3295302" y="1045817"/>
                  </a:lnTo>
                  <a:lnTo>
                    <a:pt x="3300702" y="1054704"/>
                  </a:lnTo>
                  <a:lnTo>
                    <a:pt x="3305785" y="1064544"/>
                  </a:lnTo>
                  <a:lnTo>
                    <a:pt x="3310549" y="1074067"/>
                  </a:lnTo>
                  <a:lnTo>
                    <a:pt x="3315632" y="1084224"/>
                  </a:lnTo>
                  <a:lnTo>
                    <a:pt x="3320079" y="1094699"/>
                  </a:lnTo>
                  <a:lnTo>
                    <a:pt x="3324526" y="1105808"/>
                  </a:lnTo>
                  <a:lnTo>
                    <a:pt x="3328655" y="1116918"/>
                  </a:lnTo>
                  <a:lnTo>
                    <a:pt x="3332467" y="1128662"/>
                  </a:lnTo>
                  <a:lnTo>
                    <a:pt x="3335961" y="1140724"/>
                  </a:lnTo>
                  <a:lnTo>
                    <a:pt x="3339138" y="1153104"/>
                  </a:lnTo>
                  <a:lnTo>
                    <a:pt x="3342632" y="1166118"/>
                  </a:lnTo>
                  <a:lnTo>
                    <a:pt x="3345173" y="1179767"/>
                  </a:lnTo>
                  <a:lnTo>
                    <a:pt x="3347714" y="1193415"/>
                  </a:lnTo>
                  <a:lnTo>
                    <a:pt x="3350573" y="1282609"/>
                  </a:lnTo>
                  <a:lnTo>
                    <a:pt x="3353432" y="1374343"/>
                  </a:lnTo>
                  <a:lnTo>
                    <a:pt x="3355655" y="1472425"/>
                  </a:lnTo>
                  <a:lnTo>
                    <a:pt x="3357879" y="1578442"/>
                  </a:lnTo>
                  <a:lnTo>
                    <a:pt x="3359785" y="1696204"/>
                  </a:lnTo>
                  <a:lnTo>
                    <a:pt x="3361055" y="1828884"/>
                  </a:lnTo>
                  <a:lnTo>
                    <a:pt x="3362008" y="1978387"/>
                  </a:lnTo>
                  <a:lnTo>
                    <a:pt x="3362326" y="2147887"/>
                  </a:lnTo>
                  <a:lnTo>
                    <a:pt x="3042772" y="2147887"/>
                  </a:lnTo>
                  <a:lnTo>
                    <a:pt x="2678113" y="1585108"/>
                  </a:lnTo>
                  <a:lnTo>
                    <a:pt x="2686689" y="1540670"/>
                  </a:lnTo>
                  <a:lnTo>
                    <a:pt x="2694313" y="1501627"/>
                  </a:lnTo>
                  <a:lnTo>
                    <a:pt x="2701937" y="1466711"/>
                  </a:lnTo>
                  <a:lnTo>
                    <a:pt x="2708607" y="1436556"/>
                  </a:lnTo>
                  <a:lnTo>
                    <a:pt x="2715278" y="1409576"/>
                  </a:lnTo>
                  <a:lnTo>
                    <a:pt x="2720995" y="1385770"/>
                  </a:lnTo>
                  <a:lnTo>
                    <a:pt x="2727031" y="1364186"/>
                  </a:lnTo>
                  <a:lnTo>
                    <a:pt x="2732748" y="1344823"/>
                  </a:lnTo>
                  <a:lnTo>
                    <a:pt x="2743548" y="1309272"/>
                  </a:lnTo>
                  <a:lnTo>
                    <a:pt x="2754348" y="1274991"/>
                  </a:lnTo>
                  <a:lnTo>
                    <a:pt x="2759748" y="1256581"/>
                  </a:lnTo>
                  <a:lnTo>
                    <a:pt x="2765784" y="1237219"/>
                  </a:lnTo>
                  <a:lnTo>
                    <a:pt x="2771819" y="1215635"/>
                  </a:lnTo>
                  <a:lnTo>
                    <a:pt x="2778490" y="1191511"/>
                  </a:lnTo>
                  <a:lnTo>
                    <a:pt x="2779760" y="1187067"/>
                  </a:lnTo>
                  <a:lnTo>
                    <a:pt x="2784843" y="1174370"/>
                  </a:lnTo>
                  <a:lnTo>
                    <a:pt x="2792466" y="1155960"/>
                  </a:lnTo>
                  <a:lnTo>
                    <a:pt x="2797866" y="1144851"/>
                  </a:lnTo>
                  <a:lnTo>
                    <a:pt x="2803266" y="1132789"/>
                  </a:lnTo>
                  <a:lnTo>
                    <a:pt x="2809619" y="1119775"/>
                  </a:lnTo>
                  <a:lnTo>
                    <a:pt x="2816607" y="1106443"/>
                  </a:lnTo>
                  <a:lnTo>
                    <a:pt x="2824549" y="1092794"/>
                  </a:lnTo>
                  <a:lnTo>
                    <a:pt x="2833125" y="1078828"/>
                  </a:lnTo>
                  <a:lnTo>
                    <a:pt x="2842019" y="1065179"/>
                  </a:lnTo>
                  <a:lnTo>
                    <a:pt x="2851549" y="1051530"/>
                  </a:lnTo>
                  <a:lnTo>
                    <a:pt x="2862031" y="1038516"/>
                  </a:lnTo>
                  <a:lnTo>
                    <a:pt x="2867113" y="1032168"/>
                  </a:lnTo>
                  <a:lnTo>
                    <a:pt x="2872831" y="1025820"/>
                  </a:lnTo>
                  <a:lnTo>
                    <a:pt x="2873149" y="1025820"/>
                  </a:lnTo>
                  <a:lnTo>
                    <a:pt x="2873466" y="1025820"/>
                  </a:lnTo>
                  <a:lnTo>
                    <a:pt x="2873784" y="1028041"/>
                  </a:lnTo>
                  <a:lnTo>
                    <a:pt x="2873466" y="1032168"/>
                  </a:lnTo>
                  <a:lnTo>
                    <a:pt x="2873149" y="1037881"/>
                  </a:lnTo>
                  <a:lnTo>
                    <a:pt x="2870607" y="1054387"/>
                  </a:lnTo>
                  <a:lnTo>
                    <a:pt x="2866796" y="1076289"/>
                  </a:lnTo>
                  <a:lnTo>
                    <a:pt x="2856313" y="1132471"/>
                  </a:lnTo>
                  <a:lnTo>
                    <a:pt x="2843925" y="1197859"/>
                  </a:lnTo>
                  <a:lnTo>
                    <a:pt x="2819784" y="1318160"/>
                  </a:lnTo>
                  <a:lnTo>
                    <a:pt x="2815654" y="1340062"/>
                  </a:lnTo>
                  <a:lnTo>
                    <a:pt x="2812478" y="1355933"/>
                  </a:lnTo>
                  <a:lnTo>
                    <a:pt x="2811525" y="1365455"/>
                  </a:lnTo>
                  <a:lnTo>
                    <a:pt x="2811207" y="1366725"/>
                  </a:lnTo>
                  <a:lnTo>
                    <a:pt x="2811525" y="1367042"/>
                  </a:lnTo>
                  <a:lnTo>
                    <a:pt x="2811843" y="1366407"/>
                  </a:lnTo>
                  <a:lnTo>
                    <a:pt x="2828678" y="1332761"/>
                  </a:lnTo>
                  <a:lnTo>
                    <a:pt x="2846149" y="1298798"/>
                  </a:lnTo>
                  <a:lnTo>
                    <a:pt x="2864255" y="1265469"/>
                  </a:lnTo>
                  <a:lnTo>
                    <a:pt x="2882360" y="1232775"/>
                  </a:lnTo>
                  <a:lnTo>
                    <a:pt x="2901419" y="1200716"/>
                  </a:lnTo>
                  <a:lnTo>
                    <a:pt x="2920160" y="1169927"/>
                  </a:lnTo>
                  <a:lnTo>
                    <a:pt x="2938584" y="1140089"/>
                  </a:lnTo>
                  <a:lnTo>
                    <a:pt x="2957325" y="1112792"/>
                  </a:lnTo>
                  <a:lnTo>
                    <a:pt x="2974796" y="1086764"/>
                  </a:lnTo>
                  <a:lnTo>
                    <a:pt x="2991314" y="1062957"/>
                  </a:lnTo>
                  <a:lnTo>
                    <a:pt x="3007514" y="1041373"/>
                  </a:lnTo>
                  <a:lnTo>
                    <a:pt x="3022125" y="1022963"/>
                  </a:lnTo>
                  <a:lnTo>
                    <a:pt x="3035467" y="1006775"/>
                  </a:lnTo>
                  <a:lnTo>
                    <a:pt x="3041820" y="999791"/>
                  </a:lnTo>
                  <a:lnTo>
                    <a:pt x="3047537" y="993760"/>
                  </a:lnTo>
                  <a:lnTo>
                    <a:pt x="3052620" y="988682"/>
                  </a:lnTo>
                  <a:lnTo>
                    <a:pt x="3057384" y="984555"/>
                  </a:lnTo>
                  <a:lnTo>
                    <a:pt x="3062149" y="981381"/>
                  </a:lnTo>
                  <a:lnTo>
                    <a:pt x="3065643" y="978524"/>
                  </a:lnTo>
                  <a:lnTo>
                    <a:pt x="3079937" y="971224"/>
                  </a:lnTo>
                  <a:lnTo>
                    <a:pt x="3094549" y="964241"/>
                  </a:lnTo>
                  <a:lnTo>
                    <a:pt x="3109161" y="958210"/>
                  </a:lnTo>
                  <a:lnTo>
                    <a:pt x="3116784" y="955353"/>
                  </a:lnTo>
                  <a:lnTo>
                    <a:pt x="3124408" y="953131"/>
                  </a:lnTo>
                  <a:lnTo>
                    <a:pt x="3132031" y="950909"/>
                  </a:lnTo>
                  <a:lnTo>
                    <a:pt x="3139337" y="948687"/>
                  </a:lnTo>
                  <a:lnTo>
                    <a:pt x="3146961" y="946783"/>
                  </a:lnTo>
                  <a:lnTo>
                    <a:pt x="3154902" y="945196"/>
                  </a:lnTo>
                  <a:lnTo>
                    <a:pt x="3162208" y="943609"/>
                  </a:lnTo>
                  <a:lnTo>
                    <a:pt x="3170149" y="942974"/>
                  </a:lnTo>
                  <a:lnTo>
                    <a:pt x="3178090" y="942339"/>
                  </a:lnTo>
                  <a:lnTo>
                    <a:pt x="3185714" y="941387"/>
                  </a:lnTo>
                  <a:close/>
                  <a:moveTo>
                    <a:pt x="176612" y="941387"/>
                  </a:moveTo>
                  <a:lnTo>
                    <a:pt x="184236" y="942339"/>
                  </a:lnTo>
                  <a:lnTo>
                    <a:pt x="192177" y="942974"/>
                  </a:lnTo>
                  <a:lnTo>
                    <a:pt x="200118" y="943609"/>
                  </a:lnTo>
                  <a:lnTo>
                    <a:pt x="207742" y="945196"/>
                  </a:lnTo>
                  <a:lnTo>
                    <a:pt x="215047" y="946783"/>
                  </a:lnTo>
                  <a:lnTo>
                    <a:pt x="222989" y="948687"/>
                  </a:lnTo>
                  <a:lnTo>
                    <a:pt x="230295" y="950909"/>
                  </a:lnTo>
                  <a:lnTo>
                    <a:pt x="238236" y="953131"/>
                  </a:lnTo>
                  <a:lnTo>
                    <a:pt x="245542" y="955353"/>
                  </a:lnTo>
                  <a:lnTo>
                    <a:pt x="253165" y="958210"/>
                  </a:lnTo>
                  <a:lnTo>
                    <a:pt x="268095" y="964241"/>
                  </a:lnTo>
                  <a:lnTo>
                    <a:pt x="282389" y="971224"/>
                  </a:lnTo>
                  <a:lnTo>
                    <a:pt x="296683" y="978524"/>
                  </a:lnTo>
                  <a:lnTo>
                    <a:pt x="300812" y="981381"/>
                  </a:lnTo>
                  <a:lnTo>
                    <a:pt x="304624" y="984555"/>
                  </a:lnTo>
                  <a:lnTo>
                    <a:pt x="309706" y="988682"/>
                  </a:lnTo>
                  <a:lnTo>
                    <a:pt x="314789" y="993760"/>
                  </a:lnTo>
                  <a:lnTo>
                    <a:pt x="320824" y="999791"/>
                  </a:lnTo>
                  <a:lnTo>
                    <a:pt x="326859" y="1006775"/>
                  </a:lnTo>
                  <a:lnTo>
                    <a:pt x="340201" y="1022963"/>
                  </a:lnTo>
                  <a:lnTo>
                    <a:pt x="354812" y="1041373"/>
                  </a:lnTo>
                  <a:lnTo>
                    <a:pt x="371012" y="1062957"/>
                  </a:lnTo>
                  <a:lnTo>
                    <a:pt x="387530" y="1086764"/>
                  </a:lnTo>
                  <a:lnTo>
                    <a:pt x="405636" y="1112792"/>
                  </a:lnTo>
                  <a:lnTo>
                    <a:pt x="423742" y="1140089"/>
                  </a:lnTo>
                  <a:lnTo>
                    <a:pt x="442166" y="1169927"/>
                  </a:lnTo>
                  <a:lnTo>
                    <a:pt x="460907" y="1200716"/>
                  </a:lnTo>
                  <a:lnTo>
                    <a:pt x="479966" y="1232775"/>
                  </a:lnTo>
                  <a:lnTo>
                    <a:pt x="498389" y="1265469"/>
                  </a:lnTo>
                  <a:lnTo>
                    <a:pt x="516177" y="1298798"/>
                  </a:lnTo>
                  <a:lnTo>
                    <a:pt x="533966" y="1332761"/>
                  </a:lnTo>
                  <a:lnTo>
                    <a:pt x="550801" y="1366407"/>
                  </a:lnTo>
                  <a:lnTo>
                    <a:pt x="550801" y="1367042"/>
                  </a:lnTo>
                  <a:lnTo>
                    <a:pt x="551119" y="1366725"/>
                  </a:lnTo>
                  <a:lnTo>
                    <a:pt x="551119" y="1365455"/>
                  </a:lnTo>
                  <a:lnTo>
                    <a:pt x="549848" y="1355933"/>
                  </a:lnTo>
                  <a:lnTo>
                    <a:pt x="546672" y="1340062"/>
                  </a:lnTo>
                  <a:lnTo>
                    <a:pt x="542542" y="1318160"/>
                  </a:lnTo>
                  <a:lnTo>
                    <a:pt x="519036" y="1197859"/>
                  </a:lnTo>
                  <a:lnTo>
                    <a:pt x="506013" y="1132471"/>
                  </a:lnTo>
                  <a:lnTo>
                    <a:pt x="495530" y="1076289"/>
                  </a:lnTo>
                  <a:lnTo>
                    <a:pt x="491719" y="1054387"/>
                  </a:lnTo>
                  <a:lnTo>
                    <a:pt x="489495" y="1037881"/>
                  </a:lnTo>
                  <a:lnTo>
                    <a:pt x="488860" y="1032168"/>
                  </a:lnTo>
                  <a:lnTo>
                    <a:pt x="488542" y="1028041"/>
                  </a:lnTo>
                  <a:lnTo>
                    <a:pt x="488860" y="1025820"/>
                  </a:lnTo>
                  <a:lnTo>
                    <a:pt x="489177" y="1025820"/>
                  </a:lnTo>
                  <a:lnTo>
                    <a:pt x="489495" y="1025820"/>
                  </a:lnTo>
                  <a:lnTo>
                    <a:pt x="495213" y="1032168"/>
                  </a:lnTo>
                  <a:lnTo>
                    <a:pt x="500295" y="1038516"/>
                  </a:lnTo>
                  <a:lnTo>
                    <a:pt x="510777" y="1051530"/>
                  </a:lnTo>
                  <a:lnTo>
                    <a:pt x="520307" y="1065179"/>
                  </a:lnTo>
                  <a:lnTo>
                    <a:pt x="529201" y="1078828"/>
                  </a:lnTo>
                  <a:lnTo>
                    <a:pt x="537777" y="1092794"/>
                  </a:lnTo>
                  <a:lnTo>
                    <a:pt x="545719" y="1106443"/>
                  </a:lnTo>
                  <a:lnTo>
                    <a:pt x="552707" y="1119775"/>
                  </a:lnTo>
                  <a:lnTo>
                    <a:pt x="559060" y="1132789"/>
                  </a:lnTo>
                  <a:lnTo>
                    <a:pt x="565095" y="1144851"/>
                  </a:lnTo>
                  <a:lnTo>
                    <a:pt x="569860" y="1155960"/>
                  </a:lnTo>
                  <a:lnTo>
                    <a:pt x="577483" y="1174370"/>
                  </a:lnTo>
                  <a:lnTo>
                    <a:pt x="582566" y="1187067"/>
                  </a:lnTo>
                  <a:lnTo>
                    <a:pt x="584154" y="1191511"/>
                  </a:lnTo>
                  <a:lnTo>
                    <a:pt x="590507" y="1215635"/>
                  </a:lnTo>
                  <a:lnTo>
                    <a:pt x="596542" y="1237219"/>
                  </a:lnTo>
                  <a:lnTo>
                    <a:pt x="602578" y="1256581"/>
                  </a:lnTo>
                  <a:lnTo>
                    <a:pt x="607978" y="1274991"/>
                  </a:lnTo>
                  <a:lnTo>
                    <a:pt x="618778" y="1309272"/>
                  </a:lnTo>
                  <a:lnTo>
                    <a:pt x="629895" y="1344823"/>
                  </a:lnTo>
                  <a:lnTo>
                    <a:pt x="635613" y="1364186"/>
                  </a:lnTo>
                  <a:lnTo>
                    <a:pt x="641013" y="1385770"/>
                  </a:lnTo>
                  <a:lnTo>
                    <a:pt x="647366" y="1409576"/>
                  </a:lnTo>
                  <a:lnTo>
                    <a:pt x="653719" y="1436556"/>
                  </a:lnTo>
                  <a:lnTo>
                    <a:pt x="660389" y="1466711"/>
                  </a:lnTo>
                  <a:lnTo>
                    <a:pt x="668013" y="1501627"/>
                  </a:lnTo>
                  <a:lnTo>
                    <a:pt x="675636" y="1540670"/>
                  </a:lnTo>
                  <a:lnTo>
                    <a:pt x="684213" y="1585108"/>
                  </a:lnTo>
                  <a:lnTo>
                    <a:pt x="319871" y="2147887"/>
                  </a:lnTo>
                  <a:lnTo>
                    <a:pt x="0" y="2147887"/>
                  </a:lnTo>
                  <a:lnTo>
                    <a:pt x="318" y="1978387"/>
                  </a:lnTo>
                  <a:lnTo>
                    <a:pt x="953" y="1828884"/>
                  </a:lnTo>
                  <a:lnTo>
                    <a:pt x="2541" y="1696204"/>
                  </a:lnTo>
                  <a:lnTo>
                    <a:pt x="4447" y="1578442"/>
                  </a:lnTo>
                  <a:lnTo>
                    <a:pt x="6671" y="1472425"/>
                  </a:lnTo>
                  <a:lnTo>
                    <a:pt x="8894" y="1374343"/>
                  </a:lnTo>
                  <a:lnTo>
                    <a:pt x="11753" y="1282609"/>
                  </a:lnTo>
                  <a:lnTo>
                    <a:pt x="14612" y="1193415"/>
                  </a:lnTo>
                  <a:lnTo>
                    <a:pt x="17153" y="1179767"/>
                  </a:lnTo>
                  <a:lnTo>
                    <a:pt x="19694" y="1166118"/>
                  </a:lnTo>
                  <a:lnTo>
                    <a:pt x="23188" y="1153104"/>
                  </a:lnTo>
                  <a:lnTo>
                    <a:pt x="26365" y="1140724"/>
                  </a:lnTo>
                  <a:lnTo>
                    <a:pt x="29859" y="1128662"/>
                  </a:lnTo>
                  <a:lnTo>
                    <a:pt x="33671" y="1116918"/>
                  </a:lnTo>
                  <a:lnTo>
                    <a:pt x="37800" y="1105808"/>
                  </a:lnTo>
                  <a:lnTo>
                    <a:pt x="42247" y="1094699"/>
                  </a:lnTo>
                  <a:lnTo>
                    <a:pt x="46694" y="1084224"/>
                  </a:lnTo>
                  <a:lnTo>
                    <a:pt x="51777" y="1074067"/>
                  </a:lnTo>
                  <a:lnTo>
                    <a:pt x="56541" y="1064544"/>
                  </a:lnTo>
                  <a:lnTo>
                    <a:pt x="61624" y="1054704"/>
                  </a:lnTo>
                  <a:lnTo>
                    <a:pt x="67024" y="1045817"/>
                  </a:lnTo>
                  <a:lnTo>
                    <a:pt x="72424" y="1037247"/>
                  </a:lnTo>
                  <a:lnTo>
                    <a:pt x="78141" y="1029311"/>
                  </a:lnTo>
                  <a:lnTo>
                    <a:pt x="83541" y="1021376"/>
                  </a:lnTo>
                  <a:lnTo>
                    <a:pt x="89259" y="1014075"/>
                  </a:lnTo>
                  <a:lnTo>
                    <a:pt x="95294" y="1006457"/>
                  </a:lnTo>
                  <a:lnTo>
                    <a:pt x="101012" y="999791"/>
                  </a:lnTo>
                  <a:lnTo>
                    <a:pt x="107047" y="993443"/>
                  </a:lnTo>
                  <a:lnTo>
                    <a:pt x="113083" y="987095"/>
                  </a:lnTo>
                  <a:lnTo>
                    <a:pt x="118800" y="981699"/>
                  </a:lnTo>
                  <a:lnTo>
                    <a:pt x="124836" y="975985"/>
                  </a:lnTo>
                  <a:lnTo>
                    <a:pt x="130871" y="970906"/>
                  </a:lnTo>
                  <a:lnTo>
                    <a:pt x="136906" y="966145"/>
                  </a:lnTo>
                  <a:lnTo>
                    <a:pt x="142624" y="962019"/>
                  </a:lnTo>
                  <a:lnTo>
                    <a:pt x="148659" y="957575"/>
                  </a:lnTo>
                  <a:lnTo>
                    <a:pt x="154694" y="953766"/>
                  </a:lnTo>
                  <a:lnTo>
                    <a:pt x="165812" y="947100"/>
                  </a:lnTo>
                  <a:lnTo>
                    <a:pt x="176612" y="941387"/>
                  </a:lnTo>
                  <a:close/>
                  <a:moveTo>
                    <a:pt x="1531981" y="658812"/>
                  </a:moveTo>
                  <a:lnTo>
                    <a:pt x="1531981" y="659130"/>
                  </a:lnTo>
                  <a:lnTo>
                    <a:pt x="1532299" y="658812"/>
                  </a:lnTo>
                  <a:lnTo>
                    <a:pt x="1532934" y="669616"/>
                  </a:lnTo>
                  <a:lnTo>
                    <a:pt x="1534523" y="682009"/>
                  </a:lnTo>
                  <a:lnTo>
                    <a:pt x="1536430" y="695673"/>
                  </a:lnTo>
                  <a:lnTo>
                    <a:pt x="1538654" y="711244"/>
                  </a:lnTo>
                  <a:lnTo>
                    <a:pt x="1541514" y="728085"/>
                  </a:lnTo>
                  <a:lnTo>
                    <a:pt x="1545327" y="746198"/>
                  </a:lnTo>
                  <a:lnTo>
                    <a:pt x="1549458" y="765900"/>
                  </a:lnTo>
                  <a:lnTo>
                    <a:pt x="1554543" y="786873"/>
                  </a:lnTo>
                  <a:lnTo>
                    <a:pt x="1560263" y="808799"/>
                  </a:lnTo>
                  <a:lnTo>
                    <a:pt x="1566936" y="831678"/>
                  </a:lnTo>
                  <a:lnTo>
                    <a:pt x="1574562" y="855828"/>
                  </a:lnTo>
                  <a:lnTo>
                    <a:pt x="1583142" y="881250"/>
                  </a:lnTo>
                  <a:lnTo>
                    <a:pt x="1592993" y="907307"/>
                  </a:lnTo>
                  <a:lnTo>
                    <a:pt x="1604115" y="934000"/>
                  </a:lnTo>
                  <a:lnTo>
                    <a:pt x="1615872" y="961963"/>
                  </a:lnTo>
                  <a:lnTo>
                    <a:pt x="1629218" y="990245"/>
                  </a:lnTo>
                  <a:lnTo>
                    <a:pt x="1633667" y="953066"/>
                  </a:lnTo>
                  <a:lnTo>
                    <a:pt x="1638752" y="917476"/>
                  </a:lnTo>
                  <a:lnTo>
                    <a:pt x="1643518" y="884745"/>
                  </a:lnTo>
                  <a:lnTo>
                    <a:pt x="1648285" y="855193"/>
                  </a:lnTo>
                  <a:lnTo>
                    <a:pt x="1652733" y="830089"/>
                  </a:lnTo>
                  <a:lnTo>
                    <a:pt x="1656547" y="809752"/>
                  </a:lnTo>
                  <a:lnTo>
                    <a:pt x="1660678" y="788779"/>
                  </a:lnTo>
                  <a:lnTo>
                    <a:pt x="1633350" y="725225"/>
                  </a:lnTo>
                  <a:lnTo>
                    <a:pt x="1677202" y="683280"/>
                  </a:lnTo>
                  <a:lnTo>
                    <a:pt x="1708661" y="683280"/>
                  </a:lnTo>
                  <a:lnTo>
                    <a:pt x="1752831" y="725225"/>
                  </a:lnTo>
                  <a:lnTo>
                    <a:pt x="1725503" y="788779"/>
                  </a:lnTo>
                  <a:lnTo>
                    <a:pt x="1729634" y="809752"/>
                  </a:lnTo>
                  <a:lnTo>
                    <a:pt x="1737578" y="855193"/>
                  </a:lnTo>
                  <a:lnTo>
                    <a:pt x="1742344" y="884745"/>
                  </a:lnTo>
                  <a:lnTo>
                    <a:pt x="1747111" y="917476"/>
                  </a:lnTo>
                  <a:lnTo>
                    <a:pt x="1752513" y="953066"/>
                  </a:lnTo>
                  <a:lnTo>
                    <a:pt x="1756962" y="990245"/>
                  </a:lnTo>
                  <a:lnTo>
                    <a:pt x="1770308" y="961963"/>
                  </a:lnTo>
                  <a:lnTo>
                    <a:pt x="1782066" y="934000"/>
                  </a:lnTo>
                  <a:lnTo>
                    <a:pt x="1792870" y="907307"/>
                  </a:lnTo>
                  <a:lnTo>
                    <a:pt x="1802720" y="881250"/>
                  </a:lnTo>
                  <a:lnTo>
                    <a:pt x="1811618" y="855828"/>
                  </a:lnTo>
                  <a:lnTo>
                    <a:pt x="1818927" y="831678"/>
                  </a:lnTo>
                  <a:lnTo>
                    <a:pt x="1825600" y="808799"/>
                  </a:lnTo>
                  <a:lnTo>
                    <a:pt x="1831638" y="786873"/>
                  </a:lnTo>
                  <a:lnTo>
                    <a:pt x="1836404" y="765900"/>
                  </a:lnTo>
                  <a:lnTo>
                    <a:pt x="1840853" y="746198"/>
                  </a:lnTo>
                  <a:lnTo>
                    <a:pt x="1844348" y="728085"/>
                  </a:lnTo>
                  <a:lnTo>
                    <a:pt x="1847208" y="711244"/>
                  </a:lnTo>
                  <a:lnTo>
                    <a:pt x="1849750" y="695673"/>
                  </a:lnTo>
                  <a:lnTo>
                    <a:pt x="1851657" y="682009"/>
                  </a:lnTo>
                  <a:lnTo>
                    <a:pt x="1852928" y="669616"/>
                  </a:lnTo>
                  <a:lnTo>
                    <a:pt x="1853881" y="658812"/>
                  </a:lnTo>
                  <a:lnTo>
                    <a:pt x="1854199" y="659130"/>
                  </a:lnTo>
                  <a:lnTo>
                    <a:pt x="1854199" y="658812"/>
                  </a:lnTo>
                  <a:lnTo>
                    <a:pt x="1871359" y="662943"/>
                  </a:lnTo>
                  <a:lnTo>
                    <a:pt x="1889154" y="667392"/>
                  </a:lnTo>
                  <a:lnTo>
                    <a:pt x="1908220" y="673111"/>
                  </a:lnTo>
                  <a:lnTo>
                    <a:pt x="1927922" y="679467"/>
                  </a:lnTo>
                  <a:lnTo>
                    <a:pt x="1946988" y="684869"/>
                  </a:lnTo>
                  <a:lnTo>
                    <a:pt x="1964465" y="690271"/>
                  </a:lnTo>
                  <a:lnTo>
                    <a:pt x="1980354" y="695355"/>
                  </a:lnTo>
                  <a:lnTo>
                    <a:pt x="1994971" y="700122"/>
                  </a:lnTo>
                  <a:lnTo>
                    <a:pt x="2008000" y="704888"/>
                  </a:lnTo>
                  <a:lnTo>
                    <a:pt x="2019757" y="709337"/>
                  </a:lnTo>
                  <a:lnTo>
                    <a:pt x="2030243" y="713786"/>
                  </a:lnTo>
                  <a:lnTo>
                    <a:pt x="2039459" y="717917"/>
                  </a:lnTo>
                  <a:lnTo>
                    <a:pt x="2047721" y="722048"/>
                  </a:lnTo>
                  <a:lnTo>
                    <a:pt x="2054712" y="725861"/>
                  </a:lnTo>
                  <a:lnTo>
                    <a:pt x="2060749" y="729674"/>
                  </a:lnTo>
                  <a:lnTo>
                    <a:pt x="2065834" y="733170"/>
                  </a:lnTo>
                  <a:lnTo>
                    <a:pt x="2070282" y="736665"/>
                  </a:lnTo>
                  <a:lnTo>
                    <a:pt x="2073778" y="739843"/>
                  </a:lnTo>
                  <a:lnTo>
                    <a:pt x="2076638" y="743021"/>
                  </a:lnTo>
                  <a:lnTo>
                    <a:pt x="2078862" y="746198"/>
                  </a:lnTo>
                  <a:lnTo>
                    <a:pt x="2084264" y="751600"/>
                  </a:lnTo>
                  <a:lnTo>
                    <a:pt x="2089348" y="757002"/>
                  </a:lnTo>
                  <a:lnTo>
                    <a:pt x="2093797" y="763040"/>
                  </a:lnTo>
                  <a:lnTo>
                    <a:pt x="2097928" y="769395"/>
                  </a:lnTo>
                  <a:lnTo>
                    <a:pt x="2100788" y="774480"/>
                  </a:lnTo>
                  <a:lnTo>
                    <a:pt x="2109368" y="788779"/>
                  </a:lnTo>
                  <a:lnTo>
                    <a:pt x="2139238" y="838033"/>
                  </a:lnTo>
                  <a:lnTo>
                    <a:pt x="2158940" y="870446"/>
                  </a:lnTo>
                  <a:lnTo>
                    <a:pt x="2180866" y="905400"/>
                  </a:lnTo>
                  <a:lnTo>
                    <a:pt x="2203428" y="941626"/>
                  </a:lnTo>
                  <a:lnTo>
                    <a:pt x="2226942" y="977216"/>
                  </a:lnTo>
                  <a:lnTo>
                    <a:pt x="2242196" y="999778"/>
                  </a:lnTo>
                  <a:lnTo>
                    <a:pt x="2256495" y="1021068"/>
                  </a:lnTo>
                  <a:lnTo>
                    <a:pt x="2280963" y="997553"/>
                  </a:lnTo>
                  <a:lnTo>
                    <a:pt x="2305749" y="972450"/>
                  </a:lnTo>
                  <a:lnTo>
                    <a:pt x="2326086" y="951159"/>
                  </a:lnTo>
                  <a:lnTo>
                    <a:pt x="2345470" y="930186"/>
                  </a:lnTo>
                  <a:lnTo>
                    <a:pt x="2380107" y="892372"/>
                  </a:lnTo>
                  <a:lnTo>
                    <a:pt x="2405529" y="864090"/>
                  </a:lnTo>
                  <a:lnTo>
                    <a:pt x="2417286" y="850109"/>
                  </a:lnTo>
                  <a:lnTo>
                    <a:pt x="2417922" y="849791"/>
                  </a:lnTo>
                  <a:lnTo>
                    <a:pt x="2421735" y="845660"/>
                  </a:lnTo>
                  <a:lnTo>
                    <a:pt x="2425548" y="841847"/>
                  </a:lnTo>
                  <a:lnTo>
                    <a:pt x="2429679" y="838033"/>
                  </a:lnTo>
                  <a:lnTo>
                    <a:pt x="2433493" y="834856"/>
                  </a:lnTo>
                  <a:lnTo>
                    <a:pt x="2437941" y="831678"/>
                  </a:lnTo>
                  <a:lnTo>
                    <a:pt x="2442072" y="828818"/>
                  </a:lnTo>
                  <a:lnTo>
                    <a:pt x="2446521" y="826276"/>
                  </a:lnTo>
                  <a:lnTo>
                    <a:pt x="2451605" y="823734"/>
                  </a:lnTo>
                  <a:lnTo>
                    <a:pt x="2456054" y="821509"/>
                  </a:lnTo>
                  <a:lnTo>
                    <a:pt x="2460821" y="819603"/>
                  </a:lnTo>
                  <a:lnTo>
                    <a:pt x="2465587" y="818014"/>
                  </a:lnTo>
                  <a:lnTo>
                    <a:pt x="2470672" y="816425"/>
                  </a:lnTo>
                  <a:lnTo>
                    <a:pt x="2475756" y="815154"/>
                  </a:lnTo>
                  <a:lnTo>
                    <a:pt x="2480522" y="814201"/>
                  </a:lnTo>
                  <a:lnTo>
                    <a:pt x="2485607" y="813565"/>
                  </a:lnTo>
                  <a:lnTo>
                    <a:pt x="2491009" y="812930"/>
                  </a:lnTo>
                  <a:lnTo>
                    <a:pt x="2495775" y="812930"/>
                  </a:lnTo>
                  <a:lnTo>
                    <a:pt x="2500860" y="812930"/>
                  </a:lnTo>
                  <a:lnTo>
                    <a:pt x="2506262" y="812930"/>
                  </a:lnTo>
                  <a:lnTo>
                    <a:pt x="2511346" y="813565"/>
                  </a:lnTo>
                  <a:lnTo>
                    <a:pt x="2516113" y="814201"/>
                  </a:lnTo>
                  <a:lnTo>
                    <a:pt x="2521515" y="815154"/>
                  </a:lnTo>
                  <a:lnTo>
                    <a:pt x="2526281" y="816425"/>
                  </a:lnTo>
                  <a:lnTo>
                    <a:pt x="2531366" y="817696"/>
                  </a:lnTo>
                  <a:lnTo>
                    <a:pt x="2536132" y="819603"/>
                  </a:lnTo>
                  <a:lnTo>
                    <a:pt x="2541216" y="821509"/>
                  </a:lnTo>
                  <a:lnTo>
                    <a:pt x="2545983" y="823734"/>
                  </a:lnTo>
                  <a:lnTo>
                    <a:pt x="2550432" y="826276"/>
                  </a:lnTo>
                  <a:lnTo>
                    <a:pt x="2555198" y="828818"/>
                  </a:lnTo>
                  <a:lnTo>
                    <a:pt x="2559647" y="831678"/>
                  </a:lnTo>
                  <a:lnTo>
                    <a:pt x="2563778" y="835174"/>
                  </a:lnTo>
                  <a:lnTo>
                    <a:pt x="2568227" y="838351"/>
                  </a:lnTo>
                  <a:lnTo>
                    <a:pt x="2572358" y="842164"/>
                  </a:lnTo>
                  <a:lnTo>
                    <a:pt x="2576171" y="845978"/>
                  </a:lnTo>
                  <a:lnTo>
                    <a:pt x="2579666" y="850109"/>
                  </a:lnTo>
                  <a:lnTo>
                    <a:pt x="2583162" y="854240"/>
                  </a:lnTo>
                  <a:lnTo>
                    <a:pt x="2586022" y="858688"/>
                  </a:lnTo>
                  <a:lnTo>
                    <a:pt x="2589200" y="863137"/>
                  </a:lnTo>
                  <a:lnTo>
                    <a:pt x="2591742" y="867586"/>
                  </a:lnTo>
                  <a:lnTo>
                    <a:pt x="2593966" y="872035"/>
                  </a:lnTo>
                  <a:lnTo>
                    <a:pt x="2596190" y="876801"/>
                  </a:lnTo>
                  <a:lnTo>
                    <a:pt x="2598097" y="881250"/>
                  </a:lnTo>
                  <a:lnTo>
                    <a:pt x="2600004" y="886334"/>
                  </a:lnTo>
                  <a:lnTo>
                    <a:pt x="2601275" y="891419"/>
                  </a:lnTo>
                  <a:lnTo>
                    <a:pt x="2602546" y="896185"/>
                  </a:lnTo>
                  <a:lnTo>
                    <a:pt x="2603499" y="901269"/>
                  </a:lnTo>
                  <a:lnTo>
                    <a:pt x="2604452" y="906036"/>
                  </a:lnTo>
                  <a:lnTo>
                    <a:pt x="2604770" y="911438"/>
                  </a:lnTo>
                  <a:lnTo>
                    <a:pt x="2605088" y="916522"/>
                  </a:lnTo>
                  <a:lnTo>
                    <a:pt x="2605088" y="921289"/>
                  </a:lnTo>
                  <a:lnTo>
                    <a:pt x="2604770" y="926691"/>
                  </a:lnTo>
                  <a:lnTo>
                    <a:pt x="2604452" y="931775"/>
                  </a:lnTo>
                  <a:lnTo>
                    <a:pt x="2603499" y="936542"/>
                  </a:lnTo>
                  <a:lnTo>
                    <a:pt x="2602546" y="941944"/>
                  </a:lnTo>
                  <a:lnTo>
                    <a:pt x="2601275" y="947028"/>
                  </a:lnTo>
                  <a:lnTo>
                    <a:pt x="2600004" y="951795"/>
                  </a:lnTo>
                  <a:lnTo>
                    <a:pt x="2598415" y="956879"/>
                  </a:lnTo>
                  <a:lnTo>
                    <a:pt x="2596190" y="961646"/>
                  </a:lnTo>
                  <a:lnTo>
                    <a:pt x="2593966" y="966412"/>
                  </a:lnTo>
                  <a:lnTo>
                    <a:pt x="2591742" y="970861"/>
                  </a:lnTo>
                  <a:lnTo>
                    <a:pt x="2588564" y="975627"/>
                  </a:lnTo>
                  <a:lnTo>
                    <a:pt x="2585704" y="980076"/>
                  </a:lnTo>
                  <a:lnTo>
                    <a:pt x="2582844" y="984207"/>
                  </a:lnTo>
                  <a:lnTo>
                    <a:pt x="2579349" y="988656"/>
                  </a:lnTo>
                  <a:lnTo>
                    <a:pt x="2566638" y="1003273"/>
                  </a:lnTo>
                  <a:lnTo>
                    <a:pt x="2534543" y="1039181"/>
                  </a:lnTo>
                  <a:lnTo>
                    <a:pt x="2512935" y="1063014"/>
                  </a:lnTo>
                  <a:lnTo>
                    <a:pt x="2488784" y="1089071"/>
                  </a:lnTo>
                  <a:lnTo>
                    <a:pt x="2463045" y="1116399"/>
                  </a:lnTo>
                  <a:lnTo>
                    <a:pt x="2436352" y="1143409"/>
                  </a:lnTo>
                  <a:lnTo>
                    <a:pt x="2417922" y="1161204"/>
                  </a:lnTo>
                  <a:lnTo>
                    <a:pt x="2400127" y="1178682"/>
                  </a:lnTo>
                  <a:lnTo>
                    <a:pt x="2382332" y="1195206"/>
                  </a:lnTo>
                  <a:lnTo>
                    <a:pt x="2364537" y="1210776"/>
                  </a:lnTo>
                  <a:lnTo>
                    <a:pt x="2354050" y="1219038"/>
                  </a:lnTo>
                  <a:lnTo>
                    <a:pt x="2343882" y="1226983"/>
                  </a:lnTo>
                  <a:lnTo>
                    <a:pt x="2333395" y="1234927"/>
                  </a:lnTo>
                  <a:lnTo>
                    <a:pt x="2322591" y="1241918"/>
                  </a:lnTo>
                  <a:lnTo>
                    <a:pt x="2316236" y="1246049"/>
                  </a:lnTo>
                  <a:lnTo>
                    <a:pt x="2309562" y="1249862"/>
                  </a:lnTo>
                  <a:lnTo>
                    <a:pt x="2301936" y="1253357"/>
                  </a:lnTo>
                  <a:lnTo>
                    <a:pt x="2294310" y="1257171"/>
                  </a:lnTo>
                  <a:lnTo>
                    <a:pt x="2284141" y="1260984"/>
                  </a:lnTo>
                  <a:lnTo>
                    <a:pt x="2279057" y="1262891"/>
                  </a:lnTo>
                  <a:lnTo>
                    <a:pt x="2272701" y="1264797"/>
                  </a:lnTo>
                  <a:lnTo>
                    <a:pt x="2266346" y="1266068"/>
                  </a:lnTo>
                  <a:lnTo>
                    <a:pt x="2258720" y="1267339"/>
                  </a:lnTo>
                  <a:lnTo>
                    <a:pt x="2250775" y="1267975"/>
                  </a:lnTo>
                  <a:lnTo>
                    <a:pt x="2241242" y="1268610"/>
                  </a:lnTo>
                  <a:lnTo>
                    <a:pt x="2233934" y="1268293"/>
                  </a:lnTo>
                  <a:lnTo>
                    <a:pt x="2226307" y="1267657"/>
                  </a:lnTo>
                  <a:lnTo>
                    <a:pt x="2217727" y="1266068"/>
                  </a:lnTo>
                  <a:lnTo>
                    <a:pt x="2209148" y="1263844"/>
                  </a:lnTo>
                  <a:lnTo>
                    <a:pt x="2198979" y="1260666"/>
                  </a:lnTo>
                  <a:lnTo>
                    <a:pt x="2190717" y="1257171"/>
                  </a:lnTo>
                  <a:lnTo>
                    <a:pt x="2184044" y="1253357"/>
                  </a:lnTo>
                  <a:lnTo>
                    <a:pt x="2178324" y="1250180"/>
                  </a:lnTo>
                  <a:lnTo>
                    <a:pt x="2172922" y="1246684"/>
                  </a:lnTo>
                  <a:lnTo>
                    <a:pt x="2168473" y="1243824"/>
                  </a:lnTo>
                  <a:lnTo>
                    <a:pt x="2160846" y="1237787"/>
                  </a:lnTo>
                  <a:lnTo>
                    <a:pt x="2154491" y="1232067"/>
                  </a:lnTo>
                  <a:lnTo>
                    <a:pt x="2148454" y="1226347"/>
                  </a:lnTo>
                  <a:lnTo>
                    <a:pt x="2137967" y="1215225"/>
                  </a:lnTo>
                  <a:lnTo>
                    <a:pt x="2128116" y="1204103"/>
                  </a:lnTo>
                  <a:lnTo>
                    <a:pt x="2118265" y="1192028"/>
                  </a:lnTo>
                  <a:lnTo>
                    <a:pt x="2109050" y="1179953"/>
                  </a:lnTo>
                  <a:lnTo>
                    <a:pt x="2098882" y="1166924"/>
                  </a:lnTo>
                  <a:lnTo>
                    <a:pt x="2078862" y="1138961"/>
                  </a:lnTo>
                  <a:lnTo>
                    <a:pt x="2058525" y="1108773"/>
                  </a:lnTo>
                  <a:lnTo>
                    <a:pt x="2037552" y="1077313"/>
                  </a:lnTo>
                  <a:lnTo>
                    <a:pt x="2017215" y="1045219"/>
                  </a:lnTo>
                  <a:lnTo>
                    <a:pt x="2012766" y="1038546"/>
                  </a:lnTo>
                  <a:lnTo>
                    <a:pt x="2012766" y="1409700"/>
                  </a:lnTo>
                  <a:lnTo>
                    <a:pt x="1373096" y="1409700"/>
                  </a:lnTo>
                  <a:lnTo>
                    <a:pt x="1373096" y="1002002"/>
                  </a:lnTo>
                  <a:lnTo>
                    <a:pt x="1372779" y="1002002"/>
                  </a:lnTo>
                  <a:lnTo>
                    <a:pt x="1371190" y="1003591"/>
                  </a:lnTo>
                  <a:lnTo>
                    <a:pt x="1369283" y="1005815"/>
                  </a:lnTo>
                  <a:lnTo>
                    <a:pt x="1367694" y="1009311"/>
                  </a:lnTo>
                  <a:lnTo>
                    <a:pt x="1365470" y="1013124"/>
                  </a:lnTo>
                  <a:lnTo>
                    <a:pt x="1363246" y="1018526"/>
                  </a:lnTo>
                  <a:lnTo>
                    <a:pt x="1361339" y="1024882"/>
                  </a:lnTo>
                  <a:lnTo>
                    <a:pt x="1356572" y="1039181"/>
                  </a:lnTo>
                  <a:lnTo>
                    <a:pt x="1351806" y="1056658"/>
                  </a:lnTo>
                  <a:lnTo>
                    <a:pt x="1347039" y="1077313"/>
                  </a:lnTo>
                  <a:lnTo>
                    <a:pt x="1342273" y="1099557"/>
                  </a:lnTo>
                  <a:lnTo>
                    <a:pt x="1337506" y="1124025"/>
                  </a:lnTo>
                  <a:lnTo>
                    <a:pt x="1332740" y="1149765"/>
                  </a:lnTo>
                  <a:lnTo>
                    <a:pt x="1328291" y="1176775"/>
                  </a:lnTo>
                  <a:lnTo>
                    <a:pt x="1324160" y="1204421"/>
                  </a:lnTo>
                  <a:lnTo>
                    <a:pt x="1320029" y="1232702"/>
                  </a:lnTo>
                  <a:lnTo>
                    <a:pt x="1316534" y="1260984"/>
                  </a:lnTo>
                  <a:lnTo>
                    <a:pt x="1313674" y="1288948"/>
                  </a:lnTo>
                  <a:lnTo>
                    <a:pt x="1311449" y="1316276"/>
                  </a:lnTo>
                  <a:lnTo>
                    <a:pt x="1309543" y="1342333"/>
                  </a:lnTo>
                  <a:lnTo>
                    <a:pt x="1308589" y="1375699"/>
                  </a:lnTo>
                  <a:lnTo>
                    <a:pt x="1307636" y="1409700"/>
                  </a:lnTo>
                  <a:lnTo>
                    <a:pt x="1106488" y="1409700"/>
                  </a:lnTo>
                  <a:lnTo>
                    <a:pt x="1106488" y="1388409"/>
                  </a:lnTo>
                  <a:lnTo>
                    <a:pt x="1106488" y="1368072"/>
                  </a:lnTo>
                  <a:lnTo>
                    <a:pt x="1107441" y="1348688"/>
                  </a:lnTo>
                  <a:lnTo>
                    <a:pt x="1108077" y="1330893"/>
                  </a:lnTo>
                  <a:lnTo>
                    <a:pt x="1111255" y="1293396"/>
                  </a:lnTo>
                  <a:lnTo>
                    <a:pt x="1114750" y="1257171"/>
                  </a:lnTo>
                  <a:lnTo>
                    <a:pt x="1118563" y="1222534"/>
                  </a:lnTo>
                  <a:lnTo>
                    <a:pt x="1122694" y="1189486"/>
                  </a:lnTo>
                  <a:lnTo>
                    <a:pt x="1127143" y="1158345"/>
                  </a:lnTo>
                  <a:lnTo>
                    <a:pt x="1131592" y="1128156"/>
                  </a:lnTo>
                  <a:lnTo>
                    <a:pt x="1136358" y="1099875"/>
                  </a:lnTo>
                  <a:lnTo>
                    <a:pt x="1141125" y="1072865"/>
                  </a:lnTo>
                  <a:lnTo>
                    <a:pt x="1146209" y="1047125"/>
                  </a:lnTo>
                  <a:lnTo>
                    <a:pt x="1151929" y="1022975"/>
                  </a:lnTo>
                  <a:lnTo>
                    <a:pt x="1157013" y="999778"/>
                  </a:lnTo>
                  <a:lnTo>
                    <a:pt x="1162733" y="978170"/>
                  </a:lnTo>
                  <a:lnTo>
                    <a:pt x="1168135" y="957832"/>
                  </a:lnTo>
                  <a:lnTo>
                    <a:pt x="1174173" y="938448"/>
                  </a:lnTo>
                  <a:lnTo>
                    <a:pt x="1179893" y="920653"/>
                  </a:lnTo>
                  <a:lnTo>
                    <a:pt x="1185295" y="903812"/>
                  </a:lnTo>
                  <a:lnTo>
                    <a:pt x="1191332" y="887923"/>
                  </a:lnTo>
                  <a:lnTo>
                    <a:pt x="1197052" y="873306"/>
                  </a:lnTo>
                  <a:lnTo>
                    <a:pt x="1202454" y="859959"/>
                  </a:lnTo>
                  <a:lnTo>
                    <a:pt x="1208174" y="847567"/>
                  </a:lnTo>
                  <a:lnTo>
                    <a:pt x="1213258" y="835809"/>
                  </a:lnTo>
                  <a:lnTo>
                    <a:pt x="1218343" y="825005"/>
                  </a:lnTo>
                  <a:lnTo>
                    <a:pt x="1223745" y="815472"/>
                  </a:lnTo>
                  <a:lnTo>
                    <a:pt x="1228511" y="806892"/>
                  </a:lnTo>
                  <a:lnTo>
                    <a:pt x="1233278" y="798948"/>
                  </a:lnTo>
                  <a:lnTo>
                    <a:pt x="1237727" y="791957"/>
                  </a:lnTo>
                  <a:lnTo>
                    <a:pt x="1245989" y="780199"/>
                  </a:lnTo>
                  <a:lnTo>
                    <a:pt x="1252980" y="771302"/>
                  </a:lnTo>
                  <a:lnTo>
                    <a:pt x="1258700" y="764947"/>
                  </a:lnTo>
                  <a:lnTo>
                    <a:pt x="1269186" y="759545"/>
                  </a:lnTo>
                  <a:lnTo>
                    <a:pt x="1280308" y="754142"/>
                  </a:lnTo>
                  <a:lnTo>
                    <a:pt x="1292383" y="748105"/>
                  </a:lnTo>
                  <a:lnTo>
                    <a:pt x="1304776" y="742703"/>
                  </a:lnTo>
                  <a:lnTo>
                    <a:pt x="1331469" y="731263"/>
                  </a:lnTo>
                  <a:lnTo>
                    <a:pt x="1359750" y="720141"/>
                  </a:lnTo>
                  <a:lnTo>
                    <a:pt x="1388349" y="709973"/>
                  </a:lnTo>
                  <a:lnTo>
                    <a:pt x="1416949" y="699486"/>
                  </a:lnTo>
                  <a:lnTo>
                    <a:pt x="1444595" y="690271"/>
                  </a:lnTo>
                  <a:lnTo>
                    <a:pt x="1470652" y="681691"/>
                  </a:lnTo>
                  <a:lnTo>
                    <a:pt x="1477325" y="677878"/>
                  </a:lnTo>
                  <a:lnTo>
                    <a:pt x="1484316" y="674065"/>
                  </a:lnTo>
                  <a:lnTo>
                    <a:pt x="1491624" y="671205"/>
                  </a:lnTo>
                  <a:lnTo>
                    <a:pt x="1499569" y="668027"/>
                  </a:lnTo>
                  <a:lnTo>
                    <a:pt x="1507513" y="665167"/>
                  </a:lnTo>
                  <a:lnTo>
                    <a:pt x="1515139" y="662943"/>
                  </a:lnTo>
                  <a:lnTo>
                    <a:pt x="1523401" y="660718"/>
                  </a:lnTo>
                  <a:lnTo>
                    <a:pt x="1531981" y="658812"/>
                  </a:lnTo>
                  <a:close/>
                  <a:moveTo>
                    <a:pt x="3016555" y="246062"/>
                  </a:moveTo>
                  <a:lnTo>
                    <a:pt x="3026093" y="246062"/>
                  </a:lnTo>
                  <a:lnTo>
                    <a:pt x="3039447" y="247014"/>
                  </a:lnTo>
                  <a:lnTo>
                    <a:pt x="3052165" y="248600"/>
                  </a:lnTo>
                  <a:lnTo>
                    <a:pt x="3064883" y="250822"/>
                  </a:lnTo>
                  <a:lnTo>
                    <a:pt x="3076965" y="253360"/>
                  </a:lnTo>
                  <a:lnTo>
                    <a:pt x="3089047" y="256851"/>
                  </a:lnTo>
                  <a:lnTo>
                    <a:pt x="3100493" y="260976"/>
                  </a:lnTo>
                  <a:lnTo>
                    <a:pt x="3111303" y="265736"/>
                  </a:lnTo>
                  <a:lnTo>
                    <a:pt x="3122113" y="270496"/>
                  </a:lnTo>
                  <a:lnTo>
                    <a:pt x="3132605" y="276526"/>
                  </a:lnTo>
                  <a:lnTo>
                    <a:pt x="3142462" y="282872"/>
                  </a:lnTo>
                  <a:lnTo>
                    <a:pt x="3152318" y="289536"/>
                  </a:lnTo>
                  <a:lnTo>
                    <a:pt x="3161539" y="296518"/>
                  </a:lnTo>
                  <a:lnTo>
                    <a:pt x="3170123" y="304451"/>
                  </a:lnTo>
                  <a:lnTo>
                    <a:pt x="3178708" y="312384"/>
                  </a:lnTo>
                  <a:lnTo>
                    <a:pt x="3186339" y="320952"/>
                  </a:lnTo>
                  <a:lnTo>
                    <a:pt x="3194287" y="330472"/>
                  </a:lnTo>
                  <a:lnTo>
                    <a:pt x="3201282" y="339675"/>
                  </a:lnTo>
                  <a:lnTo>
                    <a:pt x="3207959" y="349512"/>
                  </a:lnTo>
                  <a:lnTo>
                    <a:pt x="3214318" y="359984"/>
                  </a:lnTo>
                  <a:lnTo>
                    <a:pt x="3220041" y="370456"/>
                  </a:lnTo>
                  <a:lnTo>
                    <a:pt x="3225128" y="381563"/>
                  </a:lnTo>
                  <a:lnTo>
                    <a:pt x="3229898" y="392669"/>
                  </a:lnTo>
                  <a:lnTo>
                    <a:pt x="3234349" y="404093"/>
                  </a:lnTo>
                  <a:lnTo>
                    <a:pt x="3238482" y="416152"/>
                  </a:lnTo>
                  <a:lnTo>
                    <a:pt x="3241980" y="428528"/>
                  </a:lnTo>
                  <a:lnTo>
                    <a:pt x="3244523" y="440586"/>
                  </a:lnTo>
                  <a:lnTo>
                    <a:pt x="3247067" y="453280"/>
                  </a:lnTo>
                  <a:lnTo>
                    <a:pt x="3248974" y="466290"/>
                  </a:lnTo>
                  <a:lnTo>
                    <a:pt x="3249928" y="479301"/>
                  </a:lnTo>
                  <a:lnTo>
                    <a:pt x="3251200" y="492629"/>
                  </a:lnTo>
                  <a:lnTo>
                    <a:pt x="3251200" y="505957"/>
                  </a:lnTo>
                  <a:lnTo>
                    <a:pt x="3251200" y="519602"/>
                  </a:lnTo>
                  <a:lnTo>
                    <a:pt x="3249292" y="530709"/>
                  </a:lnTo>
                  <a:lnTo>
                    <a:pt x="3247385" y="541498"/>
                  </a:lnTo>
                  <a:lnTo>
                    <a:pt x="3245159" y="551970"/>
                  </a:lnTo>
                  <a:lnTo>
                    <a:pt x="3242933" y="562442"/>
                  </a:lnTo>
                  <a:lnTo>
                    <a:pt x="3240390" y="572914"/>
                  </a:lnTo>
                  <a:lnTo>
                    <a:pt x="3237846" y="582751"/>
                  </a:lnTo>
                  <a:lnTo>
                    <a:pt x="3231805" y="602426"/>
                  </a:lnTo>
                  <a:lnTo>
                    <a:pt x="3225446" y="621148"/>
                  </a:lnTo>
                  <a:lnTo>
                    <a:pt x="3218133" y="639236"/>
                  </a:lnTo>
                  <a:lnTo>
                    <a:pt x="3210503" y="656690"/>
                  </a:lnTo>
                  <a:lnTo>
                    <a:pt x="3201918" y="673508"/>
                  </a:lnTo>
                  <a:lnTo>
                    <a:pt x="3193016" y="689057"/>
                  </a:lnTo>
                  <a:lnTo>
                    <a:pt x="3183795" y="704289"/>
                  </a:lnTo>
                  <a:lnTo>
                    <a:pt x="3174257" y="718252"/>
                  </a:lnTo>
                  <a:lnTo>
                    <a:pt x="3164082" y="732215"/>
                  </a:lnTo>
                  <a:lnTo>
                    <a:pt x="3153590" y="745225"/>
                  </a:lnTo>
                  <a:lnTo>
                    <a:pt x="3142780" y="756966"/>
                  </a:lnTo>
                  <a:lnTo>
                    <a:pt x="3131652" y="768390"/>
                  </a:lnTo>
                  <a:lnTo>
                    <a:pt x="3120523" y="778862"/>
                  </a:lnTo>
                  <a:lnTo>
                    <a:pt x="3109077" y="788700"/>
                  </a:lnTo>
                  <a:lnTo>
                    <a:pt x="3097631" y="797902"/>
                  </a:lnTo>
                  <a:lnTo>
                    <a:pt x="3085867" y="806153"/>
                  </a:lnTo>
                  <a:lnTo>
                    <a:pt x="3074103" y="813452"/>
                  </a:lnTo>
                  <a:lnTo>
                    <a:pt x="3062339" y="820116"/>
                  </a:lnTo>
                  <a:lnTo>
                    <a:pt x="3050575" y="826145"/>
                  </a:lnTo>
                  <a:lnTo>
                    <a:pt x="3038811" y="831222"/>
                  </a:lnTo>
                  <a:lnTo>
                    <a:pt x="3027365" y="835665"/>
                  </a:lnTo>
                  <a:lnTo>
                    <a:pt x="3015919" y="839473"/>
                  </a:lnTo>
                  <a:lnTo>
                    <a:pt x="3004472" y="842011"/>
                  </a:lnTo>
                  <a:lnTo>
                    <a:pt x="2993662" y="844233"/>
                  </a:lnTo>
                  <a:lnTo>
                    <a:pt x="2982852" y="845502"/>
                  </a:lnTo>
                  <a:lnTo>
                    <a:pt x="2972678" y="846137"/>
                  </a:lnTo>
                  <a:lnTo>
                    <a:pt x="2962503" y="845819"/>
                  </a:lnTo>
                  <a:lnTo>
                    <a:pt x="2952647" y="844550"/>
                  </a:lnTo>
                  <a:lnTo>
                    <a:pt x="2943427" y="842646"/>
                  </a:lnTo>
                  <a:lnTo>
                    <a:pt x="2937703" y="841059"/>
                  </a:lnTo>
                  <a:lnTo>
                    <a:pt x="2931662" y="839155"/>
                  </a:lnTo>
                  <a:lnTo>
                    <a:pt x="2925939" y="837251"/>
                  </a:lnTo>
                  <a:lnTo>
                    <a:pt x="2920534" y="835030"/>
                  </a:lnTo>
                  <a:lnTo>
                    <a:pt x="2914811" y="832492"/>
                  </a:lnTo>
                  <a:lnTo>
                    <a:pt x="2909724" y="829953"/>
                  </a:lnTo>
                  <a:lnTo>
                    <a:pt x="2904319" y="826780"/>
                  </a:lnTo>
                  <a:lnTo>
                    <a:pt x="2899550" y="823924"/>
                  </a:lnTo>
                  <a:lnTo>
                    <a:pt x="2894780" y="820433"/>
                  </a:lnTo>
                  <a:lnTo>
                    <a:pt x="2890329" y="817260"/>
                  </a:lnTo>
                  <a:lnTo>
                    <a:pt x="2885878" y="813452"/>
                  </a:lnTo>
                  <a:lnTo>
                    <a:pt x="2881427" y="809644"/>
                  </a:lnTo>
                  <a:lnTo>
                    <a:pt x="2873160" y="801710"/>
                  </a:lnTo>
                  <a:lnTo>
                    <a:pt x="2865529" y="793142"/>
                  </a:lnTo>
                  <a:lnTo>
                    <a:pt x="2857899" y="783622"/>
                  </a:lnTo>
                  <a:lnTo>
                    <a:pt x="2851222" y="773785"/>
                  </a:lnTo>
                  <a:lnTo>
                    <a:pt x="2845181" y="763630"/>
                  </a:lnTo>
                  <a:lnTo>
                    <a:pt x="2839458" y="752524"/>
                  </a:lnTo>
                  <a:lnTo>
                    <a:pt x="2834052" y="741417"/>
                  </a:lnTo>
                  <a:lnTo>
                    <a:pt x="2829283" y="729676"/>
                  </a:lnTo>
                  <a:lnTo>
                    <a:pt x="2825150" y="717300"/>
                  </a:lnTo>
                  <a:lnTo>
                    <a:pt x="2821017" y="704607"/>
                  </a:lnTo>
                  <a:lnTo>
                    <a:pt x="2817519" y="691913"/>
                  </a:lnTo>
                  <a:lnTo>
                    <a:pt x="2814340" y="678585"/>
                  </a:lnTo>
                  <a:lnTo>
                    <a:pt x="2811478" y="665257"/>
                  </a:lnTo>
                  <a:lnTo>
                    <a:pt x="2809253" y="651612"/>
                  </a:lnTo>
                  <a:lnTo>
                    <a:pt x="2807027" y="637967"/>
                  </a:lnTo>
                  <a:lnTo>
                    <a:pt x="2805119" y="623687"/>
                  </a:lnTo>
                  <a:lnTo>
                    <a:pt x="2803529" y="609724"/>
                  </a:lnTo>
                  <a:lnTo>
                    <a:pt x="2802576" y="595444"/>
                  </a:lnTo>
                  <a:lnTo>
                    <a:pt x="2801304" y="580847"/>
                  </a:lnTo>
                  <a:lnTo>
                    <a:pt x="2800986" y="566885"/>
                  </a:lnTo>
                  <a:lnTo>
                    <a:pt x="2800350" y="538325"/>
                  </a:lnTo>
                  <a:lnTo>
                    <a:pt x="2800350" y="509765"/>
                  </a:lnTo>
                  <a:lnTo>
                    <a:pt x="2800986" y="482157"/>
                  </a:lnTo>
                  <a:lnTo>
                    <a:pt x="2801622" y="468512"/>
                  </a:lnTo>
                  <a:lnTo>
                    <a:pt x="2803212" y="455501"/>
                  </a:lnTo>
                  <a:lnTo>
                    <a:pt x="2805437" y="442490"/>
                  </a:lnTo>
                  <a:lnTo>
                    <a:pt x="2807981" y="429797"/>
                  </a:lnTo>
                  <a:lnTo>
                    <a:pt x="2811478" y="417738"/>
                  </a:lnTo>
                  <a:lnTo>
                    <a:pt x="2815294" y="405680"/>
                  </a:lnTo>
                  <a:lnTo>
                    <a:pt x="2819109" y="394256"/>
                  </a:lnTo>
                  <a:lnTo>
                    <a:pt x="2824196" y="383149"/>
                  </a:lnTo>
                  <a:lnTo>
                    <a:pt x="2829283" y="372360"/>
                  </a:lnTo>
                  <a:lnTo>
                    <a:pt x="2835006" y="361888"/>
                  </a:lnTo>
                  <a:lnTo>
                    <a:pt x="2840729" y="351733"/>
                  </a:lnTo>
                  <a:lnTo>
                    <a:pt x="2847406" y="342213"/>
                  </a:lnTo>
                  <a:lnTo>
                    <a:pt x="2854083" y="333011"/>
                  </a:lnTo>
                  <a:lnTo>
                    <a:pt x="2861714" y="324125"/>
                  </a:lnTo>
                  <a:lnTo>
                    <a:pt x="2869027" y="315875"/>
                  </a:lnTo>
                  <a:lnTo>
                    <a:pt x="2876975" y="307624"/>
                  </a:lnTo>
                  <a:lnTo>
                    <a:pt x="2885242" y="300326"/>
                  </a:lnTo>
                  <a:lnTo>
                    <a:pt x="2893191" y="293344"/>
                  </a:lnTo>
                  <a:lnTo>
                    <a:pt x="2901775" y="286363"/>
                  </a:lnTo>
                  <a:lnTo>
                    <a:pt x="2910678" y="280651"/>
                  </a:lnTo>
                  <a:lnTo>
                    <a:pt x="2920216" y="274622"/>
                  </a:lnTo>
                  <a:lnTo>
                    <a:pt x="2929119" y="269544"/>
                  </a:lnTo>
                  <a:lnTo>
                    <a:pt x="2938657" y="265102"/>
                  </a:lnTo>
                  <a:lnTo>
                    <a:pt x="2947878" y="260976"/>
                  </a:lnTo>
                  <a:lnTo>
                    <a:pt x="2957734" y="257168"/>
                  </a:lnTo>
                  <a:lnTo>
                    <a:pt x="2967273" y="253995"/>
                  </a:lnTo>
                  <a:lnTo>
                    <a:pt x="2977129" y="251139"/>
                  </a:lnTo>
                  <a:lnTo>
                    <a:pt x="2986985" y="248918"/>
                  </a:lnTo>
                  <a:lnTo>
                    <a:pt x="2996842" y="247648"/>
                  </a:lnTo>
                  <a:lnTo>
                    <a:pt x="3006698" y="246379"/>
                  </a:lnTo>
                  <a:lnTo>
                    <a:pt x="3016555" y="246062"/>
                  </a:lnTo>
                  <a:close/>
                  <a:moveTo>
                    <a:pt x="336073" y="246062"/>
                  </a:moveTo>
                  <a:lnTo>
                    <a:pt x="345605" y="246062"/>
                  </a:lnTo>
                  <a:lnTo>
                    <a:pt x="355772" y="246379"/>
                  </a:lnTo>
                  <a:lnTo>
                    <a:pt x="365304" y="247648"/>
                  </a:lnTo>
                  <a:lnTo>
                    <a:pt x="375153" y="248918"/>
                  </a:lnTo>
                  <a:lnTo>
                    <a:pt x="385003" y="251139"/>
                  </a:lnTo>
                  <a:lnTo>
                    <a:pt x="394852" y="253995"/>
                  </a:lnTo>
                  <a:lnTo>
                    <a:pt x="404384" y="257168"/>
                  </a:lnTo>
                  <a:lnTo>
                    <a:pt x="414233" y="260976"/>
                  </a:lnTo>
                  <a:lnTo>
                    <a:pt x="423765" y="265102"/>
                  </a:lnTo>
                  <a:lnTo>
                    <a:pt x="432979" y="269544"/>
                  </a:lnTo>
                  <a:lnTo>
                    <a:pt x="442511" y="274622"/>
                  </a:lnTo>
                  <a:lnTo>
                    <a:pt x="451407" y="280651"/>
                  </a:lnTo>
                  <a:lnTo>
                    <a:pt x="460303" y="286363"/>
                  </a:lnTo>
                  <a:lnTo>
                    <a:pt x="468882" y="293344"/>
                  </a:lnTo>
                  <a:lnTo>
                    <a:pt x="477460" y="300326"/>
                  </a:lnTo>
                  <a:lnTo>
                    <a:pt x="485086" y="307624"/>
                  </a:lnTo>
                  <a:lnTo>
                    <a:pt x="493029" y="315875"/>
                  </a:lnTo>
                  <a:lnTo>
                    <a:pt x="500654" y="324125"/>
                  </a:lnTo>
                  <a:lnTo>
                    <a:pt x="507962" y="333011"/>
                  </a:lnTo>
                  <a:lnTo>
                    <a:pt x="514634" y="342213"/>
                  </a:lnTo>
                  <a:lnTo>
                    <a:pt x="521306" y="351733"/>
                  </a:lnTo>
                  <a:lnTo>
                    <a:pt x="527025" y="361888"/>
                  </a:lnTo>
                  <a:lnTo>
                    <a:pt x="532744" y="372360"/>
                  </a:lnTo>
                  <a:lnTo>
                    <a:pt x="537828" y="383149"/>
                  </a:lnTo>
                  <a:lnTo>
                    <a:pt x="542912" y="394256"/>
                  </a:lnTo>
                  <a:lnTo>
                    <a:pt x="546724" y="405680"/>
                  </a:lnTo>
                  <a:lnTo>
                    <a:pt x="550855" y="417738"/>
                  </a:lnTo>
                  <a:lnTo>
                    <a:pt x="554032" y="429797"/>
                  </a:lnTo>
                  <a:lnTo>
                    <a:pt x="556574" y="442490"/>
                  </a:lnTo>
                  <a:lnTo>
                    <a:pt x="558798" y="455501"/>
                  </a:lnTo>
                  <a:lnTo>
                    <a:pt x="560386" y="468512"/>
                  </a:lnTo>
                  <a:lnTo>
                    <a:pt x="561022" y="482157"/>
                  </a:lnTo>
                  <a:lnTo>
                    <a:pt x="561657" y="509765"/>
                  </a:lnTo>
                  <a:lnTo>
                    <a:pt x="561975" y="538325"/>
                  </a:lnTo>
                  <a:lnTo>
                    <a:pt x="561657" y="552287"/>
                  </a:lnTo>
                  <a:lnTo>
                    <a:pt x="561340" y="566885"/>
                  </a:lnTo>
                  <a:lnTo>
                    <a:pt x="560704" y="580847"/>
                  </a:lnTo>
                  <a:lnTo>
                    <a:pt x="559433" y="595444"/>
                  </a:lnTo>
                  <a:lnTo>
                    <a:pt x="558480" y="609724"/>
                  </a:lnTo>
                  <a:lnTo>
                    <a:pt x="556891" y="623687"/>
                  </a:lnTo>
                  <a:lnTo>
                    <a:pt x="554985" y="637967"/>
                  </a:lnTo>
                  <a:lnTo>
                    <a:pt x="552761" y="651612"/>
                  </a:lnTo>
                  <a:lnTo>
                    <a:pt x="550537" y="665257"/>
                  </a:lnTo>
                  <a:lnTo>
                    <a:pt x="547677" y="678585"/>
                  </a:lnTo>
                  <a:lnTo>
                    <a:pt x="544500" y="691913"/>
                  </a:lnTo>
                  <a:lnTo>
                    <a:pt x="541005" y="704607"/>
                  </a:lnTo>
                  <a:lnTo>
                    <a:pt x="537193" y="717300"/>
                  </a:lnTo>
                  <a:lnTo>
                    <a:pt x="532744" y="729676"/>
                  </a:lnTo>
                  <a:lnTo>
                    <a:pt x="527979" y="741417"/>
                  </a:lnTo>
                  <a:lnTo>
                    <a:pt x="522577" y="752524"/>
                  </a:lnTo>
                  <a:lnTo>
                    <a:pt x="517176" y="763630"/>
                  </a:lnTo>
                  <a:lnTo>
                    <a:pt x="510821" y="773785"/>
                  </a:lnTo>
                  <a:lnTo>
                    <a:pt x="504149" y="783622"/>
                  </a:lnTo>
                  <a:lnTo>
                    <a:pt x="497159" y="793142"/>
                  </a:lnTo>
                  <a:lnTo>
                    <a:pt x="489216" y="801710"/>
                  </a:lnTo>
                  <a:lnTo>
                    <a:pt x="480638" y="809644"/>
                  </a:lnTo>
                  <a:lnTo>
                    <a:pt x="476507" y="813452"/>
                  </a:lnTo>
                  <a:lnTo>
                    <a:pt x="472059" y="817260"/>
                  </a:lnTo>
                  <a:lnTo>
                    <a:pt x="467293" y="820433"/>
                  </a:lnTo>
                  <a:lnTo>
                    <a:pt x="462527" y="823924"/>
                  </a:lnTo>
                  <a:lnTo>
                    <a:pt x="457762" y="826780"/>
                  </a:lnTo>
                  <a:lnTo>
                    <a:pt x="452360" y="829953"/>
                  </a:lnTo>
                  <a:lnTo>
                    <a:pt x="447277" y="832492"/>
                  </a:lnTo>
                  <a:lnTo>
                    <a:pt x="441875" y="835030"/>
                  </a:lnTo>
                  <a:lnTo>
                    <a:pt x="436474" y="837251"/>
                  </a:lnTo>
                  <a:lnTo>
                    <a:pt x="430437" y="839155"/>
                  </a:lnTo>
                  <a:lnTo>
                    <a:pt x="425036" y="841059"/>
                  </a:lnTo>
                  <a:lnTo>
                    <a:pt x="418682" y="842646"/>
                  </a:lnTo>
                  <a:lnTo>
                    <a:pt x="409150" y="844550"/>
                  </a:lnTo>
                  <a:lnTo>
                    <a:pt x="399618" y="845819"/>
                  </a:lnTo>
                  <a:lnTo>
                    <a:pt x="389451" y="846137"/>
                  </a:lnTo>
                  <a:lnTo>
                    <a:pt x="379284" y="845502"/>
                  </a:lnTo>
                  <a:lnTo>
                    <a:pt x="368481" y="844233"/>
                  </a:lnTo>
                  <a:lnTo>
                    <a:pt x="357679" y="842011"/>
                  </a:lnTo>
                  <a:lnTo>
                    <a:pt x="346558" y="839473"/>
                  </a:lnTo>
                  <a:lnTo>
                    <a:pt x="334803" y="835665"/>
                  </a:lnTo>
                  <a:lnTo>
                    <a:pt x="323364" y="831222"/>
                  </a:lnTo>
                  <a:lnTo>
                    <a:pt x="311609" y="826145"/>
                  </a:lnTo>
                  <a:lnTo>
                    <a:pt x="299853" y="820116"/>
                  </a:lnTo>
                  <a:lnTo>
                    <a:pt x="288097" y="813452"/>
                  </a:lnTo>
                  <a:lnTo>
                    <a:pt x="276659" y="806153"/>
                  </a:lnTo>
                  <a:lnTo>
                    <a:pt x="264586" y="797902"/>
                  </a:lnTo>
                  <a:lnTo>
                    <a:pt x="253148" y="788700"/>
                  </a:lnTo>
                  <a:lnTo>
                    <a:pt x="241709" y="778862"/>
                  </a:lnTo>
                  <a:lnTo>
                    <a:pt x="230589" y="768390"/>
                  </a:lnTo>
                  <a:lnTo>
                    <a:pt x="219469" y="756966"/>
                  </a:lnTo>
                  <a:lnTo>
                    <a:pt x="208666" y="745225"/>
                  </a:lnTo>
                  <a:lnTo>
                    <a:pt x="198181" y="732215"/>
                  </a:lnTo>
                  <a:lnTo>
                    <a:pt x="188014" y="718252"/>
                  </a:lnTo>
                  <a:lnTo>
                    <a:pt x="178482" y="704289"/>
                  </a:lnTo>
                  <a:lnTo>
                    <a:pt x="169268" y="689057"/>
                  </a:lnTo>
                  <a:lnTo>
                    <a:pt x="160054" y="673508"/>
                  </a:lnTo>
                  <a:lnTo>
                    <a:pt x="152111" y="656690"/>
                  </a:lnTo>
                  <a:lnTo>
                    <a:pt x="144168" y="639236"/>
                  </a:lnTo>
                  <a:lnTo>
                    <a:pt x="136861" y="621148"/>
                  </a:lnTo>
                  <a:lnTo>
                    <a:pt x="130506" y="602426"/>
                  </a:lnTo>
                  <a:lnTo>
                    <a:pt x="124469" y="582751"/>
                  </a:lnTo>
                  <a:lnTo>
                    <a:pt x="121928" y="572914"/>
                  </a:lnTo>
                  <a:lnTo>
                    <a:pt x="119386" y="562442"/>
                  </a:lnTo>
                  <a:lnTo>
                    <a:pt x="117162" y="551970"/>
                  </a:lnTo>
                  <a:lnTo>
                    <a:pt x="114938" y="541498"/>
                  </a:lnTo>
                  <a:lnTo>
                    <a:pt x="113031" y="530709"/>
                  </a:lnTo>
                  <a:lnTo>
                    <a:pt x="111443" y="519602"/>
                  </a:lnTo>
                  <a:lnTo>
                    <a:pt x="111125" y="505957"/>
                  </a:lnTo>
                  <a:lnTo>
                    <a:pt x="111443" y="492629"/>
                  </a:lnTo>
                  <a:lnTo>
                    <a:pt x="112396" y="479301"/>
                  </a:lnTo>
                  <a:lnTo>
                    <a:pt x="113349" y="466290"/>
                  </a:lnTo>
                  <a:lnTo>
                    <a:pt x="115255" y="453280"/>
                  </a:lnTo>
                  <a:lnTo>
                    <a:pt x="117797" y="440586"/>
                  </a:lnTo>
                  <a:lnTo>
                    <a:pt x="120657" y="428528"/>
                  </a:lnTo>
                  <a:lnTo>
                    <a:pt x="124152" y="416152"/>
                  </a:lnTo>
                  <a:lnTo>
                    <a:pt x="127964" y="404093"/>
                  </a:lnTo>
                  <a:lnTo>
                    <a:pt x="132412" y="392669"/>
                  </a:lnTo>
                  <a:lnTo>
                    <a:pt x="137178" y="381563"/>
                  </a:lnTo>
                  <a:lnTo>
                    <a:pt x="142262" y="370456"/>
                  </a:lnTo>
                  <a:lnTo>
                    <a:pt x="148299" y="359984"/>
                  </a:lnTo>
                  <a:lnTo>
                    <a:pt x="154335" y="349512"/>
                  </a:lnTo>
                  <a:lnTo>
                    <a:pt x="161008" y="339675"/>
                  </a:lnTo>
                  <a:lnTo>
                    <a:pt x="167998" y="330472"/>
                  </a:lnTo>
                  <a:lnTo>
                    <a:pt x="175941" y="320952"/>
                  </a:lnTo>
                  <a:lnTo>
                    <a:pt x="183566" y="312384"/>
                  </a:lnTo>
                  <a:lnTo>
                    <a:pt x="192145" y="304451"/>
                  </a:lnTo>
                  <a:lnTo>
                    <a:pt x="200723" y="296518"/>
                  </a:lnTo>
                  <a:lnTo>
                    <a:pt x="209937" y="289536"/>
                  </a:lnTo>
                  <a:lnTo>
                    <a:pt x="219787" y="282872"/>
                  </a:lnTo>
                  <a:lnTo>
                    <a:pt x="229636" y="276526"/>
                  </a:lnTo>
                  <a:lnTo>
                    <a:pt x="240121" y="270496"/>
                  </a:lnTo>
                  <a:lnTo>
                    <a:pt x="250923" y="265736"/>
                  </a:lnTo>
                  <a:lnTo>
                    <a:pt x="262044" y="260976"/>
                  </a:lnTo>
                  <a:lnTo>
                    <a:pt x="273482" y="256851"/>
                  </a:lnTo>
                  <a:lnTo>
                    <a:pt x="285238" y="253360"/>
                  </a:lnTo>
                  <a:lnTo>
                    <a:pt x="297311" y="250822"/>
                  </a:lnTo>
                  <a:lnTo>
                    <a:pt x="310020" y="248600"/>
                  </a:lnTo>
                  <a:lnTo>
                    <a:pt x="323047" y="247014"/>
                  </a:lnTo>
                  <a:lnTo>
                    <a:pt x="336073" y="246062"/>
                  </a:lnTo>
                  <a:close/>
                  <a:moveTo>
                    <a:pt x="1696249" y="0"/>
                  </a:moveTo>
                  <a:lnTo>
                    <a:pt x="1709607" y="317"/>
                  </a:lnTo>
                  <a:lnTo>
                    <a:pt x="1722646" y="952"/>
                  </a:lnTo>
                  <a:lnTo>
                    <a:pt x="1735368" y="2856"/>
                  </a:lnTo>
                  <a:lnTo>
                    <a:pt x="1747771" y="5077"/>
                  </a:lnTo>
                  <a:lnTo>
                    <a:pt x="1759538" y="7616"/>
                  </a:lnTo>
                  <a:lnTo>
                    <a:pt x="1771306" y="11424"/>
                  </a:lnTo>
                  <a:lnTo>
                    <a:pt x="1782755" y="15232"/>
                  </a:lnTo>
                  <a:lnTo>
                    <a:pt x="1793886" y="19992"/>
                  </a:lnTo>
                  <a:lnTo>
                    <a:pt x="1804699" y="24752"/>
                  </a:lnTo>
                  <a:lnTo>
                    <a:pt x="1814876" y="30782"/>
                  </a:lnTo>
                  <a:lnTo>
                    <a:pt x="1825053" y="36811"/>
                  </a:lnTo>
                  <a:lnTo>
                    <a:pt x="1834594" y="43475"/>
                  </a:lnTo>
                  <a:lnTo>
                    <a:pt x="1844136" y="50457"/>
                  </a:lnTo>
                  <a:lnTo>
                    <a:pt x="1853040" y="58390"/>
                  </a:lnTo>
                  <a:lnTo>
                    <a:pt x="1861627" y="66006"/>
                  </a:lnTo>
                  <a:lnTo>
                    <a:pt x="1869578" y="74574"/>
                  </a:lnTo>
                  <a:lnTo>
                    <a:pt x="1877529" y="83460"/>
                  </a:lnTo>
                  <a:lnTo>
                    <a:pt x="1884526" y="92663"/>
                  </a:lnTo>
                  <a:lnTo>
                    <a:pt x="1891523" y="102818"/>
                  </a:lnTo>
                  <a:lnTo>
                    <a:pt x="1898201" y="112972"/>
                  </a:lnTo>
                  <a:lnTo>
                    <a:pt x="1904244" y="123127"/>
                  </a:lnTo>
                  <a:lnTo>
                    <a:pt x="1909969" y="133917"/>
                  </a:lnTo>
                  <a:lnTo>
                    <a:pt x="1915057" y="145024"/>
                  </a:lnTo>
                  <a:lnTo>
                    <a:pt x="1919828" y="156765"/>
                  </a:lnTo>
                  <a:lnTo>
                    <a:pt x="1924280" y="168189"/>
                  </a:lnTo>
                  <a:lnTo>
                    <a:pt x="1928097" y="180566"/>
                  </a:lnTo>
                  <a:lnTo>
                    <a:pt x="1931595" y="192624"/>
                  </a:lnTo>
                  <a:lnTo>
                    <a:pt x="1934457" y="205318"/>
                  </a:lnTo>
                  <a:lnTo>
                    <a:pt x="1937002" y="218012"/>
                  </a:lnTo>
                  <a:lnTo>
                    <a:pt x="1938910" y="231022"/>
                  </a:lnTo>
                  <a:lnTo>
                    <a:pt x="1940500" y="244351"/>
                  </a:lnTo>
                  <a:lnTo>
                    <a:pt x="1941136" y="257679"/>
                  </a:lnTo>
                  <a:lnTo>
                    <a:pt x="1947815" y="260218"/>
                  </a:lnTo>
                  <a:lnTo>
                    <a:pt x="1951313" y="261804"/>
                  </a:lnTo>
                  <a:lnTo>
                    <a:pt x="1954176" y="263708"/>
                  </a:lnTo>
                  <a:lnTo>
                    <a:pt x="1957038" y="265612"/>
                  </a:lnTo>
                  <a:lnTo>
                    <a:pt x="1959900" y="267834"/>
                  </a:lnTo>
                  <a:lnTo>
                    <a:pt x="1962444" y="270055"/>
                  </a:lnTo>
                  <a:lnTo>
                    <a:pt x="1964671" y="272594"/>
                  </a:lnTo>
                  <a:lnTo>
                    <a:pt x="1966897" y="275133"/>
                  </a:lnTo>
                  <a:lnTo>
                    <a:pt x="1968805" y="277989"/>
                  </a:lnTo>
                  <a:lnTo>
                    <a:pt x="1970395" y="281479"/>
                  </a:lnTo>
                  <a:lnTo>
                    <a:pt x="1971986" y="284653"/>
                  </a:lnTo>
                  <a:lnTo>
                    <a:pt x="1973258" y="288461"/>
                  </a:lnTo>
                  <a:lnTo>
                    <a:pt x="1974530" y="292269"/>
                  </a:lnTo>
                  <a:lnTo>
                    <a:pt x="1975484" y="296394"/>
                  </a:lnTo>
                  <a:lnTo>
                    <a:pt x="1976120" y="300837"/>
                  </a:lnTo>
                  <a:lnTo>
                    <a:pt x="1976438" y="307819"/>
                  </a:lnTo>
                  <a:lnTo>
                    <a:pt x="1976438" y="315117"/>
                  </a:lnTo>
                  <a:lnTo>
                    <a:pt x="1975802" y="323051"/>
                  </a:lnTo>
                  <a:lnTo>
                    <a:pt x="1974530" y="330350"/>
                  </a:lnTo>
                  <a:lnTo>
                    <a:pt x="1973258" y="337966"/>
                  </a:lnTo>
                  <a:lnTo>
                    <a:pt x="1971031" y="345582"/>
                  </a:lnTo>
                  <a:lnTo>
                    <a:pt x="1968169" y="353198"/>
                  </a:lnTo>
                  <a:lnTo>
                    <a:pt x="1964989" y="360179"/>
                  </a:lnTo>
                  <a:lnTo>
                    <a:pt x="1961172" y="367161"/>
                  </a:lnTo>
                  <a:lnTo>
                    <a:pt x="1957356" y="373825"/>
                  </a:lnTo>
                  <a:lnTo>
                    <a:pt x="1952903" y="379854"/>
                  </a:lnTo>
                  <a:lnTo>
                    <a:pt x="1947815" y="385884"/>
                  </a:lnTo>
                  <a:lnTo>
                    <a:pt x="1942726" y="390961"/>
                  </a:lnTo>
                  <a:lnTo>
                    <a:pt x="1937002" y="395404"/>
                  </a:lnTo>
                  <a:lnTo>
                    <a:pt x="1930959" y="399212"/>
                  </a:lnTo>
                  <a:lnTo>
                    <a:pt x="1924916" y="402068"/>
                  </a:lnTo>
                  <a:lnTo>
                    <a:pt x="1921736" y="413175"/>
                  </a:lnTo>
                  <a:lnTo>
                    <a:pt x="1918556" y="423965"/>
                  </a:lnTo>
                  <a:lnTo>
                    <a:pt x="1914739" y="434754"/>
                  </a:lnTo>
                  <a:lnTo>
                    <a:pt x="1910923" y="445226"/>
                  </a:lnTo>
                  <a:lnTo>
                    <a:pt x="1906788" y="456016"/>
                  </a:lnTo>
                  <a:lnTo>
                    <a:pt x="1902336" y="466171"/>
                  </a:lnTo>
                  <a:lnTo>
                    <a:pt x="1897883" y="476325"/>
                  </a:lnTo>
                  <a:lnTo>
                    <a:pt x="1893113" y="486480"/>
                  </a:lnTo>
                  <a:lnTo>
                    <a:pt x="1888024" y="496000"/>
                  </a:lnTo>
                  <a:lnTo>
                    <a:pt x="1882300" y="505838"/>
                  </a:lnTo>
                  <a:lnTo>
                    <a:pt x="1876893" y="515041"/>
                  </a:lnTo>
                  <a:lnTo>
                    <a:pt x="1870850" y="523926"/>
                  </a:lnTo>
                  <a:lnTo>
                    <a:pt x="1864808" y="532812"/>
                  </a:lnTo>
                  <a:lnTo>
                    <a:pt x="1858129" y="541380"/>
                  </a:lnTo>
                  <a:lnTo>
                    <a:pt x="1851450" y="549631"/>
                  </a:lnTo>
                  <a:lnTo>
                    <a:pt x="1844454" y="557247"/>
                  </a:lnTo>
                  <a:lnTo>
                    <a:pt x="1837457" y="565180"/>
                  </a:lnTo>
                  <a:lnTo>
                    <a:pt x="1829824" y="572162"/>
                  </a:lnTo>
                  <a:lnTo>
                    <a:pt x="1822191" y="578826"/>
                  </a:lnTo>
                  <a:lnTo>
                    <a:pt x="1813922" y="585490"/>
                  </a:lnTo>
                  <a:lnTo>
                    <a:pt x="1805653" y="591520"/>
                  </a:lnTo>
                  <a:lnTo>
                    <a:pt x="1797066" y="597232"/>
                  </a:lnTo>
                  <a:lnTo>
                    <a:pt x="1788161" y="601992"/>
                  </a:lnTo>
                  <a:lnTo>
                    <a:pt x="1779256" y="606752"/>
                  </a:lnTo>
                  <a:lnTo>
                    <a:pt x="1769715" y="610877"/>
                  </a:lnTo>
                  <a:lnTo>
                    <a:pt x="1759856" y="614685"/>
                  </a:lnTo>
                  <a:lnTo>
                    <a:pt x="1750315" y="617859"/>
                  </a:lnTo>
                  <a:lnTo>
                    <a:pt x="1739820" y="620397"/>
                  </a:lnTo>
                  <a:lnTo>
                    <a:pt x="1729325" y="622301"/>
                  </a:lnTo>
                  <a:lnTo>
                    <a:pt x="1718512" y="623888"/>
                  </a:lnTo>
                  <a:lnTo>
                    <a:pt x="1707699" y="624840"/>
                  </a:lnTo>
                  <a:lnTo>
                    <a:pt x="1696249" y="625475"/>
                  </a:lnTo>
                  <a:lnTo>
                    <a:pt x="1685118" y="624840"/>
                  </a:lnTo>
                  <a:lnTo>
                    <a:pt x="1674305" y="623888"/>
                  </a:lnTo>
                  <a:lnTo>
                    <a:pt x="1663492" y="622301"/>
                  </a:lnTo>
                  <a:lnTo>
                    <a:pt x="1652997" y="620397"/>
                  </a:lnTo>
                  <a:lnTo>
                    <a:pt x="1642820" y="617859"/>
                  </a:lnTo>
                  <a:lnTo>
                    <a:pt x="1632960" y="614685"/>
                  </a:lnTo>
                  <a:lnTo>
                    <a:pt x="1623419" y="611195"/>
                  </a:lnTo>
                  <a:lnTo>
                    <a:pt x="1613878" y="606752"/>
                  </a:lnTo>
                  <a:lnTo>
                    <a:pt x="1604655" y="602309"/>
                  </a:lnTo>
                  <a:lnTo>
                    <a:pt x="1596068" y="597232"/>
                  </a:lnTo>
                  <a:lnTo>
                    <a:pt x="1587481" y="591837"/>
                  </a:lnTo>
                  <a:lnTo>
                    <a:pt x="1579531" y="586125"/>
                  </a:lnTo>
                  <a:lnTo>
                    <a:pt x="1571262" y="579778"/>
                  </a:lnTo>
                  <a:lnTo>
                    <a:pt x="1563311" y="572479"/>
                  </a:lnTo>
                  <a:lnTo>
                    <a:pt x="1555996" y="565498"/>
                  </a:lnTo>
                  <a:lnTo>
                    <a:pt x="1548999" y="558199"/>
                  </a:lnTo>
                  <a:lnTo>
                    <a:pt x="1541684" y="550265"/>
                  </a:lnTo>
                  <a:lnTo>
                    <a:pt x="1535006" y="542015"/>
                  </a:lnTo>
                  <a:lnTo>
                    <a:pt x="1528645" y="534081"/>
                  </a:lnTo>
                  <a:lnTo>
                    <a:pt x="1522602" y="525196"/>
                  </a:lnTo>
                  <a:lnTo>
                    <a:pt x="1516560" y="516310"/>
                  </a:lnTo>
                  <a:lnTo>
                    <a:pt x="1510835" y="506790"/>
                  </a:lnTo>
                  <a:lnTo>
                    <a:pt x="1505428" y="497270"/>
                  </a:lnTo>
                  <a:lnTo>
                    <a:pt x="1500022" y="487432"/>
                  </a:lnTo>
                  <a:lnTo>
                    <a:pt x="1495251" y="477912"/>
                  </a:lnTo>
                  <a:lnTo>
                    <a:pt x="1490799" y="467440"/>
                  </a:lnTo>
                  <a:lnTo>
                    <a:pt x="1486346" y="457602"/>
                  </a:lnTo>
                  <a:lnTo>
                    <a:pt x="1482212" y="447130"/>
                  </a:lnTo>
                  <a:lnTo>
                    <a:pt x="1478714" y="436341"/>
                  </a:lnTo>
                  <a:lnTo>
                    <a:pt x="1474897" y="425869"/>
                  </a:lnTo>
                  <a:lnTo>
                    <a:pt x="1471399" y="415079"/>
                  </a:lnTo>
                  <a:lnTo>
                    <a:pt x="1468536" y="404290"/>
                  </a:lnTo>
                  <a:lnTo>
                    <a:pt x="1464720" y="403338"/>
                  </a:lnTo>
                  <a:lnTo>
                    <a:pt x="1461540" y="401751"/>
                  </a:lnTo>
                  <a:lnTo>
                    <a:pt x="1458041" y="400164"/>
                  </a:lnTo>
                  <a:lnTo>
                    <a:pt x="1454861" y="398577"/>
                  </a:lnTo>
                  <a:lnTo>
                    <a:pt x="1451363" y="396673"/>
                  </a:lnTo>
                  <a:lnTo>
                    <a:pt x="1448500" y="394452"/>
                  </a:lnTo>
                  <a:lnTo>
                    <a:pt x="1442458" y="389375"/>
                  </a:lnTo>
                  <a:lnTo>
                    <a:pt x="1436733" y="383980"/>
                  </a:lnTo>
                  <a:lnTo>
                    <a:pt x="1431962" y="377633"/>
                  </a:lnTo>
                  <a:lnTo>
                    <a:pt x="1427192" y="370969"/>
                  </a:lnTo>
                  <a:lnTo>
                    <a:pt x="1423057" y="363988"/>
                  </a:lnTo>
                  <a:lnTo>
                    <a:pt x="1419241" y="356054"/>
                  </a:lnTo>
                  <a:lnTo>
                    <a:pt x="1416379" y="348438"/>
                  </a:lnTo>
                  <a:lnTo>
                    <a:pt x="1413834" y="340504"/>
                  </a:lnTo>
                  <a:lnTo>
                    <a:pt x="1411926" y="332254"/>
                  </a:lnTo>
                  <a:lnTo>
                    <a:pt x="1410336" y="324320"/>
                  </a:lnTo>
                  <a:lnTo>
                    <a:pt x="1409700" y="316387"/>
                  </a:lnTo>
                  <a:lnTo>
                    <a:pt x="1409700" y="308453"/>
                  </a:lnTo>
                  <a:lnTo>
                    <a:pt x="1410336" y="300837"/>
                  </a:lnTo>
                  <a:lnTo>
                    <a:pt x="1411290" y="296077"/>
                  </a:lnTo>
                  <a:lnTo>
                    <a:pt x="1411926" y="291634"/>
                  </a:lnTo>
                  <a:lnTo>
                    <a:pt x="1413516" y="286874"/>
                  </a:lnTo>
                  <a:lnTo>
                    <a:pt x="1414789" y="283383"/>
                  </a:lnTo>
                  <a:lnTo>
                    <a:pt x="1416697" y="279575"/>
                  </a:lnTo>
                  <a:lnTo>
                    <a:pt x="1418923" y="275767"/>
                  </a:lnTo>
                  <a:lnTo>
                    <a:pt x="1421149" y="272911"/>
                  </a:lnTo>
                  <a:lnTo>
                    <a:pt x="1423694" y="270055"/>
                  </a:lnTo>
                  <a:lnTo>
                    <a:pt x="1426556" y="267199"/>
                  </a:lnTo>
                  <a:lnTo>
                    <a:pt x="1429418" y="264978"/>
                  </a:lnTo>
                  <a:lnTo>
                    <a:pt x="1432917" y="262756"/>
                  </a:lnTo>
                  <a:lnTo>
                    <a:pt x="1436097" y="261170"/>
                  </a:lnTo>
                  <a:lnTo>
                    <a:pt x="1439913" y="259266"/>
                  </a:lnTo>
                  <a:lnTo>
                    <a:pt x="1443730" y="257679"/>
                  </a:lnTo>
                  <a:lnTo>
                    <a:pt x="1447228" y="256727"/>
                  </a:lnTo>
                  <a:lnTo>
                    <a:pt x="1451363" y="255458"/>
                  </a:lnTo>
                  <a:lnTo>
                    <a:pt x="1452635" y="242447"/>
                  </a:lnTo>
                  <a:lnTo>
                    <a:pt x="1453907" y="229118"/>
                  </a:lnTo>
                  <a:lnTo>
                    <a:pt x="1455815" y="216108"/>
                  </a:lnTo>
                  <a:lnTo>
                    <a:pt x="1458359" y="203414"/>
                  </a:lnTo>
                  <a:lnTo>
                    <a:pt x="1461540" y="191355"/>
                  </a:lnTo>
                  <a:lnTo>
                    <a:pt x="1464720" y="178979"/>
                  </a:lnTo>
                  <a:lnTo>
                    <a:pt x="1468854" y="167237"/>
                  </a:lnTo>
                  <a:lnTo>
                    <a:pt x="1473307" y="155178"/>
                  </a:lnTo>
                  <a:lnTo>
                    <a:pt x="1478077" y="144072"/>
                  </a:lnTo>
                  <a:lnTo>
                    <a:pt x="1483484" y="132965"/>
                  </a:lnTo>
                  <a:lnTo>
                    <a:pt x="1488891" y="122175"/>
                  </a:lnTo>
                  <a:lnTo>
                    <a:pt x="1494933" y="111703"/>
                  </a:lnTo>
                  <a:lnTo>
                    <a:pt x="1501612" y="101866"/>
                  </a:lnTo>
                  <a:lnTo>
                    <a:pt x="1508609" y="92028"/>
                  </a:lnTo>
                  <a:lnTo>
                    <a:pt x="1516242" y="82825"/>
                  </a:lnTo>
                  <a:lnTo>
                    <a:pt x="1523556" y="74257"/>
                  </a:lnTo>
                  <a:lnTo>
                    <a:pt x="1531825" y="65689"/>
                  </a:lnTo>
                  <a:lnTo>
                    <a:pt x="1540412" y="57438"/>
                  </a:lnTo>
                  <a:lnTo>
                    <a:pt x="1549317" y="50139"/>
                  </a:lnTo>
                  <a:lnTo>
                    <a:pt x="1558540" y="43158"/>
                  </a:lnTo>
                  <a:lnTo>
                    <a:pt x="1568399" y="36494"/>
                  </a:lnTo>
                  <a:lnTo>
                    <a:pt x="1578258" y="30464"/>
                  </a:lnTo>
                  <a:lnTo>
                    <a:pt x="1588754" y="24752"/>
                  </a:lnTo>
                  <a:lnTo>
                    <a:pt x="1599567" y="19675"/>
                  </a:lnTo>
                  <a:lnTo>
                    <a:pt x="1610380" y="15232"/>
                  </a:lnTo>
                  <a:lnTo>
                    <a:pt x="1621829" y="11107"/>
                  </a:lnTo>
                  <a:lnTo>
                    <a:pt x="1633278" y="7616"/>
                  </a:lnTo>
                  <a:lnTo>
                    <a:pt x="1645364" y="5077"/>
                  </a:lnTo>
                  <a:lnTo>
                    <a:pt x="1657449" y="2856"/>
                  </a:lnTo>
                  <a:lnTo>
                    <a:pt x="1670170" y="952"/>
                  </a:lnTo>
                  <a:lnTo>
                    <a:pt x="1683210" y="317"/>
                  </a:lnTo>
                  <a:lnTo>
                    <a:pt x="1696249" y="0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24" name="组合 1023"/>
          <p:cNvGrpSpPr/>
          <p:nvPr/>
        </p:nvGrpSpPr>
        <p:grpSpPr>
          <a:xfrm>
            <a:off x="9962606" y="5129223"/>
            <a:ext cx="917166" cy="917166"/>
            <a:chOff x="9910847" y="5544114"/>
            <a:chExt cx="917166" cy="917166"/>
          </a:xfrm>
        </p:grpSpPr>
        <p:sp>
          <p:nvSpPr>
            <p:cNvPr id="87" name="椭圆 86"/>
            <p:cNvSpPr/>
            <p:nvPr/>
          </p:nvSpPr>
          <p:spPr>
            <a:xfrm>
              <a:off x="9910847" y="5544114"/>
              <a:ext cx="917166" cy="9171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1" name="KSO_Shape"/>
            <p:cNvSpPr>
              <a:spLocks/>
            </p:cNvSpPr>
            <p:nvPr/>
          </p:nvSpPr>
          <p:spPr bwMode="auto">
            <a:xfrm>
              <a:off x="10092524" y="5681373"/>
              <a:ext cx="553812" cy="667244"/>
            </a:xfrm>
            <a:custGeom>
              <a:avLst/>
              <a:gdLst>
                <a:gd name="T0" fmla="*/ 319185 w 2025650"/>
                <a:gd name="T1" fmla="*/ 1770637 h 2439988"/>
                <a:gd name="T2" fmla="*/ 352308 w 2025650"/>
                <a:gd name="T3" fmla="*/ 1555371 h 2439988"/>
                <a:gd name="T4" fmla="*/ 1125913 w 2025650"/>
                <a:gd name="T5" fmla="*/ 642208 h 2439988"/>
                <a:gd name="T6" fmla="*/ 112476 w 2025650"/>
                <a:gd name="T7" fmla="*/ 607744 h 2439988"/>
                <a:gd name="T8" fmla="*/ 191476 w 2025650"/>
                <a:gd name="T9" fmla="*/ 698559 h 2439988"/>
                <a:gd name="T10" fmla="*/ 1370687 w 2025650"/>
                <a:gd name="T11" fmla="*/ 553121 h 2439988"/>
                <a:gd name="T12" fmla="*/ 307318 w 2025650"/>
                <a:gd name="T13" fmla="*/ 53471 h 2439988"/>
                <a:gd name="T14" fmla="*/ 347172 w 2025650"/>
                <a:gd name="T15" fmla="*/ 153492 h 2439988"/>
                <a:gd name="T16" fmla="*/ 335658 w 2025650"/>
                <a:gd name="T17" fmla="*/ 264665 h 2439988"/>
                <a:gd name="T18" fmla="*/ 333001 w 2025650"/>
                <a:gd name="T19" fmla="*/ 383450 h 2439988"/>
                <a:gd name="T20" fmla="*/ 429360 w 2025650"/>
                <a:gd name="T21" fmla="*/ 504183 h 2439988"/>
                <a:gd name="T22" fmla="*/ 507650 w 2025650"/>
                <a:gd name="T23" fmla="*/ 362030 h 2439988"/>
                <a:gd name="T24" fmla="*/ 541836 w 2025650"/>
                <a:gd name="T25" fmla="*/ 304142 h 2439988"/>
                <a:gd name="T26" fmla="*/ 562205 w 2025650"/>
                <a:gd name="T27" fmla="*/ 333174 h 2439988"/>
                <a:gd name="T28" fmla="*/ 519341 w 2025650"/>
                <a:gd name="T29" fmla="*/ 411598 h 2439988"/>
                <a:gd name="T30" fmla="*/ 476652 w 2025650"/>
                <a:gd name="T31" fmla="*/ 616241 h 2439988"/>
                <a:gd name="T32" fmla="*/ 442998 w 2025650"/>
                <a:gd name="T33" fmla="*/ 769724 h 2439988"/>
                <a:gd name="T34" fmla="*/ 447249 w 2025650"/>
                <a:gd name="T35" fmla="*/ 1174231 h 2439988"/>
                <a:gd name="T36" fmla="*/ 478778 w 2025650"/>
                <a:gd name="T37" fmla="*/ 1724255 h 2439988"/>
                <a:gd name="T38" fmla="*/ 464431 w 2025650"/>
                <a:gd name="T39" fmla="*/ 1899512 h 2439988"/>
                <a:gd name="T40" fmla="*/ 286771 w 2025650"/>
                <a:gd name="T41" fmla="*/ 1820381 h 2439988"/>
                <a:gd name="T42" fmla="*/ 170043 w 2025650"/>
                <a:gd name="T43" fmla="*/ 1717174 h 2439988"/>
                <a:gd name="T44" fmla="*/ 228673 w 2025650"/>
                <a:gd name="T45" fmla="*/ 1268764 h 2439988"/>
                <a:gd name="T46" fmla="*/ 173763 w 2025650"/>
                <a:gd name="T47" fmla="*/ 870984 h 2439988"/>
                <a:gd name="T48" fmla="*/ 9565 w 2025650"/>
                <a:gd name="T49" fmla="*/ 629695 h 2439988"/>
                <a:gd name="T50" fmla="*/ 104329 w 2025650"/>
                <a:gd name="T51" fmla="*/ 385221 h 2439988"/>
                <a:gd name="T52" fmla="*/ 207240 w 2025650"/>
                <a:gd name="T53" fmla="*/ 266967 h 2439988"/>
                <a:gd name="T54" fmla="*/ 136566 w 2025650"/>
                <a:gd name="T55" fmla="*/ 164999 h 2439988"/>
                <a:gd name="T56" fmla="*/ 174295 w 2025650"/>
                <a:gd name="T57" fmla="*/ 75954 h 2439988"/>
                <a:gd name="T58" fmla="*/ 985487 w 2025650"/>
                <a:gd name="T59" fmla="*/ 74210 h 2439988"/>
                <a:gd name="T60" fmla="*/ 959135 w 2025650"/>
                <a:gd name="T61" fmla="*/ 282140 h 2439988"/>
                <a:gd name="T62" fmla="*/ 1073740 w 2025650"/>
                <a:gd name="T63" fmla="*/ 416568 h 2439988"/>
                <a:gd name="T64" fmla="*/ 1213282 w 2025650"/>
                <a:gd name="T65" fmla="*/ 263542 h 2439988"/>
                <a:gd name="T66" fmla="*/ 1155803 w 2025650"/>
                <a:gd name="T67" fmla="*/ 128938 h 2439988"/>
                <a:gd name="T68" fmla="*/ 1291631 w 2025650"/>
                <a:gd name="T69" fmla="*/ 33474 h 2439988"/>
                <a:gd name="T70" fmla="*/ 1311616 w 2025650"/>
                <a:gd name="T71" fmla="*/ 197303 h 2439988"/>
                <a:gd name="T72" fmla="*/ 1398985 w 2025650"/>
                <a:gd name="T73" fmla="*/ 316854 h 2439988"/>
                <a:gd name="T74" fmla="*/ 1419147 w 2025650"/>
                <a:gd name="T75" fmla="*/ 690560 h 2439988"/>
                <a:gd name="T76" fmla="*/ 1374932 w 2025650"/>
                <a:gd name="T77" fmla="*/ 758571 h 2439988"/>
                <a:gd name="T78" fmla="*/ 1471144 w 2025650"/>
                <a:gd name="T79" fmla="*/ 1362877 h 2439988"/>
                <a:gd name="T80" fmla="*/ 1579205 w 2025650"/>
                <a:gd name="T81" fmla="*/ 1830807 h 2439988"/>
                <a:gd name="T82" fmla="*/ 1463185 w 2025650"/>
                <a:gd name="T83" fmla="*/ 1820535 h 2439988"/>
                <a:gd name="T84" fmla="*/ 1321167 w 2025650"/>
                <a:gd name="T85" fmla="*/ 1653518 h 2439988"/>
                <a:gd name="T86" fmla="*/ 1209037 w 2025650"/>
                <a:gd name="T87" fmla="*/ 1041419 h 2439988"/>
                <a:gd name="T88" fmla="*/ 1208683 w 2025650"/>
                <a:gd name="T89" fmla="*/ 1694963 h 2439988"/>
                <a:gd name="T90" fmla="*/ 1140416 w 2025650"/>
                <a:gd name="T91" fmla="*/ 1835766 h 2439988"/>
                <a:gd name="T92" fmla="*/ 1052517 w 2025650"/>
                <a:gd name="T93" fmla="*/ 1755889 h 2439988"/>
                <a:gd name="T94" fmla="*/ 1076746 w 2025650"/>
                <a:gd name="T95" fmla="*/ 728285 h 2439988"/>
                <a:gd name="T96" fmla="*/ 992031 w 2025650"/>
                <a:gd name="T97" fmla="*/ 749184 h 2439988"/>
                <a:gd name="T98" fmla="*/ 959135 w 2025650"/>
                <a:gd name="T99" fmla="*/ 1032209 h 2439988"/>
                <a:gd name="T100" fmla="*/ 857440 w 2025650"/>
                <a:gd name="T101" fmla="*/ 1586393 h 2439988"/>
                <a:gd name="T102" fmla="*/ 946401 w 2025650"/>
                <a:gd name="T103" fmla="*/ 1760140 h 2439988"/>
                <a:gd name="T104" fmla="*/ 813403 w 2025650"/>
                <a:gd name="T105" fmla="*/ 1782810 h 2439988"/>
                <a:gd name="T106" fmla="*/ 768480 w 2025650"/>
                <a:gd name="T107" fmla="*/ 1543000 h 2439988"/>
                <a:gd name="T108" fmla="*/ 778561 w 2025650"/>
                <a:gd name="T109" fmla="*/ 1250765 h 2439988"/>
                <a:gd name="T110" fmla="*/ 718605 w 2025650"/>
                <a:gd name="T111" fmla="*/ 1721352 h 2439988"/>
                <a:gd name="T112" fmla="*/ 614612 w 2025650"/>
                <a:gd name="T113" fmla="*/ 1776965 h 2439988"/>
                <a:gd name="T114" fmla="*/ 618326 w 2025650"/>
                <a:gd name="T115" fmla="*/ 1452850 h 2439988"/>
                <a:gd name="T116" fmla="*/ 654759 w 2025650"/>
                <a:gd name="T117" fmla="*/ 830832 h 2439988"/>
                <a:gd name="T118" fmla="*/ 627699 w 2025650"/>
                <a:gd name="T119" fmla="*/ 634061 h 2439988"/>
                <a:gd name="T120" fmla="*/ 701273 w 2025650"/>
                <a:gd name="T121" fmla="*/ 285505 h 2439988"/>
                <a:gd name="T122" fmla="*/ 844530 w 2025650"/>
                <a:gd name="T123" fmla="*/ 180300 h 2439988"/>
                <a:gd name="T124" fmla="*/ 841346 w 2025650"/>
                <a:gd name="T125" fmla="*/ 35245 h 243998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025650" h="2439988">
                  <a:moveTo>
                    <a:pt x="434332" y="1703982"/>
                  </a:moveTo>
                  <a:lnTo>
                    <a:pt x="432062" y="1704209"/>
                  </a:lnTo>
                  <a:lnTo>
                    <a:pt x="431155" y="1704662"/>
                  </a:lnTo>
                  <a:lnTo>
                    <a:pt x="430020" y="1705116"/>
                  </a:lnTo>
                  <a:lnTo>
                    <a:pt x="429112" y="1706023"/>
                  </a:lnTo>
                  <a:lnTo>
                    <a:pt x="428432" y="1706929"/>
                  </a:lnTo>
                  <a:lnTo>
                    <a:pt x="427524" y="1707836"/>
                  </a:lnTo>
                  <a:lnTo>
                    <a:pt x="427070" y="1709424"/>
                  </a:lnTo>
                  <a:lnTo>
                    <a:pt x="426616" y="1711238"/>
                  </a:lnTo>
                  <a:lnTo>
                    <a:pt x="426389" y="1713052"/>
                  </a:lnTo>
                  <a:lnTo>
                    <a:pt x="425935" y="1721214"/>
                  </a:lnTo>
                  <a:lnTo>
                    <a:pt x="424347" y="1735953"/>
                  </a:lnTo>
                  <a:lnTo>
                    <a:pt x="422078" y="1755452"/>
                  </a:lnTo>
                  <a:lnTo>
                    <a:pt x="419355" y="1778353"/>
                  </a:lnTo>
                  <a:lnTo>
                    <a:pt x="415951" y="1802842"/>
                  </a:lnTo>
                  <a:lnTo>
                    <a:pt x="414135" y="1815312"/>
                  </a:lnTo>
                  <a:lnTo>
                    <a:pt x="412320" y="1827783"/>
                  </a:lnTo>
                  <a:lnTo>
                    <a:pt x="410051" y="1839347"/>
                  </a:lnTo>
                  <a:lnTo>
                    <a:pt x="407782" y="1850684"/>
                  </a:lnTo>
                  <a:lnTo>
                    <a:pt x="405512" y="1861114"/>
                  </a:lnTo>
                  <a:lnTo>
                    <a:pt x="403016" y="1870638"/>
                  </a:lnTo>
                  <a:lnTo>
                    <a:pt x="397797" y="1891271"/>
                  </a:lnTo>
                  <a:lnTo>
                    <a:pt x="391897" y="1916440"/>
                  </a:lnTo>
                  <a:lnTo>
                    <a:pt x="385770" y="1944782"/>
                  </a:lnTo>
                  <a:lnTo>
                    <a:pt x="379643" y="1974486"/>
                  </a:lnTo>
                  <a:lnTo>
                    <a:pt x="376693" y="1989451"/>
                  </a:lnTo>
                  <a:lnTo>
                    <a:pt x="374197" y="2004189"/>
                  </a:lnTo>
                  <a:lnTo>
                    <a:pt x="371701" y="2018700"/>
                  </a:lnTo>
                  <a:lnTo>
                    <a:pt x="369885" y="2032532"/>
                  </a:lnTo>
                  <a:lnTo>
                    <a:pt x="368297" y="2045456"/>
                  </a:lnTo>
                  <a:lnTo>
                    <a:pt x="366708" y="2057473"/>
                  </a:lnTo>
                  <a:lnTo>
                    <a:pt x="366028" y="2068811"/>
                  </a:lnTo>
                  <a:lnTo>
                    <a:pt x="365801" y="2078334"/>
                  </a:lnTo>
                  <a:lnTo>
                    <a:pt x="365574" y="2111438"/>
                  </a:lnTo>
                  <a:lnTo>
                    <a:pt x="365801" y="2126177"/>
                  </a:lnTo>
                  <a:lnTo>
                    <a:pt x="366028" y="2133659"/>
                  </a:lnTo>
                  <a:lnTo>
                    <a:pt x="366481" y="2140915"/>
                  </a:lnTo>
                  <a:lnTo>
                    <a:pt x="367162" y="2147717"/>
                  </a:lnTo>
                  <a:lnTo>
                    <a:pt x="368070" y="2154973"/>
                  </a:lnTo>
                  <a:lnTo>
                    <a:pt x="369205" y="2162229"/>
                  </a:lnTo>
                  <a:lnTo>
                    <a:pt x="371020" y="2169258"/>
                  </a:lnTo>
                  <a:lnTo>
                    <a:pt x="372835" y="2176513"/>
                  </a:lnTo>
                  <a:lnTo>
                    <a:pt x="375332" y="2183996"/>
                  </a:lnTo>
                  <a:lnTo>
                    <a:pt x="378055" y="2191705"/>
                  </a:lnTo>
                  <a:lnTo>
                    <a:pt x="381458" y="2199414"/>
                  </a:lnTo>
                  <a:lnTo>
                    <a:pt x="387585" y="2213926"/>
                  </a:lnTo>
                  <a:lnTo>
                    <a:pt x="392578" y="2226397"/>
                  </a:lnTo>
                  <a:lnTo>
                    <a:pt x="396435" y="2236827"/>
                  </a:lnTo>
                  <a:lnTo>
                    <a:pt x="399612" y="2245443"/>
                  </a:lnTo>
                  <a:lnTo>
                    <a:pt x="402108" y="2252926"/>
                  </a:lnTo>
                  <a:lnTo>
                    <a:pt x="404605" y="2259274"/>
                  </a:lnTo>
                  <a:lnTo>
                    <a:pt x="405966" y="2262449"/>
                  </a:lnTo>
                  <a:lnTo>
                    <a:pt x="407555" y="2265170"/>
                  </a:lnTo>
                  <a:lnTo>
                    <a:pt x="408916" y="2267891"/>
                  </a:lnTo>
                  <a:lnTo>
                    <a:pt x="410959" y="2270385"/>
                  </a:lnTo>
                  <a:lnTo>
                    <a:pt x="415270" y="2275600"/>
                  </a:lnTo>
                  <a:lnTo>
                    <a:pt x="419809" y="2281042"/>
                  </a:lnTo>
                  <a:lnTo>
                    <a:pt x="422305" y="2283536"/>
                  </a:lnTo>
                  <a:lnTo>
                    <a:pt x="425028" y="2285803"/>
                  </a:lnTo>
                  <a:lnTo>
                    <a:pt x="427751" y="2288071"/>
                  </a:lnTo>
                  <a:lnTo>
                    <a:pt x="430928" y="2290338"/>
                  </a:lnTo>
                  <a:lnTo>
                    <a:pt x="433878" y="2292379"/>
                  </a:lnTo>
                  <a:lnTo>
                    <a:pt x="437055" y="2294193"/>
                  </a:lnTo>
                  <a:lnTo>
                    <a:pt x="440459" y="2295780"/>
                  </a:lnTo>
                  <a:lnTo>
                    <a:pt x="443636" y="2297140"/>
                  </a:lnTo>
                  <a:lnTo>
                    <a:pt x="447493" y="2298274"/>
                  </a:lnTo>
                  <a:lnTo>
                    <a:pt x="450897" y="2298954"/>
                  </a:lnTo>
                  <a:lnTo>
                    <a:pt x="454528" y="2299635"/>
                  </a:lnTo>
                  <a:lnTo>
                    <a:pt x="458612" y="2299861"/>
                  </a:lnTo>
                  <a:lnTo>
                    <a:pt x="492424" y="2299861"/>
                  </a:lnTo>
                  <a:lnTo>
                    <a:pt x="491063" y="2296460"/>
                  </a:lnTo>
                  <a:lnTo>
                    <a:pt x="490155" y="2292832"/>
                  </a:lnTo>
                  <a:lnTo>
                    <a:pt x="489474" y="2288297"/>
                  </a:lnTo>
                  <a:lnTo>
                    <a:pt x="489020" y="2285576"/>
                  </a:lnTo>
                  <a:lnTo>
                    <a:pt x="488793" y="2282856"/>
                  </a:lnTo>
                  <a:lnTo>
                    <a:pt x="488793" y="2280135"/>
                  </a:lnTo>
                  <a:lnTo>
                    <a:pt x="488793" y="2277187"/>
                  </a:lnTo>
                  <a:lnTo>
                    <a:pt x="489474" y="2274239"/>
                  </a:lnTo>
                  <a:lnTo>
                    <a:pt x="490155" y="2271065"/>
                  </a:lnTo>
                  <a:lnTo>
                    <a:pt x="490836" y="2268117"/>
                  </a:lnTo>
                  <a:lnTo>
                    <a:pt x="492424" y="2265170"/>
                  </a:lnTo>
                  <a:lnTo>
                    <a:pt x="498778" y="2252472"/>
                  </a:lnTo>
                  <a:lnTo>
                    <a:pt x="505586" y="2239774"/>
                  </a:lnTo>
                  <a:lnTo>
                    <a:pt x="512847" y="2226397"/>
                  </a:lnTo>
                  <a:lnTo>
                    <a:pt x="513755" y="2221408"/>
                  </a:lnTo>
                  <a:lnTo>
                    <a:pt x="515116" y="2209391"/>
                  </a:lnTo>
                  <a:lnTo>
                    <a:pt x="516024" y="2201682"/>
                  </a:lnTo>
                  <a:lnTo>
                    <a:pt x="516478" y="2193746"/>
                  </a:lnTo>
                  <a:lnTo>
                    <a:pt x="516705" y="2186036"/>
                  </a:lnTo>
                  <a:lnTo>
                    <a:pt x="516705" y="2178781"/>
                  </a:lnTo>
                  <a:lnTo>
                    <a:pt x="516251" y="2175380"/>
                  </a:lnTo>
                  <a:lnTo>
                    <a:pt x="515570" y="2171525"/>
                  </a:lnTo>
                  <a:lnTo>
                    <a:pt x="515116" y="2167897"/>
                  </a:lnTo>
                  <a:lnTo>
                    <a:pt x="514209" y="2163816"/>
                  </a:lnTo>
                  <a:lnTo>
                    <a:pt x="511940" y="2155653"/>
                  </a:lnTo>
                  <a:lnTo>
                    <a:pt x="508990" y="2146583"/>
                  </a:lnTo>
                  <a:lnTo>
                    <a:pt x="505586" y="2136380"/>
                  </a:lnTo>
                  <a:lnTo>
                    <a:pt x="501274" y="2125496"/>
                  </a:lnTo>
                  <a:lnTo>
                    <a:pt x="492424" y="2099874"/>
                  </a:lnTo>
                  <a:lnTo>
                    <a:pt x="489701" y="2092845"/>
                  </a:lnTo>
                  <a:lnTo>
                    <a:pt x="486297" y="2084909"/>
                  </a:lnTo>
                  <a:lnTo>
                    <a:pt x="479263" y="2067223"/>
                  </a:lnTo>
                  <a:lnTo>
                    <a:pt x="471320" y="2047723"/>
                  </a:lnTo>
                  <a:lnTo>
                    <a:pt x="467009" y="2037293"/>
                  </a:lnTo>
                  <a:lnTo>
                    <a:pt x="462924" y="2026410"/>
                  </a:lnTo>
                  <a:lnTo>
                    <a:pt x="458839" y="2015073"/>
                  </a:lnTo>
                  <a:lnTo>
                    <a:pt x="454982" y="2003735"/>
                  </a:lnTo>
                  <a:lnTo>
                    <a:pt x="451351" y="1992172"/>
                  </a:lnTo>
                  <a:lnTo>
                    <a:pt x="447947" y="1980154"/>
                  </a:lnTo>
                  <a:lnTo>
                    <a:pt x="445224" y="1968137"/>
                  </a:lnTo>
                  <a:lnTo>
                    <a:pt x="442728" y="1955893"/>
                  </a:lnTo>
                  <a:lnTo>
                    <a:pt x="440686" y="1943422"/>
                  </a:lnTo>
                  <a:lnTo>
                    <a:pt x="440005" y="1937300"/>
                  </a:lnTo>
                  <a:lnTo>
                    <a:pt x="439551" y="1931405"/>
                  </a:lnTo>
                  <a:lnTo>
                    <a:pt x="438416" y="1918480"/>
                  </a:lnTo>
                  <a:lnTo>
                    <a:pt x="437962" y="1904876"/>
                  </a:lnTo>
                  <a:lnTo>
                    <a:pt x="437509" y="1890818"/>
                  </a:lnTo>
                  <a:lnTo>
                    <a:pt x="437282" y="1876306"/>
                  </a:lnTo>
                  <a:lnTo>
                    <a:pt x="437282" y="1861568"/>
                  </a:lnTo>
                  <a:lnTo>
                    <a:pt x="437282" y="1846830"/>
                  </a:lnTo>
                  <a:lnTo>
                    <a:pt x="437962" y="1817807"/>
                  </a:lnTo>
                  <a:lnTo>
                    <a:pt x="438870" y="1790824"/>
                  </a:lnTo>
                  <a:lnTo>
                    <a:pt x="439778" y="1767016"/>
                  </a:lnTo>
                  <a:lnTo>
                    <a:pt x="440686" y="1747743"/>
                  </a:lnTo>
                  <a:lnTo>
                    <a:pt x="441820" y="1735272"/>
                  </a:lnTo>
                  <a:lnTo>
                    <a:pt x="442728" y="1719854"/>
                  </a:lnTo>
                  <a:lnTo>
                    <a:pt x="443182" y="1714639"/>
                  </a:lnTo>
                  <a:lnTo>
                    <a:pt x="443409" y="1710557"/>
                  </a:lnTo>
                  <a:lnTo>
                    <a:pt x="443182" y="1707836"/>
                  </a:lnTo>
                  <a:lnTo>
                    <a:pt x="442955" y="1706929"/>
                  </a:lnTo>
                  <a:lnTo>
                    <a:pt x="442728" y="1706249"/>
                  </a:lnTo>
                  <a:lnTo>
                    <a:pt x="442501" y="1705342"/>
                  </a:lnTo>
                  <a:lnTo>
                    <a:pt x="442047" y="1704889"/>
                  </a:lnTo>
                  <a:lnTo>
                    <a:pt x="441139" y="1704662"/>
                  </a:lnTo>
                  <a:lnTo>
                    <a:pt x="440459" y="1704662"/>
                  </a:lnTo>
                  <a:lnTo>
                    <a:pt x="436601" y="1703982"/>
                  </a:lnTo>
                  <a:lnTo>
                    <a:pt x="434332" y="1703982"/>
                  </a:lnTo>
                  <a:close/>
                  <a:moveTo>
                    <a:pt x="1455803" y="774243"/>
                  </a:moveTo>
                  <a:lnTo>
                    <a:pt x="1453311" y="774470"/>
                  </a:lnTo>
                  <a:lnTo>
                    <a:pt x="1450365" y="775377"/>
                  </a:lnTo>
                  <a:lnTo>
                    <a:pt x="1442435" y="777872"/>
                  </a:lnTo>
                  <a:lnTo>
                    <a:pt x="1436544" y="779460"/>
                  </a:lnTo>
                  <a:lnTo>
                    <a:pt x="1432692" y="780595"/>
                  </a:lnTo>
                  <a:lnTo>
                    <a:pt x="1431333" y="781275"/>
                  </a:lnTo>
                  <a:lnTo>
                    <a:pt x="1430426" y="781956"/>
                  </a:lnTo>
                  <a:lnTo>
                    <a:pt x="1429747" y="782636"/>
                  </a:lnTo>
                  <a:lnTo>
                    <a:pt x="1429294" y="783771"/>
                  </a:lnTo>
                  <a:lnTo>
                    <a:pt x="1429067" y="784678"/>
                  </a:lnTo>
                  <a:lnTo>
                    <a:pt x="1429067" y="786039"/>
                  </a:lnTo>
                  <a:lnTo>
                    <a:pt x="1429294" y="789895"/>
                  </a:lnTo>
                  <a:lnTo>
                    <a:pt x="1429973" y="795340"/>
                  </a:lnTo>
                  <a:lnTo>
                    <a:pt x="1430653" y="798743"/>
                  </a:lnTo>
                  <a:lnTo>
                    <a:pt x="1431106" y="801919"/>
                  </a:lnTo>
                  <a:lnTo>
                    <a:pt x="1432239" y="805321"/>
                  </a:lnTo>
                  <a:lnTo>
                    <a:pt x="1433145" y="808270"/>
                  </a:lnTo>
                  <a:lnTo>
                    <a:pt x="1434505" y="811219"/>
                  </a:lnTo>
                  <a:lnTo>
                    <a:pt x="1435638" y="813942"/>
                  </a:lnTo>
                  <a:lnTo>
                    <a:pt x="1436997" y="816437"/>
                  </a:lnTo>
                  <a:lnTo>
                    <a:pt x="1438130" y="818705"/>
                  </a:lnTo>
                  <a:lnTo>
                    <a:pt x="1439716" y="820293"/>
                  </a:lnTo>
                  <a:lnTo>
                    <a:pt x="1441076" y="821655"/>
                  </a:lnTo>
                  <a:lnTo>
                    <a:pt x="1442435" y="822562"/>
                  </a:lnTo>
                  <a:lnTo>
                    <a:pt x="1443795" y="822789"/>
                  </a:lnTo>
                  <a:lnTo>
                    <a:pt x="1444474" y="822789"/>
                  </a:lnTo>
                  <a:lnTo>
                    <a:pt x="1445154" y="822789"/>
                  </a:lnTo>
                  <a:lnTo>
                    <a:pt x="1446287" y="821881"/>
                  </a:lnTo>
                  <a:lnTo>
                    <a:pt x="1447646" y="820520"/>
                  </a:lnTo>
                  <a:lnTo>
                    <a:pt x="1448553" y="818479"/>
                  </a:lnTo>
                  <a:lnTo>
                    <a:pt x="1451951" y="808951"/>
                  </a:lnTo>
                  <a:lnTo>
                    <a:pt x="1454897" y="800784"/>
                  </a:lnTo>
                  <a:lnTo>
                    <a:pt x="1456936" y="793071"/>
                  </a:lnTo>
                  <a:lnTo>
                    <a:pt x="1457843" y="789442"/>
                  </a:lnTo>
                  <a:lnTo>
                    <a:pt x="1458749" y="785585"/>
                  </a:lnTo>
                  <a:lnTo>
                    <a:pt x="1459202" y="782182"/>
                  </a:lnTo>
                  <a:lnTo>
                    <a:pt x="1459429" y="779234"/>
                  </a:lnTo>
                  <a:lnTo>
                    <a:pt x="1459202" y="776965"/>
                  </a:lnTo>
                  <a:lnTo>
                    <a:pt x="1458975" y="776285"/>
                  </a:lnTo>
                  <a:lnTo>
                    <a:pt x="1458522" y="775377"/>
                  </a:lnTo>
                  <a:lnTo>
                    <a:pt x="1457843" y="774923"/>
                  </a:lnTo>
                  <a:lnTo>
                    <a:pt x="1457389" y="774470"/>
                  </a:lnTo>
                  <a:lnTo>
                    <a:pt x="1456710" y="774243"/>
                  </a:lnTo>
                  <a:lnTo>
                    <a:pt x="1455803" y="774243"/>
                  </a:lnTo>
                  <a:close/>
                  <a:moveTo>
                    <a:pt x="188119" y="685908"/>
                  </a:moveTo>
                  <a:lnTo>
                    <a:pt x="187666" y="686135"/>
                  </a:lnTo>
                  <a:lnTo>
                    <a:pt x="187212" y="686588"/>
                  </a:lnTo>
                  <a:lnTo>
                    <a:pt x="186531" y="688175"/>
                  </a:lnTo>
                  <a:lnTo>
                    <a:pt x="185623" y="690670"/>
                  </a:lnTo>
                  <a:lnTo>
                    <a:pt x="184943" y="694071"/>
                  </a:lnTo>
                  <a:lnTo>
                    <a:pt x="183808" y="702007"/>
                  </a:lnTo>
                  <a:lnTo>
                    <a:pt x="182673" y="708582"/>
                  </a:lnTo>
                  <a:lnTo>
                    <a:pt x="181993" y="714704"/>
                  </a:lnTo>
                  <a:lnTo>
                    <a:pt x="180631" y="719919"/>
                  </a:lnTo>
                  <a:lnTo>
                    <a:pt x="179950" y="722414"/>
                  </a:lnTo>
                  <a:lnTo>
                    <a:pt x="179043" y="724454"/>
                  </a:lnTo>
                  <a:lnTo>
                    <a:pt x="177908" y="726722"/>
                  </a:lnTo>
                  <a:lnTo>
                    <a:pt x="176773" y="728762"/>
                  </a:lnTo>
                  <a:lnTo>
                    <a:pt x="174958" y="730803"/>
                  </a:lnTo>
                  <a:lnTo>
                    <a:pt x="173369" y="732390"/>
                  </a:lnTo>
                  <a:lnTo>
                    <a:pt x="171100" y="734431"/>
                  </a:lnTo>
                  <a:lnTo>
                    <a:pt x="168604" y="736245"/>
                  </a:lnTo>
                  <a:lnTo>
                    <a:pt x="163158" y="739419"/>
                  </a:lnTo>
                  <a:lnTo>
                    <a:pt x="158392" y="742594"/>
                  </a:lnTo>
                  <a:lnTo>
                    <a:pt x="153854" y="745768"/>
                  </a:lnTo>
                  <a:lnTo>
                    <a:pt x="152039" y="747582"/>
                  </a:lnTo>
                  <a:lnTo>
                    <a:pt x="150223" y="749169"/>
                  </a:lnTo>
                  <a:lnTo>
                    <a:pt x="148635" y="750983"/>
                  </a:lnTo>
                  <a:lnTo>
                    <a:pt x="147273" y="752797"/>
                  </a:lnTo>
                  <a:lnTo>
                    <a:pt x="145912" y="754838"/>
                  </a:lnTo>
                  <a:lnTo>
                    <a:pt x="144777" y="756878"/>
                  </a:lnTo>
                  <a:lnTo>
                    <a:pt x="144096" y="758919"/>
                  </a:lnTo>
                  <a:lnTo>
                    <a:pt x="143416" y="761186"/>
                  </a:lnTo>
                  <a:lnTo>
                    <a:pt x="142962" y="763681"/>
                  </a:lnTo>
                  <a:lnTo>
                    <a:pt x="142962" y="766402"/>
                  </a:lnTo>
                  <a:lnTo>
                    <a:pt x="142962" y="771390"/>
                  </a:lnTo>
                  <a:lnTo>
                    <a:pt x="143189" y="775471"/>
                  </a:lnTo>
                  <a:lnTo>
                    <a:pt x="144096" y="778419"/>
                  </a:lnTo>
                  <a:lnTo>
                    <a:pt x="145004" y="781140"/>
                  </a:lnTo>
                  <a:lnTo>
                    <a:pt x="146592" y="783407"/>
                  </a:lnTo>
                  <a:lnTo>
                    <a:pt x="148181" y="785221"/>
                  </a:lnTo>
                  <a:lnTo>
                    <a:pt x="150677" y="787489"/>
                  </a:lnTo>
                  <a:lnTo>
                    <a:pt x="153854" y="790210"/>
                  </a:lnTo>
                  <a:lnTo>
                    <a:pt x="155442" y="791797"/>
                  </a:lnTo>
                  <a:lnTo>
                    <a:pt x="157258" y="793384"/>
                  </a:lnTo>
                  <a:lnTo>
                    <a:pt x="158619" y="795425"/>
                  </a:lnTo>
                  <a:lnTo>
                    <a:pt x="160208" y="797919"/>
                  </a:lnTo>
                  <a:lnTo>
                    <a:pt x="162931" y="802907"/>
                  </a:lnTo>
                  <a:lnTo>
                    <a:pt x="165654" y="808576"/>
                  </a:lnTo>
                  <a:lnTo>
                    <a:pt x="170646" y="819686"/>
                  </a:lnTo>
                  <a:lnTo>
                    <a:pt x="173143" y="824901"/>
                  </a:lnTo>
                  <a:lnTo>
                    <a:pt x="175866" y="829663"/>
                  </a:lnTo>
                  <a:lnTo>
                    <a:pt x="179723" y="836011"/>
                  </a:lnTo>
                  <a:lnTo>
                    <a:pt x="185623" y="846668"/>
                  </a:lnTo>
                  <a:lnTo>
                    <a:pt x="201281" y="875011"/>
                  </a:lnTo>
                  <a:lnTo>
                    <a:pt x="216939" y="903581"/>
                  </a:lnTo>
                  <a:lnTo>
                    <a:pt x="223293" y="914691"/>
                  </a:lnTo>
                  <a:lnTo>
                    <a:pt x="226243" y="918999"/>
                  </a:lnTo>
                  <a:lnTo>
                    <a:pt x="228058" y="921947"/>
                  </a:lnTo>
                  <a:lnTo>
                    <a:pt x="231008" y="926482"/>
                  </a:lnTo>
                  <a:lnTo>
                    <a:pt x="233504" y="930563"/>
                  </a:lnTo>
                  <a:lnTo>
                    <a:pt x="235547" y="933964"/>
                  </a:lnTo>
                  <a:lnTo>
                    <a:pt x="237362" y="937592"/>
                  </a:lnTo>
                  <a:lnTo>
                    <a:pt x="240085" y="943941"/>
                  </a:lnTo>
                  <a:lnTo>
                    <a:pt x="242581" y="950516"/>
                  </a:lnTo>
                  <a:lnTo>
                    <a:pt x="244850" y="956412"/>
                  </a:lnTo>
                  <a:lnTo>
                    <a:pt x="245531" y="957999"/>
                  </a:lnTo>
                  <a:lnTo>
                    <a:pt x="245985" y="958906"/>
                  </a:lnTo>
                  <a:lnTo>
                    <a:pt x="246439" y="959133"/>
                  </a:lnTo>
                  <a:lnTo>
                    <a:pt x="246893" y="959133"/>
                  </a:lnTo>
                  <a:lnTo>
                    <a:pt x="247800" y="959133"/>
                  </a:lnTo>
                  <a:lnTo>
                    <a:pt x="248708" y="958452"/>
                  </a:lnTo>
                  <a:lnTo>
                    <a:pt x="249389" y="957545"/>
                  </a:lnTo>
                  <a:lnTo>
                    <a:pt x="251885" y="954825"/>
                  </a:lnTo>
                  <a:lnTo>
                    <a:pt x="255516" y="950516"/>
                  </a:lnTo>
                  <a:lnTo>
                    <a:pt x="257104" y="947796"/>
                  </a:lnTo>
                  <a:lnTo>
                    <a:pt x="258693" y="945301"/>
                  </a:lnTo>
                  <a:lnTo>
                    <a:pt x="259827" y="942127"/>
                  </a:lnTo>
                  <a:lnTo>
                    <a:pt x="260508" y="939406"/>
                  </a:lnTo>
                  <a:lnTo>
                    <a:pt x="261416" y="936685"/>
                  </a:lnTo>
                  <a:lnTo>
                    <a:pt x="261643" y="933738"/>
                  </a:lnTo>
                  <a:lnTo>
                    <a:pt x="261643" y="930790"/>
                  </a:lnTo>
                  <a:lnTo>
                    <a:pt x="261416" y="927842"/>
                  </a:lnTo>
                  <a:lnTo>
                    <a:pt x="260962" y="924668"/>
                  </a:lnTo>
                  <a:lnTo>
                    <a:pt x="259827" y="921720"/>
                  </a:lnTo>
                  <a:lnTo>
                    <a:pt x="258920" y="918546"/>
                  </a:lnTo>
                  <a:lnTo>
                    <a:pt x="257558" y="915145"/>
                  </a:lnTo>
                  <a:lnTo>
                    <a:pt x="256197" y="911970"/>
                  </a:lnTo>
                  <a:lnTo>
                    <a:pt x="254154" y="908569"/>
                  </a:lnTo>
                  <a:lnTo>
                    <a:pt x="252112" y="905395"/>
                  </a:lnTo>
                  <a:lnTo>
                    <a:pt x="249843" y="901767"/>
                  </a:lnTo>
                  <a:lnTo>
                    <a:pt x="245304" y="894738"/>
                  </a:lnTo>
                  <a:lnTo>
                    <a:pt x="240539" y="887029"/>
                  </a:lnTo>
                  <a:lnTo>
                    <a:pt x="236227" y="878866"/>
                  </a:lnTo>
                  <a:lnTo>
                    <a:pt x="234412" y="874558"/>
                  </a:lnTo>
                  <a:lnTo>
                    <a:pt x="232597" y="870250"/>
                  </a:lnTo>
                  <a:lnTo>
                    <a:pt x="230781" y="865942"/>
                  </a:lnTo>
                  <a:lnTo>
                    <a:pt x="229647" y="861633"/>
                  </a:lnTo>
                  <a:lnTo>
                    <a:pt x="228285" y="857099"/>
                  </a:lnTo>
                  <a:lnTo>
                    <a:pt x="227377" y="852790"/>
                  </a:lnTo>
                  <a:lnTo>
                    <a:pt x="226696" y="848256"/>
                  </a:lnTo>
                  <a:lnTo>
                    <a:pt x="226243" y="843721"/>
                  </a:lnTo>
                  <a:lnTo>
                    <a:pt x="226243" y="839413"/>
                  </a:lnTo>
                  <a:lnTo>
                    <a:pt x="226243" y="835105"/>
                  </a:lnTo>
                  <a:lnTo>
                    <a:pt x="226696" y="826262"/>
                  </a:lnTo>
                  <a:lnTo>
                    <a:pt x="226923" y="816738"/>
                  </a:lnTo>
                  <a:lnTo>
                    <a:pt x="226470" y="807215"/>
                  </a:lnTo>
                  <a:lnTo>
                    <a:pt x="225562" y="797692"/>
                  </a:lnTo>
                  <a:lnTo>
                    <a:pt x="224881" y="792704"/>
                  </a:lnTo>
                  <a:lnTo>
                    <a:pt x="223973" y="787942"/>
                  </a:lnTo>
                  <a:lnTo>
                    <a:pt x="222839" y="783634"/>
                  </a:lnTo>
                  <a:lnTo>
                    <a:pt x="221931" y="779099"/>
                  </a:lnTo>
                  <a:lnTo>
                    <a:pt x="220343" y="774564"/>
                  </a:lnTo>
                  <a:lnTo>
                    <a:pt x="218981" y="770483"/>
                  </a:lnTo>
                  <a:lnTo>
                    <a:pt x="217166" y="766402"/>
                  </a:lnTo>
                  <a:lnTo>
                    <a:pt x="215123" y="762774"/>
                  </a:lnTo>
                  <a:lnTo>
                    <a:pt x="208770" y="750756"/>
                  </a:lnTo>
                  <a:lnTo>
                    <a:pt x="206500" y="746448"/>
                  </a:lnTo>
                  <a:lnTo>
                    <a:pt x="204458" y="742140"/>
                  </a:lnTo>
                  <a:lnTo>
                    <a:pt x="203323" y="737832"/>
                  </a:lnTo>
                  <a:lnTo>
                    <a:pt x="201735" y="733070"/>
                  </a:lnTo>
                  <a:lnTo>
                    <a:pt x="200827" y="726948"/>
                  </a:lnTo>
                  <a:lnTo>
                    <a:pt x="199693" y="719466"/>
                  </a:lnTo>
                  <a:lnTo>
                    <a:pt x="197877" y="711303"/>
                  </a:lnTo>
                  <a:lnTo>
                    <a:pt x="196062" y="703367"/>
                  </a:lnTo>
                  <a:lnTo>
                    <a:pt x="194019" y="696338"/>
                  </a:lnTo>
                  <a:lnTo>
                    <a:pt x="193112" y="692937"/>
                  </a:lnTo>
                  <a:lnTo>
                    <a:pt x="192204" y="690670"/>
                  </a:lnTo>
                  <a:lnTo>
                    <a:pt x="191069" y="688402"/>
                  </a:lnTo>
                  <a:lnTo>
                    <a:pt x="190162" y="686815"/>
                  </a:lnTo>
                  <a:lnTo>
                    <a:pt x="189254" y="686135"/>
                  </a:lnTo>
                  <a:lnTo>
                    <a:pt x="188573" y="685908"/>
                  </a:lnTo>
                  <a:lnTo>
                    <a:pt x="188119" y="685908"/>
                  </a:lnTo>
                  <a:close/>
                  <a:moveTo>
                    <a:pt x="1771881" y="632688"/>
                  </a:moveTo>
                  <a:lnTo>
                    <a:pt x="1770975" y="633141"/>
                  </a:lnTo>
                  <a:lnTo>
                    <a:pt x="1770295" y="634049"/>
                  </a:lnTo>
                  <a:lnTo>
                    <a:pt x="1769616" y="635864"/>
                  </a:lnTo>
                  <a:lnTo>
                    <a:pt x="1768936" y="638359"/>
                  </a:lnTo>
                  <a:lnTo>
                    <a:pt x="1768030" y="641535"/>
                  </a:lnTo>
                  <a:lnTo>
                    <a:pt x="1767350" y="645845"/>
                  </a:lnTo>
                  <a:lnTo>
                    <a:pt x="1764631" y="664674"/>
                  </a:lnTo>
                  <a:lnTo>
                    <a:pt x="1763045" y="674428"/>
                  </a:lnTo>
                  <a:lnTo>
                    <a:pt x="1761459" y="684183"/>
                  </a:lnTo>
                  <a:lnTo>
                    <a:pt x="1759646" y="693257"/>
                  </a:lnTo>
                  <a:lnTo>
                    <a:pt x="1757834" y="701650"/>
                  </a:lnTo>
                  <a:lnTo>
                    <a:pt x="1756021" y="708456"/>
                  </a:lnTo>
                  <a:lnTo>
                    <a:pt x="1754888" y="711405"/>
                  </a:lnTo>
                  <a:lnTo>
                    <a:pt x="1753982" y="713900"/>
                  </a:lnTo>
                  <a:lnTo>
                    <a:pt x="1751942" y="718437"/>
                  </a:lnTo>
                  <a:lnTo>
                    <a:pt x="1750810" y="722748"/>
                  </a:lnTo>
                  <a:lnTo>
                    <a:pt x="1750356" y="724562"/>
                  </a:lnTo>
                  <a:lnTo>
                    <a:pt x="1749903" y="726604"/>
                  </a:lnTo>
                  <a:lnTo>
                    <a:pt x="1749677" y="728646"/>
                  </a:lnTo>
                  <a:lnTo>
                    <a:pt x="1749677" y="730687"/>
                  </a:lnTo>
                  <a:lnTo>
                    <a:pt x="1750356" y="732275"/>
                  </a:lnTo>
                  <a:lnTo>
                    <a:pt x="1750810" y="734090"/>
                  </a:lnTo>
                  <a:lnTo>
                    <a:pt x="1751489" y="735678"/>
                  </a:lnTo>
                  <a:lnTo>
                    <a:pt x="1752396" y="737493"/>
                  </a:lnTo>
                  <a:lnTo>
                    <a:pt x="1753755" y="739081"/>
                  </a:lnTo>
                  <a:lnTo>
                    <a:pt x="1755115" y="740442"/>
                  </a:lnTo>
                  <a:lnTo>
                    <a:pt x="1756927" y="742030"/>
                  </a:lnTo>
                  <a:lnTo>
                    <a:pt x="1758966" y="743164"/>
                  </a:lnTo>
                  <a:lnTo>
                    <a:pt x="1763045" y="745659"/>
                  </a:lnTo>
                  <a:lnTo>
                    <a:pt x="1766670" y="748382"/>
                  </a:lnTo>
                  <a:lnTo>
                    <a:pt x="1772788" y="753146"/>
                  </a:lnTo>
                  <a:lnTo>
                    <a:pt x="1777772" y="757229"/>
                  </a:lnTo>
                  <a:lnTo>
                    <a:pt x="1780265" y="758817"/>
                  </a:lnTo>
                  <a:lnTo>
                    <a:pt x="1782757" y="760178"/>
                  </a:lnTo>
                  <a:lnTo>
                    <a:pt x="1783664" y="760632"/>
                  </a:lnTo>
                  <a:lnTo>
                    <a:pt x="1785023" y="760632"/>
                  </a:lnTo>
                  <a:lnTo>
                    <a:pt x="1785703" y="760178"/>
                  </a:lnTo>
                  <a:lnTo>
                    <a:pt x="1786382" y="759044"/>
                  </a:lnTo>
                  <a:lnTo>
                    <a:pt x="1787062" y="757909"/>
                  </a:lnTo>
                  <a:lnTo>
                    <a:pt x="1787742" y="756095"/>
                  </a:lnTo>
                  <a:lnTo>
                    <a:pt x="1788195" y="754280"/>
                  </a:lnTo>
                  <a:lnTo>
                    <a:pt x="1788422" y="752238"/>
                  </a:lnTo>
                  <a:lnTo>
                    <a:pt x="1788648" y="747021"/>
                  </a:lnTo>
                  <a:lnTo>
                    <a:pt x="1788648" y="740896"/>
                  </a:lnTo>
                  <a:lnTo>
                    <a:pt x="1788195" y="734317"/>
                  </a:lnTo>
                  <a:lnTo>
                    <a:pt x="1787742" y="727285"/>
                  </a:lnTo>
                  <a:lnTo>
                    <a:pt x="1786156" y="711405"/>
                  </a:lnTo>
                  <a:lnTo>
                    <a:pt x="1784117" y="692803"/>
                  </a:lnTo>
                  <a:lnTo>
                    <a:pt x="1781624" y="673748"/>
                  </a:lnTo>
                  <a:lnTo>
                    <a:pt x="1779359" y="655826"/>
                  </a:lnTo>
                  <a:lnTo>
                    <a:pt x="1777999" y="648114"/>
                  </a:lnTo>
                  <a:lnTo>
                    <a:pt x="1776413" y="641535"/>
                  </a:lnTo>
                  <a:lnTo>
                    <a:pt x="1775054" y="636771"/>
                  </a:lnTo>
                  <a:lnTo>
                    <a:pt x="1774147" y="634729"/>
                  </a:lnTo>
                  <a:lnTo>
                    <a:pt x="1773241" y="633595"/>
                  </a:lnTo>
                  <a:lnTo>
                    <a:pt x="1772561" y="632915"/>
                  </a:lnTo>
                  <a:lnTo>
                    <a:pt x="1771881" y="632688"/>
                  </a:lnTo>
                  <a:close/>
                  <a:moveTo>
                    <a:pt x="345831" y="58738"/>
                  </a:moveTo>
                  <a:lnTo>
                    <a:pt x="351958" y="58738"/>
                  </a:lnTo>
                  <a:lnTo>
                    <a:pt x="357858" y="58965"/>
                  </a:lnTo>
                  <a:lnTo>
                    <a:pt x="363985" y="60099"/>
                  </a:lnTo>
                  <a:lnTo>
                    <a:pt x="370112" y="61005"/>
                  </a:lnTo>
                  <a:lnTo>
                    <a:pt x="376012" y="62593"/>
                  </a:lnTo>
                  <a:lnTo>
                    <a:pt x="381912" y="64180"/>
                  </a:lnTo>
                  <a:lnTo>
                    <a:pt x="387812" y="66221"/>
                  </a:lnTo>
                  <a:lnTo>
                    <a:pt x="393712" y="68488"/>
                  </a:lnTo>
                  <a:lnTo>
                    <a:pt x="399385" y="70982"/>
                  </a:lnTo>
                  <a:lnTo>
                    <a:pt x="404605" y="73250"/>
                  </a:lnTo>
                  <a:lnTo>
                    <a:pt x="409370" y="75744"/>
                  </a:lnTo>
                  <a:lnTo>
                    <a:pt x="418674" y="80505"/>
                  </a:lnTo>
                  <a:lnTo>
                    <a:pt x="426162" y="85267"/>
                  </a:lnTo>
                  <a:lnTo>
                    <a:pt x="431609" y="89122"/>
                  </a:lnTo>
                  <a:lnTo>
                    <a:pt x="433651" y="90709"/>
                  </a:lnTo>
                  <a:lnTo>
                    <a:pt x="434786" y="92296"/>
                  </a:lnTo>
                  <a:lnTo>
                    <a:pt x="435693" y="93883"/>
                  </a:lnTo>
                  <a:lnTo>
                    <a:pt x="436374" y="95244"/>
                  </a:lnTo>
                  <a:lnTo>
                    <a:pt x="436374" y="96604"/>
                  </a:lnTo>
                  <a:lnTo>
                    <a:pt x="435920" y="97965"/>
                  </a:lnTo>
                  <a:lnTo>
                    <a:pt x="435466" y="99098"/>
                  </a:lnTo>
                  <a:lnTo>
                    <a:pt x="434559" y="100459"/>
                  </a:lnTo>
                  <a:lnTo>
                    <a:pt x="433651" y="101366"/>
                  </a:lnTo>
                  <a:lnTo>
                    <a:pt x="432516" y="102499"/>
                  </a:lnTo>
                  <a:lnTo>
                    <a:pt x="430020" y="103860"/>
                  </a:lnTo>
                  <a:lnTo>
                    <a:pt x="427297" y="105220"/>
                  </a:lnTo>
                  <a:lnTo>
                    <a:pt x="425028" y="105901"/>
                  </a:lnTo>
                  <a:lnTo>
                    <a:pt x="424347" y="106127"/>
                  </a:lnTo>
                  <a:lnTo>
                    <a:pt x="423666" y="106581"/>
                  </a:lnTo>
                  <a:lnTo>
                    <a:pt x="423439" y="107488"/>
                  </a:lnTo>
                  <a:lnTo>
                    <a:pt x="423212" y="108395"/>
                  </a:lnTo>
                  <a:lnTo>
                    <a:pt x="423212" y="109302"/>
                  </a:lnTo>
                  <a:lnTo>
                    <a:pt x="423439" y="110662"/>
                  </a:lnTo>
                  <a:lnTo>
                    <a:pt x="424120" y="113383"/>
                  </a:lnTo>
                  <a:lnTo>
                    <a:pt x="425709" y="116331"/>
                  </a:lnTo>
                  <a:lnTo>
                    <a:pt x="427524" y="119505"/>
                  </a:lnTo>
                  <a:lnTo>
                    <a:pt x="430020" y="122906"/>
                  </a:lnTo>
                  <a:lnTo>
                    <a:pt x="432743" y="126534"/>
                  </a:lnTo>
                  <a:lnTo>
                    <a:pt x="434332" y="128121"/>
                  </a:lnTo>
                  <a:lnTo>
                    <a:pt x="435466" y="130162"/>
                  </a:lnTo>
                  <a:lnTo>
                    <a:pt x="436601" y="132203"/>
                  </a:lnTo>
                  <a:lnTo>
                    <a:pt x="437282" y="134470"/>
                  </a:lnTo>
                  <a:lnTo>
                    <a:pt x="439097" y="138551"/>
                  </a:lnTo>
                  <a:lnTo>
                    <a:pt x="440005" y="143086"/>
                  </a:lnTo>
                  <a:lnTo>
                    <a:pt x="442047" y="151249"/>
                  </a:lnTo>
                  <a:lnTo>
                    <a:pt x="443182" y="154650"/>
                  </a:lnTo>
                  <a:lnTo>
                    <a:pt x="443636" y="156237"/>
                  </a:lnTo>
                  <a:lnTo>
                    <a:pt x="444543" y="157371"/>
                  </a:lnTo>
                  <a:lnTo>
                    <a:pt x="445224" y="158732"/>
                  </a:lnTo>
                  <a:lnTo>
                    <a:pt x="445678" y="160092"/>
                  </a:lnTo>
                  <a:lnTo>
                    <a:pt x="446132" y="163266"/>
                  </a:lnTo>
                  <a:lnTo>
                    <a:pt x="446359" y="166668"/>
                  </a:lnTo>
                  <a:lnTo>
                    <a:pt x="446132" y="170295"/>
                  </a:lnTo>
                  <a:lnTo>
                    <a:pt x="445678" y="173923"/>
                  </a:lnTo>
                  <a:lnTo>
                    <a:pt x="444997" y="177324"/>
                  </a:lnTo>
                  <a:lnTo>
                    <a:pt x="444316" y="180499"/>
                  </a:lnTo>
                  <a:lnTo>
                    <a:pt x="443182" y="183220"/>
                  </a:lnTo>
                  <a:lnTo>
                    <a:pt x="442501" y="185487"/>
                  </a:lnTo>
                  <a:lnTo>
                    <a:pt x="442501" y="187981"/>
                  </a:lnTo>
                  <a:lnTo>
                    <a:pt x="442728" y="190702"/>
                  </a:lnTo>
                  <a:lnTo>
                    <a:pt x="443409" y="193423"/>
                  </a:lnTo>
                  <a:lnTo>
                    <a:pt x="444770" y="196598"/>
                  </a:lnTo>
                  <a:lnTo>
                    <a:pt x="445905" y="199772"/>
                  </a:lnTo>
                  <a:lnTo>
                    <a:pt x="449762" y="207708"/>
                  </a:lnTo>
                  <a:lnTo>
                    <a:pt x="450670" y="209749"/>
                  </a:lnTo>
                  <a:lnTo>
                    <a:pt x="451578" y="211563"/>
                  </a:lnTo>
                  <a:lnTo>
                    <a:pt x="452712" y="212923"/>
                  </a:lnTo>
                  <a:lnTo>
                    <a:pt x="453847" y="214283"/>
                  </a:lnTo>
                  <a:lnTo>
                    <a:pt x="456116" y="216551"/>
                  </a:lnTo>
                  <a:lnTo>
                    <a:pt x="458612" y="217911"/>
                  </a:lnTo>
                  <a:lnTo>
                    <a:pt x="463605" y="220632"/>
                  </a:lnTo>
                  <a:lnTo>
                    <a:pt x="465874" y="222446"/>
                  </a:lnTo>
                  <a:lnTo>
                    <a:pt x="466782" y="223353"/>
                  </a:lnTo>
                  <a:lnTo>
                    <a:pt x="467689" y="224487"/>
                  </a:lnTo>
                  <a:lnTo>
                    <a:pt x="469505" y="226981"/>
                  </a:lnTo>
                  <a:lnTo>
                    <a:pt x="471320" y="229702"/>
                  </a:lnTo>
                  <a:lnTo>
                    <a:pt x="472455" y="232650"/>
                  </a:lnTo>
                  <a:lnTo>
                    <a:pt x="473136" y="235371"/>
                  </a:lnTo>
                  <a:lnTo>
                    <a:pt x="473589" y="236731"/>
                  </a:lnTo>
                  <a:lnTo>
                    <a:pt x="473589" y="238318"/>
                  </a:lnTo>
                  <a:lnTo>
                    <a:pt x="473136" y="239679"/>
                  </a:lnTo>
                  <a:lnTo>
                    <a:pt x="472682" y="241039"/>
                  </a:lnTo>
                  <a:lnTo>
                    <a:pt x="472228" y="242400"/>
                  </a:lnTo>
                  <a:lnTo>
                    <a:pt x="471547" y="243760"/>
                  </a:lnTo>
                  <a:lnTo>
                    <a:pt x="470186" y="244894"/>
                  </a:lnTo>
                  <a:lnTo>
                    <a:pt x="469051" y="246254"/>
                  </a:lnTo>
                  <a:lnTo>
                    <a:pt x="463151" y="251016"/>
                  </a:lnTo>
                  <a:lnTo>
                    <a:pt x="457705" y="254644"/>
                  </a:lnTo>
                  <a:lnTo>
                    <a:pt x="452259" y="258045"/>
                  </a:lnTo>
                  <a:lnTo>
                    <a:pt x="451805" y="273463"/>
                  </a:lnTo>
                  <a:lnTo>
                    <a:pt x="451578" y="285707"/>
                  </a:lnTo>
                  <a:lnTo>
                    <a:pt x="451351" y="290696"/>
                  </a:lnTo>
                  <a:lnTo>
                    <a:pt x="450897" y="294097"/>
                  </a:lnTo>
                  <a:lnTo>
                    <a:pt x="450670" y="296364"/>
                  </a:lnTo>
                  <a:lnTo>
                    <a:pt x="450670" y="298405"/>
                  </a:lnTo>
                  <a:lnTo>
                    <a:pt x="450897" y="299992"/>
                  </a:lnTo>
                  <a:lnTo>
                    <a:pt x="451351" y="302033"/>
                  </a:lnTo>
                  <a:lnTo>
                    <a:pt x="452939" y="305661"/>
                  </a:lnTo>
                  <a:lnTo>
                    <a:pt x="454982" y="310649"/>
                  </a:lnTo>
                  <a:lnTo>
                    <a:pt x="455209" y="312236"/>
                  </a:lnTo>
                  <a:lnTo>
                    <a:pt x="455436" y="313823"/>
                  </a:lnTo>
                  <a:lnTo>
                    <a:pt x="455436" y="315411"/>
                  </a:lnTo>
                  <a:lnTo>
                    <a:pt x="455209" y="317225"/>
                  </a:lnTo>
                  <a:lnTo>
                    <a:pt x="454528" y="318812"/>
                  </a:lnTo>
                  <a:lnTo>
                    <a:pt x="453847" y="320399"/>
                  </a:lnTo>
                  <a:lnTo>
                    <a:pt x="452259" y="323573"/>
                  </a:lnTo>
                  <a:lnTo>
                    <a:pt x="450216" y="326748"/>
                  </a:lnTo>
                  <a:lnTo>
                    <a:pt x="447493" y="329242"/>
                  </a:lnTo>
                  <a:lnTo>
                    <a:pt x="446132" y="330602"/>
                  </a:lnTo>
                  <a:lnTo>
                    <a:pt x="444770" y="331283"/>
                  </a:lnTo>
                  <a:lnTo>
                    <a:pt x="443182" y="332190"/>
                  </a:lnTo>
                  <a:lnTo>
                    <a:pt x="442047" y="332870"/>
                  </a:lnTo>
                  <a:lnTo>
                    <a:pt x="439097" y="333777"/>
                  </a:lnTo>
                  <a:lnTo>
                    <a:pt x="436601" y="334911"/>
                  </a:lnTo>
                  <a:lnTo>
                    <a:pt x="433651" y="336724"/>
                  </a:lnTo>
                  <a:lnTo>
                    <a:pt x="430020" y="338992"/>
                  </a:lnTo>
                  <a:lnTo>
                    <a:pt x="420716" y="345114"/>
                  </a:lnTo>
                  <a:lnTo>
                    <a:pt x="405739" y="354637"/>
                  </a:lnTo>
                  <a:lnTo>
                    <a:pt x="401655" y="357585"/>
                  </a:lnTo>
                  <a:lnTo>
                    <a:pt x="397570" y="360532"/>
                  </a:lnTo>
                  <a:lnTo>
                    <a:pt x="394393" y="363480"/>
                  </a:lnTo>
                  <a:lnTo>
                    <a:pt x="391443" y="366428"/>
                  </a:lnTo>
                  <a:lnTo>
                    <a:pt x="388947" y="369602"/>
                  </a:lnTo>
                  <a:lnTo>
                    <a:pt x="386678" y="372777"/>
                  </a:lnTo>
                  <a:lnTo>
                    <a:pt x="384862" y="375951"/>
                  </a:lnTo>
                  <a:lnTo>
                    <a:pt x="383501" y="379125"/>
                  </a:lnTo>
                  <a:lnTo>
                    <a:pt x="382139" y="382526"/>
                  </a:lnTo>
                  <a:lnTo>
                    <a:pt x="381005" y="385928"/>
                  </a:lnTo>
                  <a:lnTo>
                    <a:pt x="380097" y="389329"/>
                  </a:lnTo>
                  <a:lnTo>
                    <a:pt x="379416" y="392730"/>
                  </a:lnTo>
                  <a:lnTo>
                    <a:pt x="378282" y="399986"/>
                  </a:lnTo>
                  <a:lnTo>
                    <a:pt x="377374" y="407468"/>
                  </a:lnTo>
                  <a:lnTo>
                    <a:pt x="376920" y="411096"/>
                  </a:lnTo>
                  <a:lnTo>
                    <a:pt x="377147" y="414270"/>
                  </a:lnTo>
                  <a:lnTo>
                    <a:pt x="377374" y="416991"/>
                  </a:lnTo>
                  <a:lnTo>
                    <a:pt x="378282" y="419485"/>
                  </a:lnTo>
                  <a:lnTo>
                    <a:pt x="379189" y="421753"/>
                  </a:lnTo>
                  <a:lnTo>
                    <a:pt x="380551" y="423567"/>
                  </a:lnTo>
                  <a:lnTo>
                    <a:pt x="381912" y="425154"/>
                  </a:lnTo>
                  <a:lnTo>
                    <a:pt x="383728" y="426514"/>
                  </a:lnTo>
                  <a:lnTo>
                    <a:pt x="385316" y="427648"/>
                  </a:lnTo>
                  <a:lnTo>
                    <a:pt x="387585" y="428782"/>
                  </a:lnTo>
                  <a:lnTo>
                    <a:pt x="389855" y="429462"/>
                  </a:lnTo>
                  <a:lnTo>
                    <a:pt x="392351" y="430142"/>
                  </a:lnTo>
                  <a:lnTo>
                    <a:pt x="397797" y="431730"/>
                  </a:lnTo>
                  <a:lnTo>
                    <a:pt x="403470" y="432863"/>
                  </a:lnTo>
                  <a:lnTo>
                    <a:pt x="405739" y="433543"/>
                  </a:lnTo>
                  <a:lnTo>
                    <a:pt x="408009" y="434224"/>
                  </a:lnTo>
                  <a:lnTo>
                    <a:pt x="410051" y="435131"/>
                  </a:lnTo>
                  <a:lnTo>
                    <a:pt x="411866" y="436264"/>
                  </a:lnTo>
                  <a:lnTo>
                    <a:pt x="413682" y="437398"/>
                  </a:lnTo>
                  <a:lnTo>
                    <a:pt x="415497" y="438532"/>
                  </a:lnTo>
                  <a:lnTo>
                    <a:pt x="416859" y="440119"/>
                  </a:lnTo>
                  <a:lnTo>
                    <a:pt x="418447" y="441706"/>
                  </a:lnTo>
                  <a:lnTo>
                    <a:pt x="419582" y="443293"/>
                  </a:lnTo>
                  <a:lnTo>
                    <a:pt x="420716" y="445107"/>
                  </a:lnTo>
                  <a:lnTo>
                    <a:pt x="421624" y="447148"/>
                  </a:lnTo>
                  <a:lnTo>
                    <a:pt x="422305" y="448962"/>
                  </a:lnTo>
                  <a:lnTo>
                    <a:pt x="423212" y="451229"/>
                  </a:lnTo>
                  <a:lnTo>
                    <a:pt x="423439" y="453270"/>
                  </a:lnTo>
                  <a:lnTo>
                    <a:pt x="423666" y="455537"/>
                  </a:lnTo>
                  <a:lnTo>
                    <a:pt x="423893" y="458032"/>
                  </a:lnTo>
                  <a:lnTo>
                    <a:pt x="423893" y="462340"/>
                  </a:lnTo>
                  <a:lnTo>
                    <a:pt x="424120" y="466648"/>
                  </a:lnTo>
                  <a:lnTo>
                    <a:pt x="425028" y="474130"/>
                  </a:lnTo>
                  <a:lnTo>
                    <a:pt x="425935" y="481386"/>
                  </a:lnTo>
                  <a:lnTo>
                    <a:pt x="426389" y="484787"/>
                  </a:lnTo>
                  <a:lnTo>
                    <a:pt x="426389" y="488415"/>
                  </a:lnTo>
                  <a:lnTo>
                    <a:pt x="426389" y="490002"/>
                  </a:lnTo>
                  <a:lnTo>
                    <a:pt x="426616" y="491136"/>
                  </a:lnTo>
                  <a:lnTo>
                    <a:pt x="427070" y="492043"/>
                  </a:lnTo>
                  <a:lnTo>
                    <a:pt x="427524" y="492497"/>
                  </a:lnTo>
                  <a:lnTo>
                    <a:pt x="428432" y="492497"/>
                  </a:lnTo>
                  <a:lnTo>
                    <a:pt x="429339" y="492723"/>
                  </a:lnTo>
                  <a:lnTo>
                    <a:pt x="432062" y="492950"/>
                  </a:lnTo>
                  <a:lnTo>
                    <a:pt x="433878" y="493177"/>
                  </a:lnTo>
                  <a:lnTo>
                    <a:pt x="435466" y="493857"/>
                  </a:lnTo>
                  <a:lnTo>
                    <a:pt x="437962" y="494991"/>
                  </a:lnTo>
                  <a:lnTo>
                    <a:pt x="440459" y="496351"/>
                  </a:lnTo>
                  <a:lnTo>
                    <a:pt x="443409" y="498392"/>
                  </a:lnTo>
                  <a:lnTo>
                    <a:pt x="446812" y="501113"/>
                  </a:lnTo>
                  <a:lnTo>
                    <a:pt x="450216" y="504514"/>
                  </a:lnTo>
                  <a:lnTo>
                    <a:pt x="454074" y="509049"/>
                  </a:lnTo>
                  <a:lnTo>
                    <a:pt x="458386" y="514037"/>
                  </a:lnTo>
                  <a:lnTo>
                    <a:pt x="462924" y="519932"/>
                  </a:lnTo>
                  <a:lnTo>
                    <a:pt x="467009" y="526281"/>
                  </a:lnTo>
                  <a:lnTo>
                    <a:pt x="471547" y="532857"/>
                  </a:lnTo>
                  <a:lnTo>
                    <a:pt x="475632" y="539886"/>
                  </a:lnTo>
                  <a:lnTo>
                    <a:pt x="479943" y="547141"/>
                  </a:lnTo>
                  <a:lnTo>
                    <a:pt x="487886" y="561880"/>
                  </a:lnTo>
                  <a:lnTo>
                    <a:pt x="495147" y="575938"/>
                  </a:lnTo>
                  <a:lnTo>
                    <a:pt x="501047" y="588862"/>
                  </a:lnTo>
                  <a:lnTo>
                    <a:pt x="505586" y="599519"/>
                  </a:lnTo>
                  <a:lnTo>
                    <a:pt x="506947" y="603827"/>
                  </a:lnTo>
                  <a:lnTo>
                    <a:pt x="508082" y="607002"/>
                  </a:lnTo>
                  <a:lnTo>
                    <a:pt x="509670" y="614031"/>
                  </a:lnTo>
                  <a:lnTo>
                    <a:pt x="511486" y="622647"/>
                  </a:lnTo>
                  <a:lnTo>
                    <a:pt x="516024" y="643054"/>
                  </a:lnTo>
                  <a:lnTo>
                    <a:pt x="518747" y="653710"/>
                  </a:lnTo>
                  <a:lnTo>
                    <a:pt x="521470" y="663234"/>
                  </a:lnTo>
                  <a:lnTo>
                    <a:pt x="522832" y="667995"/>
                  </a:lnTo>
                  <a:lnTo>
                    <a:pt x="524420" y="672077"/>
                  </a:lnTo>
                  <a:lnTo>
                    <a:pt x="525782" y="675705"/>
                  </a:lnTo>
                  <a:lnTo>
                    <a:pt x="527597" y="678879"/>
                  </a:lnTo>
                  <a:lnTo>
                    <a:pt x="528959" y="681600"/>
                  </a:lnTo>
                  <a:lnTo>
                    <a:pt x="530547" y="683641"/>
                  </a:lnTo>
                  <a:lnTo>
                    <a:pt x="532136" y="685001"/>
                  </a:lnTo>
                  <a:lnTo>
                    <a:pt x="533497" y="686135"/>
                  </a:lnTo>
                  <a:lnTo>
                    <a:pt x="534859" y="686588"/>
                  </a:lnTo>
                  <a:lnTo>
                    <a:pt x="535993" y="686815"/>
                  </a:lnTo>
                  <a:lnTo>
                    <a:pt x="537355" y="686588"/>
                  </a:lnTo>
                  <a:lnTo>
                    <a:pt x="538263" y="686135"/>
                  </a:lnTo>
                  <a:lnTo>
                    <a:pt x="539170" y="685454"/>
                  </a:lnTo>
                  <a:lnTo>
                    <a:pt x="540305" y="684321"/>
                  </a:lnTo>
                  <a:lnTo>
                    <a:pt x="540986" y="683187"/>
                  </a:lnTo>
                  <a:lnTo>
                    <a:pt x="541667" y="681600"/>
                  </a:lnTo>
                  <a:lnTo>
                    <a:pt x="543028" y="678652"/>
                  </a:lnTo>
                  <a:lnTo>
                    <a:pt x="543709" y="675705"/>
                  </a:lnTo>
                  <a:lnTo>
                    <a:pt x="544163" y="672757"/>
                  </a:lnTo>
                  <a:lnTo>
                    <a:pt x="545297" y="669583"/>
                  </a:lnTo>
                  <a:lnTo>
                    <a:pt x="547113" y="662100"/>
                  </a:lnTo>
                  <a:lnTo>
                    <a:pt x="548247" y="657565"/>
                  </a:lnTo>
                  <a:lnTo>
                    <a:pt x="549155" y="652123"/>
                  </a:lnTo>
                  <a:lnTo>
                    <a:pt x="550063" y="645774"/>
                  </a:lnTo>
                  <a:lnTo>
                    <a:pt x="551197" y="638065"/>
                  </a:lnTo>
                  <a:lnTo>
                    <a:pt x="551651" y="633757"/>
                  </a:lnTo>
                  <a:lnTo>
                    <a:pt x="552105" y="628996"/>
                  </a:lnTo>
                  <a:lnTo>
                    <a:pt x="554147" y="619472"/>
                  </a:lnTo>
                  <a:lnTo>
                    <a:pt x="556644" y="609496"/>
                  </a:lnTo>
                  <a:lnTo>
                    <a:pt x="559140" y="599746"/>
                  </a:lnTo>
                  <a:lnTo>
                    <a:pt x="563905" y="582740"/>
                  </a:lnTo>
                  <a:lnTo>
                    <a:pt x="565267" y="576165"/>
                  </a:lnTo>
                  <a:lnTo>
                    <a:pt x="565720" y="574124"/>
                  </a:lnTo>
                  <a:lnTo>
                    <a:pt x="565720" y="572083"/>
                  </a:lnTo>
                  <a:lnTo>
                    <a:pt x="565947" y="569589"/>
                  </a:lnTo>
                  <a:lnTo>
                    <a:pt x="566628" y="567548"/>
                  </a:lnTo>
                  <a:lnTo>
                    <a:pt x="567536" y="566415"/>
                  </a:lnTo>
                  <a:lnTo>
                    <a:pt x="568444" y="565508"/>
                  </a:lnTo>
                  <a:lnTo>
                    <a:pt x="569805" y="565281"/>
                  </a:lnTo>
                  <a:lnTo>
                    <a:pt x="570940" y="565281"/>
                  </a:lnTo>
                  <a:lnTo>
                    <a:pt x="572301" y="565508"/>
                  </a:lnTo>
                  <a:lnTo>
                    <a:pt x="573209" y="566188"/>
                  </a:lnTo>
                  <a:lnTo>
                    <a:pt x="573663" y="566415"/>
                  </a:lnTo>
                  <a:lnTo>
                    <a:pt x="574117" y="566415"/>
                  </a:lnTo>
                  <a:lnTo>
                    <a:pt x="574570" y="566188"/>
                  </a:lnTo>
                  <a:lnTo>
                    <a:pt x="574797" y="565734"/>
                  </a:lnTo>
                  <a:lnTo>
                    <a:pt x="575251" y="564601"/>
                  </a:lnTo>
                  <a:lnTo>
                    <a:pt x="575705" y="562787"/>
                  </a:lnTo>
                  <a:lnTo>
                    <a:pt x="576159" y="558252"/>
                  </a:lnTo>
                  <a:lnTo>
                    <a:pt x="576613" y="551223"/>
                  </a:lnTo>
                  <a:lnTo>
                    <a:pt x="577294" y="546915"/>
                  </a:lnTo>
                  <a:lnTo>
                    <a:pt x="578201" y="541246"/>
                  </a:lnTo>
                  <a:lnTo>
                    <a:pt x="579336" y="534897"/>
                  </a:lnTo>
                  <a:lnTo>
                    <a:pt x="581151" y="527868"/>
                  </a:lnTo>
                  <a:lnTo>
                    <a:pt x="585236" y="513357"/>
                  </a:lnTo>
                  <a:lnTo>
                    <a:pt x="589321" y="499752"/>
                  </a:lnTo>
                  <a:lnTo>
                    <a:pt x="590455" y="496578"/>
                  </a:lnTo>
                  <a:lnTo>
                    <a:pt x="591817" y="494537"/>
                  </a:lnTo>
                  <a:lnTo>
                    <a:pt x="593405" y="492723"/>
                  </a:lnTo>
                  <a:lnTo>
                    <a:pt x="594767" y="491136"/>
                  </a:lnTo>
                  <a:lnTo>
                    <a:pt x="596582" y="490229"/>
                  </a:lnTo>
                  <a:lnTo>
                    <a:pt x="598624" y="489776"/>
                  </a:lnTo>
                  <a:lnTo>
                    <a:pt x="600667" y="489322"/>
                  </a:lnTo>
                  <a:lnTo>
                    <a:pt x="602936" y="488869"/>
                  </a:lnTo>
                  <a:lnTo>
                    <a:pt x="607928" y="488415"/>
                  </a:lnTo>
                  <a:lnTo>
                    <a:pt x="613601" y="488188"/>
                  </a:lnTo>
                  <a:lnTo>
                    <a:pt x="616551" y="487735"/>
                  </a:lnTo>
                  <a:lnTo>
                    <a:pt x="619955" y="487055"/>
                  </a:lnTo>
                  <a:lnTo>
                    <a:pt x="623132" y="485921"/>
                  </a:lnTo>
                  <a:lnTo>
                    <a:pt x="626309" y="484787"/>
                  </a:lnTo>
                  <a:lnTo>
                    <a:pt x="628805" y="483427"/>
                  </a:lnTo>
                  <a:lnTo>
                    <a:pt x="631074" y="482293"/>
                  </a:lnTo>
                  <a:lnTo>
                    <a:pt x="633344" y="480706"/>
                  </a:lnTo>
                  <a:lnTo>
                    <a:pt x="635159" y="479119"/>
                  </a:lnTo>
                  <a:lnTo>
                    <a:pt x="639017" y="475491"/>
                  </a:lnTo>
                  <a:lnTo>
                    <a:pt x="642648" y="471863"/>
                  </a:lnTo>
                  <a:lnTo>
                    <a:pt x="646505" y="468008"/>
                  </a:lnTo>
                  <a:lnTo>
                    <a:pt x="650363" y="463700"/>
                  </a:lnTo>
                  <a:lnTo>
                    <a:pt x="655128" y="459619"/>
                  </a:lnTo>
                  <a:lnTo>
                    <a:pt x="657851" y="457805"/>
                  </a:lnTo>
                  <a:lnTo>
                    <a:pt x="660575" y="455764"/>
                  </a:lnTo>
                  <a:lnTo>
                    <a:pt x="663298" y="454177"/>
                  </a:lnTo>
                  <a:lnTo>
                    <a:pt x="665794" y="453497"/>
                  </a:lnTo>
                  <a:lnTo>
                    <a:pt x="667609" y="453270"/>
                  </a:lnTo>
                  <a:lnTo>
                    <a:pt x="668744" y="453497"/>
                  </a:lnTo>
                  <a:lnTo>
                    <a:pt x="669425" y="453724"/>
                  </a:lnTo>
                  <a:lnTo>
                    <a:pt x="669652" y="454177"/>
                  </a:lnTo>
                  <a:lnTo>
                    <a:pt x="670559" y="455311"/>
                  </a:lnTo>
                  <a:lnTo>
                    <a:pt x="670786" y="456671"/>
                  </a:lnTo>
                  <a:lnTo>
                    <a:pt x="670559" y="458485"/>
                  </a:lnTo>
                  <a:lnTo>
                    <a:pt x="670332" y="460526"/>
                  </a:lnTo>
                  <a:lnTo>
                    <a:pt x="669425" y="462340"/>
                  </a:lnTo>
                  <a:lnTo>
                    <a:pt x="668517" y="464607"/>
                  </a:lnTo>
                  <a:lnTo>
                    <a:pt x="667609" y="466875"/>
                  </a:lnTo>
                  <a:lnTo>
                    <a:pt x="666021" y="469142"/>
                  </a:lnTo>
                  <a:lnTo>
                    <a:pt x="664432" y="471183"/>
                  </a:lnTo>
                  <a:lnTo>
                    <a:pt x="663071" y="472997"/>
                  </a:lnTo>
                  <a:lnTo>
                    <a:pt x="661255" y="474584"/>
                  </a:lnTo>
                  <a:lnTo>
                    <a:pt x="659894" y="476171"/>
                  </a:lnTo>
                  <a:lnTo>
                    <a:pt x="658305" y="477532"/>
                  </a:lnTo>
                  <a:lnTo>
                    <a:pt x="657398" y="478892"/>
                  </a:lnTo>
                  <a:lnTo>
                    <a:pt x="656490" y="480252"/>
                  </a:lnTo>
                  <a:lnTo>
                    <a:pt x="656263" y="481386"/>
                  </a:lnTo>
                  <a:lnTo>
                    <a:pt x="656036" y="482520"/>
                  </a:lnTo>
                  <a:lnTo>
                    <a:pt x="656036" y="483427"/>
                  </a:lnTo>
                  <a:lnTo>
                    <a:pt x="656263" y="484334"/>
                  </a:lnTo>
                  <a:lnTo>
                    <a:pt x="656490" y="485014"/>
                  </a:lnTo>
                  <a:lnTo>
                    <a:pt x="657398" y="485694"/>
                  </a:lnTo>
                  <a:lnTo>
                    <a:pt x="658078" y="486148"/>
                  </a:lnTo>
                  <a:lnTo>
                    <a:pt x="658759" y="486601"/>
                  </a:lnTo>
                  <a:lnTo>
                    <a:pt x="659894" y="487055"/>
                  </a:lnTo>
                  <a:lnTo>
                    <a:pt x="660801" y="487055"/>
                  </a:lnTo>
                  <a:lnTo>
                    <a:pt x="663298" y="486828"/>
                  </a:lnTo>
                  <a:lnTo>
                    <a:pt x="665794" y="486148"/>
                  </a:lnTo>
                  <a:lnTo>
                    <a:pt x="668290" y="485468"/>
                  </a:lnTo>
                  <a:lnTo>
                    <a:pt x="670786" y="484561"/>
                  </a:lnTo>
                  <a:lnTo>
                    <a:pt x="673282" y="483200"/>
                  </a:lnTo>
                  <a:lnTo>
                    <a:pt x="675778" y="481613"/>
                  </a:lnTo>
                  <a:lnTo>
                    <a:pt x="678275" y="479572"/>
                  </a:lnTo>
                  <a:lnTo>
                    <a:pt x="680998" y="477078"/>
                  </a:lnTo>
                  <a:lnTo>
                    <a:pt x="683494" y="474130"/>
                  </a:lnTo>
                  <a:lnTo>
                    <a:pt x="685763" y="470956"/>
                  </a:lnTo>
                  <a:lnTo>
                    <a:pt x="687578" y="468235"/>
                  </a:lnTo>
                  <a:lnTo>
                    <a:pt x="688940" y="465514"/>
                  </a:lnTo>
                  <a:lnTo>
                    <a:pt x="689848" y="463020"/>
                  </a:lnTo>
                  <a:lnTo>
                    <a:pt x="690302" y="460526"/>
                  </a:lnTo>
                  <a:lnTo>
                    <a:pt x="690528" y="457805"/>
                  </a:lnTo>
                  <a:lnTo>
                    <a:pt x="690755" y="451683"/>
                  </a:lnTo>
                  <a:lnTo>
                    <a:pt x="691436" y="442840"/>
                  </a:lnTo>
                  <a:lnTo>
                    <a:pt x="692117" y="429689"/>
                  </a:lnTo>
                  <a:lnTo>
                    <a:pt x="693478" y="394090"/>
                  </a:lnTo>
                  <a:lnTo>
                    <a:pt x="694159" y="389555"/>
                  </a:lnTo>
                  <a:lnTo>
                    <a:pt x="694613" y="386154"/>
                  </a:lnTo>
                  <a:lnTo>
                    <a:pt x="695294" y="383433"/>
                  </a:lnTo>
                  <a:lnTo>
                    <a:pt x="695975" y="381619"/>
                  </a:lnTo>
                  <a:lnTo>
                    <a:pt x="697109" y="380712"/>
                  </a:lnTo>
                  <a:lnTo>
                    <a:pt x="697563" y="380486"/>
                  </a:lnTo>
                  <a:lnTo>
                    <a:pt x="698017" y="380032"/>
                  </a:lnTo>
                  <a:lnTo>
                    <a:pt x="698925" y="380486"/>
                  </a:lnTo>
                  <a:lnTo>
                    <a:pt x="700059" y="381166"/>
                  </a:lnTo>
                  <a:lnTo>
                    <a:pt x="700967" y="382073"/>
                  </a:lnTo>
                  <a:lnTo>
                    <a:pt x="702102" y="383660"/>
                  </a:lnTo>
                  <a:lnTo>
                    <a:pt x="703009" y="385247"/>
                  </a:lnTo>
                  <a:lnTo>
                    <a:pt x="703690" y="387061"/>
                  </a:lnTo>
                  <a:lnTo>
                    <a:pt x="704144" y="389102"/>
                  </a:lnTo>
                  <a:lnTo>
                    <a:pt x="704825" y="391143"/>
                  </a:lnTo>
                  <a:lnTo>
                    <a:pt x="705052" y="392957"/>
                  </a:lnTo>
                  <a:lnTo>
                    <a:pt x="705052" y="394771"/>
                  </a:lnTo>
                  <a:lnTo>
                    <a:pt x="705052" y="397718"/>
                  </a:lnTo>
                  <a:lnTo>
                    <a:pt x="705732" y="399986"/>
                  </a:lnTo>
                  <a:lnTo>
                    <a:pt x="705959" y="400666"/>
                  </a:lnTo>
                  <a:lnTo>
                    <a:pt x="706413" y="401346"/>
                  </a:lnTo>
                  <a:lnTo>
                    <a:pt x="706867" y="401800"/>
                  </a:lnTo>
                  <a:lnTo>
                    <a:pt x="707548" y="402026"/>
                  </a:lnTo>
                  <a:lnTo>
                    <a:pt x="708002" y="401800"/>
                  </a:lnTo>
                  <a:lnTo>
                    <a:pt x="708455" y="401346"/>
                  </a:lnTo>
                  <a:lnTo>
                    <a:pt x="708909" y="400666"/>
                  </a:lnTo>
                  <a:lnTo>
                    <a:pt x="709363" y="399986"/>
                  </a:lnTo>
                  <a:lnTo>
                    <a:pt x="710044" y="398625"/>
                  </a:lnTo>
                  <a:lnTo>
                    <a:pt x="710271" y="397265"/>
                  </a:lnTo>
                  <a:lnTo>
                    <a:pt x="710498" y="393183"/>
                  </a:lnTo>
                  <a:lnTo>
                    <a:pt x="710498" y="391369"/>
                  </a:lnTo>
                  <a:lnTo>
                    <a:pt x="710952" y="389555"/>
                  </a:lnTo>
                  <a:lnTo>
                    <a:pt x="711632" y="388422"/>
                  </a:lnTo>
                  <a:lnTo>
                    <a:pt x="712313" y="387288"/>
                  </a:lnTo>
                  <a:lnTo>
                    <a:pt x="713448" y="386608"/>
                  </a:lnTo>
                  <a:lnTo>
                    <a:pt x="714355" y="386381"/>
                  </a:lnTo>
                  <a:lnTo>
                    <a:pt x="715717" y="386381"/>
                  </a:lnTo>
                  <a:lnTo>
                    <a:pt x="716625" y="386608"/>
                  </a:lnTo>
                  <a:lnTo>
                    <a:pt x="717986" y="387288"/>
                  </a:lnTo>
                  <a:lnTo>
                    <a:pt x="718894" y="387968"/>
                  </a:lnTo>
                  <a:lnTo>
                    <a:pt x="719802" y="389329"/>
                  </a:lnTo>
                  <a:lnTo>
                    <a:pt x="720936" y="390462"/>
                  </a:lnTo>
                  <a:lnTo>
                    <a:pt x="721390" y="392276"/>
                  </a:lnTo>
                  <a:lnTo>
                    <a:pt x="721844" y="394090"/>
                  </a:lnTo>
                  <a:lnTo>
                    <a:pt x="722071" y="395904"/>
                  </a:lnTo>
                  <a:lnTo>
                    <a:pt x="721844" y="398172"/>
                  </a:lnTo>
                  <a:lnTo>
                    <a:pt x="721617" y="402480"/>
                  </a:lnTo>
                  <a:lnTo>
                    <a:pt x="721390" y="405881"/>
                  </a:lnTo>
                  <a:lnTo>
                    <a:pt x="721163" y="411550"/>
                  </a:lnTo>
                  <a:lnTo>
                    <a:pt x="721163" y="416765"/>
                  </a:lnTo>
                  <a:lnTo>
                    <a:pt x="720936" y="419485"/>
                  </a:lnTo>
                  <a:lnTo>
                    <a:pt x="720255" y="422887"/>
                  </a:lnTo>
                  <a:lnTo>
                    <a:pt x="720029" y="424474"/>
                  </a:lnTo>
                  <a:lnTo>
                    <a:pt x="720029" y="425834"/>
                  </a:lnTo>
                  <a:lnTo>
                    <a:pt x="720255" y="426741"/>
                  </a:lnTo>
                  <a:lnTo>
                    <a:pt x="720709" y="427195"/>
                  </a:lnTo>
                  <a:lnTo>
                    <a:pt x="721163" y="427648"/>
                  </a:lnTo>
                  <a:lnTo>
                    <a:pt x="721844" y="427648"/>
                  </a:lnTo>
                  <a:lnTo>
                    <a:pt x="722525" y="427421"/>
                  </a:lnTo>
                  <a:lnTo>
                    <a:pt x="723432" y="426968"/>
                  </a:lnTo>
                  <a:lnTo>
                    <a:pt x="725929" y="425608"/>
                  </a:lnTo>
                  <a:lnTo>
                    <a:pt x="728652" y="422887"/>
                  </a:lnTo>
                  <a:lnTo>
                    <a:pt x="732056" y="419259"/>
                  </a:lnTo>
                  <a:lnTo>
                    <a:pt x="735686" y="415177"/>
                  </a:lnTo>
                  <a:lnTo>
                    <a:pt x="737729" y="413137"/>
                  </a:lnTo>
                  <a:lnTo>
                    <a:pt x="739544" y="411776"/>
                  </a:lnTo>
                  <a:lnTo>
                    <a:pt x="740906" y="411096"/>
                  </a:lnTo>
                  <a:lnTo>
                    <a:pt x="742494" y="410869"/>
                  </a:lnTo>
                  <a:lnTo>
                    <a:pt x="743402" y="411096"/>
                  </a:lnTo>
                  <a:lnTo>
                    <a:pt x="744536" y="411549"/>
                  </a:lnTo>
                  <a:lnTo>
                    <a:pt x="745217" y="412683"/>
                  </a:lnTo>
                  <a:lnTo>
                    <a:pt x="745671" y="414044"/>
                  </a:lnTo>
                  <a:lnTo>
                    <a:pt x="746125" y="415631"/>
                  </a:lnTo>
                  <a:lnTo>
                    <a:pt x="746125" y="417218"/>
                  </a:lnTo>
                  <a:lnTo>
                    <a:pt x="746125" y="419259"/>
                  </a:lnTo>
                  <a:lnTo>
                    <a:pt x="745671" y="421299"/>
                  </a:lnTo>
                  <a:lnTo>
                    <a:pt x="745217" y="423340"/>
                  </a:lnTo>
                  <a:lnTo>
                    <a:pt x="744082" y="425154"/>
                  </a:lnTo>
                  <a:lnTo>
                    <a:pt x="743175" y="427195"/>
                  </a:lnTo>
                  <a:lnTo>
                    <a:pt x="742040" y="429009"/>
                  </a:lnTo>
                  <a:lnTo>
                    <a:pt x="736821" y="435357"/>
                  </a:lnTo>
                  <a:lnTo>
                    <a:pt x="734552" y="438305"/>
                  </a:lnTo>
                  <a:lnTo>
                    <a:pt x="732736" y="441479"/>
                  </a:lnTo>
                  <a:lnTo>
                    <a:pt x="730921" y="444427"/>
                  </a:lnTo>
                  <a:lnTo>
                    <a:pt x="729786" y="447375"/>
                  </a:lnTo>
                  <a:lnTo>
                    <a:pt x="728879" y="450549"/>
                  </a:lnTo>
                  <a:lnTo>
                    <a:pt x="727971" y="453724"/>
                  </a:lnTo>
                  <a:lnTo>
                    <a:pt x="727290" y="457578"/>
                  </a:lnTo>
                  <a:lnTo>
                    <a:pt x="726155" y="461206"/>
                  </a:lnTo>
                  <a:lnTo>
                    <a:pt x="724340" y="465514"/>
                  </a:lnTo>
                  <a:lnTo>
                    <a:pt x="722525" y="470049"/>
                  </a:lnTo>
                  <a:lnTo>
                    <a:pt x="717986" y="479799"/>
                  </a:lnTo>
                  <a:lnTo>
                    <a:pt x="713221" y="490229"/>
                  </a:lnTo>
                  <a:lnTo>
                    <a:pt x="707548" y="502020"/>
                  </a:lnTo>
                  <a:lnTo>
                    <a:pt x="704371" y="507915"/>
                  </a:lnTo>
                  <a:lnTo>
                    <a:pt x="701421" y="513130"/>
                  </a:lnTo>
                  <a:lnTo>
                    <a:pt x="698471" y="517212"/>
                  </a:lnTo>
                  <a:lnTo>
                    <a:pt x="697109" y="519252"/>
                  </a:lnTo>
                  <a:lnTo>
                    <a:pt x="695521" y="520613"/>
                  </a:lnTo>
                  <a:lnTo>
                    <a:pt x="694159" y="521973"/>
                  </a:lnTo>
                  <a:lnTo>
                    <a:pt x="692571" y="522880"/>
                  </a:lnTo>
                  <a:lnTo>
                    <a:pt x="690982" y="523334"/>
                  </a:lnTo>
                  <a:lnTo>
                    <a:pt x="689621" y="523787"/>
                  </a:lnTo>
                  <a:lnTo>
                    <a:pt x="683721" y="523787"/>
                  </a:lnTo>
                  <a:lnTo>
                    <a:pt x="680771" y="524014"/>
                  </a:lnTo>
                  <a:lnTo>
                    <a:pt x="677140" y="524241"/>
                  </a:lnTo>
                  <a:lnTo>
                    <a:pt x="673509" y="524694"/>
                  </a:lnTo>
                  <a:lnTo>
                    <a:pt x="669425" y="525601"/>
                  </a:lnTo>
                  <a:lnTo>
                    <a:pt x="665340" y="527188"/>
                  </a:lnTo>
                  <a:lnTo>
                    <a:pt x="660348" y="529229"/>
                  </a:lnTo>
                  <a:lnTo>
                    <a:pt x="654901" y="531723"/>
                  </a:lnTo>
                  <a:lnTo>
                    <a:pt x="649455" y="534444"/>
                  </a:lnTo>
                  <a:lnTo>
                    <a:pt x="644009" y="537392"/>
                  </a:lnTo>
                  <a:lnTo>
                    <a:pt x="638790" y="540566"/>
                  </a:lnTo>
                  <a:lnTo>
                    <a:pt x="634024" y="543967"/>
                  </a:lnTo>
                  <a:lnTo>
                    <a:pt x="629486" y="547595"/>
                  </a:lnTo>
                  <a:lnTo>
                    <a:pt x="627898" y="549409"/>
                  </a:lnTo>
                  <a:lnTo>
                    <a:pt x="626082" y="551450"/>
                  </a:lnTo>
                  <a:lnTo>
                    <a:pt x="624267" y="553490"/>
                  </a:lnTo>
                  <a:lnTo>
                    <a:pt x="623132" y="555531"/>
                  </a:lnTo>
                  <a:lnTo>
                    <a:pt x="621998" y="557345"/>
                  </a:lnTo>
                  <a:lnTo>
                    <a:pt x="621090" y="559839"/>
                  </a:lnTo>
                  <a:lnTo>
                    <a:pt x="620409" y="562560"/>
                  </a:lnTo>
                  <a:lnTo>
                    <a:pt x="619955" y="565281"/>
                  </a:lnTo>
                  <a:lnTo>
                    <a:pt x="619048" y="571403"/>
                  </a:lnTo>
                  <a:lnTo>
                    <a:pt x="618594" y="577298"/>
                  </a:lnTo>
                  <a:lnTo>
                    <a:pt x="618367" y="582513"/>
                  </a:lnTo>
                  <a:lnTo>
                    <a:pt x="618367" y="586821"/>
                  </a:lnTo>
                  <a:lnTo>
                    <a:pt x="618594" y="590903"/>
                  </a:lnTo>
                  <a:lnTo>
                    <a:pt x="620409" y="593397"/>
                  </a:lnTo>
                  <a:lnTo>
                    <a:pt x="622678" y="596118"/>
                  </a:lnTo>
                  <a:lnTo>
                    <a:pt x="625628" y="599292"/>
                  </a:lnTo>
                  <a:lnTo>
                    <a:pt x="629259" y="602693"/>
                  </a:lnTo>
                  <a:lnTo>
                    <a:pt x="633571" y="606548"/>
                  </a:lnTo>
                  <a:lnTo>
                    <a:pt x="635840" y="607908"/>
                  </a:lnTo>
                  <a:lnTo>
                    <a:pt x="638336" y="609722"/>
                  </a:lnTo>
                  <a:lnTo>
                    <a:pt x="640605" y="611310"/>
                  </a:lnTo>
                  <a:lnTo>
                    <a:pt x="643555" y="612443"/>
                  </a:lnTo>
                  <a:lnTo>
                    <a:pt x="645598" y="613804"/>
                  </a:lnTo>
                  <a:lnTo>
                    <a:pt x="647413" y="614938"/>
                  </a:lnTo>
                  <a:lnTo>
                    <a:pt x="648548" y="616751"/>
                  </a:lnTo>
                  <a:lnTo>
                    <a:pt x="649682" y="618339"/>
                  </a:lnTo>
                  <a:lnTo>
                    <a:pt x="649909" y="620379"/>
                  </a:lnTo>
                  <a:lnTo>
                    <a:pt x="650136" y="622647"/>
                  </a:lnTo>
                  <a:lnTo>
                    <a:pt x="649682" y="624914"/>
                  </a:lnTo>
                  <a:lnTo>
                    <a:pt x="649228" y="627635"/>
                  </a:lnTo>
                  <a:lnTo>
                    <a:pt x="648094" y="630356"/>
                  </a:lnTo>
                  <a:lnTo>
                    <a:pt x="647186" y="633304"/>
                  </a:lnTo>
                  <a:lnTo>
                    <a:pt x="644690" y="639653"/>
                  </a:lnTo>
                  <a:lnTo>
                    <a:pt x="641740" y="646908"/>
                  </a:lnTo>
                  <a:lnTo>
                    <a:pt x="638790" y="655071"/>
                  </a:lnTo>
                  <a:lnTo>
                    <a:pt x="631528" y="676612"/>
                  </a:lnTo>
                  <a:lnTo>
                    <a:pt x="622905" y="703367"/>
                  </a:lnTo>
                  <a:lnTo>
                    <a:pt x="618821" y="716518"/>
                  </a:lnTo>
                  <a:lnTo>
                    <a:pt x="615190" y="728762"/>
                  </a:lnTo>
                  <a:lnTo>
                    <a:pt x="612467" y="738739"/>
                  </a:lnTo>
                  <a:lnTo>
                    <a:pt x="610878" y="745995"/>
                  </a:lnTo>
                  <a:lnTo>
                    <a:pt x="610424" y="749169"/>
                  </a:lnTo>
                  <a:lnTo>
                    <a:pt x="610424" y="752797"/>
                  </a:lnTo>
                  <a:lnTo>
                    <a:pt x="610424" y="761413"/>
                  </a:lnTo>
                  <a:lnTo>
                    <a:pt x="610651" y="771843"/>
                  </a:lnTo>
                  <a:lnTo>
                    <a:pt x="610878" y="783407"/>
                  </a:lnTo>
                  <a:lnTo>
                    <a:pt x="610651" y="789302"/>
                  </a:lnTo>
                  <a:lnTo>
                    <a:pt x="610651" y="795425"/>
                  </a:lnTo>
                  <a:lnTo>
                    <a:pt x="610198" y="801547"/>
                  </a:lnTo>
                  <a:lnTo>
                    <a:pt x="609517" y="807895"/>
                  </a:lnTo>
                  <a:lnTo>
                    <a:pt x="608382" y="814018"/>
                  </a:lnTo>
                  <a:lnTo>
                    <a:pt x="607248" y="820140"/>
                  </a:lnTo>
                  <a:lnTo>
                    <a:pt x="605432" y="826262"/>
                  </a:lnTo>
                  <a:lnTo>
                    <a:pt x="603163" y="831930"/>
                  </a:lnTo>
                  <a:lnTo>
                    <a:pt x="600667" y="837599"/>
                  </a:lnTo>
                  <a:lnTo>
                    <a:pt x="598397" y="842814"/>
                  </a:lnTo>
                  <a:lnTo>
                    <a:pt x="595674" y="847802"/>
                  </a:lnTo>
                  <a:lnTo>
                    <a:pt x="592497" y="852790"/>
                  </a:lnTo>
                  <a:lnTo>
                    <a:pt x="589547" y="856872"/>
                  </a:lnTo>
                  <a:lnTo>
                    <a:pt x="586597" y="861180"/>
                  </a:lnTo>
                  <a:lnTo>
                    <a:pt x="583647" y="864581"/>
                  </a:lnTo>
                  <a:lnTo>
                    <a:pt x="580471" y="868209"/>
                  </a:lnTo>
                  <a:lnTo>
                    <a:pt x="577521" y="870930"/>
                  </a:lnTo>
                  <a:lnTo>
                    <a:pt x="574570" y="873197"/>
                  </a:lnTo>
                  <a:lnTo>
                    <a:pt x="571394" y="875238"/>
                  </a:lnTo>
                  <a:lnTo>
                    <a:pt x="568444" y="876825"/>
                  </a:lnTo>
                  <a:lnTo>
                    <a:pt x="565494" y="877732"/>
                  </a:lnTo>
                  <a:lnTo>
                    <a:pt x="562770" y="878186"/>
                  </a:lnTo>
                  <a:lnTo>
                    <a:pt x="560274" y="877959"/>
                  </a:lnTo>
                  <a:lnTo>
                    <a:pt x="559140" y="877732"/>
                  </a:lnTo>
                  <a:lnTo>
                    <a:pt x="557778" y="877505"/>
                  </a:lnTo>
                  <a:lnTo>
                    <a:pt x="553467" y="875691"/>
                  </a:lnTo>
                  <a:lnTo>
                    <a:pt x="549382" y="874558"/>
                  </a:lnTo>
                  <a:lnTo>
                    <a:pt x="545978" y="874104"/>
                  </a:lnTo>
                  <a:lnTo>
                    <a:pt x="544390" y="874104"/>
                  </a:lnTo>
                  <a:lnTo>
                    <a:pt x="543255" y="874331"/>
                  </a:lnTo>
                  <a:lnTo>
                    <a:pt x="542120" y="874558"/>
                  </a:lnTo>
                  <a:lnTo>
                    <a:pt x="541213" y="875011"/>
                  </a:lnTo>
                  <a:lnTo>
                    <a:pt x="540532" y="875691"/>
                  </a:lnTo>
                  <a:lnTo>
                    <a:pt x="540078" y="876825"/>
                  </a:lnTo>
                  <a:lnTo>
                    <a:pt x="539851" y="877732"/>
                  </a:lnTo>
                  <a:lnTo>
                    <a:pt x="539851" y="879319"/>
                  </a:lnTo>
                  <a:lnTo>
                    <a:pt x="539851" y="880680"/>
                  </a:lnTo>
                  <a:lnTo>
                    <a:pt x="540305" y="882494"/>
                  </a:lnTo>
                  <a:lnTo>
                    <a:pt x="543255" y="894738"/>
                  </a:lnTo>
                  <a:lnTo>
                    <a:pt x="548701" y="913331"/>
                  </a:lnTo>
                  <a:lnTo>
                    <a:pt x="551878" y="923534"/>
                  </a:lnTo>
                  <a:lnTo>
                    <a:pt x="555282" y="933964"/>
                  </a:lnTo>
                  <a:lnTo>
                    <a:pt x="559140" y="943941"/>
                  </a:lnTo>
                  <a:lnTo>
                    <a:pt x="562770" y="953237"/>
                  </a:lnTo>
                  <a:lnTo>
                    <a:pt x="564586" y="957319"/>
                  </a:lnTo>
                  <a:lnTo>
                    <a:pt x="565947" y="961400"/>
                  </a:lnTo>
                  <a:lnTo>
                    <a:pt x="567309" y="965028"/>
                  </a:lnTo>
                  <a:lnTo>
                    <a:pt x="567990" y="968429"/>
                  </a:lnTo>
                  <a:lnTo>
                    <a:pt x="568670" y="971830"/>
                  </a:lnTo>
                  <a:lnTo>
                    <a:pt x="569124" y="974551"/>
                  </a:lnTo>
                  <a:lnTo>
                    <a:pt x="569351" y="977272"/>
                  </a:lnTo>
                  <a:lnTo>
                    <a:pt x="569351" y="979766"/>
                  </a:lnTo>
                  <a:lnTo>
                    <a:pt x="568670" y="981807"/>
                  </a:lnTo>
                  <a:lnTo>
                    <a:pt x="568217" y="984074"/>
                  </a:lnTo>
                  <a:lnTo>
                    <a:pt x="567536" y="985888"/>
                  </a:lnTo>
                  <a:lnTo>
                    <a:pt x="566174" y="987476"/>
                  </a:lnTo>
                  <a:lnTo>
                    <a:pt x="565040" y="988609"/>
                  </a:lnTo>
                  <a:lnTo>
                    <a:pt x="563905" y="989516"/>
                  </a:lnTo>
                  <a:lnTo>
                    <a:pt x="562090" y="990650"/>
                  </a:lnTo>
                  <a:lnTo>
                    <a:pt x="560274" y="991103"/>
                  </a:lnTo>
                  <a:lnTo>
                    <a:pt x="558459" y="991557"/>
                  </a:lnTo>
                  <a:lnTo>
                    <a:pt x="556644" y="992464"/>
                  </a:lnTo>
                  <a:lnTo>
                    <a:pt x="552786" y="994505"/>
                  </a:lnTo>
                  <a:lnTo>
                    <a:pt x="549382" y="996999"/>
                  </a:lnTo>
                  <a:lnTo>
                    <a:pt x="546432" y="999493"/>
                  </a:lnTo>
                  <a:lnTo>
                    <a:pt x="543936" y="1002214"/>
                  </a:lnTo>
                  <a:lnTo>
                    <a:pt x="541893" y="1004255"/>
                  </a:lnTo>
                  <a:lnTo>
                    <a:pt x="540305" y="1006295"/>
                  </a:lnTo>
                  <a:lnTo>
                    <a:pt x="540078" y="1009696"/>
                  </a:lnTo>
                  <a:lnTo>
                    <a:pt x="539397" y="1019673"/>
                  </a:lnTo>
                  <a:lnTo>
                    <a:pt x="538717" y="1026929"/>
                  </a:lnTo>
                  <a:lnTo>
                    <a:pt x="537809" y="1035998"/>
                  </a:lnTo>
                  <a:lnTo>
                    <a:pt x="536447" y="1046882"/>
                  </a:lnTo>
                  <a:lnTo>
                    <a:pt x="535086" y="1059353"/>
                  </a:lnTo>
                  <a:lnTo>
                    <a:pt x="533270" y="1071824"/>
                  </a:lnTo>
                  <a:lnTo>
                    <a:pt x="532136" y="1084068"/>
                  </a:lnTo>
                  <a:lnTo>
                    <a:pt x="531455" y="1095405"/>
                  </a:lnTo>
                  <a:lnTo>
                    <a:pt x="531455" y="1106289"/>
                  </a:lnTo>
                  <a:lnTo>
                    <a:pt x="531909" y="1111504"/>
                  </a:lnTo>
                  <a:lnTo>
                    <a:pt x="532136" y="1116719"/>
                  </a:lnTo>
                  <a:lnTo>
                    <a:pt x="532590" y="1121934"/>
                  </a:lnTo>
                  <a:lnTo>
                    <a:pt x="533270" y="1127149"/>
                  </a:lnTo>
                  <a:lnTo>
                    <a:pt x="533951" y="1132364"/>
                  </a:lnTo>
                  <a:lnTo>
                    <a:pt x="535086" y="1137352"/>
                  </a:lnTo>
                  <a:lnTo>
                    <a:pt x="536220" y="1142567"/>
                  </a:lnTo>
                  <a:lnTo>
                    <a:pt x="537582" y="1147782"/>
                  </a:lnTo>
                  <a:lnTo>
                    <a:pt x="538943" y="1153678"/>
                  </a:lnTo>
                  <a:lnTo>
                    <a:pt x="540078" y="1160707"/>
                  </a:lnTo>
                  <a:lnTo>
                    <a:pt x="541213" y="1168643"/>
                  </a:lnTo>
                  <a:lnTo>
                    <a:pt x="541893" y="1177486"/>
                  </a:lnTo>
                  <a:lnTo>
                    <a:pt x="543482" y="1197666"/>
                  </a:lnTo>
                  <a:lnTo>
                    <a:pt x="544843" y="1220340"/>
                  </a:lnTo>
                  <a:lnTo>
                    <a:pt x="547113" y="1269997"/>
                  </a:lnTo>
                  <a:lnTo>
                    <a:pt x="548474" y="1295165"/>
                  </a:lnTo>
                  <a:lnTo>
                    <a:pt x="550063" y="1319653"/>
                  </a:lnTo>
                  <a:lnTo>
                    <a:pt x="550970" y="1331217"/>
                  </a:lnTo>
                  <a:lnTo>
                    <a:pt x="551651" y="1342781"/>
                  </a:lnTo>
                  <a:lnTo>
                    <a:pt x="552332" y="1365002"/>
                  </a:lnTo>
                  <a:lnTo>
                    <a:pt x="552786" y="1386996"/>
                  </a:lnTo>
                  <a:lnTo>
                    <a:pt x="553467" y="1397879"/>
                  </a:lnTo>
                  <a:lnTo>
                    <a:pt x="553920" y="1408990"/>
                  </a:lnTo>
                  <a:lnTo>
                    <a:pt x="554828" y="1420100"/>
                  </a:lnTo>
                  <a:lnTo>
                    <a:pt x="555963" y="1431211"/>
                  </a:lnTo>
                  <a:lnTo>
                    <a:pt x="557551" y="1442548"/>
                  </a:lnTo>
                  <a:lnTo>
                    <a:pt x="559367" y="1454338"/>
                  </a:lnTo>
                  <a:lnTo>
                    <a:pt x="561863" y="1466129"/>
                  </a:lnTo>
                  <a:lnTo>
                    <a:pt x="564813" y="1478373"/>
                  </a:lnTo>
                  <a:lnTo>
                    <a:pt x="568444" y="1491071"/>
                  </a:lnTo>
                  <a:lnTo>
                    <a:pt x="572982" y="1503995"/>
                  </a:lnTo>
                  <a:lnTo>
                    <a:pt x="577521" y="1516919"/>
                  </a:lnTo>
                  <a:lnTo>
                    <a:pt x="581151" y="1529844"/>
                  </a:lnTo>
                  <a:lnTo>
                    <a:pt x="584328" y="1542088"/>
                  </a:lnTo>
                  <a:lnTo>
                    <a:pt x="587051" y="1554105"/>
                  </a:lnTo>
                  <a:lnTo>
                    <a:pt x="589094" y="1565669"/>
                  </a:lnTo>
                  <a:lnTo>
                    <a:pt x="590909" y="1576779"/>
                  </a:lnTo>
                  <a:lnTo>
                    <a:pt x="592044" y="1587436"/>
                  </a:lnTo>
                  <a:lnTo>
                    <a:pt x="592724" y="1597866"/>
                  </a:lnTo>
                  <a:lnTo>
                    <a:pt x="593405" y="1607843"/>
                  </a:lnTo>
                  <a:lnTo>
                    <a:pt x="593405" y="1616913"/>
                  </a:lnTo>
                  <a:lnTo>
                    <a:pt x="593178" y="1625756"/>
                  </a:lnTo>
                  <a:lnTo>
                    <a:pt x="592497" y="1634599"/>
                  </a:lnTo>
                  <a:lnTo>
                    <a:pt x="591817" y="1642535"/>
                  </a:lnTo>
                  <a:lnTo>
                    <a:pt x="590682" y="1649790"/>
                  </a:lnTo>
                  <a:lnTo>
                    <a:pt x="589547" y="1656819"/>
                  </a:lnTo>
                  <a:lnTo>
                    <a:pt x="588186" y="1663395"/>
                  </a:lnTo>
                  <a:lnTo>
                    <a:pt x="585463" y="1675639"/>
                  </a:lnTo>
                  <a:lnTo>
                    <a:pt x="582967" y="1688337"/>
                  </a:lnTo>
                  <a:lnTo>
                    <a:pt x="580697" y="1700807"/>
                  </a:lnTo>
                  <a:lnTo>
                    <a:pt x="578655" y="1713278"/>
                  </a:lnTo>
                  <a:lnTo>
                    <a:pt x="577067" y="1725976"/>
                  </a:lnTo>
                  <a:lnTo>
                    <a:pt x="575251" y="1738220"/>
                  </a:lnTo>
                  <a:lnTo>
                    <a:pt x="573890" y="1750011"/>
                  </a:lnTo>
                  <a:lnTo>
                    <a:pt x="572982" y="1761801"/>
                  </a:lnTo>
                  <a:lnTo>
                    <a:pt x="572528" y="1767923"/>
                  </a:lnTo>
                  <a:lnTo>
                    <a:pt x="572528" y="1775179"/>
                  </a:lnTo>
                  <a:lnTo>
                    <a:pt x="572528" y="1783342"/>
                  </a:lnTo>
                  <a:lnTo>
                    <a:pt x="572755" y="1792185"/>
                  </a:lnTo>
                  <a:lnTo>
                    <a:pt x="573436" y="1811911"/>
                  </a:lnTo>
                  <a:lnTo>
                    <a:pt x="574570" y="1833225"/>
                  </a:lnTo>
                  <a:lnTo>
                    <a:pt x="577067" y="1876760"/>
                  </a:lnTo>
                  <a:lnTo>
                    <a:pt x="577747" y="1897393"/>
                  </a:lnTo>
                  <a:lnTo>
                    <a:pt x="577974" y="1915986"/>
                  </a:lnTo>
                  <a:lnTo>
                    <a:pt x="577747" y="1960201"/>
                  </a:lnTo>
                  <a:lnTo>
                    <a:pt x="577521" y="1987410"/>
                  </a:lnTo>
                  <a:lnTo>
                    <a:pt x="577521" y="2015526"/>
                  </a:lnTo>
                  <a:lnTo>
                    <a:pt x="577521" y="2043642"/>
                  </a:lnTo>
                  <a:lnTo>
                    <a:pt x="577974" y="2069491"/>
                  </a:lnTo>
                  <a:lnTo>
                    <a:pt x="578428" y="2080828"/>
                  </a:lnTo>
                  <a:lnTo>
                    <a:pt x="578882" y="2091258"/>
                  </a:lnTo>
                  <a:lnTo>
                    <a:pt x="579790" y="2100328"/>
                  </a:lnTo>
                  <a:lnTo>
                    <a:pt x="580697" y="2107810"/>
                  </a:lnTo>
                  <a:lnTo>
                    <a:pt x="581605" y="2114613"/>
                  </a:lnTo>
                  <a:lnTo>
                    <a:pt x="583194" y="2121868"/>
                  </a:lnTo>
                  <a:lnTo>
                    <a:pt x="584782" y="2128897"/>
                  </a:lnTo>
                  <a:lnTo>
                    <a:pt x="586597" y="2136380"/>
                  </a:lnTo>
                  <a:lnTo>
                    <a:pt x="588867" y="2144089"/>
                  </a:lnTo>
                  <a:lnTo>
                    <a:pt x="591136" y="2151572"/>
                  </a:lnTo>
                  <a:lnTo>
                    <a:pt x="595901" y="2166083"/>
                  </a:lnTo>
                  <a:lnTo>
                    <a:pt x="600667" y="2179461"/>
                  </a:lnTo>
                  <a:lnTo>
                    <a:pt x="605432" y="2191705"/>
                  </a:lnTo>
                  <a:lnTo>
                    <a:pt x="609744" y="2201682"/>
                  </a:lnTo>
                  <a:lnTo>
                    <a:pt x="611786" y="2205536"/>
                  </a:lnTo>
                  <a:lnTo>
                    <a:pt x="613374" y="2208484"/>
                  </a:lnTo>
                  <a:lnTo>
                    <a:pt x="615190" y="2212112"/>
                  </a:lnTo>
                  <a:lnTo>
                    <a:pt x="616551" y="2216420"/>
                  </a:lnTo>
                  <a:lnTo>
                    <a:pt x="618594" y="2222089"/>
                  </a:lnTo>
                  <a:lnTo>
                    <a:pt x="620409" y="2228664"/>
                  </a:lnTo>
                  <a:lnTo>
                    <a:pt x="623813" y="2243176"/>
                  </a:lnTo>
                  <a:lnTo>
                    <a:pt x="627671" y="2259274"/>
                  </a:lnTo>
                  <a:lnTo>
                    <a:pt x="634024" y="2290792"/>
                  </a:lnTo>
                  <a:lnTo>
                    <a:pt x="636748" y="2303716"/>
                  </a:lnTo>
                  <a:lnTo>
                    <a:pt x="639017" y="2312786"/>
                  </a:lnTo>
                  <a:lnTo>
                    <a:pt x="640378" y="2316413"/>
                  </a:lnTo>
                  <a:lnTo>
                    <a:pt x="642421" y="2320948"/>
                  </a:lnTo>
                  <a:lnTo>
                    <a:pt x="645144" y="2325937"/>
                  </a:lnTo>
                  <a:lnTo>
                    <a:pt x="648321" y="2331378"/>
                  </a:lnTo>
                  <a:lnTo>
                    <a:pt x="652178" y="2337274"/>
                  </a:lnTo>
                  <a:lnTo>
                    <a:pt x="656036" y="2343169"/>
                  </a:lnTo>
                  <a:lnTo>
                    <a:pt x="660575" y="2349291"/>
                  </a:lnTo>
                  <a:lnTo>
                    <a:pt x="665340" y="2355867"/>
                  </a:lnTo>
                  <a:lnTo>
                    <a:pt x="670105" y="2361762"/>
                  </a:lnTo>
                  <a:lnTo>
                    <a:pt x="674644" y="2367884"/>
                  </a:lnTo>
                  <a:lnTo>
                    <a:pt x="679409" y="2373779"/>
                  </a:lnTo>
                  <a:lnTo>
                    <a:pt x="684175" y="2378994"/>
                  </a:lnTo>
                  <a:lnTo>
                    <a:pt x="688713" y="2383529"/>
                  </a:lnTo>
                  <a:lnTo>
                    <a:pt x="692571" y="2387837"/>
                  </a:lnTo>
                  <a:lnTo>
                    <a:pt x="696202" y="2391012"/>
                  </a:lnTo>
                  <a:lnTo>
                    <a:pt x="699832" y="2393733"/>
                  </a:lnTo>
                  <a:lnTo>
                    <a:pt x="702555" y="2396000"/>
                  </a:lnTo>
                  <a:lnTo>
                    <a:pt x="705052" y="2398721"/>
                  </a:lnTo>
                  <a:lnTo>
                    <a:pt x="707321" y="2401669"/>
                  </a:lnTo>
                  <a:lnTo>
                    <a:pt x="708909" y="2404843"/>
                  </a:lnTo>
                  <a:lnTo>
                    <a:pt x="710271" y="2408471"/>
                  </a:lnTo>
                  <a:lnTo>
                    <a:pt x="711405" y="2411872"/>
                  </a:lnTo>
                  <a:lnTo>
                    <a:pt x="712086" y="2415273"/>
                  </a:lnTo>
                  <a:lnTo>
                    <a:pt x="712767" y="2418901"/>
                  </a:lnTo>
                  <a:lnTo>
                    <a:pt x="712767" y="2422075"/>
                  </a:lnTo>
                  <a:lnTo>
                    <a:pt x="712767" y="2425250"/>
                  </a:lnTo>
                  <a:lnTo>
                    <a:pt x="712086" y="2427971"/>
                  </a:lnTo>
                  <a:lnTo>
                    <a:pt x="711405" y="2430465"/>
                  </a:lnTo>
                  <a:lnTo>
                    <a:pt x="710271" y="2432732"/>
                  </a:lnTo>
                  <a:lnTo>
                    <a:pt x="708909" y="2434093"/>
                  </a:lnTo>
                  <a:lnTo>
                    <a:pt x="708229" y="2434773"/>
                  </a:lnTo>
                  <a:lnTo>
                    <a:pt x="707548" y="2435227"/>
                  </a:lnTo>
                  <a:lnTo>
                    <a:pt x="706413" y="2435453"/>
                  </a:lnTo>
                  <a:lnTo>
                    <a:pt x="705732" y="2435680"/>
                  </a:lnTo>
                  <a:lnTo>
                    <a:pt x="699379" y="2435680"/>
                  </a:lnTo>
                  <a:lnTo>
                    <a:pt x="688940" y="2436360"/>
                  </a:lnTo>
                  <a:lnTo>
                    <a:pt x="660801" y="2437947"/>
                  </a:lnTo>
                  <a:lnTo>
                    <a:pt x="631982" y="2439308"/>
                  </a:lnTo>
                  <a:lnTo>
                    <a:pt x="620863" y="2439988"/>
                  </a:lnTo>
                  <a:lnTo>
                    <a:pt x="613374" y="2439988"/>
                  </a:lnTo>
                  <a:lnTo>
                    <a:pt x="610651" y="2439308"/>
                  </a:lnTo>
                  <a:lnTo>
                    <a:pt x="607248" y="2438401"/>
                  </a:lnTo>
                  <a:lnTo>
                    <a:pt x="603390" y="2436814"/>
                  </a:lnTo>
                  <a:lnTo>
                    <a:pt x="599532" y="2435227"/>
                  </a:lnTo>
                  <a:lnTo>
                    <a:pt x="594994" y="2432959"/>
                  </a:lnTo>
                  <a:lnTo>
                    <a:pt x="590682" y="2430692"/>
                  </a:lnTo>
                  <a:lnTo>
                    <a:pt x="581378" y="2425023"/>
                  </a:lnTo>
                  <a:lnTo>
                    <a:pt x="572528" y="2419355"/>
                  </a:lnTo>
                  <a:lnTo>
                    <a:pt x="564586" y="2413686"/>
                  </a:lnTo>
                  <a:lnTo>
                    <a:pt x="561409" y="2410965"/>
                  </a:lnTo>
                  <a:lnTo>
                    <a:pt x="558459" y="2408244"/>
                  </a:lnTo>
                  <a:lnTo>
                    <a:pt x="556190" y="2405977"/>
                  </a:lnTo>
                  <a:lnTo>
                    <a:pt x="554374" y="2404163"/>
                  </a:lnTo>
                  <a:lnTo>
                    <a:pt x="552105" y="2400308"/>
                  </a:lnTo>
                  <a:lnTo>
                    <a:pt x="549609" y="2395773"/>
                  </a:lnTo>
                  <a:lnTo>
                    <a:pt x="547567" y="2391238"/>
                  </a:lnTo>
                  <a:lnTo>
                    <a:pt x="545978" y="2386930"/>
                  </a:lnTo>
                  <a:lnTo>
                    <a:pt x="543482" y="2379675"/>
                  </a:lnTo>
                  <a:lnTo>
                    <a:pt x="542574" y="2376727"/>
                  </a:lnTo>
                  <a:lnTo>
                    <a:pt x="540986" y="2398041"/>
                  </a:lnTo>
                  <a:lnTo>
                    <a:pt x="522151" y="2396227"/>
                  </a:lnTo>
                  <a:lnTo>
                    <a:pt x="523059" y="2375593"/>
                  </a:lnTo>
                  <a:lnTo>
                    <a:pt x="523513" y="2358814"/>
                  </a:lnTo>
                  <a:lnTo>
                    <a:pt x="523967" y="2345436"/>
                  </a:lnTo>
                  <a:lnTo>
                    <a:pt x="523967" y="2343396"/>
                  </a:lnTo>
                  <a:lnTo>
                    <a:pt x="523059" y="2341809"/>
                  </a:lnTo>
                  <a:lnTo>
                    <a:pt x="522378" y="2340448"/>
                  </a:lnTo>
                  <a:lnTo>
                    <a:pt x="521243" y="2339768"/>
                  </a:lnTo>
                  <a:lnTo>
                    <a:pt x="519655" y="2339314"/>
                  </a:lnTo>
                  <a:lnTo>
                    <a:pt x="517840" y="2338861"/>
                  </a:lnTo>
                  <a:lnTo>
                    <a:pt x="516024" y="2339314"/>
                  </a:lnTo>
                  <a:lnTo>
                    <a:pt x="513755" y="2339768"/>
                  </a:lnTo>
                  <a:lnTo>
                    <a:pt x="511713" y="2340221"/>
                  </a:lnTo>
                  <a:lnTo>
                    <a:pt x="509216" y="2340902"/>
                  </a:lnTo>
                  <a:lnTo>
                    <a:pt x="504451" y="2342942"/>
                  </a:lnTo>
                  <a:lnTo>
                    <a:pt x="499686" y="2345210"/>
                  </a:lnTo>
                  <a:lnTo>
                    <a:pt x="495374" y="2347477"/>
                  </a:lnTo>
                  <a:lnTo>
                    <a:pt x="493105" y="2348384"/>
                  </a:lnTo>
                  <a:lnTo>
                    <a:pt x="489928" y="2349064"/>
                  </a:lnTo>
                  <a:lnTo>
                    <a:pt x="486070" y="2349971"/>
                  </a:lnTo>
                  <a:lnTo>
                    <a:pt x="481759" y="2350652"/>
                  </a:lnTo>
                  <a:lnTo>
                    <a:pt x="471547" y="2351332"/>
                  </a:lnTo>
                  <a:lnTo>
                    <a:pt x="460201" y="2352012"/>
                  </a:lnTo>
                  <a:lnTo>
                    <a:pt x="448174" y="2352692"/>
                  </a:lnTo>
                  <a:lnTo>
                    <a:pt x="435920" y="2352919"/>
                  </a:lnTo>
                  <a:lnTo>
                    <a:pt x="413909" y="2352919"/>
                  </a:lnTo>
                  <a:lnTo>
                    <a:pt x="409370" y="2352692"/>
                  </a:lnTo>
                  <a:lnTo>
                    <a:pt x="405285" y="2352466"/>
                  </a:lnTo>
                  <a:lnTo>
                    <a:pt x="401655" y="2351785"/>
                  </a:lnTo>
                  <a:lnTo>
                    <a:pt x="398251" y="2351105"/>
                  </a:lnTo>
                  <a:lnTo>
                    <a:pt x="395074" y="2350425"/>
                  </a:lnTo>
                  <a:lnTo>
                    <a:pt x="392351" y="2349291"/>
                  </a:lnTo>
                  <a:lnTo>
                    <a:pt x="389628" y="2348157"/>
                  </a:lnTo>
                  <a:lnTo>
                    <a:pt x="387132" y="2346570"/>
                  </a:lnTo>
                  <a:lnTo>
                    <a:pt x="384635" y="2345210"/>
                  </a:lnTo>
                  <a:lnTo>
                    <a:pt x="382366" y="2343623"/>
                  </a:lnTo>
                  <a:lnTo>
                    <a:pt x="377828" y="2339995"/>
                  </a:lnTo>
                  <a:lnTo>
                    <a:pt x="372835" y="2335913"/>
                  </a:lnTo>
                  <a:lnTo>
                    <a:pt x="367389" y="2331605"/>
                  </a:lnTo>
                  <a:lnTo>
                    <a:pt x="352639" y="2321402"/>
                  </a:lnTo>
                  <a:lnTo>
                    <a:pt x="334485" y="2308704"/>
                  </a:lnTo>
                  <a:lnTo>
                    <a:pt x="313154" y="2293739"/>
                  </a:lnTo>
                  <a:lnTo>
                    <a:pt x="289327" y="2276960"/>
                  </a:lnTo>
                  <a:lnTo>
                    <a:pt x="283654" y="2273106"/>
                  </a:lnTo>
                  <a:lnTo>
                    <a:pt x="278435" y="2269931"/>
                  </a:lnTo>
                  <a:lnTo>
                    <a:pt x="276166" y="2269024"/>
                  </a:lnTo>
                  <a:lnTo>
                    <a:pt x="274124" y="2268344"/>
                  </a:lnTo>
                  <a:lnTo>
                    <a:pt x="272081" y="2267664"/>
                  </a:lnTo>
                  <a:lnTo>
                    <a:pt x="270266" y="2266984"/>
                  </a:lnTo>
                  <a:lnTo>
                    <a:pt x="268450" y="2266984"/>
                  </a:lnTo>
                  <a:lnTo>
                    <a:pt x="266862" y="2266757"/>
                  </a:lnTo>
                  <a:lnTo>
                    <a:pt x="265274" y="2266984"/>
                  </a:lnTo>
                  <a:lnTo>
                    <a:pt x="264139" y="2267210"/>
                  </a:lnTo>
                  <a:lnTo>
                    <a:pt x="262777" y="2267891"/>
                  </a:lnTo>
                  <a:lnTo>
                    <a:pt x="261870" y="2268571"/>
                  </a:lnTo>
                  <a:lnTo>
                    <a:pt x="260962" y="2269251"/>
                  </a:lnTo>
                  <a:lnTo>
                    <a:pt x="259827" y="2270385"/>
                  </a:lnTo>
                  <a:lnTo>
                    <a:pt x="258466" y="2272425"/>
                  </a:lnTo>
                  <a:lnTo>
                    <a:pt x="257104" y="2274920"/>
                  </a:lnTo>
                  <a:lnTo>
                    <a:pt x="256197" y="2277867"/>
                  </a:lnTo>
                  <a:lnTo>
                    <a:pt x="255516" y="2281268"/>
                  </a:lnTo>
                  <a:lnTo>
                    <a:pt x="254608" y="2284669"/>
                  </a:lnTo>
                  <a:lnTo>
                    <a:pt x="254154" y="2288071"/>
                  </a:lnTo>
                  <a:lnTo>
                    <a:pt x="253700" y="2295100"/>
                  </a:lnTo>
                  <a:lnTo>
                    <a:pt x="253247" y="2302582"/>
                  </a:lnTo>
                  <a:lnTo>
                    <a:pt x="253247" y="2310518"/>
                  </a:lnTo>
                  <a:lnTo>
                    <a:pt x="253473" y="2318454"/>
                  </a:lnTo>
                  <a:lnTo>
                    <a:pt x="253927" y="2326390"/>
                  </a:lnTo>
                  <a:lnTo>
                    <a:pt x="254835" y="2338634"/>
                  </a:lnTo>
                  <a:lnTo>
                    <a:pt x="255516" y="2343623"/>
                  </a:lnTo>
                  <a:lnTo>
                    <a:pt x="231689" y="2343623"/>
                  </a:lnTo>
                  <a:lnTo>
                    <a:pt x="231235" y="2331605"/>
                  </a:lnTo>
                  <a:lnTo>
                    <a:pt x="230781" y="2317320"/>
                  </a:lnTo>
                  <a:lnTo>
                    <a:pt x="229873" y="2298728"/>
                  </a:lnTo>
                  <a:lnTo>
                    <a:pt x="229193" y="2289885"/>
                  </a:lnTo>
                  <a:lnTo>
                    <a:pt x="228285" y="2282629"/>
                  </a:lnTo>
                  <a:lnTo>
                    <a:pt x="227377" y="2276960"/>
                  </a:lnTo>
                  <a:lnTo>
                    <a:pt x="225789" y="2271518"/>
                  </a:lnTo>
                  <a:lnTo>
                    <a:pt x="224200" y="2265850"/>
                  </a:lnTo>
                  <a:lnTo>
                    <a:pt x="221931" y="2259048"/>
                  </a:lnTo>
                  <a:lnTo>
                    <a:pt x="218981" y="2250431"/>
                  </a:lnTo>
                  <a:lnTo>
                    <a:pt x="215123" y="2239321"/>
                  </a:lnTo>
                  <a:lnTo>
                    <a:pt x="214216" y="2236147"/>
                  </a:lnTo>
                  <a:lnTo>
                    <a:pt x="213762" y="2233199"/>
                  </a:lnTo>
                  <a:lnTo>
                    <a:pt x="213308" y="2229798"/>
                  </a:lnTo>
                  <a:lnTo>
                    <a:pt x="212627" y="2226850"/>
                  </a:lnTo>
                  <a:lnTo>
                    <a:pt x="212627" y="2223902"/>
                  </a:lnTo>
                  <a:lnTo>
                    <a:pt x="212627" y="2220955"/>
                  </a:lnTo>
                  <a:lnTo>
                    <a:pt x="213081" y="2218007"/>
                  </a:lnTo>
                  <a:lnTo>
                    <a:pt x="213308" y="2215286"/>
                  </a:lnTo>
                  <a:lnTo>
                    <a:pt x="214443" y="2209844"/>
                  </a:lnTo>
                  <a:lnTo>
                    <a:pt x="216031" y="2204403"/>
                  </a:lnTo>
                  <a:lnTo>
                    <a:pt x="217846" y="2199414"/>
                  </a:lnTo>
                  <a:lnTo>
                    <a:pt x="219889" y="2194653"/>
                  </a:lnTo>
                  <a:lnTo>
                    <a:pt x="222385" y="2190118"/>
                  </a:lnTo>
                  <a:lnTo>
                    <a:pt x="224881" y="2186263"/>
                  </a:lnTo>
                  <a:lnTo>
                    <a:pt x="227377" y="2182182"/>
                  </a:lnTo>
                  <a:lnTo>
                    <a:pt x="229873" y="2178781"/>
                  </a:lnTo>
                  <a:lnTo>
                    <a:pt x="234185" y="2173112"/>
                  </a:lnTo>
                  <a:lnTo>
                    <a:pt x="237135" y="2168804"/>
                  </a:lnTo>
                  <a:lnTo>
                    <a:pt x="239631" y="2165403"/>
                  </a:lnTo>
                  <a:lnTo>
                    <a:pt x="242354" y="2162229"/>
                  </a:lnTo>
                  <a:lnTo>
                    <a:pt x="248254" y="2154746"/>
                  </a:lnTo>
                  <a:lnTo>
                    <a:pt x="251658" y="2150438"/>
                  </a:lnTo>
                  <a:lnTo>
                    <a:pt x="254835" y="2145676"/>
                  </a:lnTo>
                  <a:lnTo>
                    <a:pt x="256423" y="2142729"/>
                  </a:lnTo>
                  <a:lnTo>
                    <a:pt x="257785" y="2139554"/>
                  </a:lnTo>
                  <a:lnTo>
                    <a:pt x="259374" y="2136380"/>
                  </a:lnTo>
                  <a:lnTo>
                    <a:pt x="260962" y="2132979"/>
                  </a:lnTo>
                  <a:lnTo>
                    <a:pt x="262097" y="2128897"/>
                  </a:lnTo>
                  <a:lnTo>
                    <a:pt x="263685" y="2123909"/>
                  </a:lnTo>
                  <a:lnTo>
                    <a:pt x="264593" y="2118241"/>
                  </a:lnTo>
                  <a:lnTo>
                    <a:pt x="265727" y="2111665"/>
                  </a:lnTo>
                  <a:lnTo>
                    <a:pt x="266862" y="2103956"/>
                  </a:lnTo>
                  <a:lnTo>
                    <a:pt x="267543" y="2095339"/>
                  </a:lnTo>
                  <a:lnTo>
                    <a:pt x="268224" y="2085816"/>
                  </a:lnTo>
                  <a:lnTo>
                    <a:pt x="269131" y="2075159"/>
                  </a:lnTo>
                  <a:lnTo>
                    <a:pt x="269585" y="2063595"/>
                  </a:lnTo>
                  <a:lnTo>
                    <a:pt x="269812" y="2050898"/>
                  </a:lnTo>
                  <a:lnTo>
                    <a:pt x="269812" y="2037067"/>
                  </a:lnTo>
                  <a:lnTo>
                    <a:pt x="269812" y="2022102"/>
                  </a:lnTo>
                  <a:lnTo>
                    <a:pt x="269585" y="2006230"/>
                  </a:lnTo>
                  <a:lnTo>
                    <a:pt x="269131" y="1988770"/>
                  </a:lnTo>
                  <a:lnTo>
                    <a:pt x="268224" y="1970404"/>
                  </a:lnTo>
                  <a:lnTo>
                    <a:pt x="267543" y="1950904"/>
                  </a:lnTo>
                  <a:lnTo>
                    <a:pt x="267089" y="1940701"/>
                  </a:lnTo>
                  <a:lnTo>
                    <a:pt x="266862" y="1930498"/>
                  </a:lnTo>
                  <a:lnTo>
                    <a:pt x="266862" y="1920521"/>
                  </a:lnTo>
                  <a:lnTo>
                    <a:pt x="266862" y="1910318"/>
                  </a:lnTo>
                  <a:lnTo>
                    <a:pt x="267316" y="1900114"/>
                  </a:lnTo>
                  <a:lnTo>
                    <a:pt x="267543" y="1890137"/>
                  </a:lnTo>
                  <a:lnTo>
                    <a:pt x="269131" y="1870638"/>
                  </a:lnTo>
                  <a:lnTo>
                    <a:pt x="270720" y="1851138"/>
                  </a:lnTo>
                  <a:lnTo>
                    <a:pt x="272762" y="1832545"/>
                  </a:lnTo>
                  <a:lnTo>
                    <a:pt x="275258" y="1814859"/>
                  </a:lnTo>
                  <a:lnTo>
                    <a:pt x="277754" y="1797853"/>
                  </a:lnTo>
                  <a:lnTo>
                    <a:pt x="280477" y="1781981"/>
                  </a:lnTo>
                  <a:lnTo>
                    <a:pt x="283200" y="1767696"/>
                  </a:lnTo>
                  <a:lnTo>
                    <a:pt x="285697" y="1754319"/>
                  </a:lnTo>
                  <a:lnTo>
                    <a:pt x="288420" y="1742528"/>
                  </a:lnTo>
                  <a:lnTo>
                    <a:pt x="292277" y="1724389"/>
                  </a:lnTo>
                  <a:lnTo>
                    <a:pt x="294774" y="1713958"/>
                  </a:lnTo>
                  <a:lnTo>
                    <a:pt x="300901" y="1686069"/>
                  </a:lnTo>
                  <a:lnTo>
                    <a:pt x="304077" y="1670651"/>
                  </a:lnTo>
                  <a:lnTo>
                    <a:pt x="287739" y="1656139"/>
                  </a:lnTo>
                  <a:lnTo>
                    <a:pt x="290235" y="1642308"/>
                  </a:lnTo>
                  <a:lnTo>
                    <a:pt x="292958" y="1625075"/>
                  </a:lnTo>
                  <a:lnTo>
                    <a:pt x="296589" y="1601948"/>
                  </a:lnTo>
                  <a:lnTo>
                    <a:pt x="297497" y="1594692"/>
                  </a:lnTo>
                  <a:lnTo>
                    <a:pt x="298631" y="1585169"/>
                  </a:lnTo>
                  <a:lnTo>
                    <a:pt x="299312" y="1574285"/>
                  </a:lnTo>
                  <a:lnTo>
                    <a:pt x="299766" y="1562041"/>
                  </a:lnTo>
                  <a:lnTo>
                    <a:pt x="300901" y="1534832"/>
                  </a:lnTo>
                  <a:lnTo>
                    <a:pt x="301581" y="1505809"/>
                  </a:lnTo>
                  <a:lnTo>
                    <a:pt x="301808" y="1477013"/>
                  </a:lnTo>
                  <a:lnTo>
                    <a:pt x="302035" y="1451391"/>
                  </a:lnTo>
                  <a:lnTo>
                    <a:pt x="302262" y="1416246"/>
                  </a:lnTo>
                  <a:lnTo>
                    <a:pt x="302035" y="1407403"/>
                  </a:lnTo>
                  <a:lnTo>
                    <a:pt x="301808" y="1399693"/>
                  </a:lnTo>
                  <a:lnTo>
                    <a:pt x="301581" y="1396065"/>
                  </a:lnTo>
                  <a:lnTo>
                    <a:pt x="301127" y="1392664"/>
                  </a:lnTo>
                  <a:lnTo>
                    <a:pt x="300674" y="1389490"/>
                  </a:lnTo>
                  <a:lnTo>
                    <a:pt x="299539" y="1386316"/>
                  </a:lnTo>
                  <a:lnTo>
                    <a:pt x="298631" y="1383368"/>
                  </a:lnTo>
                  <a:lnTo>
                    <a:pt x="297270" y="1380193"/>
                  </a:lnTo>
                  <a:lnTo>
                    <a:pt x="295681" y="1377246"/>
                  </a:lnTo>
                  <a:lnTo>
                    <a:pt x="293639" y="1373845"/>
                  </a:lnTo>
                  <a:lnTo>
                    <a:pt x="291370" y="1370897"/>
                  </a:lnTo>
                  <a:lnTo>
                    <a:pt x="288647" y="1367496"/>
                  </a:lnTo>
                  <a:lnTo>
                    <a:pt x="285697" y="1364095"/>
                  </a:lnTo>
                  <a:lnTo>
                    <a:pt x="282293" y="1360467"/>
                  </a:lnTo>
                  <a:lnTo>
                    <a:pt x="278208" y="1356159"/>
                  </a:lnTo>
                  <a:lnTo>
                    <a:pt x="274124" y="1350944"/>
                  </a:lnTo>
                  <a:lnTo>
                    <a:pt x="269585" y="1344822"/>
                  </a:lnTo>
                  <a:lnTo>
                    <a:pt x="265047" y="1338019"/>
                  </a:lnTo>
                  <a:lnTo>
                    <a:pt x="260281" y="1330537"/>
                  </a:lnTo>
                  <a:lnTo>
                    <a:pt x="255743" y="1322374"/>
                  </a:lnTo>
                  <a:lnTo>
                    <a:pt x="250977" y="1313758"/>
                  </a:lnTo>
                  <a:lnTo>
                    <a:pt x="246212" y="1304688"/>
                  </a:lnTo>
                  <a:lnTo>
                    <a:pt x="241673" y="1295619"/>
                  </a:lnTo>
                  <a:lnTo>
                    <a:pt x="237362" y="1286095"/>
                  </a:lnTo>
                  <a:lnTo>
                    <a:pt x="233277" y="1276572"/>
                  </a:lnTo>
                  <a:lnTo>
                    <a:pt x="229647" y="1267049"/>
                  </a:lnTo>
                  <a:lnTo>
                    <a:pt x="226243" y="1257299"/>
                  </a:lnTo>
                  <a:lnTo>
                    <a:pt x="223066" y="1248229"/>
                  </a:lnTo>
                  <a:lnTo>
                    <a:pt x="221023" y="1238933"/>
                  </a:lnTo>
                  <a:lnTo>
                    <a:pt x="218981" y="1230317"/>
                  </a:lnTo>
                  <a:lnTo>
                    <a:pt x="217620" y="1223514"/>
                  </a:lnTo>
                  <a:lnTo>
                    <a:pt x="216712" y="1216712"/>
                  </a:lnTo>
                  <a:lnTo>
                    <a:pt x="215804" y="1210137"/>
                  </a:lnTo>
                  <a:lnTo>
                    <a:pt x="215123" y="1203334"/>
                  </a:lnTo>
                  <a:lnTo>
                    <a:pt x="214670" y="1196986"/>
                  </a:lnTo>
                  <a:lnTo>
                    <a:pt x="214443" y="1190410"/>
                  </a:lnTo>
                  <a:lnTo>
                    <a:pt x="214443" y="1184288"/>
                  </a:lnTo>
                  <a:lnTo>
                    <a:pt x="214443" y="1177939"/>
                  </a:lnTo>
                  <a:lnTo>
                    <a:pt x="214896" y="1166149"/>
                  </a:lnTo>
                  <a:lnTo>
                    <a:pt x="215804" y="1154811"/>
                  </a:lnTo>
                  <a:lnTo>
                    <a:pt x="217166" y="1143928"/>
                  </a:lnTo>
                  <a:lnTo>
                    <a:pt x="218754" y="1133724"/>
                  </a:lnTo>
                  <a:lnTo>
                    <a:pt x="220570" y="1124201"/>
                  </a:lnTo>
                  <a:lnTo>
                    <a:pt x="222612" y="1115585"/>
                  </a:lnTo>
                  <a:lnTo>
                    <a:pt x="224881" y="1107649"/>
                  </a:lnTo>
                  <a:lnTo>
                    <a:pt x="226923" y="1100393"/>
                  </a:lnTo>
                  <a:lnTo>
                    <a:pt x="230554" y="1088603"/>
                  </a:lnTo>
                  <a:lnTo>
                    <a:pt x="233504" y="1080440"/>
                  </a:lnTo>
                  <a:lnTo>
                    <a:pt x="235773" y="1074091"/>
                  </a:lnTo>
                  <a:lnTo>
                    <a:pt x="238043" y="1068196"/>
                  </a:lnTo>
                  <a:lnTo>
                    <a:pt x="242808" y="1057312"/>
                  </a:lnTo>
                  <a:lnTo>
                    <a:pt x="246439" y="1049376"/>
                  </a:lnTo>
                  <a:lnTo>
                    <a:pt x="248254" y="1046429"/>
                  </a:lnTo>
                  <a:lnTo>
                    <a:pt x="240085" y="1035318"/>
                  </a:lnTo>
                  <a:lnTo>
                    <a:pt x="233504" y="1025568"/>
                  </a:lnTo>
                  <a:lnTo>
                    <a:pt x="228058" y="1017405"/>
                  </a:lnTo>
                  <a:lnTo>
                    <a:pt x="226243" y="1014231"/>
                  </a:lnTo>
                  <a:lnTo>
                    <a:pt x="224200" y="1011964"/>
                  </a:lnTo>
                  <a:lnTo>
                    <a:pt x="222385" y="1010376"/>
                  </a:lnTo>
                  <a:lnTo>
                    <a:pt x="221477" y="1009923"/>
                  </a:lnTo>
                  <a:lnTo>
                    <a:pt x="220343" y="1009470"/>
                  </a:lnTo>
                  <a:lnTo>
                    <a:pt x="219435" y="1009470"/>
                  </a:lnTo>
                  <a:lnTo>
                    <a:pt x="218527" y="1009470"/>
                  </a:lnTo>
                  <a:lnTo>
                    <a:pt x="217393" y="1009696"/>
                  </a:lnTo>
                  <a:lnTo>
                    <a:pt x="216485" y="1010150"/>
                  </a:lnTo>
                  <a:lnTo>
                    <a:pt x="214216" y="1011510"/>
                  </a:lnTo>
                  <a:lnTo>
                    <a:pt x="211493" y="1013551"/>
                  </a:lnTo>
                  <a:lnTo>
                    <a:pt x="209904" y="1014911"/>
                  </a:lnTo>
                  <a:lnTo>
                    <a:pt x="208089" y="1016045"/>
                  </a:lnTo>
                  <a:lnTo>
                    <a:pt x="203323" y="1018766"/>
                  </a:lnTo>
                  <a:lnTo>
                    <a:pt x="197650" y="1021487"/>
                  </a:lnTo>
                  <a:lnTo>
                    <a:pt x="191296" y="1024208"/>
                  </a:lnTo>
                  <a:lnTo>
                    <a:pt x="178816" y="1030103"/>
                  </a:lnTo>
                  <a:lnTo>
                    <a:pt x="173369" y="1032824"/>
                  </a:lnTo>
                  <a:lnTo>
                    <a:pt x="168604" y="1035545"/>
                  </a:lnTo>
                  <a:lnTo>
                    <a:pt x="166335" y="1036679"/>
                  </a:lnTo>
                  <a:lnTo>
                    <a:pt x="164292" y="1037132"/>
                  </a:lnTo>
                  <a:lnTo>
                    <a:pt x="162704" y="1037132"/>
                  </a:lnTo>
                  <a:lnTo>
                    <a:pt x="160662" y="1036905"/>
                  </a:lnTo>
                  <a:lnTo>
                    <a:pt x="158619" y="1036225"/>
                  </a:lnTo>
                  <a:lnTo>
                    <a:pt x="156804" y="1035318"/>
                  </a:lnTo>
                  <a:lnTo>
                    <a:pt x="155216" y="1033958"/>
                  </a:lnTo>
                  <a:lnTo>
                    <a:pt x="153400" y="1032144"/>
                  </a:lnTo>
                  <a:lnTo>
                    <a:pt x="151812" y="1030557"/>
                  </a:lnTo>
                  <a:lnTo>
                    <a:pt x="149996" y="1028516"/>
                  </a:lnTo>
                  <a:lnTo>
                    <a:pt x="147046" y="1024208"/>
                  </a:lnTo>
                  <a:lnTo>
                    <a:pt x="141146" y="1015365"/>
                  </a:lnTo>
                  <a:lnTo>
                    <a:pt x="134339" y="1004255"/>
                  </a:lnTo>
                  <a:lnTo>
                    <a:pt x="120723" y="981353"/>
                  </a:lnTo>
                  <a:lnTo>
                    <a:pt x="81919" y="916959"/>
                  </a:lnTo>
                  <a:lnTo>
                    <a:pt x="61496" y="882720"/>
                  </a:lnTo>
                  <a:lnTo>
                    <a:pt x="43115" y="852337"/>
                  </a:lnTo>
                  <a:lnTo>
                    <a:pt x="28819" y="829663"/>
                  </a:lnTo>
                  <a:lnTo>
                    <a:pt x="24281" y="822407"/>
                  </a:lnTo>
                  <a:lnTo>
                    <a:pt x="21557" y="818779"/>
                  </a:lnTo>
                  <a:lnTo>
                    <a:pt x="18154" y="814698"/>
                  </a:lnTo>
                  <a:lnTo>
                    <a:pt x="15204" y="810843"/>
                  </a:lnTo>
                  <a:lnTo>
                    <a:pt x="12254" y="806535"/>
                  </a:lnTo>
                  <a:lnTo>
                    <a:pt x="9531" y="802454"/>
                  </a:lnTo>
                  <a:lnTo>
                    <a:pt x="7261" y="797919"/>
                  </a:lnTo>
                  <a:lnTo>
                    <a:pt x="4765" y="793157"/>
                  </a:lnTo>
                  <a:lnTo>
                    <a:pt x="2950" y="788849"/>
                  </a:lnTo>
                  <a:lnTo>
                    <a:pt x="681" y="783861"/>
                  </a:lnTo>
                  <a:lnTo>
                    <a:pt x="454" y="782500"/>
                  </a:lnTo>
                  <a:lnTo>
                    <a:pt x="0" y="781140"/>
                  </a:lnTo>
                  <a:lnTo>
                    <a:pt x="0" y="777059"/>
                  </a:lnTo>
                  <a:lnTo>
                    <a:pt x="0" y="777058"/>
                  </a:lnTo>
                  <a:lnTo>
                    <a:pt x="454" y="772297"/>
                  </a:lnTo>
                  <a:lnTo>
                    <a:pt x="1361" y="767082"/>
                  </a:lnTo>
                  <a:lnTo>
                    <a:pt x="2950" y="760960"/>
                  </a:lnTo>
                  <a:lnTo>
                    <a:pt x="4311" y="754611"/>
                  </a:lnTo>
                  <a:lnTo>
                    <a:pt x="6354" y="747582"/>
                  </a:lnTo>
                  <a:lnTo>
                    <a:pt x="8850" y="740099"/>
                  </a:lnTo>
                  <a:lnTo>
                    <a:pt x="13842" y="725134"/>
                  </a:lnTo>
                  <a:lnTo>
                    <a:pt x="19288" y="709716"/>
                  </a:lnTo>
                  <a:lnTo>
                    <a:pt x="29046" y="681826"/>
                  </a:lnTo>
                  <a:lnTo>
                    <a:pt x="31542" y="675931"/>
                  </a:lnTo>
                  <a:lnTo>
                    <a:pt x="34265" y="670036"/>
                  </a:lnTo>
                  <a:lnTo>
                    <a:pt x="37215" y="664367"/>
                  </a:lnTo>
                  <a:lnTo>
                    <a:pt x="40846" y="658926"/>
                  </a:lnTo>
                  <a:lnTo>
                    <a:pt x="44250" y="653484"/>
                  </a:lnTo>
                  <a:lnTo>
                    <a:pt x="47654" y="647815"/>
                  </a:lnTo>
                  <a:lnTo>
                    <a:pt x="54688" y="638292"/>
                  </a:lnTo>
                  <a:lnTo>
                    <a:pt x="61042" y="629222"/>
                  </a:lnTo>
                  <a:lnTo>
                    <a:pt x="66488" y="621286"/>
                  </a:lnTo>
                  <a:lnTo>
                    <a:pt x="68758" y="617885"/>
                  </a:lnTo>
                  <a:lnTo>
                    <a:pt x="70346" y="614938"/>
                  </a:lnTo>
                  <a:lnTo>
                    <a:pt x="71254" y="612217"/>
                  </a:lnTo>
                  <a:lnTo>
                    <a:pt x="71481" y="611083"/>
                  </a:lnTo>
                  <a:lnTo>
                    <a:pt x="71481" y="609722"/>
                  </a:lnTo>
                  <a:lnTo>
                    <a:pt x="71708" y="607682"/>
                  </a:lnTo>
                  <a:lnTo>
                    <a:pt x="72388" y="605188"/>
                  </a:lnTo>
                  <a:lnTo>
                    <a:pt x="73069" y="603147"/>
                  </a:lnTo>
                  <a:lnTo>
                    <a:pt x="73977" y="600653"/>
                  </a:lnTo>
                  <a:lnTo>
                    <a:pt x="75111" y="597932"/>
                  </a:lnTo>
                  <a:lnTo>
                    <a:pt x="76473" y="595211"/>
                  </a:lnTo>
                  <a:lnTo>
                    <a:pt x="80104" y="589542"/>
                  </a:lnTo>
                  <a:lnTo>
                    <a:pt x="84188" y="583647"/>
                  </a:lnTo>
                  <a:lnTo>
                    <a:pt x="89181" y="577298"/>
                  </a:lnTo>
                  <a:lnTo>
                    <a:pt x="100073" y="563467"/>
                  </a:lnTo>
                  <a:lnTo>
                    <a:pt x="110058" y="551223"/>
                  </a:lnTo>
                  <a:lnTo>
                    <a:pt x="113915" y="546008"/>
                  </a:lnTo>
                  <a:lnTo>
                    <a:pt x="115958" y="543287"/>
                  </a:lnTo>
                  <a:lnTo>
                    <a:pt x="117773" y="540112"/>
                  </a:lnTo>
                  <a:lnTo>
                    <a:pt x="119362" y="536938"/>
                  </a:lnTo>
                  <a:lnTo>
                    <a:pt x="121177" y="533083"/>
                  </a:lnTo>
                  <a:lnTo>
                    <a:pt x="122992" y="529002"/>
                  </a:lnTo>
                  <a:lnTo>
                    <a:pt x="124581" y="524240"/>
                  </a:lnTo>
                  <a:lnTo>
                    <a:pt x="126396" y="518799"/>
                  </a:lnTo>
                  <a:lnTo>
                    <a:pt x="128212" y="512450"/>
                  </a:lnTo>
                  <a:lnTo>
                    <a:pt x="132296" y="497712"/>
                  </a:lnTo>
                  <a:lnTo>
                    <a:pt x="133658" y="493404"/>
                  </a:lnTo>
                  <a:lnTo>
                    <a:pt x="134792" y="489322"/>
                  </a:lnTo>
                  <a:lnTo>
                    <a:pt x="136608" y="484787"/>
                  </a:lnTo>
                  <a:lnTo>
                    <a:pt x="138196" y="480479"/>
                  </a:lnTo>
                  <a:lnTo>
                    <a:pt x="140239" y="476398"/>
                  </a:lnTo>
                  <a:lnTo>
                    <a:pt x="142508" y="471863"/>
                  </a:lnTo>
                  <a:lnTo>
                    <a:pt x="147273" y="463473"/>
                  </a:lnTo>
                  <a:lnTo>
                    <a:pt x="152492" y="455084"/>
                  </a:lnTo>
                  <a:lnTo>
                    <a:pt x="157939" y="446921"/>
                  </a:lnTo>
                  <a:lnTo>
                    <a:pt x="163839" y="439212"/>
                  </a:lnTo>
                  <a:lnTo>
                    <a:pt x="169512" y="431730"/>
                  </a:lnTo>
                  <a:lnTo>
                    <a:pt x="175412" y="424474"/>
                  </a:lnTo>
                  <a:lnTo>
                    <a:pt x="181539" y="418125"/>
                  </a:lnTo>
                  <a:lnTo>
                    <a:pt x="186985" y="412456"/>
                  </a:lnTo>
                  <a:lnTo>
                    <a:pt x="192204" y="407241"/>
                  </a:lnTo>
                  <a:lnTo>
                    <a:pt x="196969" y="402706"/>
                  </a:lnTo>
                  <a:lnTo>
                    <a:pt x="201054" y="399079"/>
                  </a:lnTo>
                  <a:lnTo>
                    <a:pt x="204458" y="396131"/>
                  </a:lnTo>
                  <a:lnTo>
                    <a:pt x="207181" y="394771"/>
                  </a:lnTo>
                  <a:lnTo>
                    <a:pt x="211493" y="392503"/>
                  </a:lnTo>
                  <a:lnTo>
                    <a:pt x="215577" y="390689"/>
                  </a:lnTo>
                  <a:lnTo>
                    <a:pt x="221931" y="388422"/>
                  </a:lnTo>
                  <a:lnTo>
                    <a:pt x="224427" y="387061"/>
                  </a:lnTo>
                  <a:lnTo>
                    <a:pt x="225335" y="386381"/>
                  </a:lnTo>
                  <a:lnTo>
                    <a:pt x="226243" y="385474"/>
                  </a:lnTo>
                  <a:lnTo>
                    <a:pt x="226923" y="384794"/>
                  </a:lnTo>
                  <a:lnTo>
                    <a:pt x="227377" y="383887"/>
                  </a:lnTo>
                  <a:lnTo>
                    <a:pt x="227604" y="382753"/>
                  </a:lnTo>
                  <a:lnTo>
                    <a:pt x="227831" y="381846"/>
                  </a:lnTo>
                  <a:lnTo>
                    <a:pt x="228058" y="376404"/>
                  </a:lnTo>
                  <a:lnTo>
                    <a:pt x="228285" y="370736"/>
                  </a:lnTo>
                  <a:lnTo>
                    <a:pt x="228966" y="364614"/>
                  </a:lnTo>
                  <a:lnTo>
                    <a:pt x="229193" y="358492"/>
                  </a:lnTo>
                  <a:lnTo>
                    <a:pt x="229420" y="357131"/>
                  </a:lnTo>
                  <a:lnTo>
                    <a:pt x="229873" y="355998"/>
                  </a:lnTo>
                  <a:lnTo>
                    <a:pt x="230554" y="355091"/>
                  </a:lnTo>
                  <a:lnTo>
                    <a:pt x="231689" y="354410"/>
                  </a:lnTo>
                  <a:lnTo>
                    <a:pt x="232823" y="353730"/>
                  </a:lnTo>
                  <a:lnTo>
                    <a:pt x="234639" y="353277"/>
                  </a:lnTo>
                  <a:lnTo>
                    <a:pt x="238043" y="353050"/>
                  </a:lnTo>
                  <a:lnTo>
                    <a:pt x="241673" y="352823"/>
                  </a:lnTo>
                  <a:lnTo>
                    <a:pt x="245985" y="353050"/>
                  </a:lnTo>
                  <a:lnTo>
                    <a:pt x="253473" y="353277"/>
                  </a:lnTo>
                  <a:lnTo>
                    <a:pt x="256650" y="353503"/>
                  </a:lnTo>
                  <a:lnTo>
                    <a:pt x="259374" y="354184"/>
                  </a:lnTo>
                  <a:lnTo>
                    <a:pt x="263458" y="354864"/>
                  </a:lnTo>
                  <a:lnTo>
                    <a:pt x="264820" y="355091"/>
                  </a:lnTo>
                  <a:lnTo>
                    <a:pt x="265274" y="354864"/>
                  </a:lnTo>
                  <a:lnTo>
                    <a:pt x="265727" y="354410"/>
                  </a:lnTo>
                  <a:lnTo>
                    <a:pt x="266181" y="353730"/>
                  </a:lnTo>
                  <a:lnTo>
                    <a:pt x="266408" y="353050"/>
                  </a:lnTo>
                  <a:lnTo>
                    <a:pt x="266635" y="350782"/>
                  </a:lnTo>
                  <a:lnTo>
                    <a:pt x="266635" y="347835"/>
                  </a:lnTo>
                  <a:lnTo>
                    <a:pt x="266181" y="344887"/>
                  </a:lnTo>
                  <a:lnTo>
                    <a:pt x="265500" y="341940"/>
                  </a:lnTo>
                  <a:lnTo>
                    <a:pt x="264593" y="339219"/>
                  </a:lnTo>
                  <a:lnTo>
                    <a:pt x="263685" y="336724"/>
                  </a:lnTo>
                  <a:lnTo>
                    <a:pt x="262097" y="334457"/>
                  </a:lnTo>
                  <a:lnTo>
                    <a:pt x="260508" y="332870"/>
                  </a:lnTo>
                  <a:lnTo>
                    <a:pt x="259600" y="331963"/>
                  </a:lnTo>
                  <a:lnTo>
                    <a:pt x="258693" y="331509"/>
                  </a:lnTo>
                  <a:lnTo>
                    <a:pt x="256650" y="330829"/>
                  </a:lnTo>
                  <a:lnTo>
                    <a:pt x="254381" y="330149"/>
                  </a:lnTo>
                  <a:lnTo>
                    <a:pt x="252112" y="329242"/>
                  </a:lnTo>
                  <a:lnTo>
                    <a:pt x="249843" y="328562"/>
                  </a:lnTo>
                  <a:lnTo>
                    <a:pt x="248027" y="327201"/>
                  </a:lnTo>
                  <a:lnTo>
                    <a:pt x="246893" y="326521"/>
                  </a:lnTo>
                  <a:lnTo>
                    <a:pt x="245985" y="325841"/>
                  </a:lnTo>
                  <a:lnTo>
                    <a:pt x="245304" y="324480"/>
                  </a:lnTo>
                  <a:lnTo>
                    <a:pt x="244397" y="323347"/>
                  </a:lnTo>
                  <a:lnTo>
                    <a:pt x="243716" y="321533"/>
                  </a:lnTo>
                  <a:lnTo>
                    <a:pt x="243262" y="319945"/>
                  </a:lnTo>
                  <a:lnTo>
                    <a:pt x="241900" y="316318"/>
                  </a:lnTo>
                  <a:lnTo>
                    <a:pt x="241220" y="314730"/>
                  </a:lnTo>
                  <a:lnTo>
                    <a:pt x="240539" y="313143"/>
                  </a:lnTo>
                  <a:lnTo>
                    <a:pt x="239631" y="311783"/>
                  </a:lnTo>
                  <a:lnTo>
                    <a:pt x="238497" y="310422"/>
                  </a:lnTo>
                  <a:lnTo>
                    <a:pt x="237362" y="309289"/>
                  </a:lnTo>
                  <a:lnTo>
                    <a:pt x="235773" y="308155"/>
                  </a:lnTo>
                  <a:lnTo>
                    <a:pt x="234412" y="307248"/>
                  </a:lnTo>
                  <a:lnTo>
                    <a:pt x="232597" y="306568"/>
                  </a:lnTo>
                  <a:lnTo>
                    <a:pt x="230781" y="305661"/>
                  </a:lnTo>
                  <a:lnTo>
                    <a:pt x="228966" y="305207"/>
                  </a:lnTo>
                  <a:lnTo>
                    <a:pt x="226696" y="304754"/>
                  </a:lnTo>
                  <a:lnTo>
                    <a:pt x="224200" y="304527"/>
                  </a:lnTo>
                  <a:lnTo>
                    <a:pt x="218754" y="304300"/>
                  </a:lnTo>
                  <a:lnTo>
                    <a:pt x="216031" y="304300"/>
                  </a:lnTo>
                  <a:lnTo>
                    <a:pt x="213535" y="304074"/>
                  </a:lnTo>
                  <a:lnTo>
                    <a:pt x="211266" y="303167"/>
                  </a:lnTo>
                  <a:lnTo>
                    <a:pt x="209223" y="302486"/>
                  </a:lnTo>
                  <a:lnTo>
                    <a:pt x="207181" y="301806"/>
                  </a:lnTo>
                  <a:lnTo>
                    <a:pt x="205593" y="300446"/>
                  </a:lnTo>
                  <a:lnTo>
                    <a:pt x="204004" y="299085"/>
                  </a:lnTo>
                  <a:lnTo>
                    <a:pt x="202416" y="297498"/>
                  </a:lnTo>
                  <a:lnTo>
                    <a:pt x="199239" y="293870"/>
                  </a:lnTo>
                  <a:lnTo>
                    <a:pt x="195835" y="289109"/>
                  </a:lnTo>
                  <a:lnTo>
                    <a:pt x="192204" y="283667"/>
                  </a:lnTo>
                  <a:lnTo>
                    <a:pt x="187666" y="277318"/>
                  </a:lnTo>
                  <a:lnTo>
                    <a:pt x="185396" y="273690"/>
                  </a:lnTo>
                  <a:lnTo>
                    <a:pt x="183354" y="269609"/>
                  </a:lnTo>
                  <a:lnTo>
                    <a:pt x="181766" y="265074"/>
                  </a:lnTo>
                  <a:lnTo>
                    <a:pt x="180177" y="260312"/>
                  </a:lnTo>
                  <a:lnTo>
                    <a:pt x="179043" y="255097"/>
                  </a:lnTo>
                  <a:lnTo>
                    <a:pt x="177908" y="249882"/>
                  </a:lnTo>
                  <a:lnTo>
                    <a:pt x="177000" y="244667"/>
                  </a:lnTo>
                  <a:lnTo>
                    <a:pt x="176546" y="239225"/>
                  </a:lnTo>
                  <a:lnTo>
                    <a:pt x="175412" y="228795"/>
                  </a:lnTo>
                  <a:lnTo>
                    <a:pt x="174958" y="219272"/>
                  </a:lnTo>
                  <a:lnTo>
                    <a:pt x="174958" y="211336"/>
                  </a:lnTo>
                  <a:lnTo>
                    <a:pt x="174958" y="204987"/>
                  </a:lnTo>
                  <a:lnTo>
                    <a:pt x="174958" y="200906"/>
                  </a:lnTo>
                  <a:lnTo>
                    <a:pt x="175866" y="197051"/>
                  </a:lnTo>
                  <a:lnTo>
                    <a:pt x="176546" y="194103"/>
                  </a:lnTo>
                  <a:lnTo>
                    <a:pt x="177227" y="191609"/>
                  </a:lnTo>
                  <a:lnTo>
                    <a:pt x="177681" y="189795"/>
                  </a:lnTo>
                  <a:lnTo>
                    <a:pt x="178362" y="187528"/>
                  </a:lnTo>
                  <a:lnTo>
                    <a:pt x="177908" y="185487"/>
                  </a:lnTo>
                  <a:lnTo>
                    <a:pt x="177454" y="182993"/>
                  </a:lnTo>
                  <a:lnTo>
                    <a:pt x="175866" y="178231"/>
                  </a:lnTo>
                  <a:lnTo>
                    <a:pt x="174958" y="175964"/>
                  </a:lnTo>
                  <a:lnTo>
                    <a:pt x="174504" y="174377"/>
                  </a:lnTo>
                  <a:lnTo>
                    <a:pt x="174277" y="172563"/>
                  </a:lnTo>
                  <a:lnTo>
                    <a:pt x="174277" y="171429"/>
                  </a:lnTo>
                  <a:lnTo>
                    <a:pt x="174504" y="170749"/>
                  </a:lnTo>
                  <a:lnTo>
                    <a:pt x="174958" y="170522"/>
                  </a:lnTo>
                  <a:lnTo>
                    <a:pt x="175412" y="170295"/>
                  </a:lnTo>
                  <a:lnTo>
                    <a:pt x="176319" y="170295"/>
                  </a:lnTo>
                  <a:lnTo>
                    <a:pt x="177000" y="170069"/>
                  </a:lnTo>
                  <a:lnTo>
                    <a:pt x="177454" y="169842"/>
                  </a:lnTo>
                  <a:lnTo>
                    <a:pt x="178362" y="169388"/>
                  </a:lnTo>
                  <a:lnTo>
                    <a:pt x="179043" y="168708"/>
                  </a:lnTo>
                  <a:lnTo>
                    <a:pt x="180177" y="166441"/>
                  </a:lnTo>
                  <a:lnTo>
                    <a:pt x="181312" y="163947"/>
                  </a:lnTo>
                  <a:lnTo>
                    <a:pt x="183808" y="157144"/>
                  </a:lnTo>
                  <a:lnTo>
                    <a:pt x="186531" y="149889"/>
                  </a:lnTo>
                  <a:lnTo>
                    <a:pt x="187893" y="145580"/>
                  </a:lnTo>
                  <a:lnTo>
                    <a:pt x="189027" y="141046"/>
                  </a:lnTo>
                  <a:lnTo>
                    <a:pt x="189935" y="136284"/>
                  </a:lnTo>
                  <a:lnTo>
                    <a:pt x="190389" y="131749"/>
                  </a:lnTo>
                  <a:lnTo>
                    <a:pt x="190616" y="126761"/>
                  </a:lnTo>
                  <a:lnTo>
                    <a:pt x="190162" y="121999"/>
                  </a:lnTo>
                  <a:lnTo>
                    <a:pt x="189935" y="119732"/>
                  </a:lnTo>
                  <a:lnTo>
                    <a:pt x="189481" y="117464"/>
                  </a:lnTo>
                  <a:lnTo>
                    <a:pt x="188573" y="115650"/>
                  </a:lnTo>
                  <a:lnTo>
                    <a:pt x="187666" y="113610"/>
                  </a:lnTo>
                  <a:lnTo>
                    <a:pt x="186985" y="111569"/>
                  </a:lnTo>
                  <a:lnTo>
                    <a:pt x="186758" y="109755"/>
                  </a:lnTo>
                  <a:lnTo>
                    <a:pt x="186985" y="108395"/>
                  </a:lnTo>
                  <a:lnTo>
                    <a:pt x="187439" y="106807"/>
                  </a:lnTo>
                  <a:lnTo>
                    <a:pt x="188346" y="105674"/>
                  </a:lnTo>
                  <a:lnTo>
                    <a:pt x="189481" y="104540"/>
                  </a:lnTo>
                  <a:lnTo>
                    <a:pt x="190843" y="103406"/>
                  </a:lnTo>
                  <a:lnTo>
                    <a:pt x="192885" y="102726"/>
                  </a:lnTo>
                  <a:lnTo>
                    <a:pt x="194927" y="101819"/>
                  </a:lnTo>
                  <a:lnTo>
                    <a:pt x="196969" y="101139"/>
                  </a:lnTo>
                  <a:lnTo>
                    <a:pt x="201735" y="100232"/>
                  </a:lnTo>
                  <a:lnTo>
                    <a:pt x="206954" y="99778"/>
                  </a:lnTo>
                  <a:lnTo>
                    <a:pt x="212400" y="99552"/>
                  </a:lnTo>
                  <a:lnTo>
                    <a:pt x="214896" y="99098"/>
                  </a:lnTo>
                  <a:lnTo>
                    <a:pt x="217166" y="98872"/>
                  </a:lnTo>
                  <a:lnTo>
                    <a:pt x="219435" y="98645"/>
                  </a:lnTo>
                  <a:lnTo>
                    <a:pt x="221477" y="97965"/>
                  </a:lnTo>
                  <a:lnTo>
                    <a:pt x="223293" y="97284"/>
                  </a:lnTo>
                  <a:lnTo>
                    <a:pt x="225108" y="96151"/>
                  </a:lnTo>
                  <a:lnTo>
                    <a:pt x="226696" y="95244"/>
                  </a:lnTo>
                  <a:lnTo>
                    <a:pt x="228285" y="93883"/>
                  </a:lnTo>
                  <a:lnTo>
                    <a:pt x="231689" y="90936"/>
                  </a:lnTo>
                  <a:lnTo>
                    <a:pt x="235093" y="87534"/>
                  </a:lnTo>
                  <a:lnTo>
                    <a:pt x="238723" y="83226"/>
                  </a:lnTo>
                  <a:lnTo>
                    <a:pt x="243262" y="78918"/>
                  </a:lnTo>
                  <a:lnTo>
                    <a:pt x="244397" y="77558"/>
                  </a:lnTo>
                  <a:lnTo>
                    <a:pt x="246212" y="76424"/>
                  </a:lnTo>
                  <a:lnTo>
                    <a:pt x="248254" y="75290"/>
                  </a:lnTo>
                  <a:lnTo>
                    <a:pt x="250297" y="74157"/>
                  </a:lnTo>
                  <a:lnTo>
                    <a:pt x="255516" y="72116"/>
                  </a:lnTo>
                  <a:lnTo>
                    <a:pt x="261416" y="70075"/>
                  </a:lnTo>
                  <a:lnTo>
                    <a:pt x="267770" y="68488"/>
                  </a:lnTo>
                  <a:lnTo>
                    <a:pt x="275031" y="66674"/>
                  </a:lnTo>
                  <a:lnTo>
                    <a:pt x="282747" y="65314"/>
                  </a:lnTo>
                  <a:lnTo>
                    <a:pt x="290689" y="63726"/>
                  </a:lnTo>
                  <a:lnTo>
                    <a:pt x="298858" y="62593"/>
                  </a:lnTo>
                  <a:lnTo>
                    <a:pt x="307254" y="61459"/>
                  </a:lnTo>
                  <a:lnTo>
                    <a:pt x="315424" y="60552"/>
                  </a:lnTo>
                  <a:lnTo>
                    <a:pt x="323593" y="59872"/>
                  </a:lnTo>
                  <a:lnTo>
                    <a:pt x="331308" y="59192"/>
                  </a:lnTo>
                  <a:lnTo>
                    <a:pt x="338797" y="58965"/>
                  </a:lnTo>
                  <a:lnTo>
                    <a:pt x="345831" y="58738"/>
                  </a:lnTo>
                  <a:close/>
                  <a:moveTo>
                    <a:pt x="1163289" y="0"/>
                  </a:moveTo>
                  <a:lnTo>
                    <a:pt x="1165102" y="227"/>
                  </a:lnTo>
                  <a:lnTo>
                    <a:pt x="1166915" y="454"/>
                  </a:lnTo>
                  <a:lnTo>
                    <a:pt x="1170767" y="1815"/>
                  </a:lnTo>
                  <a:lnTo>
                    <a:pt x="1172806" y="2269"/>
                  </a:lnTo>
                  <a:lnTo>
                    <a:pt x="1175072" y="2722"/>
                  </a:lnTo>
                  <a:lnTo>
                    <a:pt x="1177337" y="2949"/>
                  </a:lnTo>
                  <a:lnTo>
                    <a:pt x="1179830" y="2722"/>
                  </a:lnTo>
                  <a:lnTo>
                    <a:pt x="1182549" y="2495"/>
                  </a:lnTo>
                  <a:lnTo>
                    <a:pt x="1185721" y="2722"/>
                  </a:lnTo>
                  <a:lnTo>
                    <a:pt x="1189346" y="3176"/>
                  </a:lnTo>
                  <a:lnTo>
                    <a:pt x="1193651" y="3856"/>
                  </a:lnTo>
                  <a:lnTo>
                    <a:pt x="1202035" y="5898"/>
                  </a:lnTo>
                  <a:lnTo>
                    <a:pt x="1210191" y="8167"/>
                  </a:lnTo>
                  <a:lnTo>
                    <a:pt x="1212231" y="8847"/>
                  </a:lnTo>
                  <a:lnTo>
                    <a:pt x="1214496" y="10435"/>
                  </a:lnTo>
                  <a:lnTo>
                    <a:pt x="1216762" y="12477"/>
                  </a:lnTo>
                  <a:lnTo>
                    <a:pt x="1219028" y="15199"/>
                  </a:lnTo>
                  <a:lnTo>
                    <a:pt x="1221520" y="17921"/>
                  </a:lnTo>
                  <a:lnTo>
                    <a:pt x="1224239" y="21324"/>
                  </a:lnTo>
                  <a:lnTo>
                    <a:pt x="1229677" y="28583"/>
                  </a:lnTo>
                  <a:lnTo>
                    <a:pt x="1234889" y="36296"/>
                  </a:lnTo>
                  <a:lnTo>
                    <a:pt x="1239647" y="44009"/>
                  </a:lnTo>
                  <a:lnTo>
                    <a:pt x="1243952" y="51042"/>
                  </a:lnTo>
                  <a:lnTo>
                    <a:pt x="1246897" y="56713"/>
                  </a:lnTo>
                  <a:lnTo>
                    <a:pt x="1249616" y="61930"/>
                  </a:lnTo>
                  <a:lnTo>
                    <a:pt x="1251882" y="66921"/>
                  </a:lnTo>
                  <a:lnTo>
                    <a:pt x="1256187" y="77129"/>
                  </a:lnTo>
                  <a:lnTo>
                    <a:pt x="1259812" y="86657"/>
                  </a:lnTo>
                  <a:lnTo>
                    <a:pt x="1262531" y="95051"/>
                  </a:lnTo>
                  <a:lnTo>
                    <a:pt x="1263211" y="99815"/>
                  </a:lnTo>
                  <a:lnTo>
                    <a:pt x="1263891" y="105713"/>
                  </a:lnTo>
                  <a:lnTo>
                    <a:pt x="1264117" y="112972"/>
                  </a:lnTo>
                  <a:lnTo>
                    <a:pt x="1264570" y="120231"/>
                  </a:lnTo>
                  <a:lnTo>
                    <a:pt x="1264117" y="127717"/>
                  </a:lnTo>
                  <a:lnTo>
                    <a:pt x="1263891" y="134523"/>
                  </a:lnTo>
                  <a:lnTo>
                    <a:pt x="1263211" y="139967"/>
                  </a:lnTo>
                  <a:lnTo>
                    <a:pt x="1262984" y="142009"/>
                  </a:lnTo>
                  <a:lnTo>
                    <a:pt x="1262531" y="143597"/>
                  </a:lnTo>
                  <a:lnTo>
                    <a:pt x="1261172" y="147000"/>
                  </a:lnTo>
                  <a:lnTo>
                    <a:pt x="1259812" y="151990"/>
                  </a:lnTo>
                  <a:lnTo>
                    <a:pt x="1258000" y="158115"/>
                  </a:lnTo>
                  <a:lnTo>
                    <a:pt x="1256640" y="164694"/>
                  </a:lnTo>
                  <a:lnTo>
                    <a:pt x="1255281" y="172180"/>
                  </a:lnTo>
                  <a:lnTo>
                    <a:pt x="1254828" y="176037"/>
                  </a:lnTo>
                  <a:lnTo>
                    <a:pt x="1254601" y="179893"/>
                  </a:lnTo>
                  <a:lnTo>
                    <a:pt x="1254601" y="183749"/>
                  </a:lnTo>
                  <a:lnTo>
                    <a:pt x="1254601" y="187833"/>
                  </a:lnTo>
                  <a:lnTo>
                    <a:pt x="1255054" y="191689"/>
                  </a:lnTo>
                  <a:lnTo>
                    <a:pt x="1255507" y="195772"/>
                  </a:lnTo>
                  <a:lnTo>
                    <a:pt x="1255960" y="199856"/>
                  </a:lnTo>
                  <a:lnTo>
                    <a:pt x="1255960" y="205073"/>
                  </a:lnTo>
                  <a:lnTo>
                    <a:pt x="1255960" y="211198"/>
                  </a:lnTo>
                  <a:lnTo>
                    <a:pt x="1255507" y="217550"/>
                  </a:lnTo>
                  <a:lnTo>
                    <a:pt x="1254828" y="224583"/>
                  </a:lnTo>
                  <a:lnTo>
                    <a:pt x="1253921" y="231842"/>
                  </a:lnTo>
                  <a:lnTo>
                    <a:pt x="1252562" y="239328"/>
                  </a:lnTo>
                  <a:lnTo>
                    <a:pt x="1251429" y="247041"/>
                  </a:lnTo>
                  <a:lnTo>
                    <a:pt x="1248257" y="262013"/>
                  </a:lnTo>
                  <a:lnTo>
                    <a:pt x="1245085" y="275397"/>
                  </a:lnTo>
                  <a:lnTo>
                    <a:pt x="1243499" y="281295"/>
                  </a:lnTo>
                  <a:lnTo>
                    <a:pt x="1241912" y="286513"/>
                  </a:lnTo>
                  <a:lnTo>
                    <a:pt x="1240100" y="291050"/>
                  </a:lnTo>
                  <a:lnTo>
                    <a:pt x="1238740" y="294226"/>
                  </a:lnTo>
                  <a:lnTo>
                    <a:pt x="1235795" y="299897"/>
                  </a:lnTo>
                  <a:lnTo>
                    <a:pt x="1232170" y="305569"/>
                  </a:lnTo>
                  <a:lnTo>
                    <a:pt x="1228544" y="311693"/>
                  </a:lnTo>
                  <a:lnTo>
                    <a:pt x="1225146" y="317592"/>
                  </a:lnTo>
                  <a:lnTo>
                    <a:pt x="1222200" y="323263"/>
                  </a:lnTo>
                  <a:lnTo>
                    <a:pt x="1220841" y="326212"/>
                  </a:lnTo>
                  <a:lnTo>
                    <a:pt x="1219708" y="329161"/>
                  </a:lnTo>
                  <a:lnTo>
                    <a:pt x="1218801" y="332110"/>
                  </a:lnTo>
                  <a:lnTo>
                    <a:pt x="1218348" y="335059"/>
                  </a:lnTo>
                  <a:lnTo>
                    <a:pt x="1218122" y="337781"/>
                  </a:lnTo>
                  <a:lnTo>
                    <a:pt x="1218348" y="340504"/>
                  </a:lnTo>
                  <a:lnTo>
                    <a:pt x="1218801" y="343226"/>
                  </a:lnTo>
                  <a:lnTo>
                    <a:pt x="1219481" y="346175"/>
                  </a:lnTo>
                  <a:lnTo>
                    <a:pt x="1220161" y="348443"/>
                  </a:lnTo>
                  <a:lnTo>
                    <a:pt x="1221067" y="350712"/>
                  </a:lnTo>
                  <a:lnTo>
                    <a:pt x="1222427" y="353207"/>
                  </a:lnTo>
                  <a:lnTo>
                    <a:pt x="1223560" y="355249"/>
                  </a:lnTo>
                  <a:lnTo>
                    <a:pt x="1225372" y="357517"/>
                  </a:lnTo>
                  <a:lnTo>
                    <a:pt x="1226958" y="359559"/>
                  </a:lnTo>
                  <a:lnTo>
                    <a:pt x="1228771" y="361374"/>
                  </a:lnTo>
                  <a:lnTo>
                    <a:pt x="1231037" y="363415"/>
                  </a:lnTo>
                  <a:lnTo>
                    <a:pt x="1233302" y="365230"/>
                  </a:lnTo>
                  <a:lnTo>
                    <a:pt x="1236021" y="367045"/>
                  </a:lnTo>
                  <a:lnTo>
                    <a:pt x="1241686" y="370675"/>
                  </a:lnTo>
                  <a:lnTo>
                    <a:pt x="1248030" y="374077"/>
                  </a:lnTo>
                  <a:lnTo>
                    <a:pt x="1251655" y="376119"/>
                  </a:lnTo>
                  <a:lnTo>
                    <a:pt x="1255507" y="378388"/>
                  </a:lnTo>
                  <a:lnTo>
                    <a:pt x="1263664" y="384059"/>
                  </a:lnTo>
                  <a:lnTo>
                    <a:pt x="1272954" y="390638"/>
                  </a:lnTo>
                  <a:lnTo>
                    <a:pt x="1283150" y="398577"/>
                  </a:lnTo>
                  <a:lnTo>
                    <a:pt x="1294252" y="407198"/>
                  </a:lnTo>
                  <a:lnTo>
                    <a:pt x="1306261" y="416272"/>
                  </a:lnTo>
                  <a:lnTo>
                    <a:pt x="1319403" y="425799"/>
                  </a:lnTo>
                  <a:lnTo>
                    <a:pt x="1333677" y="435327"/>
                  </a:lnTo>
                  <a:lnTo>
                    <a:pt x="1340248" y="440091"/>
                  </a:lnTo>
                  <a:lnTo>
                    <a:pt x="1345686" y="444628"/>
                  </a:lnTo>
                  <a:lnTo>
                    <a:pt x="1350444" y="448711"/>
                  </a:lnTo>
                  <a:lnTo>
                    <a:pt x="1352257" y="450753"/>
                  </a:lnTo>
                  <a:lnTo>
                    <a:pt x="1353843" y="452795"/>
                  </a:lnTo>
                  <a:lnTo>
                    <a:pt x="1355429" y="454610"/>
                  </a:lnTo>
                  <a:lnTo>
                    <a:pt x="1356788" y="456651"/>
                  </a:lnTo>
                  <a:lnTo>
                    <a:pt x="1357921" y="458920"/>
                  </a:lnTo>
                  <a:lnTo>
                    <a:pt x="1358827" y="460961"/>
                  </a:lnTo>
                  <a:lnTo>
                    <a:pt x="1359507" y="463230"/>
                  </a:lnTo>
                  <a:lnTo>
                    <a:pt x="1360413" y="465498"/>
                  </a:lnTo>
                  <a:lnTo>
                    <a:pt x="1361320" y="470035"/>
                  </a:lnTo>
                  <a:lnTo>
                    <a:pt x="1361773" y="475253"/>
                  </a:lnTo>
                  <a:lnTo>
                    <a:pt x="1361999" y="480924"/>
                  </a:lnTo>
                  <a:lnTo>
                    <a:pt x="1361773" y="487503"/>
                  </a:lnTo>
                  <a:lnTo>
                    <a:pt x="1361546" y="494989"/>
                  </a:lnTo>
                  <a:lnTo>
                    <a:pt x="1361093" y="512003"/>
                  </a:lnTo>
                  <a:lnTo>
                    <a:pt x="1361093" y="522438"/>
                  </a:lnTo>
                  <a:lnTo>
                    <a:pt x="1361320" y="534007"/>
                  </a:lnTo>
                  <a:lnTo>
                    <a:pt x="1361320" y="534008"/>
                  </a:lnTo>
                  <a:lnTo>
                    <a:pt x="1361320" y="540359"/>
                  </a:lnTo>
                  <a:lnTo>
                    <a:pt x="1361093" y="548526"/>
                  </a:lnTo>
                  <a:lnTo>
                    <a:pt x="1360187" y="569623"/>
                  </a:lnTo>
                  <a:lnTo>
                    <a:pt x="1358601" y="594350"/>
                  </a:lnTo>
                  <a:lnTo>
                    <a:pt x="1356788" y="620665"/>
                  </a:lnTo>
                  <a:lnTo>
                    <a:pt x="1353616" y="666489"/>
                  </a:lnTo>
                  <a:lnTo>
                    <a:pt x="1351803" y="686451"/>
                  </a:lnTo>
                  <a:lnTo>
                    <a:pt x="1377860" y="675336"/>
                  </a:lnTo>
                  <a:lnTo>
                    <a:pt x="1377407" y="672840"/>
                  </a:lnTo>
                  <a:lnTo>
                    <a:pt x="1376274" y="666035"/>
                  </a:lnTo>
                  <a:lnTo>
                    <a:pt x="1375368" y="661952"/>
                  </a:lnTo>
                  <a:lnTo>
                    <a:pt x="1374915" y="657188"/>
                  </a:lnTo>
                  <a:lnTo>
                    <a:pt x="1374461" y="652197"/>
                  </a:lnTo>
                  <a:lnTo>
                    <a:pt x="1374235" y="647433"/>
                  </a:lnTo>
                  <a:lnTo>
                    <a:pt x="1374235" y="625429"/>
                  </a:lnTo>
                  <a:lnTo>
                    <a:pt x="1374008" y="607280"/>
                  </a:lnTo>
                  <a:lnTo>
                    <a:pt x="1374008" y="586637"/>
                  </a:lnTo>
                  <a:lnTo>
                    <a:pt x="1374461" y="564859"/>
                  </a:lnTo>
                  <a:lnTo>
                    <a:pt x="1375141" y="543535"/>
                  </a:lnTo>
                  <a:lnTo>
                    <a:pt x="1375594" y="533554"/>
                  </a:lnTo>
                  <a:lnTo>
                    <a:pt x="1376274" y="524253"/>
                  </a:lnTo>
                  <a:lnTo>
                    <a:pt x="1376954" y="515406"/>
                  </a:lnTo>
                  <a:lnTo>
                    <a:pt x="1377860" y="508146"/>
                  </a:lnTo>
                  <a:lnTo>
                    <a:pt x="1380126" y="494762"/>
                  </a:lnTo>
                  <a:lnTo>
                    <a:pt x="1382165" y="482285"/>
                  </a:lnTo>
                  <a:lnTo>
                    <a:pt x="1384431" y="470943"/>
                  </a:lnTo>
                  <a:lnTo>
                    <a:pt x="1385564" y="465725"/>
                  </a:lnTo>
                  <a:lnTo>
                    <a:pt x="1387150" y="460735"/>
                  </a:lnTo>
                  <a:lnTo>
                    <a:pt x="1388283" y="455971"/>
                  </a:lnTo>
                  <a:lnTo>
                    <a:pt x="1389869" y="451434"/>
                  </a:lnTo>
                  <a:lnTo>
                    <a:pt x="1391455" y="447577"/>
                  </a:lnTo>
                  <a:lnTo>
                    <a:pt x="1393267" y="443494"/>
                  </a:lnTo>
                  <a:lnTo>
                    <a:pt x="1395307" y="440091"/>
                  </a:lnTo>
                  <a:lnTo>
                    <a:pt x="1397572" y="436915"/>
                  </a:lnTo>
                  <a:lnTo>
                    <a:pt x="1399612" y="433966"/>
                  </a:lnTo>
                  <a:lnTo>
                    <a:pt x="1402557" y="431244"/>
                  </a:lnTo>
                  <a:lnTo>
                    <a:pt x="1407995" y="426480"/>
                  </a:lnTo>
                  <a:lnTo>
                    <a:pt x="1413660" y="421716"/>
                  </a:lnTo>
                  <a:lnTo>
                    <a:pt x="1419777" y="417179"/>
                  </a:lnTo>
                  <a:lnTo>
                    <a:pt x="1425895" y="413096"/>
                  </a:lnTo>
                  <a:lnTo>
                    <a:pt x="1432012" y="409239"/>
                  </a:lnTo>
                  <a:lnTo>
                    <a:pt x="1437904" y="406063"/>
                  </a:lnTo>
                  <a:lnTo>
                    <a:pt x="1443568" y="403341"/>
                  </a:lnTo>
                  <a:lnTo>
                    <a:pt x="1448779" y="401073"/>
                  </a:lnTo>
                  <a:lnTo>
                    <a:pt x="1454444" y="399485"/>
                  </a:lnTo>
                  <a:lnTo>
                    <a:pt x="1461241" y="397670"/>
                  </a:lnTo>
                  <a:lnTo>
                    <a:pt x="1468265" y="395855"/>
                  </a:lnTo>
                  <a:lnTo>
                    <a:pt x="1475969" y="394267"/>
                  </a:lnTo>
                  <a:lnTo>
                    <a:pt x="1483673" y="392906"/>
                  </a:lnTo>
                  <a:lnTo>
                    <a:pt x="1490923" y="391772"/>
                  </a:lnTo>
                  <a:lnTo>
                    <a:pt x="1497494" y="390864"/>
                  </a:lnTo>
                  <a:lnTo>
                    <a:pt x="1502705" y="390411"/>
                  </a:lnTo>
                  <a:lnTo>
                    <a:pt x="1505198" y="389957"/>
                  </a:lnTo>
                  <a:lnTo>
                    <a:pt x="1507690" y="389276"/>
                  </a:lnTo>
                  <a:lnTo>
                    <a:pt x="1510409" y="387915"/>
                  </a:lnTo>
                  <a:lnTo>
                    <a:pt x="1513128" y="386554"/>
                  </a:lnTo>
                  <a:lnTo>
                    <a:pt x="1515847" y="384513"/>
                  </a:lnTo>
                  <a:lnTo>
                    <a:pt x="1518566" y="382471"/>
                  </a:lnTo>
                  <a:lnTo>
                    <a:pt x="1524004" y="377707"/>
                  </a:lnTo>
                  <a:lnTo>
                    <a:pt x="1529442" y="372943"/>
                  </a:lnTo>
                  <a:lnTo>
                    <a:pt x="1534653" y="367952"/>
                  </a:lnTo>
                  <a:lnTo>
                    <a:pt x="1539411" y="363415"/>
                  </a:lnTo>
                  <a:lnTo>
                    <a:pt x="1543490" y="359786"/>
                  </a:lnTo>
                  <a:lnTo>
                    <a:pt x="1546888" y="357064"/>
                  </a:lnTo>
                  <a:lnTo>
                    <a:pt x="1549381" y="355022"/>
                  </a:lnTo>
                  <a:lnTo>
                    <a:pt x="1551646" y="353661"/>
                  </a:lnTo>
                  <a:lnTo>
                    <a:pt x="1553006" y="352527"/>
                  </a:lnTo>
                  <a:lnTo>
                    <a:pt x="1554139" y="350939"/>
                  </a:lnTo>
                  <a:lnTo>
                    <a:pt x="1554592" y="349351"/>
                  </a:lnTo>
                  <a:lnTo>
                    <a:pt x="1555045" y="346855"/>
                  </a:lnTo>
                  <a:lnTo>
                    <a:pt x="1555045" y="342999"/>
                  </a:lnTo>
                  <a:lnTo>
                    <a:pt x="1555045" y="340957"/>
                  </a:lnTo>
                  <a:lnTo>
                    <a:pt x="1554818" y="339142"/>
                  </a:lnTo>
                  <a:lnTo>
                    <a:pt x="1554365" y="337554"/>
                  </a:lnTo>
                  <a:lnTo>
                    <a:pt x="1553912" y="336193"/>
                  </a:lnTo>
                  <a:lnTo>
                    <a:pt x="1553232" y="334832"/>
                  </a:lnTo>
                  <a:lnTo>
                    <a:pt x="1552553" y="333925"/>
                  </a:lnTo>
                  <a:lnTo>
                    <a:pt x="1550740" y="332110"/>
                  </a:lnTo>
                  <a:lnTo>
                    <a:pt x="1548701" y="330749"/>
                  </a:lnTo>
                  <a:lnTo>
                    <a:pt x="1546435" y="329388"/>
                  </a:lnTo>
                  <a:lnTo>
                    <a:pt x="1543716" y="328254"/>
                  </a:lnTo>
                  <a:lnTo>
                    <a:pt x="1540997" y="326439"/>
                  </a:lnTo>
                  <a:lnTo>
                    <a:pt x="1539638" y="325305"/>
                  </a:lnTo>
                  <a:lnTo>
                    <a:pt x="1538278" y="323943"/>
                  </a:lnTo>
                  <a:lnTo>
                    <a:pt x="1536692" y="322355"/>
                  </a:lnTo>
                  <a:lnTo>
                    <a:pt x="1535559" y="320314"/>
                  </a:lnTo>
                  <a:lnTo>
                    <a:pt x="1532614" y="315550"/>
                  </a:lnTo>
                  <a:lnTo>
                    <a:pt x="1529895" y="310332"/>
                  </a:lnTo>
                  <a:lnTo>
                    <a:pt x="1526496" y="304888"/>
                  </a:lnTo>
                  <a:lnTo>
                    <a:pt x="1523097" y="299217"/>
                  </a:lnTo>
                  <a:lnTo>
                    <a:pt x="1519472" y="293545"/>
                  </a:lnTo>
                  <a:lnTo>
                    <a:pt x="1517433" y="290823"/>
                  </a:lnTo>
                  <a:lnTo>
                    <a:pt x="1515167" y="288101"/>
                  </a:lnTo>
                  <a:lnTo>
                    <a:pt x="1513128" y="285606"/>
                  </a:lnTo>
                  <a:lnTo>
                    <a:pt x="1511542" y="282657"/>
                  </a:lnTo>
                  <a:lnTo>
                    <a:pt x="1509729" y="279481"/>
                  </a:lnTo>
                  <a:lnTo>
                    <a:pt x="1508370" y="276078"/>
                  </a:lnTo>
                  <a:lnTo>
                    <a:pt x="1507237" y="272902"/>
                  </a:lnTo>
                  <a:lnTo>
                    <a:pt x="1506331" y="269272"/>
                  </a:lnTo>
                  <a:lnTo>
                    <a:pt x="1505424" y="265416"/>
                  </a:lnTo>
                  <a:lnTo>
                    <a:pt x="1504744" y="261786"/>
                  </a:lnTo>
                  <a:lnTo>
                    <a:pt x="1503838" y="254073"/>
                  </a:lnTo>
                  <a:lnTo>
                    <a:pt x="1503385" y="246360"/>
                  </a:lnTo>
                  <a:lnTo>
                    <a:pt x="1502932" y="238647"/>
                  </a:lnTo>
                  <a:lnTo>
                    <a:pt x="1502705" y="231388"/>
                  </a:lnTo>
                  <a:lnTo>
                    <a:pt x="1502705" y="225263"/>
                  </a:lnTo>
                  <a:lnTo>
                    <a:pt x="1502252" y="220272"/>
                  </a:lnTo>
                  <a:lnTo>
                    <a:pt x="1501799" y="215962"/>
                  </a:lnTo>
                  <a:lnTo>
                    <a:pt x="1501119" y="212333"/>
                  </a:lnTo>
                  <a:lnTo>
                    <a:pt x="1499760" y="206661"/>
                  </a:lnTo>
                  <a:lnTo>
                    <a:pt x="1499080" y="203939"/>
                  </a:lnTo>
                  <a:lnTo>
                    <a:pt x="1498853" y="200990"/>
                  </a:lnTo>
                  <a:lnTo>
                    <a:pt x="1498174" y="198041"/>
                  </a:lnTo>
                  <a:lnTo>
                    <a:pt x="1497041" y="195319"/>
                  </a:lnTo>
                  <a:lnTo>
                    <a:pt x="1495908" y="192824"/>
                  </a:lnTo>
                  <a:lnTo>
                    <a:pt x="1494322" y="190328"/>
                  </a:lnTo>
                  <a:lnTo>
                    <a:pt x="1491150" y="186018"/>
                  </a:lnTo>
                  <a:lnTo>
                    <a:pt x="1489564" y="183749"/>
                  </a:lnTo>
                  <a:lnTo>
                    <a:pt x="1488657" y="181935"/>
                  </a:lnTo>
                  <a:lnTo>
                    <a:pt x="1487978" y="180800"/>
                  </a:lnTo>
                  <a:lnTo>
                    <a:pt x="1487071" y="179893"/>
                  </a:lnTo>
                  <a:lnTo>
                    <a:pt x="1485259" y="178305"/>
                  </a:lnTo>
                  <a:lnTo>
                    <a:pt x="1483899" y="177171"/>
                  </a:lnTo>
                  <a:lnTo>
                    <a:pt x="1482993" y="175810"/>
                  </a:lnTo>
                  <a:lnTo>
                    <a:pt x="1482313" y="174222"/>
                  </a:lnTo>
                  <a:lnTo>
                    <a:pt x="1481407" y="171953"/>
                  </a:lnTo>
                  <a:lnTo>
                    <a:pt x="1480954" y="169004"/>
                  </a:lnTo>
                  <a:lnTo>
                    <a:pt x="1480727" y="165148"/>
                  </a:lnTo>
                  <a:lnTo>
                    <a:pt x="1481180" y="160837"/>
                  </a:lnTo>
                  <a:lnTo>
                    <a:pt x="1481860" y="155393"/>
                  </a:lnTo>
                  <a:lnTo>
                    <a:pt x="1483219" y="148814"/>
                  </a:lnTo>
                  <a:lnTo>
                    <a:pt x="1485259" y="141101"/>
                  </a:lnTo>
                  <a:lnTo>
                    <a:pt x="1487751" y="132254"/>
                  </a:lnTo>
                  <a:lnTo>
                    <a:pt x="1491150" y="121819"/>
                  </a:lnTo>
                  <a:lnTo>
                    <a:pt x="1494775" y="111384"/>
                  </a:lnTo>
                  <a:lnTo>
                    <a:pt x="1498627" y="102537"/>
                  </a:lnTo>
                  <a:lnTo>
                    <a:pt x="1500439" y="98227"/>
                  </a:lnTo>
                  <a:lnTo>
                    <a:pt x="1502479" y="94597"/>
                  </a:lnTo>
                  <a:lnTo>
                    <a:pt x="1504744" y="90967"/>
                  </a:lnTo>
                  <a:lnTo>
                    <a:pt x="1506784" y="87565"/>
                  </a:lnTo>
                  <a:lnTo>
                    <a:pt x="1510862" y="81666"/>
                  </a:lnTo>
                  <a:lnTo>
                    <a:pt x="1515394" y="76449"/>
                  </a:lnTo>
                  <a:lnTo>
                    <a:pt x="1519925" y="71912"/>
                  </a:lnTo>
                  <a:lnTo>
                    <a:pt x="1524683" y="67828"/>
                  </a:lnTo>
                  <a:lnTo>
                    <a:pt x="1529215" y="63745"/>
                  </a:lnTo>
                  <a:lnTo>
                    <a:pt x="1534426" y="59889"/>
                  </a:lnTo>
                  <a:lnTo>
                    <a:pt x="1545076" y="52176"/>
                  </a:lnTo>
                  <a:lnTo>
                    <a:pt x="1550740" y="47639"/>
                  </a:lnTo>
                  <a:lnTo>
                    <a:pt x="1556858" y="42875"/>
                  </a:lnTo>
                  <a:lnTo>
                    <a:pt x="1562975" y="37430"/>
                  </a:lnTo>
                  <a:lnTo>
                    <a:pt x="1569320" y="31532"/>
                  </a:lnTo>
                  <a:lnTo>
                    <a:pt x="1575211" y="26995"/>
                  </a:lnTo>
                  <a:lnTo>
                    <a:pt x="1580422" y="22912"/>
                  </a:lnTo>
                  <a:lnTo>
                    <a:pt x="1584727" y="18829"/>
                  </a:lnTo>
                  <a:lnTo>
                    <a:pt x="1586993" y="16787"/>
                  </a:lnTo>
                  <a:lnTo>
                    <a:pt x="1589938" y="15199"/>
                  </a:lnTo>
                  <a:lnTo>
                    <a:pt x="1593110" y="13384"/>
                  </a:lnTo>
                  <a:lnTo>
                    <a:pt x="1597189" y="12250"/>
                  </a:lnTo>
                  <a:lnTo>
                    <a:pt x="1601267" y="10889"/>
                  </a:lnTo>
                  <a:lnTo>
                    <a:pt x="1606252" y="10208"/>
                  </a:lnTo>
                  <a:lnTo>
                    <a:pt x="1611463" y="9981"/>
                  </a:lnTo>
                  <a:lnTo>
                    <a:pt x="1616901" y="10435"/>
                  </a:lnTo>
                  <a:lnTo>
                    <a:pt x="1623019" y="11116"/>
                  </a:lnTo>
                  <a:lnTo>
                    <a:pt x="1628910" y="12477"/>
                  </a:lnTo>
                  <a:lnTo>
                    <a:pt x="1634801" y="13838"/>
                  </a:lnTo>
                  <a:lnTo>
                    <a:pt x="1637520" y="14972"/>
                  </a:lnTo>
                  <a:lnTo>
                    <a:pt x="1640239" y="15880"/>
                  </a:lnTo>
                  <a:lnTo>
                    <a:pt x="1642958" y="17014"/>
                  </a:lnTo>
                  <a:lnTo>
                    <a:pt x="1645224" y="18375"/>
                  </a:lnTo>
                  <a:lnTo>
                    <a:pt x="1647489" y="19736"/>
                  </a:lnTo>
                  <a:lnTo>
                    <a:pt x="1649529" y="21324"/>
                  </a:lnTo>
                  <a:lnTo>
                    <a:pt x="1651115" y="23139"/>
                  </a:lnTo>
                  <a:lnTo>
                    <a:pt x="1652701" y="24727"/>
                  </a:lnTo>
                  <a:lnTo>
                    <a:pt x="1653834" y="26768"/>
                  </a:lnTo>
                  <a:lnTo>
                    <a:pt x="1654740" y="29037"/>
                  </a:lnTo>
                  <a:lnTo>
                    <a:pt x="1655193" y="31079"/>
                  </a:lnTo>
                  <a:lnTo>
                    <a:pt x="1655646" y="32893"/>
                  </a:lnTo>
                  <a:lnTo>
                    <a:pt x="1655646" y="32894"/>
                  </a:lnTo>
                  <a:lnTo>
                    <a:pt x="1655646" y="34935"/>
                  </a:lnTo>
                  <a:lnTo>
                    <a:pt x="1655646" y="36750"/>
                  </a:lnTo>
                  <a:lnTo>
                    <a:pt x="1655420" y="39926"/>
                  </a:lnTo>
                  <a:lnTo>
                    <a:pt x="1654740" y="42875"/>
                  </a:lnTo>
                  <a:lnTo>
                    <a:pt x="1654060" y="45824"/>
                  </a:lnTo>
                  <a:lnTo>
                    <a:pt x="1653834" y="48546"/>
                  </a:lnTo>
                  <a:lnTo>
                    <a:pt x="1653607" y="50134"/>
                  </a:lnTo>
                  <a:lnTo>
                    <a:pt x="1653834" y="51495"/>
                  </a:lnTo>
                  <a:lnTo>
                    <a:pt x="1654060" y="53310"/>
                  </a:lnTo>
                  <a:lnTo>
                    <a:pt x="1654740" y="54898"/>
                  </a:lnTo>
                  <a:lnTo>
                    <a:pt x="1656099" y="58301"/>
                  </a:lnTo>
                  <a:lnTo>
                    <a:pt x="1658139" y="61704"/>
                  </a:lnTo>
                  <a:lnTo>
                    <a:pt x="1663577" y="70551"/>
                  </a:lnTo>
                  <a:lnTo>
                    <a:pt x="1666975" y="75995"/>
                  </a:lnTo>
                  <a:lnTo>
                    <a:pt x="1671054" y="82574"/>
                  </a:lnTo>
                  <a:lnTo>
                    <a:pt x="1675132" y="90740"/>
                  </a:lnTo>
                  <a:lnTo>
                    <a:pt x="1680117" y="100722"/>
                  </a:lnTo>
                  <a:lnTo>
                    <a:pt x="1682383" y="105939"/>
                  </a:lnTo>
                  <a:lnTo>
                    <a:pt x="1684648" y="111384"/>
                  </a:lnTo>
                  <a:lnTo>
                    <a:pt x="1686234" y="116828"/>
                  </a:lnTo>
                  <a:lnTo>
                    <a:pt x="1688047" y="122046"/>
                  </a:lnTo>
                  <a:lnTo>
                    <a:pt x="1690766" y="132254"/>
                  </a:lnTo>
                  <a:lnTo>
                    <a:pt x="1693258" y="142009"/>
                  </a:lnTo>
                  <a:lnTo>
                    <a:pt x="1695298" y="150856"/>
                  </a:lnTo>
                  <a:lnTo>
                    <a:pt x="1697563" y="158796"/>
                  </a:lnTo>
                  <a:lnTo>
                    <a:pt x="1698470" y="162199"/>
                  </a:lnTo>
                  <a:lnTo>
                    <a:pt x="1699829" y="165374"/>
                  </a:lnTo>
                  <a:lnTo>
                    <a:pt x="1701189" y="168097"/>
                  </a:lnTo>
                  <a:lnTo>
                    <a:pt x="1702775" y="170592"/>
                  </a:lnTo>
                  <a:lnTo>
                    <a:pt x="1704134" y="172861"/>
                  </a:lnTo>
                  <a:lnTo>
                    <a:pt x="1705267" y="175129"/>
                  </a:lnTo>
                  <a:lnTo>
                    <a:pt x="1706173" y="177398"/>
                  </a:lnTo>
                  <a:lnTo>
                    <a:pt x="1706853" y="179893"/>
                  </a:lnTo>
                  <a:lnTo>
                    <a:pt x="1707306" y="182161"/>
                  </a:lnTo>
                  <a:lnTo>
                    <a:pt x="1707759" y="184657"/>
                  </a:lnTo>
                  <a:lnTo>
                    <a:pt x="1707759" y="186698"/>
                  </a:lnTo>
                  <a:lnTo>
                    <a:pt x="1707759" y="186699"/>
                  </a:lnTo>
                  <a:lnTo>
                    <a:pt x="1707306" y="189194"/>
                  </a:lnTo>
                  <a:lnTo>
                    <a:pt x="1707080" y="191462"/>
                  </a:lnTo>
                  <a:lnTo>
                    <a:pt x="1706627" y="193958"/>
                  </a:lnTo>
                  <a:lnTo>
                    <a:pt x="1705947" y="196226"/>
                  </a:lnTo>
                  <a:lnTo>
                    <a:pt x="1705267" y="198495"/>
                  </a:lnTo>
                  <a:lnTo>
                    <a:pt x="1703228" y="202578"/>
                  </a:lnTo>
                  <a:lnTo>
                    <a:pt x="1700962" y="206661"/>
                  </a:lnTo>
                  <a:lnTo>
                    <a:pt x="1699829" y="208930"/>
                  </a:lnTo>
                  <a:lnTo>
                    <a:pt x="1698470" y="211198"/>
                  </a:lnTo>
                  <a:lnTo>
                    <a:pt x="1696204" y="216643"/>
                  </a:lnTo>
                  <a:lnTo>
                    <a:pt x="1694165" y="222768"/>
                  </a:lnTo>
                  <a:lnTo>
                    <a:pt x="1692579" y="228893"/>
                  </a:lnTo>
                  <a:lnTo>
                    <a:pt x="1689180" y="240916"/>
                  </a:lnTo>
                  <a:lnTo>
                    <a:pt x="1687594" y="245680"/>
                  </a:lnTo>
                  <a:lnTo>
                    <a:pt x="1686914" y="247268"/>
                  </a:lnTo>
                  <a:lnTo>
                    <a:pt x="1686008" y="248856"/>
                  </a:lnTo>
                  <a:lnTo>
                    <a:pt x="1685102" y="249990"/>
                  </a:lnTo>
                  <a:lnTo>
                    <a:pt x="1684422" y="251124"/>
                  </a:lnTo>
                  <a:lnTo>
                    <a:pt x="1683289" y="251578"/>
                  </a:lnTo>
                  <a:lnTo>
                    <a:pt x="1682609" y="252258"/>
                  </a:lnTo>
                  <a:lnTo>
                    <a:pt x="1680343" y="252712"/>
                  </a:lnTo>
                  <a:lnTo>
                    <a:pt x="1678531" y="252939"/>
                  </a:lnTo>
                  <a:lnTo>
                    <a:pt x="1673999" y="253393"/>
                  </a:lnTo>
                  <a:lnTo>
                    <a:pt x="1671960" y="253846"/>
                  </a:lnTo>
                  <a:lnTo>
                    <a:pt x="1671054" y="254073"/>
                  </a:lnTo>
                  <a:lnTo>
                    <a:pt x="1669921" y="254754"/>
                  </a:lnTo>
                  <a:lnTo>
                    <a:pt x="1669014" y="255208"/>
                  </a:lnTo>
                  <a:lnTo>
                    <a:pt x="1668335" y="256342"/>
                  </a:lnTo>
                  <a:lnTo>
                    <a:pt x="1667428" y="257249"/>
                  </a:lnTo>
                  <a:lnTo>
                    <a:pt x="1666749" y="258383"/>
                  </a:lnTo>
                  <a:lnTo>
                    <a:pt x="1665616" y="261559"/>
                  </a:lnTo>
                  <a:lnTo>
                    <a:pt x="1664483" y="265189"/>
                  </a:lnTo>
                  <a:lnTo>
                    <a:pt x="1664030" y="269726"/>
                  </a:lnTo>
                  <a:lnTo>
                    <a:pt x="1663577" y="275170"/>
                  </a:lnTo>
                  <a:lnTo>
                    <a:pt x="1663350" y="281295"/>
                  </a:lnTo>
                  <a:lnTo>
                    <a:pt x="1663123" y="288555"/>
                  </a:lnTo>
                  <a:lnTo>
                    <a:pt x="1663350" y="292411"/>
                  </a:lnTo>
                  <a:lnTo>
                    <a:pt x="1663577" y="296948"/>
                  </a:lnTo>
                  <a:lnTo>
                    <a:pt x="1664030" y="301939"/>
                  </a:lnTo>
                  <a:lnTo>
                    <a:pt x="1664709" y="306930"/>
                  </a:lnTo>
                  <a:lnTo>
                    <a:pt x="1665616" y="312374"/>
                  </a:lnTo>
                  <a:lnTo>
                    <a:pt x="1666522" y="317818"/>
                  </a:lnTo>
                  <a:lnTo>
                    <a:pt x="1667655" y="323263"/>
                  </a:lnTo>
                  <a:lnTo>
                    <a:pt x="1669241" y="328934"/>
                  </a:lnTo>
                  <a:lnTo>
                    <a:pt x="1671054" y="334378"/>
                  </a:lnTo>
                  <a:lnTo>
                    <a:pt x="1672640" y="339823"/>
                  </a:lnTo>
                  <a:lnTo>
                    <a:pt x="1674679" y="345040"/>
                  </a:lnTo>
                  <a:lnTo>
                    <a:pt x="1676718" y="350031"/>
                  </a:lnTo>
                  <a:lnTo>
                    <a:pt x="1678984" y="354568"/>
                  </a:lnTo>
                  <a:lnTo>
                    <a:pt x="1681476" y="358652"/>
                  </a:lnTo>
                  <a:lnTo>
                    <a:pt x="1684195" y="362735"/>
                  </a:lnTo>
                  <a:lnTo>
                    <a:pt x="1686914" y="365911"/>
                  </a:lnTo>
                  <a:lnTo>
                    <a:pt x="1692126" y="370902"/>
                  </a:lnTo>
                  <a:lnTo>
                    <a:pt x="1696204" y="374758"/>
                  </a:lnTo>
                  <a:lnTo>
                    <a:pt x="1700282" y="377480"/>
                  </a:lnTo>
                  <a:lnTo>
                    <a:pt x="1703908" y="379976"/>
                  </a:lnTo>
                  <a:lnTo>
                    <a:pt x="1708213" y="382017"/>
                  </a:lnTo>
                  <a:lnTo>
                    <a:pt x="1713197" y="384513"/>
                  </a:lnTo>
                  <a:lnTo>
                    <a:pt x="1718862" y="387235"/>
                  </a:lnTo>
                  <a:lnTo>
                    <a:pt x="1726339" y="391318"/>
                  </a:lnTo>
                  <a:lnTo>
                    <a:pt x="1730191" y="393133"/>
                  </a:lnTo>
                  <a:lnTo>
                    <a:pt x="1733816" y="394948"/>
                  </a:lnTo>
                  <a:lnTo>
                    <a:pt x="1737441" y="396309"/>
                  </a:lnTo>
                  <a:lnTo>
                    <a:pt x="1740840" y="397670"/>
                  </a:lnTo>
                  <a:lnTo>
                    <a:pt x="1744012" y="398350"/>
                  </a:lnTo>
                  <a:lnTo>
                    <a:pt x="1746958" y="399258"/>
                  </a:lnTo>
                  <a:lnTo>
                    <a:pt x="1753302" y="400392"/>
                  </a:lnTo>
                  <a:lnTo>
                    <a:pt x="1759420" y="400846"/>
                  </a:lnTo>
                  <a:lnTo>
                    <a:pt x="1766217" y="401300"/>
                  </a:lnTo>
                  <a:lnTo>
                    <a:pt x="1773694" y="402207"/>
                  </a:lnTo>
                  <a:lnTo>
                    <a:pt x="1782757" y="403114"/>
                  </a:lnTo>
                  <a:lnTo>
                    <a:pt x="1785023" y="403341"/>
                  </a:lnTo>
                  <a:lnTo>
                    <a:pt x="1787515" y="404022"/>
                  </a:lnTo>
                  <a:lnTo>
                    <a:pt x="1790008" y="404929"/>
                  </a:lnTo>
                  <a:lnTo>
                    <a:pt x="1792274" y="405837"/>
                  </a:lnTo>
                  <a:lnTo>
                    <a:pt x="1794539" y="406744"/>
                  </a:lnTo>
                  <a:lnTo>
                    <a:pt x="1797032" y="408332"/>
                  </a:lnTo>
                  <a:lnTo>
                    <a:pt x="1802016" y="411281"/>
                  </a:lnTo>
                  <a:lnTo>
                    <a:pt x="1806775" y="415364"/>
                  </a:lnTo>
                  <a:lnTo>
                    <a:pt x="1811533" y="419448"/>
                  </a:lnTo>
                  <a:lnTo>
                    <a:pt x="1816064" y="424438"/>
                  </a:lnTo>
                  <a:lnTo>
                    <a:pt x="1820596" y="430110"/>
                  </a:lnTo>
                  <a:lnTo>
                    <a:pt x="1824901" y="436008"/>
                  </a:lnTo>
                  <a:lnTo>
                    <a:pt x="1828753" y="442586"/>
                  </a:lnTo>
                  <a:lnTo>
                    <a:pt x="1832605" y="449846"/>
                  </a:lnTo>
                  <a:lnTo>
                    <a:pt x="1836003" y="457105"/>
                  </a:lnTo>
                  <a:lnTo>
                    <a:pt x="1838949" y="464818"/>
                  </a:lnTo>
                  <a:lnTo>
                    <a:pt x="1841668" y="472984"/>
                  </a:lnTo>
                  <a:lnTo>
                    <a:pt x="1843934" y="481832"/>
                  </a:lnTo>
                  <a:lnTo>
                    <a:pt x="1845746" y="490452"/>
                  </a:lnTo>
                  <a:lnTo>
                    <a:pt x="1847332" y="500887"/>
                  </a:lnTo>
                  <a:lnTo>
                    <a:pt x="1848918" y="513591"/>
                  </a:lnTo>
                  <a:lnTo>
                    <a:pt x="1850278" y="528336"/>
                  </a:lnTo>
                  <a:lnTo>
                    <a:pt x="1851637" y="545350"/>
                  </a:lnTo>
                  <a:lnTo>
                    <a:pt x="1852997" y="563725"/>
                  </a:lnTo>
                  <a:lnTo>
                    <a:pt x="1854356" y="583007"/>
                  </a:lnTo>
                  <a:lnTo>
                    <a:pt x="1856849" y="624294"/>
                  </a:lnTo>
                  <a:lnTo>
                    <a:pt x="1858661" y="667396"/>
                  </a:lnTo>
                  <a:lnTo>
                    <a:pt x="1860474" y="708683"/>
                  </a:lnTo>
                  <a:lnTo>
                    <a:pt x="1861833" y="747021"/>
                  </a:lnTo>
                  <a:lnTo>
                    <a:pt x="1862740" y="779007"/>
                  </a:lnTo>
                  <a:lnTo>
                    <a:pt x="1862740" y="792164"/>
                  </a:lnTo>
                  <a:lnTo>
                    <a:pt x="1862740" y="804187"/>
                  </a:lnTo>
                  <a:lnTo>
                    <a:pt x="1862287" y="814849"/>
                  </a:lnTo>
                  <a:lnTo>
                    <a:pt x="1861833" y="824377"/>
                  </a:lnTo>
                  <a:lnTo>
                    <a:pt x="1860700" y="832770"/>
                  </a:lnTo>
                  <a:lnTo>
                    <a:pt x="1859794" y="840030"/>
                  </a:lnTo>
                  <a:lnTo>
                    <a:pt x="1858435" y="846381"/>
                  </a:lnTo>
                  <a:lnTo>
                    <a:pt x="1857302" y="852053"/>
                  </a:lnTo>
                  <a:lnTo>
                    <a:pt x="1855942" y="857043"/>
                  </a:lnTo>
                  <a:lnTo>
                    <a:pt x="1854583" y="861580"/>
                  </a:lnTo>
                  <a:lnTo>
                    <a:pt x="1852997" y="865210"/>
                  </a:lnTo>
                  <a:lnTo>
                    <a:pt x="1851637" y="868840"/>
                  </a:lnTo>
                  <a:lnTo>
                    <a:pt x="1848465" y="874511"/>
                  </a:lnTo>
                  <a:lnTo>
                    <a:pt x="1845746" y="879955"/>
                  </a:lnTo>
                  <a:lnTo>
                    <a:pt x="1844387" y="882451"/>
                  </a:lnTo>
                  <a:lnTo>
                    <a:pt x="1843254" y="884492"/>
                  </a:lnTo>
                  <a:lnTo>
                    <a:pt x="1841668" y="886307"/>
                  </a:lnTo>
                  <a:lnTo>
                    <a:pt x="1840082" y="887668"/>
                  </a:lnTo>
                  <a:lnTo>
                    <a:pt x="1838722" y="888803"/>
                  </a:lnTo>
                  <a:lnTo>
                    <a:pt x="1836910" y="889483"/>
                  </a:lnTo>
                  <a:lnTo>
                    <a:pt x="1835324" y="890164"/>
                  </a:lnTo>
                  <a:lnTo>
                    <a:pt x="1833284" y="890391"/>
                  </a:lnTo>
                  <a:lnTo>
                    <a:pt x="1831019" y="890164"/>
                  </a:lnTo>
                  <a:lnTo>
                    <a:pt x="1828753" y="889483"/>
                  </a:lnTo>
                  <a:lnTo>
                    <a:pt x="1826487" y="888576"/>
                  </a:lnTo>
                  <a:lnTo>
                    <a:pt x="1823768" y="887668"/>
                  </a:lnTo>
                  <a:lnTo>
                    <a:pt x="1821049" y="886080"/>
                  </a:lnTo>
                  <a:lnTo>
                    <a:pt x="1818104" y="884492"/>
                  </a:lnTo>
                  <a:lnTo>
                    <a:pt x="1811533" y="879955"/>
                  </a:lnTo>
                  <a:lnTo>
                    <a:pt x="1796352" y="869747"/>
                  </a:lnTo>
                  <a:lnTo>
                    <a:pt x="1781171" y="859766"/>
                  </a:lnTo>
                  <a:lnTo>
                    <a:pt x="1766670" y="851145"/>
                  </a:lnTo>
                  <a:lnTo>
                    <a:pt x="1753982" y="843659"/>
                  </a:lnTo>
                  <a:lnTo>
                    <a:pt x="1744465" y="838442"/>
                  </a:lnTo>
                  <a:lnTo>
                    <a:pt x="1741293" y="836854"/>
                  </a:lnTo>
                  <a:lnTo>
                    <a:pt x="1738801" y="835719"/>
                  </a:lnTo>
                  <a:lnTo>
                    <a:pt x="1737895" y="835493"/>
                  </a:lnTo>
                  <a:lnTo>
                    <a:pt x="1737215" y="835493"/>
                  </a:lnTo>
                  <a:lnTo>
                    <a:pt x="1736535" y="835719"/>
                  </a:lnTo>
                  <a:lnTo>
                    <a:pt x="1736308" y="835946"/>
                  </a:lnTo>
                  <a:lnTo>
                    <a:pt x="1736082" y="836854"/>
                  </a:lnTo>
                  <a:lnTo>
                    <a:pt x="1736082" y="837761"/>
                  </a:lnTo>
                  <a:lnTo>
                    <a:pt x="1736308" y="840256"/>
                  </a:lnTo>
                  <a:lnTo>
                    <a:pt x="1737668" y="847516"/>
                  </a:lnTo>
                  <a:lnTo>
                    <a:pt x="1738348" y="851372"/>
                  </a:lnTo>
                  <a:lnTo>
                    <a:pt x="1739707" y="855682"/>
                  </a:lnTo>
                  <a:lnTo>
                    <a:pt x="1741293" y="860219"/>
                  </a:lnTo>
                  <a:lnTo>
                    <a:pt x="1742426" y="862715"/>
                  </a:lnTo>
                  <a:lnTo>
                    <a:pt x="1743786" y="865210"/>
                  </a:lnTo>
                  <a:lnTo>
                    <a:pt x="1745372" y="867932"/>
                  </a:lnTo>
                  <a:lnTo>
                    <a:pt x="1746958" y="870654"/>
                  </a:lnTo>
                  <a:lnTo>
                    <a:pt x="1749223" y="873377"/>
                  </a:lnTo>
                  <a:lnTo>
                    <a:pt x="1751489" y="876553"/>
                  </a:lnTo>
                  <a:lnTo>
                    <a:pt x="1753982" y="879728"/>
                  </a:lnTo>
                  <a:lnTo>
                    <a:pt x="1756247" y="882904"/>
                  </a:lnTo>
                  <a:lnTo>
                    <a:pt x="1757834" y="886534"/>
                  </a:lnTo>
                  <a:lnTo>
                    <a:pt x="1759646" y="890390"/>
                  </a:lnTo>
                  <a:lnTo>
                    <a:pt x="1761232" y="894247"/>
                  </a:lnTo>
                  <a:lnTo>
                    <a:pt x="1762365" y="898330"/>
                  </a:lnTo>
                  <a:lnTo>
                    <a:pt x="1764404" y="906724"/>
                  </a:lnTo>
                  <a:lnTo>
                    <a:pt x="1766217" y="915344"/>
                  </a:lnTo>
                  <a:lnTo>
                    <a:pt x="1767576" y="923738"/>
                  </a:lnTo>
                  <a:lnTo>
                    <a:pt x="1769162" y="931904"/>
                  </a:lnTo>
                  <a:lnTo>
                    <a:pt x="1770749" y="939617"/>
                  </a:lnTo>
                  <a:lnTo>
                    <a:pt x="1773694" y="951413"/>
                  </a:lnTo>
                  <a:lnTo>
                    <a:pt x="1774827" y="955497"/>
                  </a:lnTo>
                  <a:lnTo>
                    <a:pt x="1775280" y="958899"/>
                  </a:lnTo>
                  <a:lnTo>
                    <a:pt x="1775280" y="958900"/>
                  </a:lnTo>
                  <a:lnTo>
                    <a:pt x="1775280" y="960261"/>
                  </a:lnTo>
                  <a:lnTo>
                    <a:pt x="1775054" y="961395"/>
                  </a:lnTo>
                  <a:lnTo>
                    <a:pt x="1774827" y="962302"/>
                  </a:lnTo>
                  <a:lnTo>
                    <a:pt x="1774374" y="962983"/>
                  </a:lnTo>
                  <a:lnTo>
                    <a:pt x="1773694" y="963663"/>
                  </a:lnTo>
                  <a:lnTo>
                    <a:pt x="1773014" y="964344"/>
                  </a:lnTo>
                  <a:lnTo>
                    <a:pt x="1770749" y="965025"/>
                  </a:lnTo>
                  <a:lnTo>
                    <a:pt x="1768256" y="965705"/>
                  </a:lnTo>
                  <a:lnTo>
                    <a:pt x="1765764" y="966839"/>
                  </a:lnTo>
                  <a:lnTo>
                    <a:pt x="1764857" y="967520"/>
                  </a:lnTo>
                  <a:lnTo>
                    <a:pt x="1763951" y="968200"/>
                  </a:lnTo>
                  <a:lnTo>
                    <a:pt x="1762818" y="969335"/>
                  </a:lnTo>
                  <a:lnTo>
                    <a:pt x="1762139" y="970242"/>
                  </a:lnTo>
                  <a:lnTo>
                    <a:pt x="1761459" y="971603"/>
                  </a:lnTo>
                  <a:lnTo>
                    <a:pt x="1761006" y="973191"/>
                  </a:lnTo>
                  <a:lnTo>
                    <a:pt x="1760779" y="974779"/>
                  </a:lnTo>
                  <a:lnTo>
                    <a:pt x="1760779" y="976594"/>
                  </a:lnTo>
                  <a:lnTo>
                    <a:pt x="1760779" y="978862"/>
                  </a:lnTo>
                  <a:lnTo>
                    <a:pt x="1761006" y="981358"/>
                  </a:lnTo>
                  <a:lnTo>
                    <a:pt x="1761685" y="984080"/>
                  </a:lnTo>
                  <a:lnTo>
                    <a:pt x="1762365" y="987029"/>
                  </a:lnTo>
                  <a:lnTo>
                    <a:pt x="1763498" y="991793"/>
                  </a:lnTo>
                  <a:lnTo>
                    <a:pt x="1764631" y="999506"/>
                  </a:lnTo>
                  <a:lnTo>
                    <a:pt x="1766217" y="1009941"/>
                  </a:lnTo>
                  <a:lnTo>
                    <a:pt x="1767576" y="1022418"/>
                  </a:lnTo>
                  <a:lnTo>
                    <a:pt x="1770975" y="1052589"/>
                  </a:lnTo>
                  <a:lnTo>
                    <a:pt x="1774600" y="1087070"/>
                  </a:lnTo>
                  <a:lnTo>
                    <a:pt x="1777999" y="1122686"/>
                  </a:lnTo>
                  <a:lnTo>
                    <a:pt x="1780945" y="1156714"/>
                  </a:lnTo>
                  <a:lnTo>
                    <a:pt x="1783210" y="1185977"/>
                  </a:lnTo>
                  <a:lnTo>
                    <a:pt x="1783890" y="1198000"/>
                  </a:lnTo>
                  <a:lnTo>
                    <a:pt x="1784117" y="1207528"/>
                  </a:lnTo>
                  <a:lnTo>
                    <a:pt x="1785023" y="1218190"/>
                  </a:lnTo>
                  <a:lnTo>
                    <a:pt x="1786382" y="1232936"/>
                  </a:lnTo>
                  <a:lnTo>
                    <a:pt x="1788422" y="1251084"/>
                  </a:lnTo>
                  <a:lnTo>
                    <a:pt x="1790688" y="1271954"/>
                  </a:lnTo>
                  <a:lnTo>
                    <a:pt x="1796579" y="1320046"/>
                  </a:lnTo>
                  <a:lnTo>
                    <a:pt x="1803603" y="1371995"/>
                  </a:lnTo>
                  <a:lnTo>
                    <a:pt x="1816518" y="1469541"/>
                  </a:lnTo>
                  <a:lnTo>
                    <a:pt x="1821049" y="1505157"/>
                  </a:lnTo>
                  <a:lnTo>
                    <a:pt x="1823768" y="1525347"/>
                  </a:lnTo>
                  <a:lnTo>
                    <a:pt x="1825128" y="1537143"/>
                  </a:lnTo>
                  <a:lnTo>
                    <a:pt x="1826714" y="1549393"/>
                  </a:lnTo>
                  <a:lnTo>
                    <a:pt x="1828753" y="1562777"/>
                  </a:lnTo>
                  <a:lnTo>
                    <a:pt x="1831245" y="1576161"/>
                  </a:lnTo>
                  <a:lnTo>
                    <a:pt x="1832605" y="1583194"/>
                  </a:lnTo>
                  <a:lnTo>
                    <a:pt x="1834191" y="1589999"/>
                  </a:lnTo>
                  <a:lnTo>
                    <a:pt x="1836003" y="1596351"/>
                  </a:lnTo>
                  <a:lnTo>
                    <a:pt x="1837816" y="1602703"/>
                  </a:lnTo>
                  <a:lnTo>
                    <a:pt x="1839855" y="1609055"/>
                  </a:lnTo>
                  <a:lnTo>
                    <a:pt x="1842121" y="1614953"/>
                  </a:lnTo>
                  <a:lnTo>
                    <a:pt x="1844613" y="1620397"/>
                  </a:lnTo>
                  <a:lnTo>
                    <a:pt x="1847332" y="1625615"/>
                  </a:lnTo>
                  <a:lnTo>
                    <a:pt x="1850051" y="1631059"/>
                  </a:lnTo>
                  <a:lnTo>
                    <a:pt x="1852544" y="1636730"/>
                  </a:lnTo>
                  <a:lnTo>
                    <a:pt x="1855036" y="1643309"/>
                  </a:lnTo>
                  <a:lnTo>
                    <a:pt x="1857302" y="1649661"/>
                  </a:lnTo>
                  <a:lnTo>
                    <a:pt x="1859341" y="1656693"/>
                  </a:lnTo>
                  <a:lnTo>
                    <a:pt x="1861154" y="1663726"/>
                  </a:lnTo>
                  <a:lnTo>
                    <a:pt x="1865005" y="1678698"/>
                  </a:lnTo>
                  <a:lnTo>
                    <a:pt x="1868631" y="1694124"/>
                  </a:lnTo>
                  <a:lnTo>
                    <a:pt x="1872709" y="1708869"/>
                  </a:lnTo>
                  <a:lnTo>
                    <a:pt x="1874522" y="1716355"/>
                  </a:lnTo>
                  <a:lnTo>
                    <a:pt x="1876788" y="1723614"/>
                  </a:lnTo>
                  <a:lnTo>
                    <a:pt x="1879280" y="1730420"/>
                  </a:lnTo>
                  <a:lnTo>
                    <a:pt x="1881772" y="1736999"/>
                  </a:lnTo>
                  <a:lnTo>
                    <a:pt x="1883358" y="1740628"/>
                  </a:lnTo>
                  <a:lnTo>
                    <a:pt x="1884718" y="1745619"/>
                  </a:lnTo>
                  <a:lnTo>
                    <a:pt x="1886304" y="1751744"/>
                  </a:lnTo>
                  <a:lnTo>
                    <a:pt x="1887890" y="1758549"/>
                  </a:lnTo>
                  <a:lnTo>
                    <a:pt x="1891742" y="1775110"/>
                  </a:lnTo>
                  <a:lnTo>
                    <a:pt x="1895594" y="1794846"/>
                  </a:lnTo>
                  <a:lnTo>
                    <a:pt x="1900125" y="1816850"/>
                  </a:lnTo>
                  <a:lnTo>
                    <a:pt x="1904430" y="1840669"/>
                  </a:lnTo>
                  <a:lnTo>
                    <a:pt x="1913267" y="1891030"/>
                  </a:lnTo>
                  <a:lnTo>
                    <a:pt x="1929354" y="1985400"/>
                  </a:lnTo>
                  <a:lnTo>
                    <a:pt x="1935245" y="2019428"/>
                  </a:lnTo>
                  <a:lnTo>
                    <a:pt x="1937511" y="2030771"/>
                  </a:lnTo>
                  <a:lnTo>
                    <a:pt x="1939323" y="2037576"/>
                  </a:lnTo>
                  <a:lnTo>
                    <a:pt x="1940456" y="2042340"/>
                  </a:lnTo>
                  <a:lnTo>
                    <a:pt x="1941816" y="2048011"/>
                  </a:lnTo>
                  <a:lnTo>
                    <a:pt x="1942722" y="2054363"/>
                  </a:lnTo>
                  <a:lnTo>
                    <a:pt x="1943628" y="2060942"/>
                  </a:lnTo>
                  <a:lnTo>
                    <a:pt x="1945668" y="2075687"/>
                  </a:lnTo>
                  <a:lnTo>
                    <a:pt x="1947480" y="2091340"/>
                  </a:lnTo>
                  <a:lnTo>
                    <a:pt x="1948613" y="2106993"/>
                  </a:lnTo>
                  <a:lnTo>
                    <a:pt x="1949973" y="2121738"/>
                  </a:lnTo>
                  <a:lnTo>
                    <a:pt x="1951559" y="2145331"/>
                  </a:lnTo>
                  <a:lnTo>
                    <a:pt x="1952918" y="2156673"/>
                  </a:lnTo>
                  <a:lnTo>
                    <a:pt x="1954957" y="2171872"/>
                  </a:lnTo>
                  <a:lnTo>
                    <a:pt x="1957676" y="2189340"/>
                  </a:lnTo>
                  <a:lnTo>
                    <a:pt x="1960622" y="2207261"/>
                  </a:lnTo>
                  <a:lnTo>
                    <a:pt x="1963794" y="2224955"/>
                  </a:lnTo>
                  <a:lnTo>
                    <a:pt x="1966740" y="2240835"/>
                  </a:lnTo>
                  <a:lnTo>
                    <a:pt x="1969685" y="2253538"/>
                  </a:lnTo>
                  <a:lnTo>
                    <a:pt x="1971045" y="2258302"/>
                  </a:lnTo>
                  <a:lnTo>
                    <a:pt x="1971951" y="2261705"/>
                  </a:lnTo>
                  <a:lnTo>
                    <a:pt x="1973310" y="2264427"/>
                  </a:lnTo>
                  <a:lnTo>
                    <a:pt x="1974670" y="2267376"/>
                  </a:lnTo>
                  <a:lnTo>
                    <a:pt x="1976709" y="2270552"/>
                  </a:lnTo>
                  <a:lnTo>
                    <a:pt x="1979201" y="2274182"/>
                  </a:lnTo>
                  <a:lnTo>
                    <a:pt x="1981694" y="2277585"/>
                  </a:lnTo>
                  <a:lnTo>
                    <a:pt x="1984639" y="2280987"/>
                  </a:lnTo>
                  <a:lnTo>
                    <a:pt x="1990757" y="2288247"/>
                  </a:lnTo>
                  <a:lnTo>
                    <a:pt x="1997554" y="2295279"/>
                  </a:lnTo>
                  <a:lnTo>
                    <a:pt x="2004125" y="2301404"/>
                  </a:lnTo>
                  <a:lnTo>
                    <a:pt x="2010696" y="2306848"/>
                  </a:lnTo>
                  <a:lnTo>
                    <a:pt x="2013641" y="2308890"/>
                  </a:lnTo>
                  <a:lnTo>
                    <a:pt x="2016587" y="2310705"/>
                  </a:lnTo>
                  <a:lnTo>
                    <a:pt x="2018853" y="2312520"/>
                  </a:lnTo>
                  <a:lnTo>
                    <a:pt x="2020892" y="2314561"/>
                  </a:lnTo>
                  <a:lnTo>
                    <a:pt x="2022478" y="2316603"/>
                  </a:lnTo>
                  <a:lnTo>
                    <a:pt x="2023838" y="2319098"/>
                  </a:lnTo>
                  <a:lnTo>
                    <a:pt x="2024744" y="2321367"/>
                  </a:lnTo>
                  <a:lnTo>
                    <a:pt x="2025197" y="2323862"/>
                  </a:lnTo>
                  <a:lnTo>
                    <a:pt x="2025650" y="2326585"/>
                  </a:lnTo>
                  <a:lnTo>
                    <a:pt x="2025650" y="2329080"/>
                  </a:lnTo>
                  <a:lnTo>
                    <a:pt x="2025650" y="2331802"/>
                  </a:lnTo>
                  <a:lnTo>
                    <a:pt x="2025424" y="2334297"/>
                  </a:lnTo>
                  <a:lnTo>
                    <a:pt x="2024970" y="2338834"/>
                  </a:lnTo>
                  <a:lnTo>
                    <a:pt x="2024064" y="2342464"/>
                  </a:lnTo>
                  <a:lnTo>
                    <a:pt x="2023158" y="2344959"/>
                  </a:lnTo>
                  <a:lnTo>
                    <a:pt x="2022931" y="2346321"/>
                  </a:lnTo>
                  <a:lnTo>
                    <a:pt x="2022931" y="2347455"/>
                  </a:lnTo>
                  <a:lnTo>
                    <a:pt x="2023611" y="2350177"/>
                  </a:lnTo>
                  <a:lnTo>
                    <a:pt x="2024517" y="2353126"/>
                  </a:lnTo>
                  <a:lnTo>
                    <a:pt x="2025197" y="2356302"/>
                  </a:lnTo>
                  <a:lnTo>
                    <a:pt x="2025197" y="2357436"/>
                  </a:lnTo>
                  <a:lnTo>
                    <a:pt x="2025197" y="2358571"/>
                  </a:lnTo>
                  <a:lnTo>
                    <a:pt x="2024970" y="2359932"/>
                  </a:lnTo>
                  <a:lnTo>
                    <a:pt x="2024517" y="2360839"/>
                  </a:lnTo>
                  <a:lnTo>
                    <a:pt x="2023611" y="2361746"/>
                  </a:lnTo>
                  <a:lnTo>
                    <a:pt x="2022251" y="2362200"/>
                  </a:lnTo>
                  <a:lnTo>
                    <a:pt x="2020439" y="2362200"/>
                  </a:lnTo>
                  <a:lnTo>
                    <a:pt x="2017946" y="2362200"/>
                  </a:lnTo>
                  <a:lnTo>
                    <a:pt x="2011376" y="2360839"/>
                  </a:lnTo>
                  <a:lnTo>
                    <a:pt x="2001406" y="2359251"/>
                  </a:lnTo>
                  <a:lnTo>
                    <a:pt x="1976029" y="2353807"/>
                  </a:lnTo>
                  <a:lnTo>
                    <a:pt x="1948387" y="2347455"/>
                  </a:lnTo>
                  <a:lnTo>
                    <a:pt x="1936151" y="2344506"/>
                  </a:lnTo>
                  <a:lnTo>
                    <a:pt x="1925729" y="2341784"/>
                  </a:lnTo>
                  <a:lnTo>
                    <a:pt x="1923690" y="2341103"/>
                  </a:lnTo>
                  <a:lnTo>
                    <a:pt x="1921424" y="2340422"/>
                  </a:lnTo>
                  <a:lnTo>
                    <a:pt x="1919611" y="2339288"/>
                  </a:lnTo>
                  <a:lnTo>
                    <a:pt x="1918025" y="2338381"/>
                  </a:lnTo>
                  <a:lnTo>
                    <a:pt x="1916439" y="2337020"/>
                  </a:lnTo>
                  <a:lnTo>
                    <a:pt x="1915079" y="2336112"/>
                  </a:lnTo>
                  <a:lnTo>
                    <a:pt x="1913720" y="2334524"/>
                  </a:lnTo>
                  <a:lnTo>
                    <a:pt x="1912587" y="2333390"/>
                  </a:lnTo>
                  <a:lnTo>
                    <a:pt x="1910774" y="2330441"/>
                  </a:lnTo>
                  <a:lnTo>
                    <a:pt x="1909415" y="2327265"/>
                  </a:lnTo>
                  <a:lnTo>
                    <a:pt x="1908056" y="2323862"/>
                  </a:lnTo>
                  <a:lnTo>
                    <a:pt x="1907376" y="2320460"/>
                  </a:lnTo>
                  <a:lnTo>
                    <a:pt x="1906923" y="2317057"/>
                  </a:lnTo>
                  <a:lnTo>
                    <a:pt x="1906469" y="2313427"/>
                  </a:lnTo>
                  <a:lnTo>
                    <a:pt x="1906469" y="2306848"/>
                  </a:lnTo>
                  <a:lnTo>
                    <a:pt x="1907149" y="2300723"/>
                  </a:lnTo>
                  <a:lnTo>
                    <a:pt x="1907149" y="2295506"/>
                  </a:lnTo>
                  <a:lnTo>
                    <a:pt x="1906923" y="2293237"/>
                  </a:lnTo>
                  <a:lnTo>
                    <a:pt x="1906243" y="2291196"/>
                  </a:lnTo>
                  <a:lnTo>
                    <a:pt x="1905337" y="2289154"/>
                  </a:lnTo>
                  <a:lnTo>
                    <a:pt x="1904204" y="2287339"/>
                  </a:lnTo>
                  <a:lnTo>
                    <a:pt x="1902391" y="2285524"/>
                  </a:lnTo>
                  <a:lnTo>
                    <a:pt x="1900578" y="2283710"/>
                  </a:lnTo>
                  <a:lnTo>
                    <a:pt x="1898992" y="2282349"/>
                  </a:lnTo>
                  <a:lnTo>
                    <a:pt x="1896953" y="2280761"/>
                  </a:lnTo>
                  <a:lnTo>
                    <a:pt x="1893101" y="2278492"/>
                  </a:lnTo>
                  <a:lnTo>
                    <a:pt x="1889929" y="2276904"/>
                  </a:lnTo>
                  <a:lnTo>
                    <a:pt x="1886757" y="2275089"/>
                  </a:lnTo>
                  <a:lnTo>
                    <a:pt x="1885171" y="2333390"/>
                  </a:lnTo>
                  <a:lnTo>
                    <a:pt x="1883358" y="2333390"/>
                  </a:lnTo>
                  <a:lnTo>
                    <a:pt x="1881319" y="2333390"/>
                  </a:lnTo>
                  <a:lnTo>
                    <a:pt x="1879053" y="2333390"/>
                  </a:lnTo>
                  <a:lnTo>
                    <a:pt x="1876561" y="2332936"/>
                  </a:lnTo>
                  <a:lnTo>
                    <a:pt x="1875655" y="2332483"/>
                  </a:lnTo>
                  <a:lnTo>
                    <a:pt x="1874522" y="2331802"/>
                  </a:lnTo>
                  <a:lnTo>
                    <a:pt x="1873842" y="2331122"/>
                  </a:lnTo>
                  <a:lnTo>
                    <a:pt x="1873389" y="2330441"/>
                  </a:lnTo>
                  <a:lnTo>
                    <a:pt x="1872936" y="2329307"/>
                  </a:lnTo>
                  <a:lnTo>
                    <a:pt x="1872936" y="2328172"/>
                  </a:lnTo>
                  <a:lnTo>
                    <a:pt x="1872483" y="2318645"/>
                  </a:lnTo>
                  <a:lnTo>
                    <a:pt x="1871803" y="2303899"/>
                  </a:lnTo>
                  <a:lnTo>
                    <a:pt x="1871350" y="2288247"/>
                  </a:lnTo>
                  <a:lnTo>
                    <a:pt x="1871123" y="2276904"/>
                  </a:lnTo>
                  <a:lnTo>
                    <a:pt x="1870897" y="2273275"/>
                  </a:lnTo>
                  <a:lnTo>
                    <a:pt x="1870670" y="2270325"/>
                  </a:lnTo>
                  <a:lnTo>
                    <a:pt x="1870217" y="2269191"/>
                  </a:lnTo>
                  <a:lnTo>
                    <a:pt x="1869990" y="2267830"/>
                  </a:lnTo>
                  <a:lnTo>
                    <a:pt x="1869084" y="2266923"/>
                  </a:lnTo>
                  <a:lnTo>
                    <a:pt x="1868404" y="2266242"/>
                  </a:lnTo>
                  <a:lnTo>
                    <a:pt x="1867724" y="2265335"/>
                  </a:lnTo>
                  <a:lnTo>
                    <a:pt x="1866592" y="2264881"/>
                  </a:lnTo>
                  <a:lnTo>
                    <a:pt x="1865459" y="2264881"/>
                  </a:lnTo>
                  <a:lnTo>
                    <a:pt x="1863873" y="2264654"/>
                  </a:lnTo>
                  <a:lnTo>
                    <a:pt x="1862287" y="2264881"/>
                  </a:lnTo>
                  <a:lnTo>
                    <a:pt x="1860474" y="2265335"/>
                  </a:lnTo>
                  <a:lnTo>
                    <a:pt x="1855716" y="2266696"/>
                  </a:lnTo>
                  <a:lnTo>
                    <a:pt x="1854356" y="2267150"/>
                  </a:lnTo>
                  <a:lnTo>
                    <a:pt x="1852317" y="2267603"/>
                  </a:lnTo>
                  <a:lnTo>
                    <a:pt x="1846653" y="2268284"/>
                  </a:lnTo>
                  <a:lnTo>
                    <a:pt x="1839175" y="2269191"/>
                  </a:lnTo>
                  <a:lnTo>
                    <a:pt x="1830339" y="2269872"/>
                  </a:lnTo>
                  <a:lnTo>
                    <a:pt x="1809267" y="2271006"/>
                  </a:lnTo>
                  <a:lnTo>
                    <a:pt x="1785703" y="2272140"/>
                  </a:lnTo>
                  <a:lnTo>
                    <a:pt x="1762365" y="2272594"/>
                  </a:lnTo>
                  <a:lnTo>
                    <a:pt x="1741067" y="2273048"/>
                  </a:lnTo>
                  <a:lnTo>
                    <a:pt x="1714330" y="2273501"/>
                  </a:lnTo>
                  <a:lnTo>
                    <a:pt x="1713197" y="2273275"/>
                  </a:lnTo>
                  <a:lnTo>
                    <a:pt x="1711838" y="2273048"/>
                  </a:lnTo>
                  <a:lnTo>
                    <a:pt x="1710705" y="2272594"/>
                  </a:lnTo>
                  <a:lnTo>
                    <a:pt x="1709572" y="2272140"/>
                  </a:lnTo>
                  <a:lnTo>
                    <a:pt x="1708439" y="2271460"/>
                  </a:lnTo>
                  <a:lnTo>
                    <a:pt x="1707759" y="2270325"/>
                  </a:lnTo>
                  <a:lnTo>
                    <a:pt x="1705947" y="2267830"/>
                  </a:lnTo>
                  <a:lnTo>
                    <a:pt x="1704587" y="2265108"/>
                  </a:lnTo>
                  <a:lnTo>
                    <a:pt x="1703454" y="2261705"/>
                  </a:lnTo>
                  <a:lnTo>
                    <a:pt x="1702775" y="2258075"/>
                  </a:lnTo>
                  <a:lnTo>
                    <a:pt x="1701868" y="2253992"/>
                  </a:lnTo>
                  <a:lnTo>
                    <a:pt x="1701415" y="2249455"/>
                  </a:lnTo>
                  <a:lnTo>
                    <a:pt x="1701189" y="2244918"/>
                  </a:lnTo>
                  <a:lnTo>
                    <a:pt x="1700962" y="2235164"/>
                  </a:lnTo>
                  <a:lnTo>
                    <a:pt x="1700962" y="2215201"/>
                  </a:lnTo>
                  <a:lnTo>
                    <a:pt x="1700736" y="2205900"/>
                  </a:lnTo>
                  <a:lnTo>
                    <a:pt x="1700056" y="2196372"/>
                  </a:lnTo>
                  <a:lnTo>
                    <a:pt x="1698696" y="2186617"/>
                  </a:lnTo>
                  <a:lnTo>
                    <a:pt x="1697337" y="2175502"/>
                  </a:lnTo>
                  <a:lnTo>
                    <a:pt x="1695977" y="2163705"/>
                  </a:lnTo>
                  <a:lnTo>
                    <a:pt x="1694618" y="2150321"/>
                  </a:lnTo>
                  <a:lnTo>
                    <a:pt x="1693258" y="2135122"/>
                  </a:lnTo>
                  <a:lnTo>
                    <a:pt x="1692579" y="2117882"/>
                  </a:lnTo>
                  <a:lnTo>
                    <a:pt x="1691899" y="2106993"/>
                  </a:lnTo>
                  <a:lnTo>
                    <a:pt x="1690766" y="2092701"/>
                  </a:lnTo>
                  <a:lnTo>
                    <a:pt x="1689407" y="2076141"/>
                  </a:lnTo>
                  <a:lnTo>
                    <a:pt x="1687367" y="2057539"/>
                  </a:lnTo>
                  <a:lnTo>
                    <a:pt x="1682836" y="2015799"/>
                  </a:lnTo>
                  <a:lnTo>
                    <a:pt x="1677851" y="1970882"/>
                  </a:lnTo>
                  <a:lnTo>
                    <a:pt x="1668335" y="1887628"/>
                  </a:lnTo>
                  <a:lnTo>
                    <a:pt x="1664709" y="1856095"/>
                  </a:lnTo>
                  <a:lnTo>
                    <a:pt x="1663803" y="1844526"/>
                  </a:lnTo>
                  <a:lnTo>
                    <a:pt x="1663123" y="1836132"/>
                  </a:lnTo>
                  <a:lnTo>
                    <a:pt x="1662217" y="1820707"/>
                  </a:lnTo>
                  <a:lnTo>
                    <a:pt x="1660858" y="1799836"/>
                  </a:lnTo>
                  <a:lnTo>
                    <a:pt x="1657459" y="1749249"/>
                  </a:lnTo>
                  <a:lnTo>
                    <a:pt x="1653607" y="1696165"/>
                  </a:lnTo>
                  <a:lnTo>
                    <a:pt x="1652248" y="1672119"/>
                  </a:lnTo>
                  <a:lnTo>
                    <a:pt x="1651341" y="1651703"/>
                  </a:lnTo>
                  <a:lnTo>
                    <a:pt x="1650662" y="1642175"/>
                  </a:lnTo>
                  <a:lnTo>
                    <a:pt x="1649755" y="1631740"/>
                  </a:lnTo>
                  <a:lnTo>
                    <a:pt x="1648396" y="1620624"/>
                  </a:lnTo>
                  <a:lnTo>
                    <a:pt x="1646356" y="1609055"/>
                  </a:lnTo>
                  <a:lnTo>
                    <a:pt x="1644544" y="1596578"/>
                  </a:lnTo>
                  <a:lnTo>
                    <a:pt x="1642051" y="1583874"/>
                  </a:lnTo>
                  <a:lnTo>
                    <a:pt x="1636840" y="1558240"/>
                  </a:lnTo>
                  <a:lnTo>
                    <a:pt x="1631402" y="1532606"/>
                  </a:lnTo>
                  <a:lnTo>
                    <a:pt x="1625964" y="1508106"/>
                  </a:lnTo>
                  <a:lnTo>
                    <a:pt x="1620980" y="1485874"/>
                  </a:lnTo>
                  <a:lnTo>
                    <a:pt x="1616901" y="1467046"/>
                  </a:lnTo>
                  <a:lnTo>
                    <a:pt x="1615089" y="1457972"/>
                  </a:lnTo>
                  <a:lnTo>
                    <a:pt x="1612596" y="1447537"/>
                  </a:lnTo>
                  <a:lnTo>
                    <a:pt x="1606025" y="1423037"/>
                  </a:lnTo>
                  <a:lnTo>
                    <a:pt x="1599001" y="1395588"/>
                  </a:lnTo>
                  <a:lnTo>
                    <a:pt x="1591071" y="1367685"/>
                  </a:lnTo>
                  <a:lnTo>
                    <a:pt x="1576570" y="1317324"/>
                  </a:lnTo>
                  <a:lnTo>
                    <a:pt x="1567960" y="1287833"/>
                  </a:lnTo>
                  <a:lnTo>
                    <a:pt x="1567054" y="1284431"/>
                  </a:lnTo>
                  <a:lnTo>
                    <a:pt x="1565921" y="1281709"/>
                  </a:lnTo>
                  <a:lnTo>
                    <a:pt x="1565015" y="1279667"/>
                  </a:lnTo>
                  <a:lnTo>
                    <a:pt x="1563882" y="1277625"/>
                  </a:lnTo>
                  <a:lnTo>
                    <a:pt x="1562749" y="1276264"/>
                  </a:lnTo>
                  <a:lnTo>
                    <a:pt x="1561842" y="1275584"/>
                  </a:lnTo>
                  <a:lnTo>
                    <a:pt x="1560710" y="1275357"/>
                  </a:lnTo>
                  <a:lnTo>
                    <a:pt x="1559803" y="1275584"/>
                  </a:lnTo>
                  <a:lnTo>
                    <a:pt x="1558670" y="1276264"/>
                  </a:lnTo>
                  <a:lnTo>
                    <a:pt x="1557764" y="1277625"/>
                  </a:lnTo>
                  <a:lnTo>
                    <a:pt x="1556858" y="1279213"/>
                  </a:lnTo>
                  <a:lnTo>
                    <a:pt x="1555951" y="1281482"/>
                  </a:lnTo>
                  <a:lnTo>
                    <a:pt x="1555272" y="1284431"/>
                  </a:lnTo>
                  <a:lnTo>
                    <a:pt x="1554818" y="1287833"/>
                  </a:lnTo>
                  <a:lnTo>
                    <a:pt x="1554365" y="1291690"/>
                  </a:lnTo>
                  <a:lnTo>
                    <a:pt x="1553912" y="1296227"/>
                  </a:lnTo>
                  <a:lnTo>
                    <a:pt x="1553006" y="1305528"/>
                  </a:lnTo>
                  <a:lnTo>
                    <a:pt x="1551873" y="1315056"/>
                  </a:lnTo>
                  <a:lnTo>
                    <a:pt x="1550287" y="1324357"/>
                  </a:lnTo>
                  <a:lnTo>
                    <a:pt x="1548927" y="1333884"/>
                  </a:lnTo>
                  <a:lnTo>
                    <a:pt x="1547115" y="1343639"/>
                  </a:lnTo>
                  <a:lnTo>
                    <a:pt x="1545982" y="1352940"/>
                  </a:lnTo>
                  <a:lnTo>
                    <a:pt x="1544622" y="1362921"/>
                  </a:lnTo>
                  <a:lnTo>
                    <a:pt x="1543716" y="1372903"/>
                  </a:lnTo>
                  <a:lnTo>
                    <a:pt x="1542357" y="1389236"/>
                  </a:lnTo>
                  <a:lnTo>
                    <a:pt x="1539864" y="1415777"/>
                  </a:lnTo>
                  <a:lnTo>
                    <a:pt x="1533067" y="1485648"/>
                  </a:lnTo>
                  <a:lnTo>
                    <a:pt x="1529442" y="1522171"/>
                  </a:lnTo>
                  <a:lnTo>
                    <a:pt x="1526269" y="1555064"/>
                  </a:lnTo>
                  <a:lnTo>
                    <a:pt x="1524230" y="1581152"/>
                  </a:lnTo>
                  <a:lnTo>
                    <a:pt x="1523551" y="1590680"/>
                  </a:lnTo>
                  <a:lnTo>
                    <a:pt x="1523324" y="1596805"/>
                  </a:lnTo>
                  <a:lnTo>
                    <a:pt x="1523551" y="1602022"/>
                  </a:lnTo>
                  <a:lnTo>
                    <a:pt x="1523777" y="1607467"/>
                  </a:lnTo>
                  <a:lnTo>
                    <a:pt x="1524910" y="1619717"/>
                  </a:lnTo>
                  <a:lnTo>
                    <a:pt x="1526496" y="1632874"/>
                  </a:lnTo>
                  <a:lnTo>
                    <a:pt x="1528988" y="1646712"/>
                  </a:lnTo>
                  <a:lnTo>
                    <a:pt x="1531707" y="1660777"/>
                  </a:lnTo>
                  <a:lnTo>
                    <a:pt x="1534653" y="1674841"/>
                  </a:lnTo>
                  <a:lnTo>
                    <a:pt x="1538278" y="1687999"/>
                  </a:lnTo>
                  <a:lnTo>
                    <a:pt x="1540091" y="1693897"/>
                  </a:lnTo>
                  <a:lnTo>
                    <a:pt x="1541903" y="1699795"/>
                  </a:lnTo>
                  <a:lnTo>
                    <a:pt x="1542810" y="1702744"/>
                  </a:lnTo>
                  <a:lnTo>
                    <a:pt x="1543716" y="1706601"/>
                  </a:lnTo>
                  <a:lnTo>
                    <a:pt x="1544169" y="1711138"/>
                  </a:lnTo>
                  <a:lnTo>
                    <a:pt x="1544622" y="1716128"/>
                  </a:lnTo>
                  <a:lnTo>
                    <a:pt x="1545076" y="1728151"/>
                  </a:lnTo>
                  <a:lnTo>
                    <a:pt x="1545076" y="1741989"/>
                  </a:lnTo>
                  <a:lnTo>
                    <a:pt x="1544849" y="1757415"/>
                  </a:lnTo>
                  <a:lnTo>
                    <a:pt x="1544169" y="1773975"/>
                  </a:lnTo>
                  <a:lnTo>
                    <a:pt x="1543263" y="1791670"/>
                  </a:lnTo>
                  <a:lnTo>
                    <a:pt x="1541903" y="1810045"/>
                  </a:lnTo>
                  <a:lnTo>
                    <a:pt x="1539184" y="1846568"/>
                  </a:lnTo>
                  <a:lnTo>
                    <a:pt x="1536239" y="1881730"/>
                  </a:lnTo>
                  <a:lnTo>
                    <a:pt x="1533747" y="1911901"/>
                  </a:lnTo>
                  <a:lnTo>
                    <a:pt x="1531934" y="1935040"/>
                  </a:lnTo>
                  <a:lnTo>
                    <a:pt x="1531254" y="1944794"/>
                  </a:lnTo>
                  <a:lnTo>
                    <a:pt x="1531028" y="1956137"/>
                  </a:lnTo>
                  <a:lnTo>
                    <a:pt x="1530801" y="1968160"/>
                  </a:lnTo>
                  <a:lnTo>
                    <a:pt x="1530801" y="1981090"/>
                  </a:lnTo>
                  <a:lnTo>
                    <a:pt x="1531254" y="2008539"/>
                  </a:lnTo>
                  <a:lnTo>
                    <a:pt x="1532161" y="2036896"/>
                  </a:lnTo>
                  <a:lnTo>
                    <a:pt x="1533747" y="2063891"/>
                  </a:lnTo>
                  <a:lnTo>
                    <a:pt x="1534653" y="2076595"/>
                  </a:lnTo>
                  <a:lnTo>
                    <a:pt x="1535786" y="2088391"/>
                  </a:lnTo>
                  <a:lnTo>
                    <a:pt x="1536692" y="2098599"/>
                  </a:lnTo>
                  <a:lnTo>
                    <a:pt x="1538052" y="2107900"/>
                  </a:lnTo>
                  <a:lnTo>
                    <a:pt x="1539184" y="2115386"/>
                  </a:lnTo>
                  <a:lnTo>
                    <a:pt x="1540544" y="2121057"/>
                  </a:lnTo>
                  <a:lnTo>
                    <a:pt x="1541677" y="2126275"/>
                  </a:lnTo>
                  <a:lnTo>
                    <a:pt x="1542583" y="2131719"/>
                  </a:lnTo>
                  <a:lnTo>
                    <a:pt x="1544849" y="2144196"/>
                  </a:lnTo>
                  <a:lnTo>
                    <a:pt x="1546662" y="2157580"/>
                  </a:lnTo>
                  <a:lnTo>
                    <a:pt x="1548474" y="2170965"/>
                  </a:lnTo>
                  <a:lnTo>
                    <a:pt x="1551420" y="2195691"/>
                  </a:lnTo>
                  <a:lnTo>
                    <a:pt x="1552553" y="2205219"/>
                  </a:lnTo>
                  <a:lnTo>
                    <a:pt x="1553232" y="2209076"/>
                  </a:lnTo>
                  <a:lnTo>
                    <a:pt x="1553912" y="2212025"/>
                  </a:lnTo>
                  <a:lnTo>
                    <a:pt x="1555045" y="2217469"/>
                  </a:lnTo>
                  <a:lnTo>
                    <a:pt x="1555725" y="2223821"/>
                  </a:lnTo>
                  <a:lnTo>
                    <a:pt x="1556178" y="2230173"/>
                  </a:lnTo>
                  <a:lnTo>
                    <a:pt x="1556631" y="2236978"/>
                  </a:lnTo>
                  <a:lnTo>
                    <a:pt x="1556631" y="2243557"/>
                  </a:lnTo>
                  <a:lnTo>
                    <a:pt x="1556631" y="2249455"/>
                  </a:lnTo>
                  <a:lnTo>
                    <a:pt x="1555951" y="2254900"/>
                  </a:lnTo>
                  <a:lnTo>
                    <a:pt x="1555498" y="2259437"/>
                  </a:lnTo>
                  <a:lnTo>
                    <a:pt x="1555045" y="2262839"/>
                  </a:lnTo>
                  <a:lnTo>
                    <a:pt x="1554592" y="2266469"/>
                  </a:lnTo>
                  <a:lnTo>
                    <a:pt x="1554592" y="2269645"/>
                  </a:lnTo>
                  <a:lnTo>
                    <a:pt x="1554592" y="2273048"/>
                  </a:lnTo>
                  <a:lnTo>
                    <a:pt x="1554818" y="2277131"/>
                  </a:lnTo>
                  <a:lnTo>
                    <a:pt x="1555272" y="2281214"/>
                  </a:lnTo>
                  <a:lnTo>
                    <a:pt x="1557311" y="2292103"/>
                  </a:lnTo>
                  <a:lnTo>
                    <a:pt x="1557764" y="2295506"/>
                  </a:lnTo>
                  <a:lnTo>
                    <a:pt x="1557764" y="2298682"/>
                  </a:lnTo>
                  <a:lnTo>
                    <a:pt x="1557537" y="2301858"/>
                  </a:lnTo>
                  <a:lnTo>
                    <a:pt x="1557084" y="2305261"/>
                  </a:lnTo>
                  <a:lnTo>
                    <a:pt x="1556178" y="2308890"/>
                  </a:lnTo>
                  <a:lnTo>
                    <a:pt x="1555272" y="2312293"/>
                  </a:lnTo>
                  <a:lnTo>
                    <a:pt x="1553912" y="2315923"/>
                  </a:lnTo>
                  <a:lnTo>
                    <a:pt x="1552326" y="2319552"/>
                  </a:lnTo>
                  <a:lnTo>
                    <a:pt x="1550513" y="2322955"/>
                  </a:lnTo>
                  <a:lnTo>
                    <a:pt x="1548701" y="2326358"/>
                  </a:lnTo>
                  <a:lnTo>
                    <a:pt x="1546435" y="2330214"/>
                  </a:lnTo>
                  <a:lnTo>
                    <a:pt x="1544169" y="2333617"/>
                  </a:lnTo>
                  <a:lnTo>
                    <a:pt x="1539184" y="2340422"/>
                  </a:lnTo>
                  <a:lnTo>
                    <a:pt x="1533520" y="2346774"/>
                  </a:lnTo>
                  <a:lnTo>
                    <a:pt x="1531934" y="2348362"/>
                  </a:lnTo>
                  <a:lnTo>
                    <a:pt x="1530574" y="2349723"/>
                  </a:lnTo>
                  <a:lnTo>
                    <a:pt x="1528762" y="2351084"/>
                  </a:lnTo>
                  <a:lnTo>
                    <a:pt x="1526949" y="2352219"/>
                  </a:lnTo>
                  <a:lnTo>
                    <a:pt x="1523324" y="2354033"/>
                  </a:lnTo>
                  <a:lnTo>
                    <a:pt x="1519472" y="2355395"/>
                  </a:lnTo>
                  <a:lnTo>
                    <a:pt x="1514941" y="2356756"/>
                  </a:lnTo>
                  <a:lnTo>
                    <a:pt x="1510636" y="2357436"/>
                  </a:lnTo>
                  <a:lnTo>
                    <a:pt x="1506331" y="2357890"/>
                  </a:lnTo>
                  <a:lnTo>
                    <a:pt x="1501799" y="2358117"/>
                  </a:lnTo>
                  <a:lnTo>
                    <a:pt x="1497267" y="2358344"/>
                  </a:lnTo>
                  <a:lnTo>
                    <a:pt x="1493189" y="2358117"/>
                  </a:lnTo>
                  <a:lnTo>
                    <a:pt x="1485485" y="2357663"/>
                  </a:lnTo>
                  <a:lnTo>
                    <a:pt x="1478688" y="2357209"/>
                  </a:lnTo>
                  <a:lnTo>
                    <a:pt x="1473703" y="2356983"/>
                  </a:lnTo>
                  <a:lnTo>
                    <a:pt x="1471890" y="2356756"/>
                  </a:lnTo>
                  <a:lnTo>
                    <a:pt x="1469851" y="2356302"/>
                  </a:lnTo>
                  <a:lnTo>
                    <a:pt x="1467585" y="2355395"/>
                  </a:lnTo>
                  <a:lnTo>
                    <a:pt x="1465320" y="2354487"/>
                  </a:lnTo>
                  <a:lnTo>
                    <a:pt x="1463054" y="2352899"/>
                  </a:lnTo>
                  <a:lnTo>
                    <a:pt x="1461015" y="2351311"/>
                  </a:lnTo>
                  <a:lnTo>
                    <a:pt x="1458749" y="2349496"/>
                  </a:lnTo>
                  <a:lnTo>
                    <a:pt x="1456710" y="2347228"/>
                  </a:lnTo>
                  <a:lnTo>
                    <a:pt x="1454670" y="2344959"/>
                  </a:lnTo>
                  <a:lnTo>
                    <a:pt x="1453311" y="2342464"/>
                  </a:lnTo>
                  <a:lnTo>
                    <a:pt x="1451498" y="2339742"/>
                  </a:lnTo>
                  <a:lnTo>
                    <a:pt x="1450365" y="2337020"/>
                  </a:lnTo>
                  <a:lnTo>
                    <a:pt x="1449233" y="2334071"/>
                  </a:lnTo>
                  <a:lnTo>
                    <a:pt x="1448779" y="2331122"/>
                  </a:lnTo>
                  <a:lnTo>
                    <a:pt x="1448553" y="2327946"/>
                  </a:lnTo>
                  <a:lnTo>
                    <a:pt x="1448553" y="2324997"/>
                  </a:lnTo>
                  <a:lnTo>
                    <a:pt x="1449233" y="2318645"/>
                  </a:lnTo>
                  <a:lnTo>
                    <a:pt x="1450365" y="2313200"/>
                  </a:lnTo>
                  <a:lnTo>
                    <a:pt x="1451498" y="2307983"/>
                  </a:lnTo>
                  <a:lnTo>
                    <a:pt x="1452631" y="2303219"/>
                  </a:lnTo>
                  <a:lnTo>
                    <a:pt x="1455124" y="2294145"/>
                  </a:lnTo>
                  <a:lnTo>
                    <a:pt x="1456256" y="2289608"/>
                  </a:lnTo>
                  <a:lnTo>
                    <a:pt x="1456936" y="2285298"/>
                  </a:lnTo>
                  <a:lnTo>
                    <a:pt x="1457163" y="2283256"/>
                  </a:lnTo>
                  <a:lnTo>
                    <a:pt x="1456936" y="2281214"/>
                  </a:lnTo>
                  <a:lnTo>
                    <a:pt x="1456483" y="2279399"/>
                  </a:lnTo>
                  <a:lnTo>
                    <a:pt x="1455803" y="2277812"/>
                  </a:lnTo>
                  <a:lnTo>
                    <a:pt x="1454670" y="2276224"/>
                  </a:lnTo>
                  <a:lnTo>
                    <a:pt x="1453311" y="2275089"/>
                  </a:lnTo>
                  <a:lnTo>
                    <a:pt x="1451498" y="2273728"/>
                  </a:lnTo>
                  <a:lnTo>
                    <a:pt x="1449459" y="2272821"/>
                  </a:lnTo>
                  <a:lnTo>
                    <a:pt x="1447193" y="2272140"/>
                  </a:lnTo>
                  <a:lnTo>
                    <a:pt x="1444474" y="2271460"/>
                  </a:lnTo>
                  <a:lnTo>
                    <a:pt x="1441529" y="2271006"/>
                  </a:lnTo>
                  <a:lnTo>
                    <a:pt x="1438357" y="2270779"/>
                  </a:lnTo>
                  <a:lnTo>
                    <a:pt x="1434958" y="2270779"/>
                  </a:lnTo>
                  <a:lnTo>
                    <a:pt x="1431106" y="2270779"/>
                  </a:lnTo>
                  <a:lnTo>
                    <a:pt x="1427028" y="2271460"/>
                  </a:lnTo>
                  <a:lnTo>
                    <a:pt x="1422496" y="2271913"/>
                  </a:lnTo>
                  <a:lnTo>
                    <a:pt x="1417738" y="2272367"/>
                  </a:lnTo>
                  <a:lnTo>
                    <a:pt x="1413206" y="2272367"/>
                  </a:lnTo>
                  <a:lnTo>
                    <a:pt x="1408222" y="2271913"/>
                  </a:lnTo>
                  <a:lnTo>
                    <a:pt x="1403237" y="2271460"/>
                  </a:lnTo>
                  <a:lnTo>
                    <a:pt x="1398252" y="2270552"/>
                  </a:lnTo>
                  <a:lnTo>
                    <a:pt x="1393267" y="2269645"/>
                  </a:lnTo>
                  <a:lnTo>
                    <a:pt x="1383525" y="2267150"/>
                  </a:lnTo>
                  <a:lnTo>
                    <a:pt x="1374915" y="2264654"/>
                  </a:lnTo>
                  <a:lnTo>
                    <a:pt x="1367211" y="2262159"/>
                  </a:lnTo>
                  <a:lnTo>
                    <a:pt x="1361546" y="2260798"/>
                  </a:lnTo>
                  <a:lnTo>
                    <a:pt x="1359281" y="2260117"/>
                  </a:lnTo>
                  <a:lnTo>
                    <a:pt x="1357921" y="2259890"/>
                  </a:lnTo>
                  <a:lnTo>
                    <a:pt x="1355429" y="2259663"/>
                  </a:lnTo>
                  <a:lnTo>
                    <a:pt x="1354069" y="2259437"/>
                  </a:lnTo>
                  <a:lnTo>
                    <a:pt x="1353163" y="2258756"/>
                  </a:lnTo>
                  <a:lnTo>
                    <a:pt x="1352257" y="2258075"/>
                  </a:lnTo>
                  <a:lnTo>
                    <a:pt x="1351124" y="2256941"/>
                  </a:lnTo>
                  <a:lnTo>
                    <a:pt x="1350217" y="2255580"/>
                  </a:lnTo>
                  <a:lnTo>
                    <a:pt x="1349538" y="2253765"/>
                  </a:lnTo>
                  <a:lnTo>
                    <a:pt x="1348858" y="2251497"/>
                  </a:lnTo>
                  <a:lnTo>
                    <a:pt x="1348405" y="2249001"/>
                  </a:lnTo>
                  <a:lnTo>
                    <a:pt x="1347952" y="2245826"/>
                  </a:lnTo>
                  <a:lnTo>
                    <a:pt x="1347498" y="2242423"/>
                  </a:lnTo>
                  <a:lnTo>
                    <a:pt x="1347498" y="2238113"/>
                  </a:lnTo>
                  <a:lnTo>
                    <a:pt x="1347272" y="2233349"/>
                  </a:lnTo>
                  <a:lnTo>
                    <a:pt x="1347725" y="2222233"/>
                  </a:lnTo>
                  <a:lnTo>
                    <a:pt x="1347952" y="2214293"/>
                  </a:lnTo>
                  <a:lnTo>
                    <a:pt x="1347952" y="2203631"/>
                  </a:lnTo>
                  <a:lnTo>
                    <a:pt x="1347725" y="2175502"/>
                  </a:lnTo>
                  <a:lnTo>
                    <a:pt x="1346139" y="2102456"/>
                  </a:lnTo>
                  <a:lnTo>
                    <a:pt x="1345459" y="2062984"/>
                  </a:lnTo>
                  <a:lnTo>
                    <a:pt x="1345006" y="2025780"/>
                  </a:lnTo>
                  <a:lnTo>
                    <a:pt x="1345006" y="2008993"/>
                  </a:lnTo>
                  <a:lnTo>
                    <a:pt x="1345233" y="1993567"/>
                  </a:lnTo>
                  <a:lnTo>
                    <a:pt x="1345459" y="1980410"/>
                  </a:lnTo>
                  <a:lnTo>
                    <a:pt x="1345912" y="1969521"/>
                  </a:lnTo>
                  <a:lnTo>
                    <a:pt x="1347272" y="1946382"/>
                  </a:lnTo>
                  <a:lnTo>
                    <a:pt x="1348178" y="1917572"/>
                  </a:lnTo>
                  <a:lnTo>
                    <a:pt x="1350217" y="1851558"/>
                  </a:lnTo>
                  <a:lnTo>
                    <a:pt x="1351124" y="1819119"/>
                  </a:lnTo>
                  <a:lnTo>
                    <a:pt x="1352257" y="1789855"/>
                  </a:lnTo>
                  <a:lnTo>
                    <a:pt x="1353163" y="1766035"/>
                  </a:lnTo>
                  <a:lnTo>
                    <a:pt x="1353843" y="1757188"/>
                  </a:lnTo>
                  <a:lnTo>
                    <a:pt x="1354296" y="1750383"/>
                  </a:lnTo>
                  <a:lnTo>
                    <a:pt x="1354749" y="1746753"/>
                  </a:lnTo>
                  <a:lnTo>
                    <a:pt x="1354976" y="1741082"/>
                  </a:lnTo>
                  <a:lnTo>
                    <a:pt x="1354976" y="1724068"/>
                  </a:lnTo>
                  <a:lnTo>
                    <a:pt x="1354296" y="1700929"/>
                  </a:lnTo>
                  <a:lnTo>
                    <a:pt x="1353616" y="1672573"/>
                  </a:lnTo>
                  <a:lnTo>
                    <a:pt x="1351350" y="1603383"/>
                  </a:lnTo>
                  <a:lnTo>
                    <a:pt x="1348178" y="1523985"/>
                  </a:lnTo>
                  <a:lnTo>
                    <a:pt x="1344779" y="1442319"/>
                  </a:lnTo>
                  <a:lnTo>
                    <a:pt x="1341154" y="1366097"/>
                  </a:lnTo>
                  <a:lnTo>
                    <a:pt x="1338209" y="1303033"/>
                  </a:lnTo>
                  <a:lnTo>
                    <a:pt x="1335716" y="1260611"/>
                  </a:lnTo>
                  <a:lnTo>
                    <a:pt x="1335037" y="1246093"/>
                  </a:lnTo>
                  <a:lnTo>
                    <a:pt x="1334583" y="1231574"/>
                  </a:lnTo>
                  <a:lnTo>
                    <a:pt x="1334357" y="1217510"/>
                  </a:lnTo>
                  <a:lnTo>
                    <a:pt x="1334583" y="1203445"/>
                  </a:lnTo>
                  <a:lnTo>
                    <a:pt x="1335037" y="1189834"/>
                  </a:lnTo>
                  <a:lnTo>
                    <a:pt x="1335490" y="1176676"/>
                  </a:lnTo>
                  <a:lnTo>
                    <a:pt x="1336396" y="1163746"/>
                  </a:lnTo>
                  <a:lnTo>
                    <a:pt x="1337302" y="1151269"/>
                  </a:lnTo>
                  <a:lnTo>
                    <a:pt x="1338209" y="1139473"/>
                  </a:lnTo>
                  <a:lnTo>
                    <a:pt x="1339568" y="1127903"/>
                  </a:lnTo>
                  <a:lnTo>
                    <a:pt x="1342287" y="1106806"/>
                  </a:lnTo>
                  <a:lnTo>
                    <a:pt x="1345006" y="1088205"/>
                  </a:lnTo>
                  <a:lnTo>
                    <a:pt x="1347725" y="1073006"/>
                  </a:lnTo>
                  <a:lnTo>
                    <a:pt x="1350671" y="1057580"/>
                  </a:lnTo>
                  <a:lnTo>
                    <a:pt x="1354296" y="1040339"/>
                  </a:lnTo>
                  <a:lnTo>
                    <a:pt x="1358374" y="1021964"/>
                  </a:lnTo>
                  <a:lnTo>
                    <a:pt x="1362906" y="1003362"/>
                  </a:lnTo>
                  <a:lnTo>
                    <a:pt x="1371063" y="968654"/>
                  </a:lnTo>
                  <a:lnTo>
                    <a:pt x="1376954" y="943020"/>
                  </a:lnTo>
                  <a:lnTo>
                    <a:pt x="1379446" y="932812"/>
                  </a:lnTo>
                  <a:lnTo>
                    <a:pt x="1382618" y="921696"/>
                  </a:lnTo>
                  <a:lnTo>
                    <a:pt x="1385790" y="910126"/>
                  </a:lnTo>
                  <a:lnTo>
                    <a:pt x="1389416" y="899238"/>
                  </a:lnTo>
                  <a:lnTo>
                    <a:pt x="1394853" y="881997"/>
                  </a:lnTo>
                  <a:lnTo>
                    <a:pt x="1397346" y="874738"/>
                  </a:lnTo>
                  <a:lnTo>
                    <a:pt x="1388509" y="866798"/>
                  </a:lnTo>
                  <a:lnTo>
                    <a:pt x="1380806" y="859992"/>
                  </a:lnTo>
                  <a:lnTo>
                    <a:pt x="1373555" y="853868"/>
                  </a:lnTo>
                  <a:lnTo>
                    <a:pt x="1371969" y="852733"/>
                  </a:lnTo>
                  <a:lnTo>
                    <a:pt x="1370383" y="851826"/>
                  </a:lnTo>
                  <a:lnTo>
                    <a:pt x="1369023" y="851372"/>
                  </a:lnTo>
                  <a:lnTo>
                    <a:pt x="1367437" y="851145"/>
                  </a:lnTo>
                  <a:lnTo>
                    <a:pt x="1366305" y="851145"/>
                  </a:lnTo>
                  <a:lnTo>
                    <a:pt x="1364718" y="851372"/>
                  </a:lnTo>
                  <a:lnTo>
                    <a:pt x="1363586" y="851826"/>
                  </a:lnTo>
                  <a:lnTo>
                    <a:pt x="1362453" y="852280"/>
                  </a:lnTo>
                  <a:lnTo>
                    <a:pt x="1361546" y="853187"/>
                  </a:lnTo>
                  <a:lnTo>
                    <a:pt x="1360640" y="854094"/>
                  </a:lnTo>
                  <a:lnTo>
                    <a:pt x="1359734" y="855455"/>
                  </a:lnTo>
                  <a:lnTo>
                    <a:pt x="1359054" y="856590"/>
                  </a:lnTo>
                  <a:lnTo>
                    <a:pt x="1358601" y="857951"/>
                  </a:lnTo>
                  <a:lnTo>
                    <a:pt x="1358148" y="859312"/>
                  </a:lnTo>
                  <a:lnTo>
                    <a:pt x="1357921" y="860900"/>
                  </a:lnTo>
                  <a:lnTo>
                    <a:pt x="1357921" y="862261"/>
                  </a:lnTo>
                  <a:lnTo>
                    <a:pt x="1357694" y="868613"/>
                  </a:lnTo>
                  <a:lnTo>
                    <a:pt x="1356788" y="875192"/>
                  </a:lnTo>
                  <a:lnTo>
                    <a:pt x="1356335" y="883358"/>
                  </a:lnTo>
                  <a:lnTo>
                    <a:pt x="1356108" y="888122"/>
                  </a:lnTo>
                  <a:lnTo>
                    <a:pt x="1356108" y="893340"/>
                  </a:lnTo>
                  <a:lnTo>
                    <a:pt x="1355882" y="894701"/>
                  </a:lnTo>
                  <a:lnTo>
                    <a:pt x="1355655" y="896289"/>
                  </a:lnTo>
                  <a:lnTo>
                    <a:pt x="1355202" y="897877"/>
                  </a:lnTo>
                  <a:lnTo>
                    <a:pt x="1354749" y="899238"/>
                  </a:lnTo>
                  <a:lnTo>
                    <a:pt x="1352936" y="902414"/>
                  </a:lnTo>
                  <a:lnTo>
                    <a:pt x="1350444" y="905816"/>
                  </a:lnTo>
                  <a:lnTo>
                    <a:pt x="1347725" y="909219"/>
                  </a:lnTo>
                  <a:lnTo>
                    <a:pt x="1344553" y="912622"/>
                  </a:lnTo>
                  <a:lnTo>
                    <a:pt x="1340701" y="916025"/>
                  </a:lnTo>
                  <a:lnTo>
                    <a:pt x="1336849" y="919428"/>
                  </a:lnTo>
                  <a:lnTo>
                    <a:pt x="1328466" y="926233"/>
                  </a:lnTo>
                  <a:lnTo>
                    <a:pt x="1319403" y="933039"/>
                  </a:lnTo>
                  <a:lnTo>
                    <a:pt x="1303089" y="944608"/>
                  </a:lnTo>
                  <a:lnTo>
                    <a:pt x="1296065" y="949599"/>
                  </a:lnTo>
                  <a:lnTo>
                    <a:pt x="1289947" y="954136"/>
                  </a:lnTo>
                  <a:lnTo>
                    <a:pt x="1284509" y="957539"/>
                  </a:lnTo>
                  <a:lnTo>
                    <a:pt x="1279751" y="960261"/>
                  </a:lnTo>
                  <a:lnTo>
                    <a:pt x="1276126" y="962302"/>
                  </a:lnTo>
                  <a:lnTo>
                    <a:pt x="1274540" y="962756"/>
                  </a:lnTo>
                  <a:lnTo>
                    <a:pt x="1273407" y="962983"/>
                  </a:lnTo>
                  <a:lnTo>
                    <a:pt x="1272501" y="963210"/>
                  </a:lnTo>
                  <a:lnTo>
                    <a:pt x="1271594" y="962983"/>
                  </a:lnTo>
                  <a:lnTo>
                    <a:pt x="1271141" y="962529"/>
                  </a:lnTo>
                  <a:lnTo>
                    <a:pt x="1270915" y="961622"/>
                  </a:lnTo>
                  <a:lnTo>
                    <a:pt x="1270915" y="959580"/>
                  </a:lnTo>
                  <a:lnTo>
                    <a:pt x="1270461" y="957312"/>
                  </a:lnTo>
                  <a:lnTo>
                    <a:pt x="1269555" y="955043"/>
                  </a:lnTo>
                  <a:lnTo>
                    <a:pt x="1268422" y="952775"/>
                  </a:lnTo>
                  <a:lnTo>
                    <a:pt x="1266836" y="951187"/>
                  </a:lnTo>
                  <a:lnTo>
                    <a:pt x="1265250" y="949599"/>
                  </a:lnTo>
                  <a:lnTo>
                    <a:pt x="1264117" y="948918"/>
                  </a:lnTo>
                  <a:lnTo>
                    <a:pt x="1263211" y="948464"/>
                  </a:lnTo>
                  <a:lnTo>
                    <a:pt x="1262078" y="948238"/>
                  </a:lnTo>
                  <a:lnTo>
                    <a:pt x="1260945" y="948238"/>
                  </a:lnTo>
                  <a:lnTo>
                    <a:pt x="1259812" y="948238"/>
                  </a:lnTo>
                  <a:lnTo>
                    <a:pt x="1258453" y="948464"/>
                  </a:lnTo>
                  <a:lnTo>
                    <a:pt x="1257546" y="948918"/>
                  </a:lnTo>
                  <a:lnTo>
                    <a:pt x="1256640" y="949599"/>
                  </a:lnTo>
                  <a:lnTo>
                    <a:pt x="1255734" y="950506"/>
                  </a:lnTo>
                  <a:lnTo>
                    <a:pt x="1255054" y="951867"/>
                  </a:lnTo>
                  <a:lnTo>
                    <a:pt x="1254374" y="953455"/>
                  </a:lnTo>
                  <a:lnTo>
                    <a:pt x="1253921" y="955270"/>
                  </a:lnTo>
                  <a:lnTo>
                    <a:pt x="1253468" y="957539"/>
                  </a:lnTo>
                  <a:lnTo>
                    <a:pt x="1253241" y="960034"/>
                  </a:lnTo>
                  <a:lnTo>
                    <a:pt x="1253241" y="963210"/>
                  </a:lnTo>
                  <a:lnTo>
                    <a:pt x="1253468" y="966839"/>
                  </a:lnTo>
                  <a:lnTo>
                    <a:pt x="1254374" y="975006"/>
                  </a:lnTo>
                  <a:lnTo>
                    <a:pt x="1255734" y="985441"/>
                  </a:lnTo>
                  <a:lnTo>
                    <a:pt x="1256867" y="991112"/>
                  </a:lnTo>
                  <a:lnTo>
                    <a:pt x="1257320" y="997010"/>
                  </a:lnTo>
                  <a:lnTo>
                    <a:pt x="1257773" y="1003135"/>
                  </a:lnTo>
                  <a:lnTo>
                    <a:pt x="1258226" y="1009487"/>
                  </a:lnTo>
                  <a:lnTo>
                    <a:pt x="1258453" y="1021964"/>
                  </a:lnTo>
                  <a:lnTo>
                    <a:pt x="1258453" y="1035121"/>
                  </a:lnTo>
                  <a:lnTo>
                    <a:pt x="1258453" y="1035122"/>
                  </a:lnTo>
                  <a:lnTo>
                    <a:pt x="1258000" y="1061663"/>
                  </a:lnTo>
                  <a:lnTo>
                    <a:pt x="1257546" y="1074820"/>
                  </a:lnTo>
                  <a:lnTo>
                    <a:pt x="1257546" y="1087978"/>
                  </a:lnTo>
                  <a:lnTo>
                    <a:pt x="1257093" y="1134936"/>
                  </a:lnTo>
                  <a:lnTo>
                    <a:pt x="1255734" y="1205713"/>
                  </a:lnTo>
                  <a:lnTo>
                    <a:pt x="1254601" y="1272181"/>
                  </a:lnTo>
                  <a:lnTo>
                    <a:pt x="1254148" y="1306435"/>
                  </a:lnTo>
                  <a:lnTo>
                    <a:pt x="1254148" y="1308477"/>
                  </a:lnTo>
                  <a:lnTo>
                    <a:pt x="1253468" y="1310292"/>
                  </a:lnTo>
                  <a:lnTo>
                    <a:pt x="1253015" y="1312107"/>
                  </a:lnTo>
                  <a:lnTo>
                    <a:pt x="1252335" y="1313468"/>
                  </a:lnTo>
                  <a:lnTo>
                    <a:pt x="1251429" y="1314829"/>
                  </a:lnTo>
                  <a:lnTo>
                    <a:pt x="1250296" y="1315963"/>
                  </a:lnTo>
                  <a:lnTo>
                    <a:pt x="1249163" y="1317097"/>
                  </a:lnTo>
                  <a:lnTo>
                    <a:pt x="1247577" y="1317778"/>
                  </a:lnTo>
                  <a:lnTo>
                    <a:pt x="1246218" y="1318458"/>
                  </a:lnTo>
                  <a:lnTo>
                    <a:pt x="1244631" y="1319366"/>
                  </a:lnTo>
                  <a:lnTo>
                    <a:pt x="1241459" y="1320046"/>
                  </a:lnTo>
                  <a:lnTo>
                    <a:pt x="1238287" y="1320500"/>
                  </a:lnTo>
                  <a:lnTo>
                    <a:pt x="1234889" y="1320500"/>
                  </a:lnTo>
                  <a:lnTo>
                    <a:pt x="1231943" y="1320727"/>
                  </a:lnTo>
                  <a:lnTo>
                    <a:pt x="1230810" y="1320954"/>
                  </a:lnTo>
                  <a:lnTo>
                    <a:pt x="1229677" y="1321407"/>
                  </a:lnTo>
                  <a:lnTo>
                    <a:pt x="1228771" y="1322088"/>
                  </a:lnTo>
                  <a:lnTo>
                    <a:pt x="1228091" y="1322769"/>
                  </a:lnTo>
                  <a:lnTo>
                    <a:pt x="1227411" y="1323449"/>
                  </a:lnTo>
                  <a:lnTo>
                    <a:pt x="1226732" y="1324130"/>
                  </a:lnTo>
                  <a:lnTo>
                    <a:pt x="1225825" y="1326398"/>
                  </a:lnTo>
                  <a:lnTo>
                    <a:pt x="1225372" y="1329120"/>
                  </a:lnTo>
                  <a:lnTo>
                    <a:pt x="1224919" y="1332069"/>
                  </a:lnTo>
                  <a:lnTo>
                    <a:pt x="1224919" y="1335699"/>
                  </a:lnTo>
                  <a:lnTo>
                    <a:pt x="1224692" y="1340009"/>
                  </a:lnTo>
                  <a:lnTo>
                    <a:pt x="1224013" y="1345227"/>
                  </a:lnTo>
                  <a:lnTo>
                    <a:pt x="1223560" y="1351579"/>
                  </a:lnTo>
                  <a:lnTo>
                    <a:pt x="1222653" y="1358157"/>
                  </a:lnTo>
                  <a:lnTo>
                    <a:pt x="1221294" y="1365417"/>
                  </a:lnTo>
                  <a:lnTo>
                    <a:pt x="1219934" y="1373129"/>
                  </a:lnTo>
                  <a:lnTo>
                    <a:pt x="1218122" y="1381069"/>
                  </a:lnTo>
                  <a:lnTo>
                    <a:pt x="1216309" y="1388782"/>
                  </a:lnTo>
                  <a:lnTo>
                    <a:pt x="1215176" y="1394453"/>
                  </a:lnTo>
                  <a:lnTo>
                    <a:pt x="1213364" y="1403301"/>
                  </a:lnTo>
                  <a:lnTo>
                    <a:pt x="1209058" y="1428935"/>
                  </a:lnTo>
                  <a:lnTo>
                    <a:pt x="1197276" y="1497898"/>
                  </a:lnTo>
                  <a:lnTo>
                    <a:pt x="1186174" y="1565953"/>
                  </a:lnTo>
                  <a:lnTo>
                    <a:pt x="1180283" y="1603837"/>
                  </a:lnTo>
                  <a:lnTo>
                    <a:pt x="1179830" y="1607240"/>
                  </a:lnTo>
                  <a:lnTo>
                    <a:pt x="1178470" y="1611550"/>
                  </a:lnTo>
                  <a:lnTo>
                    <a:pt x="1175298" y="1621305"/>
                  </a:lnTo>
                  <a:lnTo>
                    <a:pt x="1166915" y="1645578"/>
                  </a:lnTo>
                  <a:lnTo>
                    <a:pt x="1162383" y="1658281"/>
                  </a:lnTo>
                  <a:lnTo>
                    <a:pt x="1160344" y="1664860"/>
                  </a:lnTo>
                  <a:lnTo>
                    <a:pt x="1158758" y="1670985"/>
                  </a:lnTo>
                  <a:lnTo>
                    <a:pt x="1157172" y="1677337"/>
                  </a:lnTo>
                  <a:lnTo>
                    <a:pt x="1156039" y="1682781"/>
                  </a:lnTo>
                  <a:lnTo>
                    <a:pt x="1155133" y="1688226"/>
                  </a:lnTo>
                  <a:lnTo>
                    <a:pt x="1154906" y="1692763"/>
                  </a:lnTo>
                  <a:lnTo>
                    <a:pt x="1154906" y="1716128"/>
                  </a:lnTo>
                  <a:lnTo>
                    <a:pt x="1154453" y="1745165"/>
                  </a:lnTo>
                  <a:lnTo>
                    <a:pt x="1154226" y="1759911"/>
                  </a:lnTo>
                  <a:lnTo>
                    <a:pt x="1153547" y="1773295"/>
                  </a:lnTo>
                  <a:lnTo>
                    <a:pt x="1152640" y="1784637"/>
                  </a:lnTo>
                  <a:lnTo>
                    <a:pt x="1152187" y="1789401"/>
                  </a:lnTo>
                  <a:lnTo>
                    <a:pt x="1151507" y="1793258"/>
                  </a:lnTo>
                  <a:lnTo>
                    <a:pt x="1149921" y="1802332"/>
                  </a:lnTo>
                  <a:lnTo>
                    <a:pt x="1148335" y="1814355"/>
                  </a:lnTo>
                  <a:lnTo>
                    <a:pt x="1144030" y="1844072"/>
                  </a:lnTo>
                  <a:lnTo>
                    <a:pt x="1140405" y="1875151"/>
                  </a:lnTo>
                  <a:lnTo>
                    <a:pt x="1138819" y="1888535"/>
                  </a:lnTo>
                  <a:lnTo>
                    <a:pt x="1138139" y="1899424"/>
                  </a:lnTo>
                  <a:lnTo>
                    <a:pt x="1137459" y="1904868"/>
                  </a:lnTo>
                  <a:lnTo>
                    <a:pt x="1135873" y="1911901"/>
                  </a:lnTo>
                  <a:lnTo>
                    <a:pt x="1133834" y="1920294"/>
                  </a:lnTo>
                  <a:lnTo>
                    <a:pt x="1131342" y="1929822"/>
                  </a:lnTo>
                  <a:lnTo>
                    <a:pt x="1124998" y="1951373"/>
                  </a:lnTo>
                  <a:lnTo>
                    <a:pt x="1117747" y="1974058"/>
                  </a:lnTo>
                  <a:lnTo>
                    <a:pt x="1110723" y="1996743"/>
                  </a:lnTo>
                  <a:lnTo>
                    <a:pt x="1103699" y="2016479"/>
                  </a:lnTo>
                  <a:lnTo>
                    <a:pt x="1098488" y="2031905"/>
                  </a:lnTo>
                  <a:lnTo>
                    <a:pt x="1095316" y="2040979"/>
                  </a:lnTo>
                  <a:lnTo>
                    <a:pt x="1094636" y="2043701"/>
                  </a:lnTo>
                  <a:lnTo>
                    <a:pt x="1094183" y="2046650"/>
                  </a:lnTo>
                  <a:lnTo>
                    <a:pt x="1094183" y="2049599"/>
                  </a:lnTo>
                  <a:lnTo>
                    <a:pt x="1094863" y="2052775"/>
                  </a:lnTo>
                  <a:lnTo>
                    <a:pt x="1095769" y="2055951"/>
                  </a:lnTo>
                  <a:lnTo>
                    <a:pt x="1096902" y="2059581"/>
                  </a:lnTo>
                  <a:lnTo>
                    <a:pt x="1098261" y="2062757"/>
                  </a:lnTo>
                  <a:lnTo>
                    <a:pt x="1100074" y="2065933"/>
                  </a:lnTo>
                  <a:lnTo>
                    <a:pt x="1101886" y="2069335"/>
                  </a:lnTo>
                  <a:lnTo>
                    <a:pt x="1104152" y="2072511"/>
                  </a:lnTo>
                  <a:lnTo>
                    <a:pt x="1106418" y="2075687"/>
                  </a:lnTo>
                  <a:lnTo>
                    <a:pt x="1108684" y="2078409"/>
                  </a:lnTo>
                  <a:lnTo>
                    <a:pt x="1111176" y="2081132"/>
                  </a:lnTo>
                  <a:lnTo>
                    <a:pt x="1113895" y="2083400"/>
                  </a:lnTo>
                  <a:lnTo>
                    <a:pt x="1116388" y="2085442"/>
                  </a:lnTo>
                  <a:lnTo>
                    <a:pt x="1118880" y="2087257"/>
                  </a:lnTo>
                  <a:lnTo>
                    <a:pt x="1120013" y="2088391"/>
                  </a:lnTo>
                  <a:lnTo>
                    <a:pt x="1121372" y="2089525"/>
                  </a:lnTo>
                  <a:lnTo>
                    <a:pt x="1122505" y="2090659"/>
                  </a:lnTo>
                  <a:lnTo>
                    <a:pt x="1123865" y="2092474"/>
                  </a:lnTo>
                  <a:lnTo>
                    <a:pt x="1125677" y="2096557"/>
                  </a:lnTo>
                  <a:lnTo>
                    <a:pt x="1127943" y="2100868"/>
                  </a:lnTo>
                  <a:lnTo>
                    <a:pt x="1129756" y="2106312"/>
                  </a:lnTo>
                  <a:lnTo>
                    <a:pt x="1131795" y="2112210"/>
                  </a:lnTo>
                  <a:lnTo>
                    <a:pt x="1133154" y="2118335"/>
                  </a:lnTo>
                  <a:lnTo>
                    <a:pt x="1134967" y="2124460"/>
                  </a:lnTo>
                  <a:lnTo>
                    <a:pt x="1137686" y="2137618"/>
                  </a:lnTo>
                  <a:lnTo>
                    <a:pt x="1139952" y="2150321"/>
                  </a:lnTo>
                  <a:lnTo>
                    <a:pt x="1143124" y="2170965"/>
                  </a:lnTo>
                  <a:lnTo>
                    <a:pt x="1144483" y="2178224"/>
                  </a:lnTo>
                  <a:lnTo>
                    <a:pt x="1146296" y="2185483"/>
                  </a:lnTo>
                  <a:lnTo>
                    <a:pt x="1148788" y="2192742"/>
                  </a:lnTo>
                  <a:lnTo>
                    <a:pt x="1149921" y="2196145"/>
                  </a:lnTo>
                  <a:lnTo>
                    <a:pt x="1151507" y="2199775"/>
                  </a:lnTo>
                  <a:lnTo>
                    <a:pt x="1153320" y="2203178"/>
                  </a:lnTo>
                  <a:lnTo>
                    <a:pt x="1154906" y="2206580"/>
                  </a:lnTo>
                  <a:lnTo>
                    <a:pt x="1157172" y="2209983"/>
                  </a:lnTo>
                  <a:lnTo>
                    <a:pt x="1159211" y="2213386"/>
                  </a:lnTo>
                  <a:lnTo>
                    <a:pt x="1161703" y="2216789"/>
                  </a:lnTo>
                  <a:lnTo>
                    <a:pt x="1164422" y="2220191"/>
                  </a:lnTo>
                  <a:lnTo>
                    <a:pt x="1167141" y="2223821"/>
                  </a:lnTo>
                  <a:lnTo>
                    <a:pt x="1170087" y="2227224"/>
                  </a:lnTo>
                  <a:lnTo>
                    <a:pt x="1173259" y="2230627"/>
                  </a:lnTo>
                  <a:lnTo>
                    <a:pt x="1176431" y="2233576"/>
                  </a:lnTo>
                  <a:lnTo>
                    <a:pt x="1179603" y="2236298"/>
                  </a:lnTo>
                  <a:lnTo>
                    <a:pt x="1182775" y="2239020"/>
                  </a:lnTo>
                  <a:lnTo>
                    <a:pt x="1185721" y="2241289"/>
                  </a:lnTo>
                  <a:lnTo>
                    <a:pt x="1188666" y="2243557"/>
                  </a:lnTo>
                  <a:lnTo>
                    <a:pt x="1191612" y="2245599"/>
                  </a:lnTo>
                  <a:lnTo>
                    <a:pt x="1194784" y="2247187"/>
                  </a:lnTo>
                  <a:lnTo>
                    <a:pt x="1200448" y="2250363"/>
                  </a:lnTo>
                  <a:lnTo>
                    <a:pt x="1206566" y="2252858"/>
                  </a:lnTo>
                  <a:lnTo>
                    <a:pt x="1212457" y="2254446"/>
                  </a:lnTo>
                  <a:lnTo>
                    <a:pt x="1218122" y="2256034"/>
                  </a:lnTo>
                  <a:lnTo>
                    <a:pt x="1220841" y="2256714"/>
                  </a:lnTo>
                  <a:lnTo>
                    <a:pt x="1223333" y="2257622"/>
                  </a:lnTo>
                  <a:lnTo>
                    <a:pt x="1225825" y="2258983"/>
                  </a:lnTo>
                  <a:lnTo>
                    <a:pt x="1228091" y="2260117"/>
                  </a:lnTo>
                  <a:lnTo>
                    <a:pt x="1230130" y="2261705"/>
                  </a:lnTo>
                  <a:lnTo>
                    <a:pt x="1231716" y="2263520"/>
                  </a:lnTo>
                  <a:lnTo>
                    <a:pt x="1233529" y="2265108"/>
                  </a:lnTo>
                  <a:lnTo>
                    <a:pt x="1235342" y="2267150"/>
                  </a:lnTo>
                  <a:lnTo>
                    <a:pt x="1238061" y="2270779"/>
                  </a:lnTo>
                  <a:lnTo>
                    <a:pt x="1240100" y="2274862"/>
                  </a:lnTo>
                  <a:lnTo>
                    <a:pt x="1241912" y="2278492"/>
                  </a:lnTo>
                  <a:lnTo>
                    <a:pt x="1243499" y="2282122"/>
                  </a:lnTo>
                  <a:lnTo>
                    <a:pt x="1243952" y="2283483"/>
                  </a:lnTo>
                  <a:lnTo>
                    <a:pt x="1244405" y="2285524"/>
                  </a:lnTo>
                  <a:lnTo>
                    <a:pt x="1244631" y="2287339"/>
                  </a:lnTo>
                  <a:lnTo>
                    <a:pt x="1244858" y="2289154"/>
                  </a:lnTo>
                  <a:lnTo>
                    <a:pt x="1244631" y="2291196"/>
                  </a:lnTo>
                  <a:lnTo>
                    <a:pt x="1244405" y="2293237"/>
                  </a:lnTo>
                  <a:lnTo>
                    <a:pt x="1243952" y="2295279"/>
                  </a:lnTo>
                  <a:lnTo>
                    <a:pt x="1243272" y="2296867"/>
                  </a:lnTo>
                  <a:lnTo>
                    <a:pt x="1242139" y="2298682"/>
                  </a:lnTo>
                  <a:lnTo>
                    <a:pt x="1241006" y="2300497"/>
                  </a:lnTo>
                  <a:lnTo>
                    <a:pt x="1239420" y="2301858"/>
                  </a:lnTo>
                  <a:lnTo>
                    <a:pt x="1237381" y="2303219"/>
                  </a:lnTo>
                  <a:lnTo>
                    <a:pt x="1235342" y="2304126"/>
                  </a:lnTo>
                  <a:lnTo>
                    <a:pt x="1232849" y="2304807"/>
                  </a:lnTo>
                  <a:lnTo>
                    <a:pt x="1229677" y="2305261"/>
                  </a:lnTo>
                  <a:lnTo>
                    <a:pt x="1226505" y="2305487"/>
                  </a:lnTo>
                  <a:lnTo>
                    <a:pt x="1207472" y="2305487"/>
                  </a:lnTo>
                  <a:lnTo>
                    <a:pt x="1183228" y="2305034"/>
                  </a:lnTo>
                  <a:lnTo>
                    <a:pt x="1171220" y="2304807"/>
                  </a:lnTo>
                  <a:lnTo>
                    <a:pt x="1160571" y="2304126"/>
                  </a:lnTo>
                  <a:lnTo>
                    <a:pt x="1151961" y="2303446"/>
                  </a:lnTo>
                  <a:lnTo>
                    <a:pt x="1148788" y="2302765"/>
                  </a:lnTo>
                  <a:lnTo>
                    <a:pt x="1146523" y="2302311"/>
                  </a:lnTo>
                  <a:lnTo>
                    <a:pt x="1140858" y="2300723"/>
                  </a:lnTo>
                  <a:lnTo>
                    <a:pt x="1132248" y="2298228"/>
                  </a:lnTo>
                  <a:lnTo>
                    <a:pt x="1109817" y="2292103"/>
                  </a:lnTo>
                  <a:lnTo>
                    <a:pt x="1087612" y="2285978"/>
                  </a:lnTo>
                  <a:lnTo>
                    <a:pt x="1079002" y="2283710"/>
                  </a:lnTo>
                  <a:lnTo>
                    <a:pt x="1073111" y="2282122"/>
                  </a:lnTo>
                  <a:lnTo>
                    <a:pt x="1069259" y="2280761"/>
                  </a:lnTo>
                  <a:lnTo>
                    <a:pt x="1064727" y="2279853"/>
                  </a:lnTo>
                  <a:lnTo>
                    <a:pt x="1060422" y="2278946"/>
                  </a:lnTo>
                  <a:lnTo>
                    <a:pt x="1056117" y="2278719"/>
                  </a:lnTo>
                  <a:lnTo>
                    <a:pt x="1051812" y="2278719"/>
                  </a:lnTo>
                  <a:lnTo>
                    <a:pt x="1048414" y="2279399"/>
                  </a:lnTo>
                  <a:lnTo>
                    <a:pt x="1047054" y="2279853"/>
                  </a:lnTo>
                  <a:lnTo>
                    <a:pt x="1045695" y="2280307"/>
                  </a:lnTo>
                  <a:lnTo>
                    <a:pt x="1044789" y="2280987"/>
                  </a:lnTo>
                  <a:lnTo>
                    <a:pt x="1043882" y="2282122"/>
                  </a:lnTo>
                  <a:lnTo>
                    <a:pt x="1043202" y="2282802"/>
                  </a:lnTo>
                  <a:lnTo>
                    <a:pt x="1042070" y="2283483"/>
                  </a:lnTo>
                  <a:lnTo>
                    <a:pt x="1040710" y="2283710"/>
                  </a:lnTo>
                  <a:lnTo>
                    <a:pt x="1039124" y="2283937"/>
                  </a:lnTo>
                  <a:lnTo>
                    <a:pt x="1037085" y="2283937"/>
                  </a:lnTo>
                  <a:lnTo>
                    <a:pt x="1034819" y="2283937"/>
                  </a:lnTo>
                  <a:lnTo>
                    <a:pt x="1029834" y="2283483"/>
                  </a:lnTo>
                  <a:lnTo>
                    <a:pt x="1023943" y="2282575"/>
                  </a:lnTo>
                  <a:lnTo>
                    <a:pt x="1016919" y="2281214"/>
                  </a:lnTo>
                  <a:lnTo>
                    <a:pt x="1009895" y="2279853"/>
                  </a:lnTo>
                  <a:lnTo>
                    <a:pt x="1001512" y="2278492"/>
                  </a:lnTo>
                  <a:lnTo>
                    <a:pt x="997887" y="2277812"/>
                  </a:lnTo>
                  <a:lnTo>
                    <a:pt x="994488" y="2277131"/>
                  </a:lnTo>
                  <a:lnTo>
                    <a:pt x="991769" y="2275997"/>
                  </a:lnTo>
                  <a:lnTo>
                    <a:pt x="989277" y="2274862"/>
                  </a:lnTo>
                  <a:lnTo>
                    <a:pt x="987011" y="2273501"/>
                  </a:lnTo>
                  <a:lnTo>
                    <a:pt x="985425" y="2272140"/>
                  </a:lnTo>
                  <a:lnTo>
                    <a:pt x="984065" y="2270552"/>
                  </a:lnTo>
                  <a:lnTo>
                    <a:pt x="982932" y="2268964"/>
                  </a:lnTo>
                  <a:lnTo>
                    <a:pt x="982253" y="2267150"/>
                  </a:lnTo>
                  <a:lnTo>
                    <a:pt x="981573" y="2265335"/>
                  </a:lnTo>
                  <a:lnTo>
                    <a:pt x="981346" y="2263520"/>
                  </a:lnTo>
                  <a:lnTo>
                    <a:pt x="981120" y="2261478"/>
                  </a:lnTo>
                  <a:lnTo>
                    <a:pt x="980893" y="2257168"/>
                  </a:lnTo>
                  <a:lnTo>
                    <a:pt x="980893" y="2252404"/>
                  </a:lnTo>
                  <a:lnTo>
                    <a:pt x="981120" y="2247867"/>
                  </a:lnTo>
                  <a:lnTo>
                    <a:pt x="981346" y="2243330"/>
                  </a:lnTo>
                  <a:lnTo>
                    <a:pt x="982026" y="2238566"/>
                  </a:lnTo>
                  <a:lnTo>
                    <a:pt x="982932" y="2233802"/>
                  </a:lnTo>
                  <a:lnTo>
                    <a:pt x="984292" y="2229492"/>
                  </a:lnTo>
                  <a:lnTo>
                    <a:pt x="985878" y="2225182"/>
                  </a:lnTo>
                  <a:lnTo>
                    <a:pt x="987464" y="2221099"/>
                  </a:lnTo>
                  <a:lnTo>
                    <a:pt x="989277" y="2217015"/>
                  </a:lnTo>
                  <a:lnTo>
                    <a:pt x="992675" y="2210437"/>
                  </a:lnTo>
                  <a:lnTo>
                    <a:pt x="995621" y="2205673"/>
                  </a:lnTo>
                  <a:lnTo>
                    <a:pt x="998340" y="2201816"/>
                  </a:lnTo>
                  <a:lnTo>
                    <a:pt x="996754" y="2200682"/>
                  </a:lnTo>
                  <a:lnTo>
                    <a:pt x="994941" y="2199094"/>
                  </a:lnTo>
                  <a:lnTo>
                    <a:pt x="993128" y="2197506"/>
                  </a:lnTo>
                  <a:lnTo>
                    <a:pt x="991542" y="2195238"/>
                  </a:lnTo>
                  <a:lnTo>
                    <a:pt x="989956" y="2192742"/>
                  </a:lnTo>
                  <a:lnTo>
                    <a:pt x="989503" y="2191381"/>
                  </a:lnTo>
                  <a:lnTo>
                    <a:pt x="989277" y="2190247"/>
                  </a:lnTo>
                  <a:lnTo>
                    <a:pt x="989050" y="2189113"/>
                  </a:lnTo>
                  <a:lnTo>
                    <a:pt x="989277" y="2187752"/>
                  </a:lnTo>
                  <a:lnTo>
                    <a:pt x="989503" y="2185937"/>
                  </a:lnTo>
                  <a:lnTo>
                    <a:pt x="989730" y="2183895"/>
                  </a:lnTo>
                  <a:lnTo>
                    <a:pt x="989503" y="2177543"/>
                  </a:lnTo>
                  <a:lnTo>
                    <a:pt x="989050" y="2169604"/>
                  </a:lnTo>
                  <a:lnTo>
                    <a:pt x="988144" y="2160530"/>
                  </a:lnTo>
                  <a:lnTo>
                    <a:pt x="986784" y="2140793"/>
                  </a:lnTo>
                  <a:lnTo>
                    <a:pt x="986104" y="2131493"/>
                  </a:lnTo>
                  <a:lnTo>
                    <a:pt x="985878" y="2122872"/>
                  </a:lnTo>
                  <a:lnTo>
                    <a:pt x="985425" y="2083400"/>
                  </a:lnTo>
                  <a:lnTo>
                    <a:pt x="984518" y="2013757"/>
                  </a:lnTo>
                  <a:lnTo>
                    <a:pt x="984518" y="1976326"/>
                  </a:lnTo>
                  <a:lnTo>
                    <a:pt x="984518" y="1941391"/>
                  </a:lnTo>
                  <a:lnTo>
                    <a:pt x="984518" y="1925739"/>
                  </a:lnTo>
                  <a:lnTo>
                    <a:pt x="984972" y="1912354"/>
                  </a:lnTo>
                  <a:lnTo>
                    <a:pt x="985198" y="1901239"/>
                  </a:lnTo>
                  <a:lnTo>
                    <a:pt x="985878" y="1892618"/>
                  </a:lnTo>
                  <a:lnTo>
                    <a:pt x="988597" y="1859725"/>
                  </a:lnTo>
                  <a:lnTo>
                    <a:pt x="990183" y="1840896"/>
                  </a:lnTo>
                  <a:lnTo>
                    <a:pt x="991996" y="1821387"/>
                  </a:lnTo>
                  <a:lnTo>
                    <a:pt x="994035" y="1802105"/>
                  </a:lnTo>
                  <a:lnTo>
                    <a:pt x="996074" y="1783503"/>
                  </a:lnTo>
                  <a:lnTo>
                    <a:pt x="997433" y="1774656"/>
                  </a:lnTo>
                  <a:lnTo>
                    <a:pt x="998566" y="1766489"/>
                  </a:lnTo>
                  <a:lnTo>
                    <a:pt x="1000152" y="1758776"/>
                  </a:lnTo>
                  <a:lnTo>
                    <a:pt x="1001512" y="1752198"/>
                  </a:lnTo>
                  <a:lnTo>
                    <a:pt x="1003098" y="1745392"/>
                  </a:lnTo>
                  <a:lnTo>
                    <a:pt x="1004004" y="1737906"/>
                  </a:lnTo>
                  <a:lnTo>
                    <a:pt x="1005137" y="1729966"/>
                  </a:lnTo>
                  <a:lnTo>
                    <a:pt x="1005590" y="1721800"/>
                  </a:lnTo>
                  <a:lnTo>
                    <a:pt x="1005817" y="1713406"/>
                  </a:lnTo>
                  <a:lnTo>
                    <a:pt x="1006043" y="1704786"/>
                  </a:lnTo>
                  <a:lnTo>
                    <a:pt x="1006043" y="1686864"/>
                  </a:lnTo>
                  <a:lnTo>
                    <a:pt x="1005817" y="1652383"/>
                  </a:lnTo>
                  <a:lnTo>
                    <a:pt x="1005817" y="1636957"/>
                  </a:lnTo>
                  <a:lnTo>
                    <a:pt x="1006270" y="1630152"/>
                  </a:lnTo>
                  <a:lnTo>
                    <a:pt x="1006723" y="1624027"/>
                  </a:lnTo>
                  <a:lnTo>
                    <a:pt x="1008083" y="1612004"/>
                  </a:lnTo>
                  <a:lnTo>
                    <a:pt x="1009895" y="1599527"/>
                  </a:lnTo>
                  <a:lnTo>
                    <a:pt x="1013294" y="1574346"/>
                  </a:lnTo>
                  <a:lnTo>
                    <a:pt x="1016466" y="1550073"/>
                  </a:lnTo>
                  <a:lnTo>
                    <a:pt x="1017826" y="1538731"/>
                  </a:lnTo>
                  <a:lnTo>
                    <a:pt x="1018732" y="1528522"/>
                  </a:lnTo>
                  <a:lnTo>
                    <a:pt x="1018732" y="1524212"/>
                  </a:lnTo>
                  <a:lnTo>
                    <a:pt x="1018732" y="1520129"/>
                  </a:lnTo>
                  <a:lnTo>
                    <a:pt x="1018505" y="1516953"/>
                  </a:lnTo>
                  <a:lnTo>
                    <a:pt x="1018052" y="1514231"/>
                  </a:lnTo>
                  <a:lnTo>
                    <a:pt x="1017146" y="1512189"/>
                  </a:lnTo>
                  <a:lnTo>
                    <a:pt x="1016466" y="1510828"/>
                  </a:lnTo>
                  <a:lnTo>
                    <a:pt x="1015560" y="1509694"/>
                  </a:lnTo>
                  <a:lnTo>
                    <a:pt x="1015107" y="1509694"/>
                  </a:lnTo>
                  <a:lnTo>
                    <a:pt x="1014427" y="1509694"/>
                  </a:lnTo>
                  <a:lnTo>
                    <a:pt x="1013974" y="1509694"/>
                  </a:lnTo>
                  <a:lnTo>
                    <a:pt x="1013521" y="1510374"/>
                  </a:lnTo>
                  <a:lnTo>
                    <a:pt x="1012614" y="1511282"/>
                  </a:lnTo>
                  <a:lnTo>
                    <a:pt x="1011255" y="1513323"/>
                  </a:lnTo>
                  <a:lnTo>
                    <a:pt x="1010348" y="1516046"/>
                  </a:lnTo>
                  <a:lnTo>
                    <a:pt x="1009216" y="1519222"/>
                  </a:lnTo>
                  <a:lnTo>
                    <a:pt x="1008309" y="1523078"/>
                  </a:lnTo>
                  <a:lnTo>
                    <a:pt x="1007630" y="1528069"/>
                  </a:lnTo>
                  <a:lnTo>
                    <a:pt x="1006723" y="1533740"/>
                  </a:lnTo>
                  <a:lnTo>
                    <a:pt x="1005364" y="1545536"/>
                  </a:lnTo>
                  <a:lnTo>
                    <a:pt x="1004004" y="1556652"/>
                  </a:lnTo>
                  <a:lnTo>
                    <a:pt x="1001059" y="1577069"/>
                  </a:lnTo>
                  <a:lnTo>
                    <a:pt x="998340" y="1594309"/>
                  </a:lnTo>
                  <a:lnTo>
                    <a:pt x="997433" y="1602022"/>
                  </a:lnTo>
                  <a:lnTo>
                    <a:pt x="996754" y="1608828"/>
                  </a:lnTo>
                  <a:lnTo>
                    <a:pt x="995847" y="1612457"/>
                  </a:lnTo>
                  <a:lnTo>
                    <a:pt x="994941" y="1617448"/>
                  </a:lnTo>
                  <a:lnTo>
                    <a:pt x="993355" y="1623119"/>
                  </a:lnTo>
                  <a:lnTo>
                    <a:pt x="991542" y="1629698"/>
                  </a:lnTo>
                  <a:lnTo>
                    <a:pt x="986558" y="1644216"/>
                  </a:lnTo>
                  <a:lnTo>
                    <a:pt x="980893" y="1659869"/>
                  </a:lnTo>
                  <a:lnTo>
                    <a:pt x="974776" y="1675749"/>
                  </a:lnTo>
                  <a:lnTo>
                    <a:pt x="968884" y="1689814"/>
                  </a:lnTo>
                  <a:lnTo>
                    <a:pt x="965939" y="1696392"/>
                  </a:lnTo>
                  <a:lnTo>
                    <a:pt x="963220" y="1701837"/>
                  </a:lnTo>
                  <a:lnTo>
                    <a:pt x="960954" y="1706147"/>
                  </a:lnTo>
                  <a:lnTo>
                    <a:pt x="958688" y="1709776"/>
                  </a:lnTo>
                  <a:lnTo>
                    <a:pt x="957102" y="1712952"/>
                  </a:lnTo>
                  <a:lnTo>
                    <a:pt x="955290" y="1716582"/>
                  </a:lnTo>
                  <a:lnTo>
                    <a:pt x="953704" y="1720665"/>
                  </a:lnTo>
                  <a:lnTo>
                    <a:pt x="952571" y="1725202"/>
                  </a:lnTo>
                  <a:lnTo>
                    <a:pt x="951438" y="1729966"/>
                  </a:lnTo>
                  <a:lnTo>
                    <a:pt x="950078" y="1734957"/>
                  </a:lnTo>
                  <a:lnTo>
                    <a:pt x="949172" y="1740401"/>
                  </a:lnTo>
                  <a:lnTo>
                    <a:pt x="948266" y="1745846"/>
                  </a:lnTo>
                  <a:lnTo>
                    <a:pt x="946906" y="1757188"/>
                  </a:lnTo>
                  <a:lnTo>
                    <a:pt x="946227" y="1768077"/>
                  </a:lnTo>
                  <a:lnTo>
                    <a:pt x="945547" y="1778739"/>
                  </a:lnTo>
                  <a:lnTo>
                    <a:pt x="945320" y="1788267"/>
                  </a:lnTo>
                  <a:lnTo>
                    <a:pt x="945094" y="1798021"/>
                  </a:lnTo>
                  <a:lnTo>
                    <a:pt x="944414" y="1808910"/>
                  </a:lnTo>
                  <a:lnTo>
                    <a:pt x="943734" y="1821160"/>
                  </a:lnTo>
                  <a:lnTo>
                    <a:pt x="942375" y="1833410"/>
                  </a:lnTo>
                  <a:lnTo>
                    <a:pt x="939656" y="1858137"/>
                  </a:lnTo>
                  <a:lnTo>
                    <a:pt x="936937" y="1879234"/>
                  </a:lnTo>
                  <a:lnTo>
                    <a:pt x="935124" y="1889216"/>
                  </a:lnTo>
                  <a:lnTo>
                    <a:pt x="932858" y="1901239"/>
                  </a:lnTo>
                  <a:lnTo>
                    <a:pt x="926741" y="1927553"/>
                  </a:lnTo>
                  <a:lnTo>
                    <a:pt x="924022" y="1940257"/>
                  </a:lnTo>
                  <a:lnTo>
                    <a:pt x="921529" y="1951600"/>
                  </a:lnTo>
                  <a:lnTo>
                    <a:pt x="920170" y="1961127"/>
                  </a:lnTo>
                  <a:lnTo>
                    <a:pt x="919717" y="1964757"/>
                  </a:lnTo>
                  <a:lnTo>
                    <a:pt x="919490" y="1967706"/>
                  </a:lnTo>
                  <a:lnTo>
                    <a:pt x="919717" y="1976553"/>
                  </a:lnTo>
                  <a:lnTo>
                    <a:pt x="920623" y="1991752"/>
                  </a:lnTo>
                  <a:lnTo>
                    <a:pt x="923115" y="2034854"/>
                  </a:lnTo>
                  <a:lnTo>
                    <a:pt x="925834" y="2082493"/>
                  </a:lnTo>
                  <a:lnTo>
                    <a:pt x="927874" y="2121057"/>
                  </a:lnTo>
                  <a:lnTo>
                    <a:pt x="928327" y="2135576"/>
                  </a:lnTo>
                  <a:lnTo>
                    <a:pt x="928327" y="2149868"/>
                  </a:lnTo>
                  <a:lnTo>
                    <a:pt x="927874" y="2163252"/>
                  </a:lnTo>
                  <a:lnTo>
                    <a:pt x="926741" y="2175275"/>
                  </a:lnTo>
                  <a:lnTo>
                    <a:pt x="925608" y="2186164"/>
                  </a:lnTo>
                  <a:lnTo>
                    <a:pt x="924928" y="2191154"/>
                  </a:lnTo>
                  <a:lnTo>
                    <a:pt x="923795" y="2195465"/>
                  </a:lnTo>
                  <a:lnTo>
                    <a:pt x="922889" y="2199094"/>
                  </a:lnTo>
                  <a:lnTo>
                    <a:pt x="921756" y="2202497"/>
                  </a:lnTo>
                  <a:lnTo>
                    <a:pt x="920623" y="2204765"/>
                  </a:lnTo>
                  <a:lnTo>
                    <a:pt x="919490" y="2206807"/>
                  </a:lnTo>
                  <a:lnTo>
                    <a:pt x="916545" y="2209756"/>
                  </a:lnTo>
                  <a:lnTo>
                    <a:pt x="913826" y="2212478"/>
                  </a:lnTo>
                  <a:lnTo>
                    <a:pt x="908388" y="2217015"/>
                  </a:lnTo>
                  <a:lnTo>
                    <a:pt x="905895" y="2219284"/>
                  </a:lnTo>
                  <a:lnTo>
                    <a:pt x="904309" y="2221779"/>
                  </a:lnTo>
                  <a:lnTo>
                    <a:pt x="903630" y="2222914"/>
                  </a:lnTo>
                  <a:lnTo>
                    <a:pt x="902950" y="2224275"/>
                  </a:lnTo>
                  <a:lnTo>
                    <a:pt x="902497" y="2225636"/>
                  </a:lnTo>
                  <a:lnTo>
                    <a:pt x="902497" y="2227224"/>
                  </a:lnTo>
                  <a:lnTo>
                    <a:pt x="902723" y="2239247"/>
                  </a:lnTo>
                  <a:lnTo>
                    <a:pt x="903630" y="2258756"/>
                  </a:lnTo>
                  <a:lnTo>
                    <a:pt x="904763" y="2279626"/>
                  </a:lnTo>
                  <a:lnTo>
                    <a:pt x="905216" y="2288474"/>
                  </a:lnTo>
                  <a:lnTo>
                    <a:pt x="905895" y="2295506"/>
                  </a:lnTo>
                  <a:lnTo>
                    <a:pt x="907028" y="2307302"/>
                  </a:lnTo>
                  <a:lnTo>
                    <a:pt x="907481" y="2313200"/>
                  </a:lnTo>
                  <a:lnTo>
                    <a:pt x="907481" y="2319098"/>
                  </a:lnTo>
                  <a:lnTo>
                    <a:pt x="907481" y="2324089"/>
                  </a:lnTo>
                  <a:lnTo>
                    <a:pt x="906802" y="2328853"/>
                  </a:lnTo>
                  <a:lnTo>
                    <a:pt x="906575" y="2330895"/>
                  </a:lnTo>
                  <a:lnTo>
                    <a:pt x="905669" y="2332483"/>
                  </a:lnTo>
                  <a:lnTo>
                    <a:pt x="904989" y="2333844"/>
                  </a:lnTo>
                  <a:lnTo>
                    <a:pt x="904309" y="2335205"/>
                  </a:lnTo>
                  <a:lnTo>
                    <a:pt x="902950" y="2335885"/>
                  </a:lnTo>
                  <a:lnTo>
                    <a:pt x="901137" y="2336566"/>
                  </a:lnTo>
                  <a:lnTo>
                    <a:pt x="898871" y="2337020"/>
                  </a:lnTo>
                  <a:lnTo>
                    <a:pt x="895926" y="2337247"/>
                  </a:lnTo>
                  <a:lnTo>
                    <a:pt x="888675" y="2337927"/>
                  </a:lnTo>
                  <a:lnTo>
                    <a:pt x="879839" y="2337927"/>
                  </a:lnTo>
                  <a:lnTo>
                    <a:pt x="857634" y="2337020"/>
                  </a:lnTo>
                  <a:lnTo>
                    <a:pt x="844719" y="2336793"/>
                  </a:lnTo>
                  <a:lnTo>
                    <a:pt x="830898" y="2336566"/>
                  </a:lnTo>
                  <a:lnTo>
                    <a:pt x="824327" y="2336566"/>
                  </a:lnTo>
                  <a:lnTo>
                    <a:pt x="817756" y="2336339"/>
                  </a:lnTo>
                  <a:lnTo>
                    <a:pt x="812092" y="2336112"/>
                  </a:lnTo>
                  <a:lnTo>
                    <a:pt x="807107" y="2335659"/>
                  </a:lnTo>
                  <a:lnTo>
                    <a:pt x="802349" y="2334978"/>
                  </a:lnTo>
                  <a:lnTo>
                    <a:pt x="798270" y="2333844"/>
                  </a:lnTo>
                  <a:lnTo>
                    <a:pt x="794418" y="2332709"/>
                  </a:lnTo>
                  <a:lnTo>
                    <a:pt x="791246" y="2331122"/>
                  </a:lnTo>
                  <a:lnTo>
                    <a:pt x="788527" y="2329307"/>
                  </a:lnTo>
                  <a:lnTo>
                    <a:pt x="786262" y="2327265"/>
                  </a:lnTo>
                  <a:lnTo>
                    <a:pt x="784676" y="2324997"/>
                  </a:lnTo>
                  <a:lnTo>
                    <a:pt x="783089" y="2322274"/>
                  </a:lnTo>
                  <a:lnTo>
                    <a:pt x="782183" y="2319098"/>
                  </a:lnTo>
                  <a:lnTo>
                    <a:pt x="781503" y="2315469"/>
                  </a:lnTo>
                  <a:lnTo>
                    <a:pt x="781050" y="2311612"/>
                  </a:lnTo>
                  <a:lnTo>
                    <a:pt x="781503" y="2307302"/>
                  </a:lnTo>
                  <a:lnTo>
                    <a:pt x="782183" y="2299362"/>
                  </a:lnTo>
                  <a:lnTo>
                    <a:pt x="782863" y="2293237"/>
                  </a:lnTo>
                  <a:lnTo>
                    <a:pt x="783769" y="2288247"/>
                  </a:lnTo>
                  <a:lnTo>
                    <a:pt x="784902" y="2283937"/>
                  </a:lnTo>
                  <a:lnTo>
                    <a:pt x="787394" y="2275997"/>
                  </a:lnTo>
                  <a:lnTo>
                    <a:pt x="788527" y="2271006"/>
                  </a:lnTo>
                  <a:lnTo>
                    <a:pt x="789887" y="2264881"/>
                  </a:lnTo>
                  <a:lnTo>
                    <a:pt x="790567" y="2261705"/>
                  </a:lnTo>
                  <a:lnTo>
                    <a:pt x="791246" y="2258302"/>
                  </a:lnTo>
                  <a:lnTo>
                    <a:pt x="793512" y="2252177"/>
                  </a:lnTo>
                  <a:lnTo>
                    <a:pt x="795778" y="2246279"/>
                  </a:lnTo>
                  <a:lnTo>
                    <a:pt x="798497" y="2241062"/>
                  </a:lnTo>
                  <a:lnTo>
                    <a:pt x="801216" y="2236071"/>
                  </a:lnTo>
                  <a:lnTo>
                    <a:pt x="804161" y="2231080"/>
                  </a:lnTo>
                  <a:lnTo>
                    <a:pt x="806654" y="2226770"/>
                  </a:lnTo>
                  <a:lnTo>
                    <a:pt x="808920" y="2222233"/>
                  </a:lnTo>
                  <a:lnTo>
                    <a:pt x="809826" y="2219965"/>
                  </a:lnTo>
                  <a:lnTo>
                    <a:pt x="810279" y="2217923"/>
                  </a:lnTo>
                  <a:lnTo>
                    <a:pt x="810732" y="2216108"/>
                  </a:lnTo>
                  <a:lnTo>
                    <a:pt x="810732" y="2214293"/>
                  </a:lnTo>
                  <a:lnTo>
                    <a:pt x="810732" y="2212478"/>
                  </a:lnTo>
                  <a:lnTo>
                    <a:pt x="810052" y="2211117"/>
                  </a:lnTo>
                  <a:lnTo>
                    <a:pt x="809373" y="2209529"/>
                  </a:lnTo>
                  <a:lnTo>
                    <a:pt x="808466" y="2208395"/>
                  </a:lnTo>
                  <a:lnTo>
                    <a:pt x="807333" y="2207261"/>
                  </a:lnTo>
                  <a:lnTo>
                    <a:pt x="806427" y="2206353"/>
                  </a:lnTo>
                  <a:lnTo>
                    <a:pt x="805068" y="2205446"/>
                  </a:lnTo>
                  <a:lnTo>
                    <a:pt x="803935" y="2204765"/>
                  </a:lnTo>
                  <a:lnTo>
                    <a:pt x="802349" y="2204085"/>
                  </a:lnTo>
                  <a:lnTo>
                    <a:pt x="800989" y="2203858"/>
                  </a:lnTo>
                  <a:lnTo>
                    <a:pt x="799630" y="2203631"/>
                  </a:lnTo>
                  <a:lnTo>
                    <a:pt x="798270" y="2203631"/>
                  </a:lnTo>
                  <a:lnTo>
                    <a:pt x="796004" y="2203404"/>
                  </a:lnTo>
                  <a:lnTo>
                    <a:pt x="795325" y="2203178"/>
                  </a:lnTo>
                  <a:lnTo>
                    <a:pt x="794418" y="2202951"/>
                  </a:lnTo>
                  <a:lnTo>
                    <a:pt x="794192" y="2202724"/>
                  </a:lnTo>
                  <a:lnTo>
                    <a:pt x="793965" y="2201816"/>
                  </a:lnTo>
                  <a:lnTo>
                    <a:pt x="793739" y="2200455"/>
                  </a:lnTo>
                  <a:lnTo>
                    <a:pt x="794192" y="2193877"/>
                  </a:lnTo>
                  <a:lnTo>
                    <a:pt x="794872" y="2189113"/>
                  </a:lnTo>
                  <a:lnTo>
                    <a:pt x="794872" y="2182534"/>
                  </a:lnTo>
                  <a:lnTo>
                    <a:pt x="794418" y="2174594"/>
                  </a:lnTo>
                  <a:lnTo>
                    <a:pt x="793739" y="2164840"/>
                  </a:lnTo>
                  <a:lnTo>
                    <a:pt x="792606" y="2154631"/>
                  </a:lnTo>
                  <a:lnTo>
                    <a:pt x="791246" y="2143516"/>
                  </a:lnTo>
                  <a:lnTo>
                    <a:pt x="788527" y="2123099"/>
                  </a:lnTo>
                  <a:lnTo>
                    <a:pt x="786262" y="2107673"/>
                  </a:lnTo>
                  <a:lnTo>
                    <a:pt x="786035" y="2103136"/>
                  </a:lnTo>
                  <a:lnTo>
                    <a:pt x="786035" y="2096331"/>
                  </a:lnTo>
                  <a:lnTo>
                    <a:pt x="786262" y="2075460"/>
                  </a:lnTo>
                  <a:lnTo>
                    <a:pt x="786941" y="2047785"/>
                  </a:lnTo>
                  <a:lnTo>
                    <a:pt x="787621" y="2016252"/>
                  </a:lnTo>
                  <a:lnTo>
                    <a:pt x="788981" y="1952053"/>
                  </a:lnTo>
                  <a:lnTo>
                    <a:pt x="789660" y="1924831"/>
                  </a:lnTo>
                  <a:lnTo>
                    <a:pt x="789887" y="1904415"/>
                  </a:lnTo>
                  <a:lnTo>
                    <a:pt x="790113" y="1895567"/>
                  </a:lnTo>
                  <a:lnTo>
                    <a:pt x="790340" y="1885132"/>
                  </a:lnTo>
                  <a:lnTo>
                    <a:pt x="791020" y="1873563"/>
                  </a:lnTo>
                  <a:lnTo>
                    <a:pt x="792153" y="1860859"/>
                  </a:lnTo>
                  <a:lnTo>
                    <a:pt x="794192" y="1833183"/>
                  </a:lnTo>
                  <a:lnTo>
                    <a:pt x="796911" y="1804146"/>
                  </a:lnTo>
                  <a:lnTo>
                    <a:pt x="800083" y="1775790"/>
                  </a:lnTo>
                  <a:lnTo>
                    <a:pt x="803028" y="1749929"/>
                  </a:lnTo>
                  <a:lnTo>
                    <a:pt x="807333" y="1713179"/>
                  </a:lnTo>
                  <a:lnTo>
                    <a:pt x="810279" y="1689360"/>
                  </a:lnTo>
                  <a:lnTo>
                    <a:pt x="812998" y="1664633"/>
                  </a:lnTo>
                  <a:lnTo>
                    <a:pt x="814131" y="1652610"/>
                  </a:lnTo>
                  <a:lnTo>
                    <a:pt x="815037" y="1641041"/>
                  </a:lnTo>
                  <a:lnTo>
                    <a:pt x="815490" y="1630379"/>
                  </a:lnTo>
                  <a:lnTo>
                    <a:pt x="815717" y="1620624"/>
                  </a:lnTo>
                  <a:lnTo>
                    <a:pt x="815717" y="1598619"/>
                  </a:lnTo>
                  <a:lnTo>
                    <a:pt x="816170" y="1570263"/>
                  </a:lnTo>
                  <a:lnTo>
                    <a:pt x="816623" y="1538277"/>
                  </a:lnTo>
                  <a:lnTo>
                    <a:pt x="816850" y="1521717"/>
                  </a:lnTo>
                  <a:lnTo>
                    <a:pt x="817530" y="1505157"/>
                  </a:lnTo>
                  <a:lnTo>
                    <a:pt x="818209" y="1487689"/>
                  </a:lnTo>
                  <a:lnTo>
                    <a:pt x="819569" y="1468861"/>
                  </a:lnTo>
                  <a:lnTo>
                    <a:pt x="820928" y="1449805"/>
                  </a:lnTo>
                  <a:lnTo>
                    <a:pt x="822514" y="1431203"/>
                  </a:lnTo>
                  <a:lnTo>
                    <a:pt x="825460" y="1399444"/>
                  </a:lnTo>
                  <a:lnTo>
                    <a:pt x="827499" y="1380389"/>
                  </a:lnTo>
                  <a:lnTo>
                    <a:pt x="827952" y="1376986"/>
                  </a:lnTo>
                  <a:lnTo>
                    <a:pt x="827952" y="1371995"/>
                  </a:lnTo>
                  <a:lnTo>
                    <a:pt x="827952" y="1358838"/>
                  </a:lnTo>
                  <a:lnTo>
                    <a:pt x="827726" y="1323676"/>
                  </a:lnTo>
                  <a:lnTo>
                    <a:pt x="827726" y="1304620"/>
                  </a:lnTo>
                  <a:lnTo>
                    <a:pt x="827726" y="1286699"/>
                  </a:lnTo>
                  <a:lnTo>
                    <a:pt x="828179" y="1271727"/>
                  </a:lnTo>
                  <a:lnTo>
                    <a:pt x="828632" y="1265375"/>
                  </a:lnTo>
                  <a:lnTo>
                    <a:pt x="829312" y="1260611"/>
                  </a:lnTo>
                  <a:lnTo>
                    <a:pt x="829765" y="1256755"/>
                  </a:lnTo>
                  <a:lnTo>
                    <a:pt x="829765" y="1253579"/>
                  </a:lnTo>
                  <a:lnTo>
                    <a:pt x="829538" y="1250630"/>
                  </a:lnTo>
                  <a:lnTo>
                    <a:pt x="828858" y="1248135"/>
                  </a:lnTo>
                  <a:lnTo>
                    <a:pt x="827952" y="1245866"/>
                  </a:lnTo>
                  <a:lnTo>
                    <a:pt x="827046" y="1244051"/>
                  </a:lnTo>
                  <a:lnTo>
                    <a:pt x="825913" y="1242690"/>
                  </a:lnTo>
                  <a:lnTo>
                    <a:pt x="824780" y="1241102"/>
                  </a:lnTo>
                  <a:lnTo>
                    <a:pt x="822061" y="1238834"/>
                  </a:lnTo>
                  <a:lnTo>
                    <a:pt x="819795" y="1237246"/>
                  </a:lnTo>
                  <a:lnTo>
                    <a:pt x="818889" y="1236111"/>
                  </a:lnTo>
                  <a:lnTo>
                    <a:pt x="817983" y="1235204"/>
                  </a:lnTo>
                  <a:lnTo>
                    <a:pt x="817530" y="1234070"/>
                  </a:lnTo>
                  <a:lnTo>
                    <a:pt x="817530" y="1232936"/>
                  </a:lnTo>
                  <a:lnTo>
                    <a:pt x="817530" y="1228399"/>
                  </a:lnTo>
                  <a:lnTo>
                    <a:pt x="818209" y="1220005"/>
                  </a:lnTo>
                  <a:lnTo>
                    <a:pt x="820702" y="1195051"/>
                  </a:lnTo>
                  <a:lnTo>
                    <a:pt x="822514" y="1179626"/>
                  </a:lnTo>
                  <a:lnTo>
                    <a:pt x="824553" y="1163065"/>
                  </a:lnTo>
                  <a:lnTo>
                    <a:pt x="826819" y="1146052"/>
                  </a:lnTo>
                  <a:lnTo>
                    <a:pt x="829312" y="1129265"/>
                  </a:lnTo>
                  <a:lnTo>
                    <a:pt x="835203" y="1088205"/>
                  </a:lnTo>
                  <a:lnTo>
                    <a:pt x="838828" y="1064158"/>
                  </a:lnTo>
                  <a:lnTo>
                    <a:pt x="842680" y="1039658"/>
                  </a:lnTo>
                  <a:lnTo>
                    <a:pt x="846532" y="1016066"/>
                  </a:lnTo>
                  <a:lnTo>
                    <a:pt x="848797" y="1005177"/>
                  </a:lnTo>
                  <a:lnTo>
                    <a:pt x="851063" y="995196"/>
                  </a:lnTo>
                  <a:lnTo>
                    <a:pt x="852876" y="986122"/>
                  </a:lnTo>
                  <a:lnTo>
                    <a:pt x="855142" y="978182"/>
                  </a:lnTo>
                  <a:lnTo>
                    <a:pt x="857407" y="971603"/>
                  </a:lnTo>
                  <a:lnTo>
                    <a:pt x="858767" y="968881"/>
                  </a:lnTo>
                  <a:lnTo>
                    <a:pt x="859673" y="966839"/>
                  </a:lnTo>
                  <a:lnTo>
                    <a:pt x="861939" y="962075"/>
                  </a:lnTo>
                  <a:lnTo>
                    <a:pt x="863978" y="956631"/>
                  </a:lnTo>
                  <a:lnTo>
                    <a:pt x="865791" y="950279"/>
                  </a:lnTo>
                  <a:lnTo>
                    <a:pt x="867604" y="943474"/>
                  </a:lnTo>
                  <a:lnTo>
                    <a:pt x="869416" y="935987"/>
                  </a:lnTo>
                  <a:lnTo>
                    <a:pt x="871002" y="928275"/>
                  </a:lnTo>
                  <a:lnTo>
                    <a:pt x="873948" y="912395"/>
                  </a:lnTo>
                  <a:lnTo>
                    <a:pt x="876214" y="896969"/>
                  </a:lnTo>
                  <a:lnTo>
                    <a:pt x="878253" y="882904"/>
                  </a:lnTo>
                  <a:lnTo>
                    <a:pt x="880519" y="864076"/>
                  </a:lnTo>
                  <a:lnTo>
                    <a:pt x="880745" y="861580"/>
                  </a:lnTo>
                  <a:lnTo>
                    <a:pt x="880519" y="859312"/>
                  </a:lnTo>
                  <a:lnTo>
                    <a:pt x="880065" y="857497"/>
                  </a:lnTo>
                  <a:lnTo>
                    <a:pt x="879159" y="856136"/>
                  </a:lnTo>
                  <a:lnTo>
                    <a:pt x="878253" y="855002"/>
                  </a:lnTo>
                  <a:lnTo>
                    <a:pt x="877120" y="854094"/>
                  </a:lnTo>
                  <a:lnTo>
                    <a:pt x="875760" y="853414"/>
                  </a:lnTo>
                  <a:lnTo>
                    <a:pt x="873948" y="852960"/>
                  </a:lnTo>
                  <a:lnTo>
                    <a:pt x="872588" y="852280"/>
                  </a:lnTo>
                  <a:lnTo>
                    <a:pt x="870776" y="852053"/>
                  </a:lnTo>
                  <a:lnTo>
                    <a:pt x="867150" y="852053"/>
                  </a:lnTo>
                  <a:lnTo>
                    <a:pt x="859673" y="852053"/>
                  </a:lnTo>
                  <a:lnTo>
                    <a:pt x="857861" y="851826"/>
                  </a:lnTo>
                  <a:lnTo>
                    <a:pt x="856275" y="851372"/>
                  </a:lnTo>
                  <a:lnTo>
                    <a:pt x="854462" y="850692"/>
                  </a:lnTo>
                  <a:lnTo>
                    <a:pt x="852649" y="849557"/>
                  </a:lnTo>
                  <a:lnTo>
                    <a:pt x="849024" y="847062"/>
                  </a:lnTo>
                  <a:lnTo>
                    <a:pt x="845172" y="844113"/>
                  </a:lnTo>
                  <a:lnTo>
                    <a:pt x="840867" y="840937"/>
                  </a:lnTo>
                  <a:lnTo>
                    <a:pt x="836336" y="837988"/>
                  </a:lnTo>
                  <a:lnTo>
                    <a:pt x="833843" y="836400"/>
                  </a:lnTo>
                  <a:lnTo>
                    <a:pt x="831351" y="835266"/>
                  </a:lnTo>
                  <a:lnTo>
                    <a:pt x="828632" y="834358"/>
                  </a:lnTo>
                  <a:lnTo>
                    <a:pt x="825913" y="833451"/>
                  </a:lnTo>
                  <a:lnTo>
                    <a:pt x="822967" y="832770"/>
                  </a:lnTo>
                  <a:lnTo>
                    <a:pt x="820475" y="831863"/>
                  </a:lnTo>
                  <a:lnTo>
                    <a:pt x="817983" y="830729"/>
                  </a:lnTo>
                  <a:lnTo>
                    <a:pt x="815490" y="829368"/>
                  </a:lnTo>
                  <a:lnTo>
                    <a:pt x="813678" y="827553"/>
                  </a:lnTo>
                  <a:lnTo>
                    <a:pt x="811638" y="825738"/>
                  </a:lnTo>
                  <a:lnTo>
                    <a:pt x="809599" y="823696"/>
                  </a:lnTo>
                  <a:lnTo>
                    <a:pt x="808240" y="821201"/>
                  </a:lnTo>
                  <a:lnTo>
                    <a:pt x="806654" y="818479"/>
                  </a:lnTo>
                  <a:lnTo>
                    <a:pt x="805521" y="815530"/>
                  </a:lnTo>
                  <a:lnTo>
                    <a:pt x="804161" y="812127"/>
                  </a:lnTo>
                  <a:lnTo>
                    <a:pt x="803255" y="808497"/>
                  </a:lnTo>
                  <a:lnTo>
                    <a:pt x="802802" y="804414"/>
                  </a:lnTo>
                  <a:lnTo>
                    <a:pt x="801896" y="800331"/>
                  </a:lnTo>
                  <a:lnTo>
                    <a:pt x="801669" y="795567"/>
                  </a:lnTo>
                  <a:lnTo>
                    <a:pt x="801669" y="790576"/>
                  </a:lnTo>
                  <a:lnTo>
                    <a:pt x="801442" y="785358"/>
                  </a:lnTo>
                  <a:lnTo>
                    <a:pt x="801216" y="780368"/>
                  </a:lnTo>
                  <a:lnTo>
                    <a:pt x="800536" y="770613"/>
                  </a:lnTo>
                  <a:lnTo>
                    <a:pt x="798270" y="752238"/>
                  </a:lnTo>
                  <a:lnTo>
                    <a:pt x="797591" y="743618"/>
                  </a:lnTo>
                  <a:lnTo>
                    <a:pt x="797137" y="739988"/>
                  </a:lnTo>
                  <a:lnTo>
                    <a:pt x="797137" y="736359"/>
                  </a:lnTo>
                  <a:lnTo>
                    <a:pt x="797591" y="732729"/>
                  </a:lnTo>
                  <a:lnTo>
                    <a:pt x="798044" y="729553"/>
                  </a:lnTo>
                  <a:lnTo>
                    <a:pt x="798950" y="726831"/>
                  </a:lnTo>
                  <a:lnTo>
                    <a:pt x="800083" y="724109"/>
                  </a:lnTo>
                  <a:lnTo>
                    <a:pt x="801216" y="720933"/>
                  </a:lnTo>
                  <a:lnTo>
                    <a:pt x="803028" y="716623"/>
                  </a:lnTo>
                  <a:lnTo>
                    <a:pt x="806427" y="705053"/>
                  </a:lnTo>
                  <a:lnTo>
                    <a:pt x="810732" y="690535"/>
                  </a:lnTo>
                  <a:lnTo>
                    <a:pt x="814811" y="675109"/>
                  </a:lnTo>
                  <a:lnTo>
                    <a:pt x="819342" y="658776"/>
                  </a:lnTo>
                  <a:lnTo>
                    <a:pt x="823421" y="644030"/>
                  </a:lnTo>
                  <a:lnTo>
                    <a:pt x="827499" y="631100"/>
                  </a:lnTo>
                  <a:lnTo>
                    <a:pt x="829312" y="626109"/>
                  </a:lnTo>
                  <a:lnTo>
                    <a:pt x="830898" y="622026"/>
                  </a:lnTo>
                  <a:lnTo>
                    <a:pt x="832484" y="617942"/>
                  </a:lnTo>
                  <a:lnTo>
                    <a:pt x="833617" y="612725"/>
                  </a:lnTo>
                  <a:lnTo>
                    <a:pt x="834976" y="606827"/>
                  </a:lnTo>
                  <a:lnTo>
                    <a:pt x="835882" y="599794"/>
                  </a:lnTo>
                  <a:lnTo>
                    <a:pt x="836789" y="592081"/>
                  </a:lnTo>
                  <a:lnTo>
                    <a:pt x="837695" y="583915"/>
                  </a:lnTo>
                  <a:lnTo>
                    <a:pt x="839055" y="565993"/>
                  </a:lnTo>
                  <a:lnTo>
                    <a:pt x="840641" y="547165"/>
                  </a:lnTo>
                  <a:lnTo>
                    <a:pt x="842000" y="528336"/>
                  </a:lnTo>
                  <a:lnTo>
                    <a:pt x="843813" y="510188"/>
                  </a:lnTo>
                  <a:lnTo>
                    <a:pt x="845172" y="501795"/>
                  </a:lnTo>
                  <a:lnTo>
                    <a:pt x="846079" y="493855"/>
                  </a:lnTo>
                  <a:lnTo>
                    <a:pt x="847438" y="486142"/>
                  </a:lnTo>
                  <a:lnTo>
                    <a:pt x="849477" y="477975"/>
                  </a:lnTo>
                  <a:lnTo>
                    <a:pt x="851516" y="469809"/>
                  </a:lnTo>
                  <a:lnTo>
                    <a:pt x="854009" y="461642"/>
                  </a:lnTo>
                  <a:lnTo>
                    <a:pt x="856728" y="453248"/>
                  </a:lnTo>
                  <a:lnTo>
                    <a:pt x="859447" y="445082"/>
                  </a:lnTo>
                  <a:lnTo>
                    <a:pt x="865338" y="428975"/>
                  </a:lnTo>
                  <a:lnTo>
                    <a:pt x="871455" y="413776"/>
                  </a:lnTo>
                  <a:lnTo>
                    <a:pt x="877346" y="400165"/>
                  </a:lnTo>
                  <a:lnTo>
                    <a:pt x="882558" y="388823"/>
                  </a:lnTo>
                  <a:lnTo>
                    <a:pt x="886410" y="379976"/>
                  </a:lnTo>
                  <a:lnTo>
                    <a:pt x="888449" y="376573"/>
                  </a:lnTo>
                  <a:lnTo>
                    <a:pt x="890488" y="373624"/>
                  </a:lnTo>
                  <a:lnTo>
                    <a:pt x="892980" y="370675"/>
                  </a:lnTo>
                  <a:lnTo>
                    <a:pt x="895246" y="368179"/>
                  </a:lnTo>
                  <a:lnTo>
                    <a:pt x="898418" y="365684"/>
                  </a:lnTo>
                  <a:lnTo>
                    <a:pt x="901364" y="363642"/>
                  </a:lnTo>
                  <a:lnTo>
                    <a:pt x="904309" y="361827"/>
                  </a:lnTo>
                  <a:lnTo>
                    <a:pt x="907481" y="360240"/>
                  </a:lnTo>
                  <a:lnTo>
                    <a:pt x="910880" y="358878"/>
                  </a:lnTo>
                  <a:lnTo>
                    <a:pt x="914279" y="357744"/>
                  </a:lnTo>
                  <a:lnTo>
                    <a:pt x="917678" y="356837"/>
                  </a:lnTo>
                  <a:lnTo>
                    <a:pt x="920850" y="355702"/>
                  </a:lnTo>
                  <a:lnTo>
                    <a:pt x="927194" y="354795"/>
                  </a:lnTo>
                  <a:lnTo>
                    <a:pt x="933312" y="353888"/>
                  </a:lnTo>
                  <a:lnTo>
                    <a:pt x="938749" y="353434"/>
                  </a:lnTo>
                  <a:lnTo>
                    <a:pt x="943734" y="352980"/>
                  </a:lnTo>
                  <a:lnTo>
                    <a:pt x="953477" y="351165"/>
                  </a:lnTo>
                  <a:lnTo>
                    <a:pt x="964353" y="349351"/>
                  </a:lnTo>
                  <a:lnTo>
                    <a:pt x="970697" y="348443"/>
                  </a:lnTo>
                  <a:lnTo>
                    <a:pt x="977494" y="347763"/>
                  </a:lnTo>
                  <a:lnTo>
                    <a:pt x="981573" y="347082"/>
                  </a:lnTo>
                  <a:lnTo>
                    <a:pt x="986104" y="346402"/>
                  </a:lnTo>
                  <a:lnTo>
                    <a:pt x="990409" y="345040"/>
                  </a:lnTo>
                  <a:lnTo>
                    <a:pt x="995394" y="343226"/>
                  </a:lnTo>
                  <a:lnTo>
                    <a:pt x="1000606" y="341638"/>
                  </a:lnTo>
                  <a:lnTo>
                    <a:pt x="1005817" y="339596"/>
                  </a:lnTo>
                  <a:lnTo>
                    <a:pt x="1016013" y="335286"/>
                  </a:lnTo>
                  <a:lnTo>
                    <a:pt x="1025982" y="330976"/>
                  </a:lnTo>
                  <a:lnTo>
                    <a:pt x="1034819" y="326439"/>
                  </a:lnTo>
                  <a:lnTo>
                    <a:pt x="1042070" y="322582"/>
                  </a:lnTo>
                  <a:lnTo>
                    <a:pt x="1047281" y="319406"/>
                  </a:lnTo>
                  <a:lnTo>
                    <a:pt x="1051359" y="316230"/>
                  </a:lnTo>
                  <a:lnTo>
                    <a:pt x="1056797" y="311920"/>
                  </a:lnTo>
                  <a:lnTo>
                    <a:pt x="1063141" y="306703"/>
                  </a:lnTo>
                  <a:lnTo>
                    <a:pt x="1069259" y="300578"/>
                  </a:lnTo>
                  <a:lnTo>
                    <a:pt x="1075377" y="294906"/>
                  </a:lnTo>
                  <a:lnTo>
                    <a:pt x="1080588" y="289462"/>
                  </a:lnTo>
                  <a:lnTo>
                    <a:pt x="1084893" y="284925"/>
                  </a:lnTo>
                  <a:lnTo>
                    <a:pt x="1087612" y="281749"/>
                  </a:lnTo>
                  <a:lnTo>
                    <a:pt x="1088292" y="280615"/>
                  </a:lnTo>
                  <a:lnTo>
                    <a:pt x="1088971" y="279027"/>
                  </a:lnTo>
                  <a:lnTo>
                    <a:pt x="1089651" y="277439"/>
                  </a:lnTo>
                  <a:lnTo>
                    <a:pt x="1089878" y="275397"/>
                  </a:lnTo>
                  <a:lnTo>
                    <a:pt x="1090331" y="271314"/>
                  </a:lnTo>
                  <a:lnTo>
                    <a:pt x="1090558" y="266777"/>
                  </a:lnTo>
                  <a:lnTo>
                    <a:pt x="1090558" y="256115"/>
                  </a:lnTo>
                  <a:lnTo>
                    <a:pt x="1090331" y="244546"/>
                  </a:lnTo>
                  <a:lnTo>
                    <a:pt x="1090331" y="244545"/>
                  </a:lnTo>
                  <a:lnTo>
                    <a:pt x="1090331" y="241823"/>
                  </a:lnTo>
                  <a:lnTo>
                    <a:pt x="1090104" y="239555"/>
                  </a:lnTo>
                  <a:lnTo>
                    <a:pt x="1089651" y="237740"/>
                  </a:lnTo>
                  <a:lnTo>
                    <a:pt x="1088971" y="235925"/>
                  </a:lnTo>
                  <a:lnTo>
                    <a:pt x="1088518" y="234791"/>
                  </a:lnTo>
                  <a:lnTo>
                    <a:pt x="1087839" y="233657"/>
                  </a:lnTo>
                  <a:lnTo>
                    <a:pt x="1087159" y="232749"/>
                  </a:lnTo>
                  <a:lnTo>
                    <a:pt x="1086026" y="231842"/>
                  </a:lnTo>
                  <a:lnTo>
                    <a:pt x="1085120" y="231615"/>
                  </a:lnTo>
                  <a:lnTo>
                    <a:pt x="1084213" y="231161"/>
                  </a:lnTo>
                  <a:lnTo>
                    <a:pt x="1081948" y="230934"/>
                  </a:lnTo>
                  <a:lnTo>
                    <a:pt x="1076736" y="230481"/>
                  </a:lnTo>
                  <a:lnTo>
                    <a:pt x="1074470" y="230027"/>
                  </a:lnTo>
                  <a:lnTo>
                    <a:pt x="1072884" y="229120"/>
                  </a:lnTo>
                  <a:lnTo>
                    <a:pt x="1071978" y="228212"/>
                  </a:lnTo>
                  <a:lnTo>
                    <a:pt x="1071072" y="226851"/>
                  </a:lnTo>
                  <a:lnTo>
                    <a:pt x="1068806" y="222314"/>
                  </a:lnTo>
                  <a:lnTo>
                    <a:pt x="1066767" y="219138"/>
                  </a:lnTo>
                  <a:lnTo>
                    <a:pt x="1064048" y="215055"/>
                  </a:lnTo>
                  <a:lnTo>
                    <a:pt x="1062235" y="212560"/>
                  </a:lnTo>
                  <a:lnTo>
                    <a:pt x="1061102" y="210064"/>
                  </a:lnTo>
                  <a:lnTo>
                    <a:pt x="1059743" y="207569"/>
                  </a:lnTo>
                  <a:lnTo>
                    <a:pt x="1058836" y="204847"/>
                  </a:lnTo>
                  <a:lnTo>
                    <a:pt x="1057024" y="198948"/>
                  </a:lnTo>
                  <a:lnTo>
                    <a:pt x="1055664" y="193050"/>
                  </a:lnTo>
                  <a:lnTo>
                    <a:pt x="1053399" y="180800"/>
                  </a:lnTo>
                  <a:lnTo>
                    <a:pt x="1052266" y="175129"/>
                  </a:lnTo>
                  <a:lnTo>
                    <a:pt x="1050680" y="169912"/>
                  </a:lnTo>
                  <a:lnTo>
                    <a:pt x="1050000" y="167643"/>
                  </a:lnTo>
                  <a:lnTo>
                    <a:pt x="1049773" y="165375"/>
                  </a:lnTo>
                  <a:lnTo>
                    <a:pt x="1049773" y="165374"/>
                  </a:lnTo>
                  <a:lnTo>
                    <a:pt x="1049773" y="163787"/>
                  </a:lnTo>
                  <a:lnTo>
                    <a:pt x="1050226" y="162199"/>
                  </a:lnTo>
                  <a:lnTo>
                    <a:pt x="1050680" y="161064"/>
                  </a:lnTo>
                  <a:lnTo>
                    <a:pt x="1051359" y="159703"/>
                  </a:lnTo>
                  <a:lnTo>
                    <a:pt x="1052492" y="158796"/>
                  </a:lnTo>
                  <a:lnTo>
                    <a:pt x="1053399" y="158115"/>
                  </a:lnTo>
                  <a:lnTo>
                    <a:pt x="1054531" y="157435"/>
                  </a:lnTo>
                  <a:lnTo>
                    <a:pt x="1055891" y="156981"/>
                  </a:lnTo>
                  <a:lnTo>
                    <a:pt x="1058610" y="156527"/>
                  </a:lnTo>
                  <a:lnTo>
                    <a:pt x="1061102" y="156300"/>
                  </a:lnTo>
                  <a:lnTo>
                    <a:pt x="1063141" y="156300"/>
                  </a:lnTo>
                  <a:lnTo>
                    <a:pt x="1063821" y="156300"/>
                  </a:lnTo>
                  <a:lnTo>
                    <a:pt x="1064274" y="156074"/>
                  </a:lnTo>
                  <a:lnTo>
                    <a:pt x="1064727" y="155620"/>
                  </a:lnTo>
                  <a:lnTo>
                    <a:pt x="1064954" y="154712"/>
                  </a:lnTo>
                  <a:lnTo>
                    <a:pt x="1064954" y="153125"/>
                  </a:lnTo>
                  <a:lnTo>
                    <a:pt x="1064501" y="150402"/>
                  </a:lnTo>
                  <a:lnTo>
                    <a:pt x="1063141" y="142236"/>
                  </a:lnTo>
                  <a:lnTo>
                    <a:pt x="1062009" y="136791"/>
                  </a:lnTo>
                  <a:lnTo>
                    <a:pt x="1061329" y="129986"/>
                  </a:lnTo>
                  <a:lnTo>
                    <a:pt x="1061102" y="126356"/>
                  </a:lnTo>
                  <a:lnTo>
                    <a:pt x="1060876" y="122046"/>
                  </a:lnTo>
                  <a:lnTo>
                    <a:pt x="1061102" y="112518"/>
                  </a:lnTo>
                  <a:lnTo>
                    <a:pt x="1061555" y="102537"/>
                  </a:lnTo>
                  <a:lnTo>
                    <a:pt x="1062462" y="92328"/>
                  </a:lnTo>
                  <a:lnTo>
                    <a:pt x="1064501" y="73273"/>
                  </a:lnTo>
                  <a:lnTo>
                    <a:pt x="1065860" y="60569"/>
                  </a:lnTo>
                  <a:lnTo>
                    <a:pt x="1066314" y="58528"/>
                  </a:lnTo>
                  <a:lnTo>
                    <a:pt x="1066993" y="56259"/>
                  </a:lnTo>
                  <a:lnTo>
                    <a:pt x="1068353" y="54217"/>
                  </a:lnTo>
                  <a:lnTo>
                    <a:pt x="1069712" y="52403"/>
                  </a:lnTo>
                  <a:lnTo>
                    <a:pt x="1071525" y="50588"/>
                  </a:lnTo>
                  <a:lnTo>
                    <a:pt x="1073564" y="48546"/>
                  </a:lnTo>
                  <a:lnTo>
                    <a:pt x="1077869" y="45143"/>
                  </a:lnTo>
                  <a:lnTo>
                    <a:pt x="1082627" y="41967"/>
                  </a:lnTo>
                  <a:lnTo>
                    <a:pt x="1087385" y="39018"/>
                  </a:lnTo>
                  <a:lnTo>
                    <a:pt x="1094863" y="34481"/>
                  </a:lnTo>
                  <a:lnTo>
                    <a:pt x="1097581" y="32440"/>
                  </a:lnTo>
                  <a:lnTo>
                    <a:pt x="1100300" y="30625"/>
                  </a:lnTo>
                  <a:lnTo>
                    <a:pt x="1103019" y="28130"/>
                  </a:lnTo>
                  <a:lnTo>
                    <a:pt x="1105738" y="25407"/>
                  </a:lnTo>
                  <a:lnTo>
                    <a:pt x="1111176" y="19282"/>
                  </a:lnTo>
                  <a:lnTo>
                    <a:pt x="1116614" y="12704"/>
                  </a:lnTo>
                  <a:lnTo>
                    <a:pt x="1119333" y="9755"/>
                  </a:lnTo>
                  <a:lnTo>
                    <a:pt x="1122279" y="7032"/>
                  </a:lnTo>
                  <a:lnTo>
                    <a:pt x="1125224" y="4991"/>
                  </a:lnTo>
                  <a:lnTo>
                    <a:pt x="1128396" y="3403"/>
                  </a:lnTo>
                  <a:lnTo>
                    <a:pt x="1131795" y="2269"/>
                  </a:lnTo>
                  <a:lnTo>
                    <a:pt x="1134967" y="1588"/>
                  </a:lnTo>
                  <a:lnTo>
                    <a:pt x="1138139" y="907"/>
                  </a:lnTo>
                  <a:lnTo>
                    <a:pt x="1141538" y="907"/>
                  </a:lnTo>
                  <a:lnTo>
                    <a:pt x="1148335" y="681"/>
                  </a:lnTo>
                  <a:lnTo>
                    <a:pt x="1154226" y="454"/>
                  </a:lnTo>
                  <a:lnTo>
                    <a:pt x="1159438" y="227"/>
                  </a:lnTo>
                  <a:lnTo>
                    <a:pt x="1163289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25" name="组合 1024"/>
          <p:cNvGrpSpPr/>
          <p:nvPr/>
        </p:nvGrpSpPr>
        <p:grpSpPr>
          <a:xfrm>
            <a:off x="12106402" y="5129223"/>
            <a:ext cx="917166" cy="917166"/>
            <a:chOff x="11916619" y="5544114"/>
            <a:chExt cx="917166" cy="917166"/>
          </a:xfrm>
        </p:grpSpPr>
        <p:sp>
          <p:nvSpPr>
            <p:cNvPr id="88" name="椭圆 87"/>
            <p:cNvSpPr/>
            <p:nvPr/>
          </p:nvSpPr>
          <p:spPr>
            <a:xfrm>
              <a:off x="11916619" y="5544114"/>
              <a:ext cx="917166" cy="9171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129A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KSO_Shape"/>
            <p:cNvSpPr>
              <a:spLocks/>
            </p:cNvSpPr>
            <p:nvPr/>
          </p:nvSpPr>
          <p:spPr bwMode="auto">
            <a:xfrm>
              <a:off x="12023056" y="5739757"/>
              <a:ext cx="667244" cy="550476"/>
            </a:xfrm>
            <a:custGeom>
              <a:avLst/>
              <a:gdLst>
                <a:gd name="T0" fmla="*/ 1279283 w 2143125"/>
                <a:gd name="T1" fmla="*/ 1305240 h 1766887"/>
                <a:gd name="T2" fmla="*/ 1267519 w 2143125"/>
                <a:gd name="T3" fmla="*/ 1253823 h 1766887"/>
                <a:gd name="T4" fmla="*/ 1344451 w 2143125"/>
                <a:gd name="T5" fmla="*/ 1258049 h 1766887"/>
                <a:gd name="T6" fmla="*/ 1336452 w 2143125"/>
                <a:gd name="T7" fmla="*/ 1318623 h 1766887"/>
                <a:gd name="T8" fmla="*/ 1466318 w 2143125"/>
                <a:gd name="T9" fmla="*/ 1229876 h 1766887"/>
                <a:gd name="T10" fmla="*/ 969674 w 2143125"/>
                <a:gd name="T11" fmla="*/ 1306884 h 1766887"/>
                <a:gd name="T12" fmla="*/ 1327252 w 2143125"/>
                <a:gd name="T13" fmla="*/ 813114 h 1766887"/>
                <a:gd name="T14" fmla="*/ 1439362 w 2143125"/>
                <a:gd name="T15" fmla="*/ 916019 h 1766887"/>
                <a:gd name="T16" fmla="*/ 1480257 w 2143125"/>
                <a:gd name="T17" fmla="*/ 1017509 h 1766887"/>
                <a:gd name="T18" fmla="*/ 1436541 w 2143125"/>
                <a:gd name="T19" fmla="*/ 1079441 h 1766887"/>
                <a:gd name="T20" fmla="*/ 1362271 w 2143125"/>
                <a:gd name="T21" fmla="*/ 1193177 h 1766887"/>
                <a:gd name="T22" fmla="*/ 1260737 w 2143125"/>
                <a:gd name="T23" fmla="*/ 1210132 h 1766887"/>
                <a:gd name="T24" fmla="*/ 1175186 w 2143125"/>
                <a:gd name="T25" fmla="*/ 1100634 h 1766887"/>
                <a:gd name="T26" fmla="*/ 1122303 w 2143125"/>
                <a:gd name="T27" fmla="*/ 1026693 h 1766887"/>
                <a:gd name="T28" fmla="*/ 1157793 w 2143125"/>
                <a:gd name="T29" fmla="*/ 924496 h 1766887"/>
                <a:gd name="T30" fmla="*/ 1265203 w 2143125"/>
                <a:gd name="T31" fmla="*/ 814762 h 1766887"/>
                <a:gd name="T32" fmla="*/ 385810 w 2143125"/>
                <a:gd name="T33" fmla="*/ 1029489 h 1766887"/>
                <a:gd name="T34" fmla="*/ 529548 w 2143125"/>
                <a:gd name="T35" fmla="*/ 1235110 h 1766887"/>
                <a:gd name="T36" fmla="*/ 746212 w 2143125"/>
                <a:gd name="T37" fmla="*/ 1366944 h 1766887"/>
                <a:gd name="T38" fmla="*/ 652113 w 2143125"/>
                <a:gd name="T39" fmla="*/ 1523216 h 1766887"/>
                <a:gd name="T40" fmla="*/ 375223 w 2143125"/>
                <a:gd name="T41" fmla="*/ 1335454 h 1766887"/>
                <a:gd name="T42" fmla="*/ 201844 w 2143125"/>
                <a:gd name="T43" fmla="*/ 1051579 h 1766887"/>
                <a:gd name="T44" fmla="*/ 786664 w 2143125"/>
                <a:gd name="T45" fmla="*/ 537348 h 1766887"/>
                <a:gd name="T46" fmla="*/ 784594 w 2143125"/>
                <a:gd name="T47" fmla="*/ 574903 h 1766887"/>
                <a:gd name="T48" fmla="*/ 753533 w 2143125"/>
                <a:gd name="T49" fmla="*/ 555527 h 1766887"/>
                <a:gd name="T50" fmla="*/ 846053 w 2143125"/>
                <a:gd name="T51" fmla="*/ 505771 h 1766887"/>
                <a:gd name="T52" fmla="*/ 851284 w 2143125"/>
                <a:gd name="T53" fmla="*/ 542884 h 1766887"/>
                <a:gd name="T54" fmla="*/ 816336 w 2143125"/>
                <a:gd name="T55" fmla="*/ 530037 h 1766887"/>
                <a:gd name="T56" fmla="*/ 716280 w 2143125"/>
                <a:gd name="T57" fmla="*/ 504344 h 1766887"/>
                <a:gd name="T58" fmla="*/ 728576 w 2143125"/>
                <a:gd name="T59" fmla="*/ 539791 h 1766887"/>
                <a:gd name="T60" fmla="*/ 691924 w 2143125"/>
                <a:gd name="T61" fmla="*/ 534320 h 1766887"/>
                <a:gd name="T62" fmla="*/ 588624 w 2143125"/>
                <a:gd name="T63" fmla="*/ 494458 h 1766887"/>
                <a:gd name="T64" fmla="*/ 732969 w 2143125"/>
                <a:gd name="T65" fmla="*/ 612130 h 1766887"/>
                <a:gd name="T66" fmla="*/ 855451 w 2143125"/>
                <a:gd name="T67" fmla="*/ 585300 h 1766887"/>
                <a:gd name="T68" fmla="*/ 995093 w 2143125"/>
                <a:gd name="T69" fmla="*/ 514226 h 1766887"/>
                <a:gd name="T70" fmla="*/ 584863 w 2143125"/>
                <a:gd name="T71" fmla="*/ 494692 h 1766887"/>
                <a:gd name="T72" fmla="*/ 922629 w 2143125"/>
                <a:gd name="T73" fmla="*/ 499118 h 1766887"/>
                <a:gd name="T74" fmla="*/ 888632 w 2143125"/>
                <a:gd name="T75" fmla="*/ 514543 h 1766887"/>
                <a:gd name="T76" fmla="*/ 890533 w 2143125"/>
                <a:gd name="T77" fmla="*/ 478397 h 1766887"/>
                <a:gd name="T78" fmla="*/ 670041 w 2143125"/>
                <a:gd name="T79" fmla="*/ 494973 h 1766887"/>
                <a:gd name="T80" fmla="*/ 639847 w 2143125"/>
                <a:gd name="T81" fmla="*/ 516384 h 1766887"/>
                <a:gd name="T82" fmla="*/ 634617 w 2143125"/>
                <a:gd name="T83" fmla="*/ 480700 h 1766887"/>
                <a:gd name="T84" fmla="*/ 670748 w 2143125"/>
                <a:gd name="T85" fmla="*/ 265081 h 1766887"/>
                <a:gd name="T86" fmla="*/ 733778 w 2143125"/>
                <a:gd name="T87" fmla="*/ 400180 h 1766887"/>
                <a:gd name="T88" fmla="*/ 834203 w 2143125"/>
                <a:gd name="T89" fmla="*/ 396185 h 1766887"/>
                <a:gd name="T90" fmla="*/ 892528 w 2143125"/>
                <a:gd name="T91" fmla="*/ 256857 h 1766887"/>
                <a:gd name="T92" fmla="*/ 726252 w 2143125"/>
                <a:gd name="T93" fmla="*/ 196709 h 1766887"/>
                <a:gd name="T94" fmla="*/ 835143 w 2143125"/>
                <a:gd name="T95" fmla="*/ 34590 h 1766887"/>
                <a:gd name="T96" fmla="*/ 950854 w 2143125"/>
                <a:gd name="T97" fmla="*/ 143374 h 1766887"/>
                <a:gd name="T98" fmla="*/ 1025878 w 2143125"/>
                <a:gd name="T99" fmla="*/ 371280 h 1766887"/>
                <a:gd name="T100" fmla="*/ 957910 w 2143125"/>
                <a:gd name="T101" fmla="*/ 411692 h 1766887"/>
                <a:gd name="T102" fmla="*/ 794220 w 2143125"/>
                <a:gd name="T103" fmla="*/ 456333 h 1766887"/>
                <a:gd name="T104" fmla="*/ 636176 w 2143125"/>
                <a:gd name="T105" fmla="*/ 410048 h 1766887"/>
                <a:gd name="T106" fmla="*/ 547981 w 2143125"/>
                <a:gd name="T107" fmla="*/ 385142 h 1766887"/>
                <a:gd name="T108" fmla="*/ 599957 w 2143125"/>
                <a:gd name="T109" fmla="*/ 210806 h 1766887"/>
                <a:gd name="T110" fmla="*/ 710965 w 2143125"/>
                <a:gd name="T111" fmla="*/ 41168 h 1766887"/>
                <a:gd name="T112" fmla="*/ 1265775 w 2143125"/>
                <a:gd name="T113" fmla="*/ 50847 h 1766887"/>
                <a:gd name="T114" fmla="*/ 1534996 w 2143125"/>
                <a:gd name="T115" fmla="*/ 240110 h 1766887"/>
                <a:gd name="T116" fmla="*/ 1704140 w 2143125"/>
                <a:gd name="T117" fmla="*/ 521180 h 1766887"/>
                <a:gd name="T118" fmla="*/ 1547917 w 2143125"/>
                <a:gd name="T119" fmla="*/ 622168 h 1766887"/>
                <a:gd name="T120" fmla="*/ 1435859 w 2143125"/>
                <a:gd name="T121" fmla="*/ 400183 h 1766887"/>
                <a:gd name="T122" fmla="*/ 1246511 w 2143125"/>
                <a:gd name="T123" fmla="*/ 240581 h 176688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143125" h="1766887">
                  <a:moveTo>
                    <a:pt x="1324590" y="1368425"/>
                  </a:moveTo>
                  <a:lnTo>
                    <a:pt x="1334118" y="1388221"/>
                  </a:lnTo>
                  <a:lnTo>
                    <a:pt x="1345499" y="1411449"/>
                  </a:lnTo>
                  <a:lnTo>
                    <a:pt x="1358468" y="1437052"/>
                  </a:lnTo>
                  <a:lnTo>
                    <a:pt x="1372231" y="1463183"/>
                  </a:lnTo>
                  <a:lnTo>
                    <a:pt x="1386523" y="1489050"/>
                  </a:lnTo>
                  <a:lnTo>
                    <a:pt x="1393405" y="1501455"/>
                  </a:lnTo>
                  <a:lnTo>
                    <a:pt x="1400286" y="1513069"/>
                  </a:lnTo>
                  <a:lnTo>
                    <a:pt x="1407168" y="1523891"/>
                  </a:lnTo>
                  <a:lnTo>
                    <a:pt x="1413255" y="1533657"/>
                  </a:lnTo>
                  <a:lnTo>
                    <a:pt x="1419343" y="1542104"/>
                  </a:lnTo>
                  <a:lnTo>
                    <a:pt x="1425165" y="1549494"/>
                  </a:lnTo>
                  <a:lnTo>
                    <a:pt x="1425165" y="1515709"/>
                  </a:lnTo>
                  <a:lnTo>
                    <a:pt x="1425165" y="1511749"/>
                  </a:lnTo>
                  <a:lnTo>
                    <a:pt x="1425959" y="1507526"/>
                  </a:lnTo>
                  <a:lnTo>
                    <a:pt x="1426753" y="1503567"/>
                  </a:lnTo>
                  <a:lnTo>
                    <a:pt x="1427812" y="1499080"/>
                  </a:lnTo>
                  <a:lnTo>
                    <a:pt x="1430459" y="1490897"/>
                  </a:lnTo>
                  <a:lnTo>
                    <a:pt x="1433370" y="1482451"/>
                  </a:lnTo>
                  <a:lnTo>
                    <a:pt x="1436282" y="1474797"/>
                  </a:lnTo>
                  <a:lnTo>
                    <a:pt x="1439193" y="1467406"/>
                  </a:lnTo>
                  <a:lnTo>
                    <a:pt x="1439987" y="1463711"/>
                  </a:lnTo>
                  <a:lnTo>
                    <a:pt x="1441046" y="1460807"/>
                  </a:lnTo>
                  <a:lnTo>
                    <a:pt x="1441310" y="1457640"/>
                  </a:lnTo>
                  <a:lnTo>
                    <a:pt x="1441575" y="1455000"/>
                  </a:lnTo>
                  <a:lnTo>
                    <a:pt x="1441310" y="1452361"/>
                  </a:lnTo>
                  <a:lnTo>
                    <a:pt x="1440781" y="1450249"/>
                  </a:lnTo>
                  <a:lnTo>
                    <a:pt x="1439987" y="1448138"/>
                  </a:lnTo>
                  <a:lnTo>
                    <a:pt x="1438928" y="1446026"/>
                  </a:lnTo>
                  <a:lnTo>
                    <a:pt x="1436017" y="1442331"/>
                  </a:lnTo>
                  <a:lnTo>
                    <a:pt x="1432576" y="1438899"/>
                  </a:lnTo>
                  <a:lnTo>
                    <a:pt x="1429665" y="1434940"/>
                  </a:lnTo>
                  <a:lnTo>
                    <a:pt x="1428077" y="1433093"/>
                  </a:lnTo>
                  <a:lnTo>
                    <a:pt x="1426753" y="1430981"/>
                  </a:lnTo>
                  <a:lnTo>
                    <a:pt x="1425695" y="1428342"/>
                  </a:lnTo>
                  <a:lnTo>
                    <a:pt x="1424636" y="1425966"/>
                  </a:lnTo>
                  <a:lnTo>
                    <a:pt x="1424107" y="1423326"/>
                  </a:lnTo>
                  <a:lnTo>
                    <a:pt x="1424107" y="1419895"/>
                  </a:lnTo>
                  <a:lnTo>
                    <a:pt x="1424107" y="1416728"/>
                  </a:lnTo>
                  <a:lnTo>
                    <a:pt x="1424371" y="1414352"/>
                  </a:lnTo>
                  <a:lnTo>
                    <a:pt x="1424901" y="1411977"/>
                  </a:lnTo>
                  <a:lnTo>
                    <a:pt x="1425959" y="1409601"/>
                  </a:lnTo>
                  <a:lnTo>
                    <a:pt x="1427018" y="1408281"/>
                  </a:lnTo>
                  <a:lnTo>
                    <a:pt x="1428606" y="1406698"/>
                  </a:lnTo>
                  <a:lnTo>
                    <a:pt x="1430194" y="1405642"/>
                  </a:lnTo>
                  <a:lnTo>
                    <a:pt x="1432312" y="1404850"/>
                  </a:lnTo>
                  <a:lnTo>
                    <a:pt x="1434958" y="1403794"/>
                  </a:lnTo>
                  <a:lnTo>
                    <a:pt x="1437605" y="1403266"/>
                  </a:lnTo>
                  <a:lnTo>
                    <a:pt x="1444222" y="1402738"/>
                  </a:lnTo>
                  <a:lnTo>
                    <a:pt x="1452427" y="1402738"/>
                  </a:lnTo>
                  <a:lnTo>
                    <a:pt x="1462220" y="1402211"/>
                  </a:lnTo>
                  <a:lnTo>
                    <a:pt x="1474924" y="1402211"/>
                  </a:lnTo>
                  <a:lnTo>
                    <a:pt x="1484717" y="1402738"/>
                  </a:lnTo>
                  <a:lnTo>
                    <a:pt x="1492922" y="1402738"/>
                  </a:lnTo>
                  <a:lnTo>
                    <a:pt x="1499538" y="1403266"/>
                  </a:lnTo>
                  <a:lnTo>
                    <a:pt x="1502450" y="1403794"/>
                  </a:lnTo>
                  <a:lnTo>
                    <a:pt x="1504832" y="1404850"/>
                  </a:lnTo>
                  <a:lnTo>
                    <a:pt x="1506685" y="1405642"/>
                  </a:lnTo>
                  <a:lnTo>
                    <a:pt x="1508537" y="1406698"/>
                  </a:lnTo>
                  <a:lnTo>
                    <a:pt x="1510125" y="1408281"/>
                  </a:lnTo>
                  <a:lnTo>
                    <a:pt x="1511184" y="1409601"/>
                  </a:lnTo>
                  <a:lnTo>
                    <a:pt x="1511978" y="1411977"/>
                  </a:lnTo>
                  <a:lnTo>
                    <a:pt x="1512507" y="1414352"/>
                  </a:lnTo>
                  <a:lnTo>
                    <a:pt x="1513037" y="1416728"/>
                  </a:lnTo>
                  <a:lnTo>
                    <a:pt x="1513037" y="1419895"/>
                  </a:lnTo>
                  <a:lnTo>
                    <a:pt x="1512772" y="1423326"/>
                  </a:lnTo>
                  <a:lnTo>
                    <a:pt x="1512507" y="1425966"/>
                  </a:lnTo>
                  <a:lnTo>
                    <a:pt x="1511713" y="1428342"/>
                  </a:lnTo>
                  <a:lnTo>
                    <a:pt x="1510390" y="1430981"/>
                  </a:lnTo>
                  <a:lnTo>
                    <a:pt x="1509067" y="1433093"/>
                  </a:lnTo>
                  <a:lnTo>
                    <a:pt x="1507479" y="1434940"/>
                  </a:lnTo>
                  <a:lnTo>
                    <a:pt x="1504303" y="1438899"/>
                  </a:lnTo>
                  <a:lnTo>
                    <a:pt x="1501127" y="1442331"/>
                  </a:lnTo>
                  <a:lnTo>
                    <a:pt x="1498480" y="1446026"/>
                  </a:lnTo>
                  <a:lnTo>
                    <a:pt x="1497156" y="1448138"/>
                  </a:lnTo>
                  <a:lnTo>
                    <a:pt x="1496098" y="1450249"/>
                  </a:lnTo>
                  <a:lnTo>
                    <a:pt x="1495833" y="1452361"/>
                  </a:lnTo>
                  <a:lnTo>
                    <a:pt x="1495568" y="1455000"/>
                  </a:lnTo>
                  <a:lnTo>
                    <a:pt x="1495833" y="1457640"/>
                  </a:lnTo>
                  <a:lnTo>
                    <a:pt x="1496098" y="1460807"/>
                  </a:lnTo>
                  <a:lnTo>
                    <a:pt x="1497156" y="1463711"/>
                  </a:lnTo>
                  <a:lnTo>
                    <a:pt x="1497950" y="1467406"/>
                  </a:lnTo>
                  <a:lnTo>
                    <a:pt x="1500862" y="1474797"/>
                  </a:lnTo>
                  <a:lnTo>
                    <a:pt x="1503509" y="1482451"/>
                  </a:lnTo>
                  <a:lnTo>
                    <a:pt x="1506685" y="1490897"/>
                  </a:lnTo>
                  <a:lnTo>
                    <a:pt x="1509331" y="1499080"/>
                  </a:lnTo>
                  <a:lnTo>
                    <a:pt x="1510390" y="1503567"/>
                  </a:lnTo>
                  <a:lnTo>
                    <a:pt x="1511184" y="1507526"/>
                  </a:lnTo>
                  <a:lnTo>
                    <a:pt x="1511713" y="1511749"/>
                  </a:lnTo>
                  <a:lnTo>
                    <a:pt x="1511978" y="1515709"/>
                  </a:lnTo>
                  <a:lnTo>
                    <a:pt x="1511978" y="1549494"/>
                  </a:lnTo>
                  <a:lnTo>
                    <a:pt x="1517536" y="1542104"/>
                  </a:lnTo>
                  <a:lnTo>
                    <a:pt x="1523624" y="1533921"/>
                  </a:lnTo>
                  <a:lnTo>
                    <a:pt x="1529711" y="1524155"/>
                  </a:lnTo>
                  <a:lnTo>
                    <a:pt x="1536328" y="1513597"/>
                  </a:lnTo>
                  <a:lnTo>
                    <a:pt x="1542945" y="1502247"/>
                  </a:lnTo>
                  <a:lnTo>
                    <a:pt x="1549826" y="1490369"/>
                  </a:lnTo>
                  <a:lnTo>
                    <a:pt x="1563589" y="1465030"/>
                  </a:lnTo>
                  <a:lnTo>
                    <a:pt x="1577352" y="1439163"/>
                  </a:lnTo>
                  <a:lnTo>
                    <a:pt x="1590321" y="1414352"/>
                  </a:lnTo>
                  <a:lnTo>
                    <a:pt x="1601702" y="1391125"/>
                  </a:lnTo>
                  <a:lnTo>
                    <a:pt x="1611495" y="1371329"/>
                  </a:lnTo>
                  <a:lnTo>
                    <a:pt x="1624464" y="1375024"/>
                  </a:lnTo>
                  <a:lnTo>
                    <a:pt x="1637168" y="1378719"/>
                  </a:lnTo>
                  <a:lnTo>
                    <a:pt x="1649608" y="1382678"/>
                  </a:lnTo>
                  <a:lnTo>
                    <a:pt x="1662047" y="1386638"/>
                  </a:lnTo>
                  <a:lnTo>
                    <a:pt x="1673693" y="1390597"/>
                  </a:lnTo>
                  <a:lnTo>
                    <a:pt x="1685603" y="1395348"/>
                  </a:lnTo>
                  <a:lnTo>
                    <a:pt x="1696984" y="1399571"/>
                  </a:lnTo>
                  <a:lnTo>
                    <a:pt x="1708101" y="1404058"/>
                  </a:lnTo>
                  <a:lnTo>
                    <a:pt x="1729274" y="1413032"/>
                  </a:lnTo>
                  <a:lnTo>
                    <a:pt x="1749390" y="1422271"/>
                  </a:lnTo>
                  <a:lnTo>
                    <a:pt x="1767917" y="1431509"/>
                  </a:lnTo>
                  <a:lnTo>
                    <a:pt x="1784591" y="1440483"/>
                  </a:lnTo>
                  <a:lnTo>
                    <a:pt x="1799942" y="1448666"/>
                  </a:lnTo>
                  <a:lnTo>
                    <a:pt x="1813176" y="1456320"/>
                  </a:lnTo>
                  <a:lnTo>
                    <a:pt x="1824821" y="1463447"/>
                  </a:lnTo>
                  <a:lnTo>
                    <a:pt x="1834614" y="1469781"/>
                  </a:lnTo>
                  <a:lnTo>
                    <a:pt x="1848113" y="1478492"/>
                  </a:lnTo>
                  <a:lnTo>
                    <a:pt x="1852612" y="1481923"/>
                  </a:lnTo>
                  <a:lnTo>
                    <a:pt x="1852612" y="1698625"/>
                  </a:lnTo>
                  <a:lnTo>
                    <a:pt x="1462220" y="1698625"/>
                  </a:lnTo>
                  <a:lnTo>
                    <a:pt x="1071562" y="1698625"/>
                  </a:lnTo>
                  <a:lnTo>
                    <a:pt x="1071562" y="1481923"/>
                  </a:lnTo>
                  <a:lnTo>
                    <a:pt x="1076591" y="1478492"/>
                  </a:lnTo>
                  <a:lnTo>
                    <a:pt x="1090883" y="1469254"/>
                  </a:lnTo>
                  <a:lnTo>
                    <a:pt x="1100941" y="1462919"/>
                  </a:lnTo>
                  <a:lnTo>
                    <a:pt x="1113381" y="1455528"/>
                  </a:lnTo>
                  <a:lnTo>
                    <a:pt x="1127408" y="1447082"/>
                  </a:lnTo>
                  <a:lnTo>
                    <a:pt x="1143553" y="1438636"/>
                  </a:lnTo>
                  <a:lnTo>
                    <a:pt x="1161022" y="1429397"/>
                  </a:lnTo>
                  <a:lnTo>
                    <a:pt x="1180608" y="1420159"/>
                  </a:lnTo>
                  <a:lnTo>
                    <a:pt x="1201252" y="1410657"/>
                  </a:lnTo>
                  <a:lnTo>
                    <a:pt x="1223220" y="1401419"/>
                  </a:lnTo>
                  <a:lnTo>
                    <a:pt x="1235130" y="1396668"/>
                  </a:lnTo>
                  <a:lnTo>
                    <a:pt x="1247040" y="1392181"/>
                  </a:lnTo>
                  <a:lnTo>
                    <a:pt x="1259215" y="1387957"/>
                  </a:lnTo>
                  <a:lnTo>
                    <a:pt x="1271655" y="1383470"/>
                  </a:lnTo>
                  <a:lnTo>
                    <a:pt x="1284359" y="1379511"/>
                  </a:lnTo>
                  <a:lnTo>
                    <a:pt x="1297593" y="1375552"/>
                  </a:lnTo>
                  <a:lnTo>
                    <a:pt x="1310827" y="1371856"/>
                  </a:lnTo>
                  <a:lnTo>
                    <a:pt x="1324590" y="1368425"/>
                  </a:lnTo>
                  <a:close/>
                  <a:moveTo>
                    <a:pt x="1462222" y="911225"/>
                  </a:moveTo>
                  <a:lnTo>
                    <a:pt x="1469889" y="911490"/>
                  </a:lnTo>
                  <a:lnTo>
                    <a:pt x="1477557" y="912019"/>
                  </a:lnTo>
                  <a:lnTo>
                    <a:pt x="1485490" y="913078"/>
                  </a:lnTo>
                  <a:lnTo>
                    <a:pt x="1493158" y="914137"/>
                  </a:lnTo>
                  <a:lnTo>
                    <a:pt x="1500826" y="915990"/>
                  </a:lnTo>
                  <a:lnTo>
                    <a:pt x="1508493" y="918108"/>
                  </a:lnTo>
                  <a:lnTo>
                    <a:pt x="1515897" y="920756"/>
                  </a:lnTo>
                  <a:lnTo>
                    <a:pt x="1523300" y="923403"/>
                  </a:lnTo>
                  <a:lnTo>
                    <a:pt x="1530704" y="926845"/>
                  </a:lnTo>
                  <a:lnTo>
                    <a:pt x="1537843" y="930286"/>
                  </a:lnTo>
                  <a:lnTo>
                    <a:pt x="1544718" y="934257"/>
                  </a:lnTo>
                  <a:lnTo>
                    <a:pt x="1551857" y="938758"/>
                  </a:lnTo>
                  <a:lnTo>
                    <a:pt x="1558467" y="943523"/>
                  </a:lnTo>
                  <a:lnTo>
                    <a:pt x="1565077" y="948818"/>
                  </a:lnTo>
                  <a:lnTo>
                    <a:pt x="1571423" y="954377"/>
                  </a:lnTo>
                  <a:lnTo>
                    <a:pt x="1577505" y="960201"/>
                  </a:lnTo>
                  <a:lnTo>
                    <a:pt x="1583322" y="966290"/>
                  </a:lnTo>
                  <a:lnTo>
                    <a:pt x="1588874" y="973173"/>
                  </a:lnTo>
                  <a:lnTo>
                    <a:pt x="1594162" y="979792"/>
                  </a:lnTo>
                  <a:lnTo>
                    <a:pt x="1598922" y="987204"/>
                  </a:lnTo>
                  <a:lnTo>
                    <a:pt x="1603681" y="995411"/>
                  </a:lnTo>
                  <a:lnTo>
                    <a:pt x="1608176" y="1003353"/>
                  </a:lnTo>
                  <a:lnTo>
                    <a:pt x="1612407" y="1011560"/>
                  </a:lnTo>
                  <a:lnTo>
                    <a:pt x="1616109" y="1020561"/>
                  </a:lnTo>
                  <a:lnTo>
                    <a:pt x="1619282" y="1029827"/>
                  </a:lnTo>
                  <a:lnTo>
                    <a:pt x="1622190" y="1039357"/>
                  </a:lnTo>
                  <a:lnTo>
                    <a:pt x="1624570" y="1049152"/>
                  </a:lnTo>
                  <a:lnTo>
                    <a:pt x="1626685" y="1059742"/>
                  </a:lnTo>
                  <a:lnTo>
                    <a:pt x="1628271" y="1070596"/>
                  </a:lnTo>
                  <a:lnTo>
                    <a:pt x="1629594" y="1081450"/>
                  </a:lnTo>
                  <a:lnTo>
                    <a:pt x="1630387" y="1093098"/>
                  </a:lnTo>
                  <a:lnTo>
                    <a:pt x="1630387" y="1104747"/>
                  </a:lnTo>
                  <a:lnTo>
                    <a:pt x="1630122" y="1113218"/>
                  </a:lnTo>
                  <a:lnTo>
                    <a:pt x="1630387" y="1113218"/>
                  </a:lnTo>
                  <a:lnTo>
                    <a:pt x="1634353" y="1113483"/>
                  </a:lnTo>
                  <a:lnTo>
                    <a:pt x="1638055" y="1114012"/>
                  </a:lnTo>
                  <a:lnTo>
                    <a:pt x="1641756" y="1115336"/>
                  </a:lnTo>
                  <a:lnTo>
                    <a:pt x="1645194" y="1117189"/>
                  </a:lnTo>
                  <a:lnTo>
                    <a:pt x="1648631" y="1119307"/>
                  </a:lnTo>
                  <a:lnTo>
                    <a:pt x="1651804" y="1121690"/>
                  </a:lnTo>
                  <a:lnTo>
                    <a:pt x="1654448" y="1124602"/>
                  </a:lnTo>
                  <a:lnTo>
                    <a:pt x="1657357" y="1128043"/>
                  </a:lnTo>
                  <a:lnTo>
                    <a:pt x="1659736" y="1131220"/>
                  </a:lnTo>
                  <a:lnTo>
                    <a:pt x="1661852" y="1135191"/>
                  </a:lnTo>
                  <a:lnTo>
                    <a:pt x="1663703" y="1139427"/>
                  </a:lnTo>
                  <a:lnTo>
                    <a:pt x="1665289" y="1143927"/>
                  </a:lnTo>
                  <a:lnTo>
                    <a:pt x="1666876" y="1148693"/>
                  </a:lnTo>
                  <a:lnTo>
                    <a:pt x="1667669" y="1153193"/>
                  </a:lnTo>
                  <a:lnTo>
                    <a:pt x="1667933" y="1158488"/>
                  </a:lnTo>
                  <a:lnTo>
                    <a:pt x="1668462" y="1163253"/>
                  </a:lnTo>
                  <a:lnTo>
                    <a:pt x="1668462" y="1166165"/>
                  </a:lnTo>
                  <a:lnTo>
                    <a:pt x="1667933" y="1168548"/>
                  </a:lnTo>
                  <a:lnTo>
                    <a:pt x="1667404" y="1171195"/>
                  </a:lnTo>
                  <a:lnTo>
                    <a:pt x="1666876" y="1173578"/>
                  </a:lnTo>
                  <a:lnTo>
                    <a:pt x="1665025" y="1178608"/>
                  </a:lnTo>
                  <a:lnTo>
                    <a:pt x="1662381" y="1183108"/>
                  </a:lnTo>
                  <a:lnTo>
                    <a:pt x="1659472" y="1187344"/>
                  </a:lnTo>
                  <a:lnTo>
                    <a:pt x="1656035" y="1191844"/>
                  </a:lnTo>
                  <a:lnTo>
                    <a:pt x="1652069" y="1195551"/>
                  </a:lnTo>
                  <a:lnTo>
                    <a:pt x="1648102" y="1199257"/>
                  </a:lnTo>
                  <a:lnTo>
                    <a:pt x="1643343" y="1202434"/>
                  </a:lnTo>
                  <a:lnTo>
                    <a:pt x="1638848" y="1205346"/>
                  </a:lnTo>
                  <a:lnTo>
                    <a:pt x="1634089" y="1207729"/>
                  </a:lnTo>
                  <a:lnTo>
                    <a:pt x="1629594" y="1209846"/>
                  </a:lnTo>
                  <a:lnTo>
                    <a:pt x="1624834" y="1211700"/>
                  </a:lnTo>
                  <a:lnTo>
                    <a:pt x="1620339" y="1213023"/>
                  </a:lnTo>
                  <a:lnTo>
                    <a:pt x="1616109" y="1213553"/>
                  </a:lnTo>
                  <a:lnTo>
                    <a:pt x="1611878" y="1214082"/>
                  </a:lnTo>
                  <a:lnTo>
                    <a:pt x="1611349" y="1214082"/>
                  </a:lnTo>
                  <a:lnTo>
                    <a:pt x="1608705" y="1222024"/>
                  </a:lnTo>
                  <a:lnTo>
                    <a:pt x="1605532" y="1229966"/>
                  </a:lnTo>
                  <a:lnTo>
                    <a:pt x="1602095" y="1237908"/>
                  </a:lnTo>
                  <a:lnTo>
                    <a:pt x="1598657" y="1245586"/>
                  </a:lnTo>
                  <a:lnTo>
                    <a:pt x="1595220" y="1253528"/>
                  </a:lnTo>
                  <a:lnTo>
                    <a:pt x="1591518" y="1261205"/>
                  </a:lnTo>
                  <a:lnTo>
                    <a:pt x="1587552" y="1268618"/>
                  </a:lnTo>
                  <a:lnTo>
                    <a:pt x="1583586" y="1275501"/>
                  </a:lnTo>
                  <a:lnTo>
                    <a:pt x="1579620" y="1282649"/>
                  </a:lnTo>
                  <a:lnTo>
                    <a:pt x="1575389" y="1289532"/>
                  </a:lnTo>
                  <a:lnTo>
                    <a:pt x="1570895" y="1296415"/>
                  </a:lnTo>
                  <a:lnTo>
                    <a:pt x="1566664" y="1302769"/>
                  </a:lnTo>
                  <a:lnTo>
                    <a:pt x="1562169" y="1308857"/>
                  </a:lnTo>
                  <a:lnTo>
                    <a:pt x="1557410" y="1315211"/>
                  </a:lnTo>
                  <a:lnTo>
                    <a:pt x="1552650" y="1320771"/>
                  </a:lnTo>
                  <a:lnTo>
                    <a:pt x="1547626" y="1326330"/>
                  </a:lnTo>
                  <a:lnTo>
                    <a:pt x="1542603" y="1331360"/>
                  </a:lnTo>
                  <a:lnTo>
                    <a:pt x="1537843" y="1336655"/>
                  </a:lnTo>
                  <a:lnTo>
                    <a:pt x="1532555" y="1341420"/>
                  </a:lnTo>
                  <a:lnTo>
                    <a:pt x="1527531" y="1345920"/>
                  </a:lnTo>
                  <a:lnTo>
                    <a:pt x="1522243" y="1349891"/>
                  </a:lnTo>
                  <a:lnTo>
                    <a:pt x="1516690" y="1353862"/>
                  </a:lnTo>
                  <a:lnTo>
                    <a:pt x="1511666" y="1357304"/>
                  </a:lnTo>
                  <a:lnTo>
                    <a:pt x="1506378" y="1360481"/>
                  </a:lnTo>
                  <a:lnTo>
                    <a:pt x="1500826" y="1363393"/>
                  </a:lnTo>
                  <a:lnTo>
                    <a:pt x="1495273" y="1366040"/>
                  </a:lnTo>
                  <a:lnTo>
                    <a:pt x="1489720" y="1368158"/>
                  </a:lnTo>
                  <a:lnTo>
                    <a:pt x="1484432" y="1370011"/>
                  </a:lnTo>
                  <a:lnTo>
                    <a:pt x="1478879" y="1371335"/>
                  </a:lnTo>
                  <a:lnTo>
                    <a:pt x="1473327" y="1372129"/>
                  </a:lnTo>
                  <a:lnTo>
                    <a:pt x="1467774" y="1373188"/>
                  </a:lnTo>
                  <a:lnTo>
                    <a:pt x="1462222" y="1373188"/>
                  </a:lnTo>
                  <a:lnTo>
                    <a:pt x="1456669" y="1372659"/>
                  </a:lnTo>
                  <a:lnTo>
                    <a:pt x="1451116" y="1372129"/>
                  </a:lnTo>
                  <a:lnTo>
                    <a:pt x="1445564" y="1371335"/>
                  </a:lnTo>
                  <a:lnTo>
                    <a:pt x="1440011" y="1370011"/>
                  </a:lnTo>
                  <a:lnTo>
                    <a:pt x="1434458" y="1368158"/>
                  </a:lnTo>
                  <a:lnTo>
                    <a:pt x="1428906" y="1366040"/>
                  </a:lnTo>
                  <a:lnTo>
                    <a:pt x="1423353" y="1363393"/>
                  </a:lnTo>
                  <a:lnTo>
                    <a:pt x="1418329" y="1360481"/>
                  </a:lnTo>
                  <a:lnTo>
                    <a:pt x="1412777" y="1357304"/>
                  </a:lnTo>
                  <a:lnTo>
                    <a:pt x="1407488" y="1353598"/>
                  </a:lnTo>
                  <a:lnTo>
                    <a:pt x="1401936" y="1349891"/>
                  </a:lnTo>
                  <a:lnTo>
                    <a:pt x="1396648" y="1345656"/>
                  </a:lnTo>
                  <a:lnTo>
                    <a:pt x="1391624" y="1341420"/>
                  </a:lnTo>
                  <a:lnTo>
                    <a:pt x="1386600" y="1336390"/>
                  </a:lnTo>
                  <a:lnTo>
                    <a:pt x="1381576" y="1331360"/>
                  </a:lnTo>
                  <a:lnTo>
                    <a:pt x="1376288" y="1326330"/>
                  </a:lnTo>
                  <a:lnTo>
                    <a:pt x="1371793" y="1320771"/>
                  </a:lnTo>
                  <a:lnTo>
                    <a:pt x="1366769" y="1314682"/>
                  </a:lnTo>
                  <a:lnTo>
                    <a:pt x="1362274" y="1308593"/>
                  </a:lnTo>
                  <a:lnTo>
                    <a:pt x="1357515" y="1302504"/>
                  </a:lnTo>
                  <a:lnTo>
                    <a:pt x="1353284" y="1295885"/>
                  </a:lnTo>
                  <a:lnTo>
                    <a:pt x="1348525" y="1289267"/>
                  </a:lnTo>
                  <a:lnTo>
                    <a:pt x="1344559" y="1282384"/>
                  </a:lnTo>
                  <a:lnTo>
                    <a:pt x="1340328" y="1275236"/>
                  </a:lnTo>
                  <a:lnTo>
                    <a:pt x="1336362" y="1267824"/>
                  </a:lnTo>
                  <a:lnTo>
                    <a:pt x="1332660" y="1260411"/>
                  </a:lnTo>
                  <a:lnTo>
                    <a:pt x="1328958" y="1252998"/>
                  </a:lnTo>
                  <a:lnTo>
                    <a:pt x="1325521" y="1245321"/>
                  </a:lnTo>
                  <a:lnTo>
                    <a:pt x="1322084" y="1237379"/>
                  </a:lnTo>
                  <a:lnTo>
                    <a:pt x="1318646" y="1229437"/>
                  </a:lnTo>
                  <a:lnTo>
                    <a:pt x="1315738" y="1221230"/>
                  </a:lnTo>
                  <a:lnTo>
                    <a:pt x="1312829" y="1213288"/>
                  </a:lnTo>
                  <a:lnTo>
                    <a:pt x="1308863" y="1212494"/>
                  </a:lnTo>
                  <a:lnTo>
                    <a:pt x="1304632" y="1211170"/>
                  </a:lnTo>
                  <a:lnTo>
                    <a:pt x="1300137" y="1209582"/>
                  </a:lnTo>
                  <a:lnTo>
                    <a:pt x="1295907" y="1207729"/>
                  </a:lnTo>
                  <a:lnTo>
                    <a:pt x="1291676" y="1205346"/>
                  </a:lnTo>
                  <a:lnTo>
                    <a:pt x="1287446" y="1202963"/>
                  </a:lnTo>
                  <a:lnTo>
                    <a:pt x="1283215" y="1199787"/>
                  </a:lnTo>
                  <a:lnTo>
                    <a:pt x="1279513" y="1196610"/>
                  </a:lnTo>
                  <a:lnTo>
                    <a:pt x="1275812" y="1193168"/>
                  </a:lnTo>
                  <a:lnTo>
                    <a:pt x="1272639" y="1189462"/>
                  </a:lnTo>
                  <a:lnTo>
                    <a:pt x="1269466" y="1185491"/>
                  </a:lnTo>
                  <a:lnTo>
                    <a:pt x="1267086" y="1181520"/>
                  </a:lnTo>
                  <a:lnTo>
                    <a:pt x="1264971" y="1177284"/>
                  </a:lnTo>
                  <a:lnTo>
                    <a:pt x="1263384" y="1173048"/>
                  </a:lnTo>
                  <a:lnTo>
                    <a:pt x="1262327" y="1168283"/>
                  </a:lnTo>
                  <a:lnTo>
                    <a:pt x="1262062" y="1163253"/>
                  </a:lnTo>
                  <a:lnTo>
                    <a:pt x="1262062" y="1158753"/>
                  </a:lnTo>
                  <a:lnTo>
                    <a:pt x="1262591" y="1154252"/>
                  </a:lnTo>
                  <a:lnTo>
                    <a:pt x="1263384" y="1149752"/>
                  </a:lnTo>
                  <a:lnTo>
                    <a:pt x="1264442" y="1145516"/>
                  </a:lnTo>
                  <a:lnTo>
                    <a:pt x="1265764" y="1141545"/>
                  </a:lnTo>
                  <a:lnTo>
                    <a:pt x="1267350" y="1137574"/>
                  </a:lnTo>
                  <a:lnTo>
                    <a:pt x="1269201" y="1134132"/>
                  </a:lnTo>
                  <a:lnTo>
                    <a:pt x="1271317" y="1130426"/>
                  </a:lnTo>
                  <a:lnTo>
                    <a:pt x="1273432" y="1127249"/>
                  </a:lnTo>
                  <a:lnTo>
                    <a:pt x="1275812" y="1124602"/>
                  </a:lnTo>
                  <a:lnTo>
                    <a:pt x="1278720" y="1121690"/>
                  </a:lnTo>
                  <a:lnTo>
                    <a:pt x="1281364" y="1119572"/>
                  </a:lnTo>
                  <a:lnTo>
                    <a:pt x="1284537" y="1117454"/>
                  </a:lnTo>
                  <a:lnTo>
                    <a:pt x="1287710" y="1115865"/>
                  </a:lnTo>
                  <a:lnTo>
                    <a:pt x="1290619" y="1114542"/>
                  </a:lnTo>
                  <a:lnTo>
                    <a:pt x="1294056" y="1113748"/>
                  </a:lnTo>
                  <a:lnTo>
                    <a:pt x="1293792" y="1104747"/>
                  </a:lnTo>
                  <a:lnTo>
                    <a:pt x="1294056" y="1093098"/>
                  </a:lnTo>
                  <a:lnTo>
                    <a:pt x="1294849" y="1081450"/>
                  </a:lnTo>
                  <a:lnTo>
                    <a:pt x="1295907" y="1070596"/>
                  </a:lnTo>
                  <a:lnTo>
                    <a:pt x="1297758" y="1059742"/>
                  </a:lnTo>
                  <a:lnTo>
                    <a:pt x="1299873" y="1049152"/>
                  </a:lnTo>
                  <a:lnTo>
                    <a:pt x="1302517" y="1039357"/>
                  </a:lnTo>
                  <a:lnTo>
                    <a:pt x="1305161" y="1029827"/>
                  </a:lnTo>
                  <a:lnTo>
                    <a:pt x="1308599" y="1020561"/>
                  </a:lnTo>
                  <a:lnTo>
                    <a:pt x="1312300" y="1011560"/>
                  </a:lnTo>
                  <a:lnTo>
                    <a:pt x="1316267" y="1003353"/>
                  </a:lnTo>
                  <a:lnTo>
                    <a:pt x="1320497" y="995411"/>
                  </a:lnTo>
                  <a:lnTo>
                    <a:pt x="1325257" y="987204"/>
                  </a:lnTo>
                  <a:lnTo>
                    <a:pt x="1330545" y="979792"/>
                  </a:lnTo>
                  <a:lnTo>
                    <a:pt x="1335569" y="973173"/>
                  </a:lnTo>
                  <a:lnTo>
                    <a:pt x="1341121" y="966290"/>
                  </a:lnTo>
                  <a:lnTo>
                    <a:pt x="1347203" y="960201"/>
                  </a:lnTo>
                  <a:lnTo>
                    <a:pt x="1353284" y="954377"/>
                  </a:lnTo>
                  <a:lnTo>
                    <a:pt x="1359366" y="948818"/>
                  </a:lnTo>
                  <a:lnTo>
                    <a:pt x="1365976" y="943523"/>
                  </a:lnTo>
                  <a:lnTo>
                    <a:pt x="1372586" y="938758"/>
                  </a:lnTo>
                  <a:lnTo>
                    <a:pt x="1379461" y="934257"/>
                  </a:lnTo>
                  <a:lnTo>
                    <a:pt x="1386600" y="930286"/>
                  </a:lnTo>
                  <a:lnTo>
                    <a:pt x="1393475" y="926845"/>
                  </a:lnTo>
                  <a:lnTo>
                    <a:pt x="1400878" y="923403"/>
                  </a:lnTo>
                  <a:lnTo>
                    <a:pt x="1408282" y="920756"/>
                  </a:lnTo>
                  <a:lnTo>
                    <a:pt x="1415950" y="918108"/>
                  </a:lnTo>
                  <a:lnTo>
                    <a:pt x="1423353" y="915990"/>
                  </a:lnTo>
                  <a:lnTo>
                    <a:pt x="1431285" y="914137"/>
                  </a:lnTo>
                  <a:lnTo>
                    <a:pt x="1438953" y="913078"/>
                  </a:lnTo>
                  <a:lnTo>
                    <a:pt x="1446621" y="912019"/>
                  </a:lnTo>
                  <a:lnTo>
                    <a:pt x="1454289" y="911490"/>
                  </a:lnTo>
                  <a:lnTo>
                    <a:pt x="1462222" y="911225"/>
                  </a:lnTo>
                  <a:close/>
                  <a:moveTo>
                    <a:pt x="291651" y="693737"/>
                  </a:moveTo>
                  <a:lnTo>
                    <a:pt x="583302" y="984877"/>
                  </a:lnTo>
                  <a:lnTo>
                    <a:pt x="385339" y="984877"/>
                  </a:lnTo>
                  <a:lnTo>
                    <a:pt x="387986" y="998615"/>
                  </a:lnTo>
                  <a:lnTo>
                    <a:pt x="390103" y="1012618"/>
                  </a:lnTo>
                  <a:lnTo>
                    <a:pt x="392749" y="1026356"/>
                  </a:lnTo>
                  <a:lnTo>
                    <a:pt x="395925" y="1040094"/>
                  </a:lnTo>
                  <a:lnTo>
                    <a:pt x="399101" y="1053567"/>
                  </a:lnTo>
                  <a:lnTo>
                    <a:pt x="402806" y="1066777"/>
                  </a:lnTo>
                  <a:lnTo>
                    <a:pt x="406512" y="1080251"/>
                  </a:lnTo>
                  <a:lnTo>
                    <a:pt x="410481" y="1093460"/>
                  </a:lnTo>
                  <a:lnTo>
                    <a:pt x="414716" y="1106406"/>
                  </a:lnTo>
                  <a:lnTo>
                    <a:pt x="418950" y="1119351"/>
                  </a:lnTo>
                  <a:lnTo>
                    <a:pt x="423979" y="1132297"/>
                  </a:lnTo>
                  <a:lnTo>
                    <a:pt x="429007" y="1144978"/>
                  </a:lnTo>
                  <a:lnTo>
                    <a:pt x="434036" y="1157395"/>
                  </a:lnTo>
                  <a:lnTo>
                    <a:pt x="439594" y="1170076"/>
                  </a:lnTo>
                  <a:lnTo>
                    <a:pt x="445151" y="1182493"/>
                  </a:lnTo>
                  <a:lnTo>
                    <a:pt x="451238" y="1194646"/>
                  </a:lnTo>
                  <a:lnTo>
                    <a:pt x="457326" y="1206799"/>
                  </a:lnTo>
                  <a:lnTo>
                    <a:pt x="463677" y="1218688"/>
                  </a:lnTo>
                  <a:lnTo>
                    <a:pt x="470558" y="1230576"/>
                  </a:lnTo>
                  <a:lnTo>
                    <a:pt x="477439" y="1242201"/>
                  </a:lnTo>
                  <a:lnTo>
                    <a:pt x="484320" y="1253825"/>
                  </a:lnTo>
                  <a:lnTo>
                    <a:pt x="491731" y="1265186"/>
                  </a:lnTo>
                  <a:lnTo>
                    <a:pt x="499141" y="1276282"/>
                  </a:lnTo>
                  <a:lnTo>
                    <a:pt x="506816" y="1287378"/>
                  </a:lnTo>
                  <a:lnTo>
                    <a:pt x="515021" y="1298210"/>
                  </a:lnTo>
                  <a:lnTo>
                    <a:pt x="523225" y="1309042"/>
                  </a:lnTo>
                  <a:lnTo>
                    <a:pt x="531694" y="1319609"/>
                  </a:lnTo>
                  <a:lnTo>
                    <a:pt x="539898" y="1330177"/>
                  </a:lnTo>
                  <a:lnTo>
                    <a:pt x="548897" y="1340216"/>
                  </a:lnTo>
                  <a:lnTo>
                    <a:pt x="557895" y="1350256"/>
                  </a:lnTo>
                  <a:lnTo>
                    <a:pt x="567158" y="1360295"/>
                  </a:lnTo>
                  <a:lnTo>
                    <a:pt x="576156" y="1369806"/>
                  </a:lnTo>
                  <a:lnTo>
                    <a:pt x="585948" y="1379317"/>
                  </a:lnTo>
                  <a:lnTo>
                    <a:pt x="595741" y="1388563"/>
                  </a:lnTo>
                  <a:lnTo>
                    <a:pt x="605533" y="1397810"/>
                  </a:lnTo>
                  <a:lnTo>
                    <a:pt x="615855" y="1406793"/>
                  </a:lnTo>
                  <a:lnTo>
                    <a:pt x="625912" y="1415775"/>
                  </a:lnTo>
                  <a:lnTo>
                    <a:pt x="636498" y="1424229"/>
                  </a:lnTo>
                  <a:lnTo>
                    <a:pt x="647084" y="1432684"/>
                  </a:lnTo>
                  <a:lnTo>
                    <a:pt x="657935" y="1440609"/>
                  </a:lnTo>
                  <a:lnTo>
                    <a:pt x="668786" y="1448535"/>
                  </a:lnTo>
                  <a:lnTo>
                    <a:pt x="680166" y="1456461"/>
                  </a:lnTo>
                  <a:lnTo>
                    <a:pt x="691282" y="1464123"/>
                  </a:lnTo>
                  <a:lnTo>
                    <a:pt x="702927" y="1471520"/>
                  </a:lnTo>
                  <a:lnTo>
                    <a:pt x="714836" y="1478389"/>
                  </a:lnTo>
                  <a:lnTo>
                    <a:pt x="726481" y="1485258"/>
                  </a:lnTo>
                  <a:lnTo>
                    <a:pt x="738391" y="1492127"/>
                  </a:lnTo>
                  <a:lnTo>
                    <a:pt x="750565" y="1498203"/>
                  </a:lnTo>
                  <a:lnTo>
                    <a:pt x="762739" y="1504544"/>
                  </a:lnTo>
                  <a:lnTo>
                    <a:pt x="775178" y="1510620"/>
                  </a:lnTo>
                  <a:lnTo>
                    <a:pt x="787882" y="1516433"/>
                  </a:lnTo>
                  <a:lnTo>
                    <a:pt x="800320" y="1521717"/>
                  </a:lnTo>
                  <a:lnTo>
                    <a:pt x="813289" y="1526736"/>
                  </a:lnTo>
                  <a:lnTo>
                    <a:pt x="826257" y="1532020"/>
                  </a:lnTo>
                  <a:lnTo>
                    <a:pt x="839489" y="1536776"/>
                  </a:lnTo>
                  <a:lnTo>
                    <a:pt x="852722" y="1541267"/>
                  </a:lnTo>
                  <a:lnTo>
                    <a:pt x="865955" y="1545494"/>
                  </a:lnTo>
                  <a:lnTo>
                    <a:pt x="879717" y="1549193"/>
                  </a:lnTo>
                  <a:lnTo>
                    <a:pt x="893479" y="1553420"/>
                  </a:lnTo>
                  <a:lnTo>
                    <a:pt x="906977" y="1556590"/>
                  </a:lnTo>
                  <a:lnTo>
                    <a:pt x="921004" y="1559760"/>
                  </a:lnTo>
                  <a:lnTo>
                    <a:pt x="935030" y="1562931"/>
                  </a:lnTo>
                  <a:lnTo>
                    <a:pt x="949322" y="1565308"/>
                  </a:lnTo>
                  <a:lnTo>
                    <a:pt x="963613" y="1567686"/>
                  </a:lnTo>
                  <a:lnTo>
                    <a:pt x="932119" y="1766887"/>
                  </a:lnTo>
                  <a:lnTo>
                    <a:pt x="913329" y="1763717"/>
                  </a:lnTo>
                  <a:lnTo>
                    <a:pt x="894538" y="1760018"/>
                  </a:lnTo>
                  <a:lnTo>
                    <a:pt x="876012" y="1756319"/>
                  </a:lnTo>
                  <a:lnTo>
                    <a:pt x="857486" y="1752092"/>
                  </a:lnTo>
                  <a:lnTo>
                    <a:pt x="839225" y="1747601"/>
                  </a:lnTo>
                  <a:lnTo>
                    <a:pt x="821493" y="1742581"/>
                  </a:lnTo>
                  <a:lnTo>
                    <a:pt x="803496" y="1737033"/>
                  </a:lnTo>
                  <a:lnTo>
                    <a:pt x="785500" y="1731485"/>
                  </a:lnTo>
                  <a:lnTo>
                    <a:pt x="768032" y="1725409"/>
                  </a:lnTo>
                  <a:lnTo>
                    <a:pt x="750830" y="1719068"/>
                  </a:lnTo>
                  <a:lnTo>
                    <a:pt x="733627" y="1712464"/>
                  </a:lnTo>
                  <a:lnTo>
                    <a:pt x="716689" y="1705330"/>
                  </a:lnTo>
                  <a:lnTo>
                    <a:pt x="700016" y="1697933"/>
                  </a:lnTo>
                  <a:lnTo>
                    <a:pt x="683342" y="1690271"/>
                  </a:lnTo>
                  <a:lnTo>
                    <a:pt x="666934" y="1682346"/>
                  </a:lnTo>
                  <a:lnTo>
                    <a:pt x="650525" y="1673891"/>
                  </a:lnTo>
                  <a:lnTo>
                    <a:pt x="634646" y="1665437"/>
                  </a:lnTo>
                  <a:lnTo>
                    <a:pt x="618766" y="1656455"/>
                  </a:lnTo>
                  <a:lnTo>
                    <a:pt x="603416" y="1647208"/>
                  </a:lnTo>
                  <a:lnTo>
                    <a:pt x="588066" y="1637697"/>
                  </a:lnTo>
                  <a:lnTo>
                    <a:pt x="572980" y="1627658"/>
                  </a:lnTo>
                  <a:lnTo>
                    <a:pt x="558160" y="1617618"/>
                  </a:lnTo>
                  <a:lnTo>
                    <a:pt x="543339" y="1607051"/>
                  </a:lnTo>
                  <a:lnTo>
                    <a:pt x="528783" y="1596483"/>
                  </a:lnTo>
                  <a:lnTo>
                    <a:pt x="514756" y="1585651"/>
                  </a:lnTo>
                  <a:lnTo>
                    <a:pt x="500729" y="1574291"/>
                  </a:lnTo>
                  <a:lnTo>
                    <a:pt x="487232" y="1562931"/>
                  </a:lnTo>
                  <a:lnTo>
                    <a:pt x="473734" y="1550778"/>
                  </a:lnTo>
                  <a:lnTo>
                    <a:pt x="460237" y="1538889"/>
                  </a:lnTo>
                  <a:lnTo>
                    <a:pt x="447533" y="1526472"/>
                  </a:lnTo>
                  <a:lnTo>
                    <a:pt x="434830" y="1514319"/>
                  </a:lnTo>
                  <a:lnTo>
                    <a:pt x="422126" y="1501374"/>
                  </a:lnTo>
                  <a:lnTo>
                    <a:pt x="410217" y="1488428"/>
                  </a:lnTo>
                  <a:lnTo>
                    <a:pt x="398043" y="1474954"/>
                  </a:lnTo>
                  <a:lnTo>
                    <a:pt x="386398" y="1461216"/>
                  </a:lnTo>
                  <a:lnTo>
                    <a:pt x="375018" y="1447743"/>
                  </a:lnTo>
                  <a:lnTo>
                    <a:pt x="363902" y="1433476"/>
                  </a:lnTo>
                  <a:lnTo>
                    <a:pt x="353051" y="1419474"/>
                  </a:lnTo>
                  <a:lnTo>
                    <a:pt x="342729" y="1404943"/>
                  </a:lnTo>
                  <a:lnTo>
                    <a:pt x="332408" y="1390413"/>
                  </a:lnTo>
                  <a:lnTo>
                    <a:pt x="322616" y="1375354"/>
                  </a:lnTo>
                  <a:lnTo>
                    <a:pt x="312823" y="1360295"/>
                  </a:lnTo>
                  <a:lnTo>
                    <a:pt x="303560" y="1345236"/>
                  </a:lnTo>
                  <a:lnTo>
                    <a:pt x="294562" y="1329649"/>
                  </a:lnTo>
                  <a:lnTo>
                    <a:pt x="285564" y="1314061"/>
                  </a:lnTo>
                  <a:lnTo>
                    <a:pt x="277359" y="1298210"/>
                  </a:lnTo>
                  <a:lnTo>
                    <a:pt x="268890" y="1282094"/>
                  </a:lnTo>
                  <a:lnTo>
                    <a:pt x="261215" y="1265978"/>
                  </a:lnTo>
                  <a:lnTo>
                    <a:pt x="253805" y="1249598"/>
                  </a:lnTo>
                  <a:lnTo>
                    <a:pt x="246395" y="1232954"/>
                  </a:lnTo>
                  <a:lnTo>
                    <a:pt x="239514" y="1216310"/>
                  </a:lnTo>
                  <a:lnTo>
                    <a:pt x="233162" y="1199402"/>
                  </a:lnTo>
                  <a:lnTo>
                    <a:pt x="227075" y="1182229"/>
                  </a:lnTo>
                  <a:lnTo>
                    <a:pt x="221252" y="1164792"/>
                  </a:lnTo>
                  <a:lnTo>
                    <a:pt x="215695" y="1147620"/>
                  </a:lnTo>
                  <a:lnTo>
                    <a:pt x="210666" y="1130183"/>
                  </a:lnTo>
                  <a:lnTo>
                    <a:pt x="205638" y="1112218"/>
                  </a:lnTo>
                  <a:lnTo>
                    <a:pt x="201403" y="1094517"/>
                  </a:lnTo>
                  <a:lnTo>
                    <a:pt x="197169" y="1076552"/>
                  </a:lnTo>
                  <a:lnTo>
                    <a:pt x="193463" y="1058323"/>
                  </a:lnTo>
                  <a:lnTo>
                    <a:pt x="190023" y="1040358"/>
                  </a:lnTo>
                  <a:lnTo>
                    <a:pt x="186847" y="1022128"/>
                  </a:lnTo>
                  <a:lnTo>
                    <a:pt x="184465" y="1003635"/>
                  </a:lnTo>
                  <a:lnTo>
                    <a:pt x="182083" y="984877"/>
                  </a:lnTo>
                  <a:lnTo>
                    <a:pt x="0" y="984877"/>
                  </a:lnTo>
                  <a:lnTo>
                    <a:pt x="291651" y="693737"/>
                  </a:lnTo>
                  <a:close/>
                  <a:moveTo>
                    <a:pt x="869208" y="600075"/>
                  </a:moveTo>
                  <a:lnTo>
                    <a:pt x="871538" y="600075"/>
                  </a:lnTo>
                  <a:lnTo>
                    <a:pt x="874126" y="600075"/>
                  </a:lnTo>
                  <a:lnTo>
                    <a:pt x="876456" y="600344"/>
                  </a:lnTo>
                  <a:lnTo>
                    <a:pt x="878526" y="600882"/>
                  </a:lnTo>
                  <a:lnTo>
                    <a:pt x="880597" y="601958"/>
                  </a:lnTo>
                  <a:lnTo>
                    <a:pt x="882668" y="602764"/>
                  </a:lnTo>
                  <a:lnTo>
                    <a:pt x="884997" y="604109"/>
                  </a:lnTo>
                  <a:lnTo>
                    <a:pt x="886809" y="605723"/>
                  </a:lnTo>
                  <a:lnTo>
                    <a:pt x="888621" y="607067"/>
                  </a:lnTo>
                  <a:lnTo>
                    <a:pt x="889915" y="608681"/>
                  </a:lnTo>
                  <a:lnTo>
                    <a:pt x="891209" y="610563"/>
                  </a:lnTo>
                  <a:lnTo>
                    <a:pt x="892503" y="612715"/>
                  </a:lnTo>
                  <a:lnTo>
                    <a:pt x="893538" y="615135"/>
                  </a:lnTo>
                  <a:lnTo>
                    <a:pt x="894315" y="617286"/>
                  </a:lnTo>
                  <a:lnTo>
                    <a:pt x="894833" y="619438"/>
                  </a:lnTo>
                  <a:lnTo>
                    <a:pt x="895091" y="621858"/>
                  </a:lnTo>
                  <a:lnTo>
                    <a:pt x="895350" y="624547"/>
                  </a:lnTo>
                  <a:lnTo>
                    <a:pt x="895091" y="626967"/>
                  </a:lnTo>
                  <a:lnTo>
                    <a:pt x="894833" y="629388"/>
                  </a:lnTo>
                  <a:lnTo>
                    <a:pt x="894315" y="632077"/>
                  </a:lnTo>
                  <a:lnTo>
                    <a:pt x="893538" y="634228"/>
                  </a:lnTo>
                  <a:lnTo>
                    <a:pt x="892503" y="636380"/>
                  </a:lnTo>
                  <a:lnTo>
                    <a:pt x="891209" y="638531"/>
                  </a:lnTo>
                  <a:lnTo>
                    <a:pt x="889915" y="640414"/>
                  </a:lnTo>
                  <a:lnTo>
                    <a:pt x="888621" y="642027"/>
                  </a:lnTo>
                  <a:lnTo>
                    <a:pt x="886809" y="643641"/>
                  </a:lnTo>
                  <a:lnTo>
                    <a:pt x="884997" y="644985"/>
                  </a:lnTo>
                  <a:lnTo>
                    <a:pt x="882668" y="646330"/>
                  </a:lnTo>
                  <a:lnTo>
                    <a:pt x="880597" y="647406"/>
                  </a:lnTo>
                  <a:lnTo>
                    <a:pt x="878526" y="648212"/>
                  </a:lnTo>
                  <a:lnTo>
                    <a:pt x="876456" y="648750"/>
                  </a:lnTo>
                  <a:lnTo>
                    <a:pt x="874126" y="649288"/>
                  </a:lnTo>
                  <a:lnTo>
                    <a:pt x="871538" y="649288"/>
                  </a:lnTo>
                  <a:lnTo>
                    <a:pt x="869208" y="649288"/>
                  </a:lnTo>
                  <a:lnTo>
                    <a:pt x="866879" y="648750"/>
                  </a:lnTo>
                  <a:lnTo>
                    <a:pt x="864290" y="648212"/>
                  </a:lnTo>
                  <a:lnTo>
                    <a:pt x="862220" y="647406"/>
                  </a:lnTo>
                  <a:lnTo>
                    <a:pt x="860149" y="646330"/>
                  </a:lnTo>
                  <a:lnTo>
                    <a:pt x="858337" y="644985"/>
                  </a:lnTo>
                  <a:lnTo>
                    <a:pt x="856267" y="643641"/>
                  </a:lnTo>
                  <a:lnTo>
                    <a:pt x="854714" y="642027"/>
                  </a:lnTo>
                  <a:lnTo>
                    <a:pt x="853161" y="640414"/>
                  </a:lnTo>
                  <a:lnTo>
                    <a:pt x="851608" y="638531"/>
                  </a:lnTo>
                  <a:lnTo>
                    <a:pt x="850572" y="636380"/>
                  </a:lnTo>
                  <a:lnTo>
                    <a:pt x="849537" y="634228"/>
                  </a:lnTo>
                  <a:lnTo>
                    <a:pt x="848761" y="632077"/>
                  </a:lnTo>
                  <a:lnTo>
                    <a:pt x="847984" y="629388"/>
                  </a:lnTo>
                  <a:lnTo>
                    <a:pt x="847725" y="626967"/>
                  </a:lnTo>
                  <a:lnTo>
                    <a:pt x="847725" y="624547"/>
                  </a:lnTo>
                  <a:lnTo>
                    <a:pt x="847725" y="621858"/>
                  </a:lnTo>
                  <a:lnTo>
                    <a:pt x="847984" y="619438"/>
                  </a:lnTo>
                  <a:lnTo>
                    <a:pt x="848761" y="617286"/>
                  </a:lnTo>
                  <a:lnTo>
                    <a:pt x="849537" y="615135"/>
                  </a:lnTo>
                  <a:lnTo>
                    <a:pt x="850572" y="612715"/>
                  </a:lnTo>
                  <a:lnTo>
                    <a:pt x="851608" y="610563"/>
                  </a:lnTo>
                  <a:lnTo>
                    <a:pt x="853161" y="608681"/>
                  </a:lnTo>
                  <a:lnTo>
                    <a:pt x="854714" y="607067"/>
                  </a:lnTo>
                  <a:lnTo>
                    <a:pt x="856267" y="605723"/>
                  </a:lnTo>
                  <a:lnTo>
                    <a:pt x="858337" y="604109"/>
                  </a:lnTo>
                  <a:lnTo>
                    <a:pt x="860149" y="602764"/>
                  </a:lnTo>
                  <a:lnTo>
                    <a:pt x="862220" y="601958"/>
                  </a:lnTo>
                  <a:lnTo>
                    <a:pt x="864290" y="600882"/>
                  </a:lnTo>
                  <a:lnTo>
                    <a:pt x="866879" y="600344"/>
                  </a:lnTo>
                  <a:lnTo>
                    <a:pt x="869208" y="600075"/>
                  </a:lnTo>
                  <a:close/>
                  <a:moveTo>
                    <a:pt x="939775" y="566737"/>
                  </a:moveTo>
                  <a:lnTo>
                    <a:pt x="942182" y="566737"/>
                  </a:lnTo>
                  <a:lnTo>
                    <a:pt x="944856" y="566737"/>
                  </a:lnTo>
                  <a:lnTo>
                    <a:pt x="947264" y="567005"/>
                  </a:lnTo>
                  <a:lnTo>
                    <a:pt x="949671" y="567540"/>
                  </a:lnTo>
                  <a:lnTo>
                    <a:pt x="951810" y="568609"/>
                  </a:lnTo>
                  <a:lnTo>
                    <a:pt x="953950" y="569412"/>
                  </a:lnTo>
                  <a:lnTo>
                    <a:pt x="955822" y="570749"/>
                  </a:lnTo>
                  <a:lnTo>
                    <a:pt x="957695" y="572354"/>
                  </a:lnTo>
                  <a:lnTo>
                    <a:pt x="959567" y="573959"/>
                  </a:lnTo>
                  <a:lnTo>
                    <a:pt x="961172" y="575563"/>
                  </a:lnTo>
                  <a:lnTo>
                    <a:pt x="962776" y="577436"/>
                  </a:lnTo>
                  <a:lnTo>
                    <a:pt x="964114" y="579575"/>
                  </a:lnTo>
                  <a:lnTo>
                    <a:pt x="964916" y="581715"/>
                  </a:lnTo>
                  <a:lnTo>
                    <a:pt x="965986" y="583855"/>
                  </a:lnTo>
                  <a:lnTo>
                    <a:pt x="966521" y="586262"/>
                  </a:lnTo>
                  <a:lnTo>
                    <a:pt x="966788" y="588402"/>
                  </a:lnTo>
                  <a:lnTo>
                    <a:pt x="966788" y="591076"/>
                  </a:lnTo>
                  <a:lnTo>
                    <a:pt x="966788" y="593751"/>
                  </a:lnTo>
                  <a:lnTo>
                    <a:pt x="966521" y="595890"/>
                  </a:lnTo>
                  <a:lnTo>
                    <a:pt x="965986" y="598565"/>
                  </a:lnTo>
                  <a:lnTo>
                    <a:pt x="964916" y="600705"/>
                  </a:lnTo>
                  <a:lnTo>
                    <a:pt x="964114" y="602844"/>
                  </a:lnTo>
                  <a:lnTo>
                    <a:pt x="962776" y="604984"/>
                  </a:lnTo>
                  <a:lnTo>
                    <a:pt x="961172" y="606856"/>
                  </a:lnTo>
                  <a:lnTo>
                    <a:pt x="959567" y="608461"/>
                  </a:lnTo>
                  <a:lnTo>
                    <a:pt x="957695" y="610333"/>
                  </a:lnTo>
                  <a:lnTo>
                    <a:pt x="955822" y="611671"/>
                  </a:lnTo>
                  <a:lnTo>
                    <a:pt x="953950" y="612741"/>
                  </a:lnTo>
                  <a:lnTo>
                    <a:pt x="951810" y="613810"/>
                  </a:lnTo>
                  <a:lnTo>
                    <a:pt x="949671" y="614613"/>
                  </a:lnTo>
                  <a:lnTo>
                    <a:pt x="947264" y="615415"/>
                  </a:lnTo>
                  <a:lnTo>
                    <a:pt x="944856" y="615683"/>
                  </a:lnTo>
                  <a:lnTo>
                    <a:pt x="942182" y="615950"/>
                  </a:lnTo>
                  <a:lnTo>
                    <a:pt x="939775" y="615683"/>
                  </a:lnTo>
                  <a:lnTo>
                    <a:pt x="937367" y="615415"/>
                  </a:lnTo>
                  <a:lnTo>
                    <a:pt x="934960" y="614613"/>
                  </a:lnTo>
                  <a:lnTo>
                    <a:pt x="932553" y="613810"/>
                  </a:lnTo>
                  <a:lnTo>
                    <a:pt x="930413" y="612741"/>
                  </a:lnTo>
                  <a:lnTo>
                    <a:pt x="928541" y="611671"/>
                  </a:lnTo>
                  <a:lnTo>
                    <a:pt x="926669" y="610333"/>
                  </a:lnTo>
                  <a:lnTo>
                    <a:pt x="924797" y="608461"/>
                  </a:lnTo>
                  <a:lnTo>
                    <a:pt x="923192" y="606856"/>
                  </a:lnTo>
                  <a:lnTo>
                    <a:pt x="922122" y="604984"/>
                  </a:lnTo>
                  <a:lnTo>
                    <a:pt x="920785" y="602844"/>
                  </a:lnTo>
                  <a:lnTo>
                    <a:pt x="919447" y="600705"/>
                  </a:lnTo>
                  <a:lnTo>
                    <a:pt x="918913" y="598565"/>
                  </a:lnTo>
                  <a:lnTo>
                    <a:pt x="918378" y="595890"/>
                  </a:lnTo>
                  <a:lnTo>
                    <a:pt x="917575" y="593751"/>
                  </a:lnTo>
                  <a:lnTo>
                    <a:pt x="917575" y="591076"/>
                  </a:lnTo>
                  <a:lnTo>
                    <a:pt x="917575" y="588402"/>
                  </a:lnTo>
                  <a:lnTo>
                    <a:pt x="918378" y="586262"/>
                  </a:lnTo>
                  <a:lnTo>
                    <a:pt x="918913" y="583855"/>
                  </a:lnTo>
                  <a:lnTo>
                    <a:pt x="919447" y="581715"/>
                  </a:lnTo>
                  <a:lnTo>
                    <a:pt x="920785" y="579575"/>
                  </a:lnTo>
                  <a:lnTo>
                    <a:pt x="922122" y="577436"/>
                  </a:lnTo>
                  <a:lnTo>
                    <a:pt x="923192" y="575563"/>
                  </a:lnTo>
                  <a:lnTo>
                    <a:pt x="924797" y="573959"/>
                  </a:lnTo>
                  <a:lnTo>
                    <a:pt x="926669" y="572354"/>
                  </a:lnTo>
                  <a:lnTo>
                    <a:pt x="928541" y="570749"/>
                  </a:lnTo>
                  <a:lnTo>
                    <a:pt x="930413" y="569412"/>
                  </a:lnTo>
                  <a:lnTo>
                    <a:pt x="932553" y="568609"/>
                  </a:lnTo>
                  <a:lnTo>
                    <a:pt x="934960" y="567540"/>
                  </a:lnTo>
                  <a:lnTo>
                    <a:pt x="937367" y="567005"/>
                  </a:lnTo>
                  <a:lnTo>
                    <a:pt x="939775" y="566737"/>
                  </a:lnTo>
                  <a:close/>
                  <a:moveTo>
                    <a:pt x="798367" y="566737"/>
                  </a:moveTo>
                  <a:lnTo>
                    <a:pt x="801027" y="566737"/>
                  </a:lnTo>
                  <a:lnTo>
                    <a:pt x="803687" y="566737"/>
                  </a:lnTo>
                  <a:lnTo>
                    <a:pt x="805815" y="567005"/>
                  </a:lnTo>
                  <a:lnTo>
                    <a:pt x="808209" y="567540"/>
                  </a:lnTo>
                  <a:lnTo>
                    <a:pt x="810337" y="568609"/>
                  </a:lnTo>
                  <a:lnTo>
                    <a:pt x="812465" y="569412"/>
                  </a:lnTo>
                  <a:lnTo>
                    <a:pt x="814860" y="570749"/>
                  </a:lnTo>
                  <a:lnTo>
                    <a:pt x="816722" y="572354"/>
                  </a:lnTo>
                  <a:lnTo>
                    <a:pt x="818052" y="573959"/>
                  </a:lnTo>
                  <a:lnTo>
                    <a:pt x="819648" y="575563"/>
                  </a:lnTo>
                  <a:lnTo>
                    <a:pt x="821244" y="577436"/>
                  </a:lnTo>
                  <a:lnTo>
                    <a:pt x="822574" y="579575"/>
                  </a:lnTo>
                  <a:lnTo>
                    <a:pt x="823372" y="581715"/>
                  </a:lnTo>
                  <a:lnTo>
                    <a:pt x="824436" y="583855"/>
                  </a:lnTo>
                  <a:lnTo>
                    <a:pt x="824968" y="586262"/>
                  </a:lnTo>
                  <a:lnTo>
                    <a:pt x="825234" y="588402"/>
                  </a:lnTo>
                  <a:lnTo>
                    <a:pt x="825500" y="591076"/>
                  </a:lnTo>
                  <a:lnTo>
                    <a:pt x="825234" y="593751"/>
                  </a:lnTo>
                  <a:lnTo>
                    <a:pt x="824968" y="595890"/>
                  </a:lnTo>
                  <a:lnTo>
                    <a:pt x="824436" y="598565"/>
                  </a:lnTo>
                  <a:lnTo>
                    <a:pt x="823372" y="600705"/>
                  </a:lnTo>
                  <a:lnTo>
                    <a:pt x="822574" y="602844"/>
                  </a:lnTo>
                  <a:lnTo>
                    <a:pt x="821244" y="604984"/>
                  </a:lnTo>
                  <a:lnTo>
                    <a:pt x="819648" y="606856"/>
                  </a:lnTo>
                  <a:lnTo>
                    <a:pt x="818052" y="608461"/>
                  </a:lnTo>
                  <a:lnTo>
                    <a:pt x="816722" y="610333"/>
                  </a:lnTo>
                  <a:lnTo>
                    <a:pt x="814860" y="611671"/>
                  </a:lnTo>
                  <a:lnTo>
                    <a:pt x="812465" y="612741"/>
                  </a:lnTo>
                  <a:lnTo>
                    <a:pt x="810337" y="613810"/>
                  </a:lnTo>
                  <a:lnTo>
                    <a:pt x="808209" y="614613"/>
                  </a:lnTo>
                  <a:lnTo>
                    <a:pt x="805815" y="615415"/>
                  </a:lnTo>
                  <a:lnTo>
                    <a:pt x="803687" y="615683"/>
                  </a:lnTo>
                  <a:lnTo>
                    <a:pt x="801027" y="615950"/>
                  </a:lnTo>
                  <a:lnTo>
                    <a:pt x="798367" y="615683"/>
                  </a:lnTo>
                  <a:lnTo>
                    <a:pt x="796238" y="615415"/>
                  </a:lnTo>
                  <a:lnTo>
                    <a:pt x="793578" y="614613"/>
                  </a:lnTo>
                  <a:lnTo>
                    <a:pt x="791450" y="613810"/>
                  </a:lnTo>
                  <a:lnTo>
                    <a:pt x="789322" y="612741"/>
                  </a:lnTo>
                  <a:lnTo>
                    <a:pt x="787194" y="611671"/>
                  </a:lnTo>
                  <a:lnTo>
                    <a:pt x="785332" y="610333"/>
                  </a:lnTo>
                  <a:lnTo>
                    <a:pt x="783736" y="608461"/>
                  </a:lnTo>
                  <a:lnTo>
                    <a:pt x="781874" y="606856"/>
                  </a:lnTo>
                  <a:lnTo>
                    <a:pt x="780544" y="604984"/>
                  </a:lnTo>
                  <a:lnTo>
                    <a:pt x="779479" y="602844"/>
                  </a:lnTo>
                  <a:lnTo>
                    <a:pt x="778415" y="600705"/>
                  </a:lnTo>
                  <a:lnTo>
                    <a:pt x="777617" y="598565"/>
                  </a:lnTo>
                  <a:lnTo>
                    <a:pt x="777085" y="595890"/>
                  </a:lnTo>
                  <a:lnTo>
                    <a:pt x="776553" y="593751"/>
                  </a:lnTo>
                  <a:lnTo>
                    <a:pt x="776287" y="591076"/>
                  </a:lnTo>
                  <a:lnTo>
                    <a:pt x="776553" y="588402"/>
                  </a:lnTo>
                  <a:lnTo>
                    <a:pt x="777085" y="586262"/>
                  </a:lnTo>
                  <a:lnTo>
                    <a:pt x="777617" y="583855"/>
                  </a:lnTo>
                  <a:lnTo>
                    <a:pt x="778415" y="581715"/>
                  </a:lnTo>
                  <a:lnTo>
                    <a:pt x="779479" y="579575"/>
                  </a:lnTo>
                  <a:lnTo>
                    <a:pt x="780544" y="577436"/>
                  </a:lnTo>
                  <a:lnTo>
                    <a:pt x="781874" y="575563"/>
                  </a:lnTo>
                  <a:lnTo>
                    <a:pt x="783736" y="573959"/>
                  </a:lnTo>
                  <a:lnTo>
                    <a:pt x="785332" y="572354"/>
                  </a:lnTo>
                  <a:lnTo>
                    <a:pt x="787194" y="570749"/>
                  </a:lnTo>
                  <a:lnTo>
                    <a:pt x="789322" y="569412"/>
                  </a:lnTo>
                  <a:lnTo>
                    <a:pt x="791450" y="568609"/>
                  </a:lnTo>
                  <a:lnTo>
                    <a:pt x="793578" y="567540"/>
                  </a:lnTo>
                  <a:lnTo>
                    <a:pt x="796238" y="567005"/>
                  </a:lnTo>
                  <a:lnTo>
                    <a:pt x="798367" y="566737"/>
                  </a:lnTo>
                  <a:close/>
                  <a:moveTo>
                    <a:pt x="660880" y="555625"/>
                  </a:moveTo>
                  <a:lnTo>
                    <a:pt x="662202" y="555890"/>
                  </a:lnTo>
                  <a:lnTo>
                    <a:pt x="663789" y="555890"/>
                  </a:lnTo>
                  <a:lnTo>
                    <a:pt x="667227" y="557213"/>
                  </a:lnTo>
                  <a:lnTo>
                    <a:pt x="670930" y="559065"/>
                  </a:lnTo>
                  <a:lnTo>
                    <a:pt x="675162" y="561711"/>
                  </a:lnTo>
                  <a:lnTo>
                    <a:pt x="679658" y="565150"/>
                  </a:lnTo>
                  <a:lnTo>
                    <a:pt x="684154" y="569119"/>
                  </a:lnTo>
                  <a:lnTo>
                    <a:pt x="689443" y="573352"/>
                  </a:lnTo>
                  <a:lnTo>
                    <a:pt x="700287" y="583936"/>
                  </a:lnTo>
                  <a:lnTo>
                    <a:pt x="711924" y="595842"/>
                  </a:lnTo>
                  <a:lnTo>
                    <a:pt x="724883" y="609071"/>
                  </a:lnTo>
                  <a:lnTo>
                    <a:pt x="738371" y="622829"/>
                  </a:lnTo>
                  <a:lnTo>
                    <a:pt x="752653" y="636588"/>
                  </a:lnTo>
                  <a:lnTo>
                    <a:pt x="760323" y="643467"/>
                  </a:lnTo>
                  <a:lnTo>
                    <a:pt x="767728" y="650082"/>
                  </a:lnTo>
                  <a:lnTo>
                    <a:pt x="775662" y="656696"/>
                  </a:lnTo>
                  <a:lnTo>
                    <a:pt x="783332" y="662782"/>
                  </a:lnTo>
                  <a:lnTo>
                    <a:pt x="791266" y="668602"/>
                  </a:lnTo>
                  <a:lnTo>
                    <a:pt x="799730" y="674159"/>
                  </a:lnTo>
                  <a:lnTo>
                    <a:pt x="807928" y="679450"/>
                  </a:lnTo>
                  <a:lnTo>
                    <a:pt x="816392" y="684213"/>
                  </a:lnTo>
                  <a:lnTo>
                    <a:pt x="824590" y="688182"/>
                  </a:lnTo>
                  <a:lnTo>
                    <a:pt x="833318" y="691621"/>
                  </a:lnTo>
                  <a:lnTo>
                    <a:pt x="841781" y="694267"/>
                  </a:lnTo>
                  <a:lnTo>
                    <a:pt x="846277" y="695590"/>
                  </a:lnTo>
                  <a:lnTo>
                    <a:pt x="850509" y="696384"/>
                  </a:lnTo>
                  <a:lnTo>
                    <a:pt x="854740" y="696913"/>
                  </a:lnTo>
                  <a:lnTo>
                    <a:pt x="859237" y="697707"/>
                  </a:lnTo>
                  <a:lnTo>
                    <a:pt x="863468" y="697971"/>
                  </a:lnTo>
                  <a:lnTo>
                    <a:pt x="867700" y="697971"/>
                  </a:lnTo>
                  <a:lnTo>
                    <a:pt x="872196" y="697971"/>
                  </a:lnTo>
                  <a:lnTo>
                    <a:pt x="876427" y="697707"/>
                  </a:lnTo>
                  <a:lnTo>
                    <a:pt x="880924" y="696913"/>
                  </a:lnTo>
                  <a:lnTo>
                    <a:pt x="885420" y="696384"/>
                  </a:lnTo>
                  <a:lnTo>
                    <a:pt x="893883" y="694267"/>
                  </a:lnTo>
                  <a:lnTo>
                    <a:pt x="902875" y="691886"/>
                  </a:lnTo>
                  <a:lnTo>
                    <a:pt x="911603" y="688446"/>
                  </a:lnTo>
                  <a:lnTo>
                    <a:pt x="920066" y="684477"/>
                  </a:lnTo>
                  <a:lnTo>
                    <a:pt x="928794" y="679980"/>
                  </a:lnTo>
                  <a:lnTo>
                    <a:pt x="937521" y="675217"/>
                  </a:lnTo>
                  <a:lnTo>
                    <a:pt x="945720" y="669661"/>
                  </a:lnTo>
                  <a:lnTo>
                    <a:pt x="953919" y="664104"/>
                  </a:lnTo>
                  <a:lnTo>
                    <a:pt x="962382" y="658019"/>
                  </a:lnTo>
                  <a:lnTo>
                    <a:pt x="970316" y="651669"/>
                  </a:lnTo>
                  <a:lnTo>
                    <a:pt x="978515" y="645319"/>
                  </a:lnTo>
                  <a:lnTo>
                    <a:pt x="986449" y="638704"/>
                  </a:lnTo>
                  <a:lnTo>
                    <a:pt x="1001524" y="625475"/>
                  </a:lnTo>
                  <a:lnTo>
                    <a:pt x="1016070" y="612246"/>
                  </a:lnTo>
                  <a:lnTo>
                    <a:pt x="1029559" y="599546"/>
                  </a:lnTo>
                  <a:lnTo>
                    <a:pt x="1042253" y="588169"/>
                  </a:lnTo>
                  <a:lnTo>
                    <a:pt x="1053626" y="578115"/>
                  </a:lnTo>
                  <a:lnTo>
                    <a:pt x="1059180" y="573881"/>
                  </a:lnTo>
                  <a:lnTo>
                    <a:pt x="1063940" y="570177"/>
                  </a:lnTo>
                  <a:lnTo>
                    <a:pt x="1068701" y="567002"/>
                  </a:lnTo>
                  <a:lnTo>
                    <a:pt x="1072933" y="564621"/>
                  </a:lnTo>
                  <a:lnTo>
                    <a:pt x="1076900" y="562769"/>
                  </a:lnTo>
                  <a:lnTo>
                    <a:pt x="1080602" y="561711"/>
                  </a:lnTo>
                  <a:lnTo>
                    <a:pt x="1082454" y="561446"/>
                  </a:lnTo>
                  <a:lnTo>
                    <a:pt x="1084041" y="561711"/>
                  </a:lnTo>
                  <a:lnTo>
                    <a:pt x="1085627" y="561711"/>
                  </a:lnTo>
                  <a:lnTo>
                    <a:pt x="1086950" y="562240"/>
                  </a:lnTo>
                  <a:lnTo>
                    <a:pt x="1098322" y="567531"/>
                  </a:lnTo>
                  <a:lnTo>
                    <a:pt x="1109430" y="572823"/>
                  </a:lnTo>
                  <a:lnTo>
                    <a:pt x="1119480" y="578115"/>
                  </a:lnTo>
                  <a:lnTo>
                    <a:pt x="1129266" y="582877"/>
                  </a:lnTo>
                  <a:lnTo>
                    <a:pt x="1146721" y="592931"/>
                  </a:lnTo>
                  <a:lnTo>
                    <a:pt x="1161267" y="601398"/>
                  </a:lnTo>
                  <a:lnTo>
                    <a:pt x="1173433" y="608806"/>
                  </a:lnTo>
                  <a:lnTo>
                    <a:pt x="1182161" y="614363"/>
                  </a:lnTo>
                  <a:lnTo>
                    <a:pt x="1189037" y="619390"/>
                  </a:lnTo>
                  <a:lnTo>
                    <a:pt x="1189037" y="656961"/>
                  </a:lnTo>
                  <a:lnTo>
                    <a:pt x="1189037" y="823913"/>
                  </a:lnTo>
                  <a:lnTo>
                    <a:pt x="541337" y="823913"/>
                  </a:lnTo>
                  <a:lnTo>
                    <a:pt x="541337" y="656961"/>
                  </a:lnTo>
                  <a:lnTo>
                    <a:pt x="541337" y="619390"/>
                  </a:lnTo>
                  <a:lnTo>
                    <a:pt x="549535" y="613834"/>
                  </a:lnTo>
                  <a:lnTo>
                    <a:pt x="559321" y="607219"/>
                  </a:lnTo>
                  <a:lnTo>
                    <a:pt x="573074" y="599017"/>
                  </a:lnTo>
                  <a:lnTo>
                    <a:pt x="590000" y="589492"/>
                  </a:lnTo>
                  <a:lnTo>
                    <a:pt x="599521" y="584200"/>
                  </a:lnTo>
                  <a:lnTo>
                    <a:pt x="609836" y="578644"/>
                  </a:lnTo>
                  <a:lnTo>
                    <a:pt x="620944" y="573088"/>
                  </a:lnTo>
                  <a:lnTo>
                    <a:pt x="632846" y="567531"/>
                  </a:lnTo>
                  <a:lnTo>
                    <a:pt x="645012" y="561975"/>
                  </a:lnTo>
                  <a:lnTo>
                    <a:pt x="657971" y="556154"/>
                  </a:lnTo>
                  <a:lnTo>
                    <a:pt x="659293" y="555890"/>
                  </a:lnTo>
                  <a:lnTo>
                    <a:pt x="660880" y="555625"/>
                  </a:lnTo>
                  <a:close/>
                  <a:moveTo>
                    <a:pt x="1010944" y="534987"/>
                  </a:moveTo>
                  <a:lnTo>
                    <a:pt x="1013351" y="534987"/>
                  </a:lnTo>
                  <a:lnTo>
                    <a:pt x="1015758" y="534987"/>
                  </a:lnTo>
                  <a:lnTo>
                    <a:pt x="1018433" y="535246"/>
                  </a:lnTo>
                  <a:lnTo>
                    <a:pt x="1020840" y="536022"/>
                  </a:lnTo>
                  <a:lnTo>
                    <a:pt x="1022980" y="536799"/>
                  </a:lnTo>
                  <a:lnTo>
                    <a:pt x="1025120" y="537834"/>
                  </a:lnTo>
                  <a:lnTo>
                    <a:pt x="1027527" y="538870"/>
                  </a:lnTo>
                  <a:lnTo>
                    <a:pt x="1029399" y="540423"/>
                  </a:lnTo>
                  <a:lnTo>
                    <a:pt x="1030736" y="541976"/>
                  </a:lnTo>
                  <a:lnTo>
                    <a:pt x="1032341" y="543787"/>
                  </a:lnTo>
                  <a:lnTo>
                    <a:pt x="1033946" y="545599"/>
                  </a:lnTo>
                  <a:lnTo>
                    <a:pt x="1035283" y="547411"/>
                  </a:lnTo>
                  <a:lnTo>
                    <a:pt x="1036086" y="549482"/>
                  </a:lnTo>
                  <a:lnTo>
                    <a:pt x="1037155" y="551552"/>
                  </a:lnTo>
                  <a:lnTo>
                    <a:pt x="1037690" y="553882"/>
                  </a:lnTo>
                  <a:lnTo>
                    <a:pt x="1037958" y="556470"/>
                  </a:lnTo>
                  <a:lnTo>
                    <a:pt x="1038225" y="558800"/>
                  </a:lnTo>
                  <a:lnTo>
                    <a:pt x="1037958" y="561129"/>
                  </a:lnTo>
                  <a:lnTo>
                    <a:pt x="1037690" y="563717"/>
                  </a:lnTo>
                  <a:lnTo>
                    <a:pt x="1037155" y="565788"/>
                  </a:lnTo>
                  <a:lnTo>
                    <a:pt x="1036086" y="568118"/>
                  </a:lnTo>
                  <a:lnTo>
                    <a:pt x="1035283" y="569929"/>
                  </a:lnTo>
                  <a:lnTo>
                    <a:pt x="1033946" y="572000"/>
                  </a:lnTo>
                  <a:lnTo>
                    <a:pt x="1032341" y="573812"/>
                  </a:lnTo>
                  <a:lnTo>
                    <a:pt x="1030736" y="575624"/>
                  </a:lnTo>
                  <a:lnTo>
                    <a:pt x="1029399" y="577177"/>
                  </a:lnTo>
                  <a:lnTo>
                    <a:pt x="1027527" y="578471"/>
                  </a:lnTo>
                  <a:lnTo>
                    <a:pt x="1025120" y="579506"/>
                  </a:lnTo>
                  <a:lnTo>
                    <a:pt x="1022980" y="580541"/>
                  </a:lnTo>
                  <a:lnTo>
                    <a:pt x="1020840" y="581318"/>
                  </a:lnTo>
                  <a:lnTo>
                    <a:pt x="1018433" y="582094"/>
                  </a:lnTo>
                  <a:lnTo>
                    <a:pt x="1015758" y="582353"/>
                  </a:lnTo>
                  <a:lnTo>
                    <a:pt x="1013351" y="582612"/>
                  </a:lnTo>
                  <a:lnTo>
                    <a:pt x="1010944" y="582353"/>
                  </a:lnTo>
                  <a:lnTo>
                    <a:pt x="1008537" y="582094"/>
                  </a:lnTo>
                  <a:lnTo>
                    <a:pt x="1006130" y="581318"/>
                  </a:lnTo>
                  <a:lnTo>
                    <a:pt x="1003990" y="580541"/>
                  </a:lnTo>
                  <a:lnTo>
                    <a:pt x="1001850" y="579506"/>
                  </a:lnTo>
                  <a:lnTo>
                    <a:pt x="999711" y="578471"/>
                  </a:lnTo>
                  <a:lnTo>
                    <a:pt x="997838" y="577177"/>
                  </a:lnTo>
                  <a:lnTo>
                    <a:pt x="996234" y="575624"/>
                  </a:lnTo>
                  <a:lnTo>
                    <a:pt x="994629" y="573812"/>
                  </a:lnTo>
                  <a:lnTo>
                    <a:pt x="993024" y="572000"/>
                  </a:lnTo>
                  <a:lnTo>
                    <a:pt x="991954" y="569929"/>
                  </a:lnTo>
                  <a:lnTo>
                    <a:pt x="990884" y="568118"/>
                  </a:lnTo>
                  <a:lnTo>
                    <a:pt x="990082" y="565788"/>
                  </a:lnTo>
                  <a:lnTo>
                    <a:pt x="989280" y="563717"/>
                  </a:lnTo>
                  <a:lnTo>
                    <a:pt x="989012" y="561129"/>
                  </a:lnTo>
                  <a:lnTo>
                    <a:pt x="989012" y="558800"/>
                  </a:lnTo>
                  <a:lnTo>
                    <a:pt x="989012" y="556470"/>
                  </a:lnTo>
                  <a:lnTo>
                    <a:pt x="989280" y="553882"/>
                  </a:lnTo>
                  <a:lnTo>
                    <a:pt x="990082" y="551552"/>
                  </a:lnTo>
                  <a:lnTo>
                    <a:pt x="990884" y="549482"/>
                  </a:lnTo>
                  <a:lnTo>
                    <a:pt x="991954" y="547411"/>
                  </a:lnTo>
                  <a:lnTo>
                    <a:pt x="993024" y="545599"/>
                  </a:lnTo>
                  <a:lnTo>
                    <a:pt x="994629" y="543787"/>
                  </a:lnTo>
                  <a:lnTo>
                    <a:pt x="996234" y="541976"/>
                  </a:lnTo>
                  <a:lnTo>
                    <a:pt x="997838" y="540423"/>
                  </a:lnTo>
                  <a:lnTo>
                    <a:pt x="999711" y="538870"/>
                  </a:lnTo>
                  <a:lnTo>
                    <a:pt x="1001850" y="537834"/>
                  </a:lnTo>
                  <a:lnTo>
                    <a:pt x="1003990" y="536799"/>
                  </a:lnTo>
                  <a:lnTo>
                    <a:pt x="1006130" y="536022"/>
                  </a:lnTo>
                  <a:lnTo>
                    <a:pt x="1008537" y="535246"/>
                  </a:lnTo>
                  <a:lnTo>
                    <a:pt x="1010944" y="534987"/>
                  </a:lnTo>
                  <a:close/>
                  <a:moveTo>
                    <a:pt x="727050" y="534987"/>
                  </a:moveTo>
                  <a:lnTo>
                    <a:pt x="729457" y="534987"/>
                  </a:lnTo>
                  <a:lnTo>
                    <a:pt x="732131" y="534987"/>
                  </a:lnTo>
                  <a:lnTo>
                    <a:pt x="734539" y="535246"/>
                  </a:lnTo>
                  <a:lnTo>
                    <a:pt x="736678" y="536022"/>
                  </a:lnTo>
                  <a:lnTo>
                    <a:pt x="739085" y="536799"/>
                  </a:lnTo>
                  <a:lnTo>
                    <a:pt x="741493" y="537834"/>
                  </a:lnTo>
                  <a:lnTo>
                    <a:pt x="743365" y="538870"/>
                  </a:lnTo>
                  <a:lnTo>
                    <a:pt x="745237" y="540423"/>
                  </a:lnTo>
                  <a:lnTo>
                    <a:pt x="747109" y="541976"/>
                  </a:lnTo>
                  <a:lnTo>
                    <a:pt x="748447" y="543787"/>
                  </a:lnTo>
                  <a:lnTo>
                    <a:pt x="749784" y="545599"/>
                  </a:lnTo>
                  <a:lnTo>
                    <a:pt x="751121" y="547411"/>
                  </a:lnTo>
                  <a:lnTo>
                    <a:pt x="752191" y="549482"/>
                  </a:lnTo>
                  <a:lnTo>
                    <a:pt x="752993" y="551552"/>
                  </a:lnTo>
                  <a:lnTo>
                    <a:pt x="753528" y="553882"/>
                  </a:lnTo>
                  <a:lnTo>
                    <a:pt x="753796" y="556470"/>
                  </a:lnTo>
                  <a:lnTo>
                    <a:pt x="754063" y="558800"/>
                  </a:lnTo>
                  <a:lnTo>
                    <a:pt x="753796" y="561129"/>
                  </a:lnTo>
                  <a:lnTo>
                    <a:pt x="753528" y="563717"/>
                  </a:lnTo>
                  <a:lnTo>
                    <a:pt x="752993" y="565788"/>
                  </a:lnTo>
                  <a:lnTo>
                    <a:pt x="752191" y="568118"/>
                  </a:lnTo>
                  <a:lnTo>
                    <a:pt x="751121" y="569929"/>
                  </a:lnTo>
                  <a:lnTo>
                    <a:pt x="749784" y="572000"/>
                  </a:lnTo>
                  <a:lnTo>
                    <a:pt x="748447" y="573812"/>
                  </a:lnTo>
                  <a:lnTo>
                    <a:pt x="747109" y="575624"/>
                  </a:lnTo>
                  <a:lnTo>
                    <a:pt x="745237" y="577177"/>
                  </a:lnTo>
                  <a:lnTo>
                    <a:pt x="743365" y="578471"/>
                  </a:lnTo>
                  <a:lnTo>
                    <a:pt x="741493" y="579506"/>
                  </a:lnTo>
                  <a:lnTo>
                    <a:pt x="739085" y="580541"/>
                  </a:lnTo>
                  <a:lnTo>
                    <a:pt x="736678" y="581318"/>
                  </a:lnTo>
                  <a:lnTo>
                    <a:pt x="734539" y="582094"/>
                  </a:lnTo>
                  <a:lnTo>
                    <a:pt x="732131" y="582353"/>
                  </a:lnTo>
                  <a:lnTo>
                    <a:pt x="729457" y="582612"/>
                  </a:lnTo>
                  <a:lnTo>
                    <a:pt x="727050" y="582353"/>
                  </a:lnTo>
                  <a:lnTo>
                    <a:pt x="724642" y="582094"/>
                  </a:lnTo>
                  <a:lnTo>
                    <a:pt x="722235" y="581318"/>
                  </a:lnTo>
                  <a:lnTo>
                    <a:pt x="719828" y="580541"/>
                  </a:lnTo>
                  <a:lnTo>
                    <a:pt x="717688" y="579506"/>
                  </a:lnTo>
                  <a:lnTo>
                    <a:pt x="715816" y="578471"/>
                  </a:lnTo>
                  <a:lnTo>
                    <a:pt x="713944" y="577177"/>
                  </a:lnTo>
                  <a:lnTo>
                    <a:pt x="712072" y="575624"/>
                  </a:lnTo>
                  <a:lnTo>
                    <a:pt x="710467" y="573812"/>
                  </a:lnTo>
                  <a:lnTo>
                    <a:pt x="708862" y="572000"/>
                  </a:lnTo>
                  <a:lnTo>
                    <a:pt x="707792" y="569929"/>
                  </a:lnTo>
                  <a:lnTo>
                    <a:pt x="706722" y="568118"/>
                  </a:lnTo>
                  <a:lnTo>
                    <a:pt x="705920" y="565788"/>
                  </a:lnTo>
                  <a:lnTo>
                    <a:pt x="705118" y="563717"/>
                  </a:lnTo>
                  <a:lnTo>
                    <a:pt x="704850" y="561129"/>
                  </a:lnTo>
                  <a:lnTo>
                    <a:pt x="704850" y="558800"/>
                  </a:lnTo>
                  <a:lnTo>
                    <a:pt x="704850" y="556470"/>
                  </a:lnTo>
                  <a:lnTo>
                    <a:pt x="705118" y="553882"/>
                  </a:lnTo>
                  <a:lnTo>
                    <a:pt x="705920" y="551552"/>
                  </a:lnTo>
                  <a:lnTo>
                    <a:pt x="706722" y="549482"/>
                  </a:lnTo>
                  <a:lnTo>
                    <a:pt x="707792" y="547411"/>
                  </a:lnTo>
                  <a:lnTo>
                    <a:pt x="708862" y="545599"/>
                  </a:lnTo>
                  <a:lnTo>
                    <a:pt x="710467" y="543787"/>
                  </a:lnTo>
                  <a:lnTo>
                    <a:pt x="712072" y="541976"/>
                  </a:lnTo>
                  <a:lnTo>
                    <a:pt x="713944" y="540423"/>
                  </a:lnTo>
                  <a:lnTo>
                    <a:pt x="715816" y="538870"/>
                  </a:lnTo>
                  <a:lnTo>
                    <a:pt x="717688" y="537834"/>
                  </a:lnTo>
                  <a:lnTo>
                    <a:pt x="719828" y="536799"/>
                  </a:lnTo>
                  <a:lnTo>
                    <a:pt x="722235" y="536022"/>
                  </a:lnTo>
                  <a:lnTo>
                    <a:pt x="724642" y="535246"/>
                  </a:lnTo>
                  <a:lnTo>
                    <a:pt x="727050" y="534987"/>
                  </a:lnTo>
                  <a:close/>
                  <a:moveTo>
                    <a:pt x="779198" y="191300"/>
                  </a:moveTo>
                  <a:lnTo>
                    <a:pt x="777082" y="191828"/>
                  </a:lnTo>
                  <a:lnTo>
                    <a:pt x="774965" y="192356"/>
                  </a:lnTo>
                  <a:lnTo>
                    <a:pt x="772848" y="193677"/>
                  </a:lnTo>
                  <a:lnTo>
                    <a:pt x="770467" y="194998"/>
                  </a:lnTo>
                  <a:lnTo>
                    <a:pt x="768615" y="196582"/>
                  </a:lnTo>
                  <a:lnTo>
                    <a:pt x="765440" y="206884"/>
                  </a:lnTo>
                  <a:lnTo>
                    <a:pt x="762530" y="217714"/>
                  </a:lnTo>
                  <a:lnTo>
                    <a:pt x="760148" y="228808"/>
                  </a:lnTo>
                  <a:lnTo>
                    <a:pt x="758032" y="240167"/>
                  </a:lnTo>
                  <a:lnTo>
                    <a:pt x="756444" y="251789"/>
                  </a:lnTo>
                  <a:lnTo>
                    <a:pt x="755386" y="263940"/>
                  </a:lnTo>
                  <a:lnTo>
                    <a:pt x="754592" y="276090"/>
                  </a:lnTo>
                  <a:lnTo>
                    <a:pt x="754592" y="288769"/>
                  </a:lnTo>
                  <a:lnTo>
                    <a:pt x="754592" y="298015"/>
                  </a:lnTo>
                  <a:lnTo>
                    <a:pt x="755121" y="307260"/>
                  </a:lnTo>
                  <a:lnTo>
                    <a:pt x="756180" y="316241"/>
                  </a:lnTo>
                  <a:lnTo>
                    <a:pt x="757238" y="324957"/>
                  </a:lnTo>
                  <a:lnTo>
                    <a:pt x="759090" y="333938"/>
                  </a:lnTo>
                  <a:lnTo>
                    <a:pt x="760942" y="342655"/>
                  </a:lnTo>
                  <a:lnTo>
                    <a:pt x="763588" y="351108"/>
                  </a:lnTo>
                  <a:lnTo>
                    <a:pt x="765969" y="359561"/>
                  </a:lnTo>
                  <a:lnTo>
                    <a:pt x="768615" y="367485"/>
                  </a:lnTo>
                  <a:lnTo>
                    <a:pt x="772055" y="375673"/>
                  </a:lnTo>
                  <a:lnTo>
                    <a:pt x="775494" y="383334"/>
                  </a:lnTo>
                  <a:lnTo>
                    <a:pt x="778934" y="390730"/>
                  </a:lnTo>
                  <a:lnTo>
                    <a:pt x="782902" y="397598"/>
                  </a:lnTo>
                  <a:lnTo>
                    <a:pt x="786871" y="404730"/>
                  </a:lnTo>
                  <a:lnTo>
                    <a:pt x="791105" y="411597"/>
                  </a:lnTo>
                  <a:lnTo>
                    <a:pt x="795602" y="417937"/>
                  </a:lnTo>
                  <a:lnTo>
                    <a:pt x="800100" y="424276"/>
                  </a:lnTo>
                  <a:lnTo>
                    <a:pt x="805128" y="430088"/>
                  </a:lnTo>
                  <a:lnTo>
                    <a:pt x="809890" y="435106"/>
                  </a:lnTo>
                  <a:lnTo>
                    <a:pt x="814917" y="440389"/>
                  </a:lnTo>
                  <a:lnTo>
                    <a:pt x="820209" y="445408"/>
                  </a:lnTo>
                  <a:lnTo>
                    <a:pt x="825500" y="449899"/>
                  </a:lnTo>
                  <a:lnTo>
                    <a:pt x="830792" y="454125"/>
                  </a:lnTo>
                  <a:lnTo>
                    <a:pt x="835819" y="457823"/>
                  </a:lnTo>
                  <a:lnTo>
                    <a:pt x="841375" y="460993"/>
                  </a:lnTo>
                  <a:lnTo>
                    <a:pt x="846667" y="463898"/>
                  </a:lnTo>
                  <a:lnTo>
                    <a:pt x="852223" y="466540"/>
                  </a:lnTo>
                  <a:lnTo>
                    <a:pt x="857780" y="468389"/>
                  </a:lnTo>
                  <a:lnTo>
                    <a:pt x="863336" y="470238"/>
                  </a:lnTo>
                  <a:lnTo>
                    <a:pt x="868628" y="471558"/>
                  </a:lnTo>
                  <a:lnTo>
                    <a:pt x="874184" y="472087"/>
                  </a:lnTo>
                  <a:lnTo>
                    <a:pt x="879475" y="472351"/>
                  </a:lnTo>
                  <a:lnTo>
                    <a:pt x="884503" y="472087"/>
                  </a:lnTo>
                  <a:lnTo>
                    <a:pt x="890059" y="471558"/>
                  </a:lnTo>
                  <a:lnTo>
                    <a:pt x="895350" y="470238"/>
                  </a:lnTo>
                  <a:lnTo>
                    <a:pt x="900907" y="468389"/>
                  </a:lnTo>
                  <a:lnTo>
                    <a:pt x="906463" y="466540"/>
                  </a:lnTo>
                  <a:lnTo>
                    <a:pt x="912019" y="463898"/>
                  </a:lnTo>
                  <a:lnTo>
                    <a:pt x="917311" y="460993"/>
                  </a:lnTo>
                  <a:lnTo>
                    <a:pt x="922867" y="457823"/>
                  </a:lnTo>
                  <a:lnTo>
                    <a:pt x="928159" y="454125"/>
                  </a:lnTo>
                  <a:lnTo>
                    <a:pt x="933186" y="449899"/>
                  </a:lnTo>
                  <a:lnTo>
                    <a:pt x="938478" y="445408"/>
                  </a:lnTo>
                  <a:lnTo>
                    <a:pt x="943769" y="440389"/>
                  </a:lnTo>
                  <a:lnTo>
                    <a:pt x="948796" y="435106"/>
                  </a:lnTo>
                  <a:lnTo>
                    <a:pt x="953559" y="430088"/>
                  </a:lnTo>
                  <a:lnTo>
                    <a:pt x="958321" y="424276"/>
                  </a:lnTo>
                  <a:lnTo>
                    <a:pt x="962819" y="417937"/>
                  </a:lnTo>
                  <a:lnTo>
                    <a:pt x="967582" y="411597"/>
                  </a:lnTo>
                  <a:lnTo>
                    <a:pt x="971551" y="404730"/>
                  </a:lnTo>
                  <a:lnTo>
                    <a:pt x="975784" y="397598"/>
                  </a:lnTo>
                  <a:lnTo>
                    <a:pt x="979488" y="390730"/>
                  </a:lnTo>
                  <a:lnTo>
                    <a:pt x="983192" y="383334"/>
                  </a:lnTo>
                  <a:lnTo>
                    <a:pt x="986632" y="375673"/>
                  </a:lnTo>
                  <a:lnTo>
                    <a:pt x="989807" y="367485"/>
                  </a:lnTo>
                  <a:lnTo>
                    <a:pt x="992453" y="359561"/>
                  </a:lnTo>
                  <a:lnTo>
                    <a:pt x="995363" y="351108"/>
                  </a:lnTo>
                  <a:lnTo>
                    <a:pt x="997480" y="342655"/>
                  </a:lnTo>
                  <a:lnTo>
                    <a:pt x="999596" y="333938"/>
                  </a:lnTo>
                  <a:lnTo>
                    <a:pt x="1001184" y="324957"/>
                  </a:lnTo>
                  <a:lnTo>
                    <a:pt x="1002242" y="316241"/>
                  </a:lnTo>
                  <a:lnTo>
                    <a:pt x="1003301" y="307260"/>
                  </a:lnTo>
                  <a:lnTo>
                    <a:pt x="1003830" y="298015"/>
                  </a:lnTo>
                  <a:lnTo>
                    <a:pt x="1004094" y="288769"/>
                  </a:lnTo>
                  <a:lnTo>
                    <a:pt x="1003830" y="282430"/>
                  </a:lnTo>
                  <a:lnTo>
                    <a:pt x="1003830" y="276090"/>
                  </a:lnTo>
                  <a:lnTo>
                    <a:pt x="989807" y="275034"/>
                  </a:lnTo>
                  <a:lnTo>
                    <a:pt x="975255" y="273449"/>
                  </a:lnTo>
                  <a:lnTo>
                    <a:pt x="960703" y="271600"/>
                  </a:lnTo>
                  <a:lnTo>
                    <a:pt x="946151" y="269487"/>
                  </a:lnTo>
                  <a:lnTo>
                    <a:pt x="931863" y="266581"/>
                  </a:lnTo>
                  <a:lnTo>
                    <a:pt x="917311" y="263411"/>
                  </a:lnTo>
                  <a:lnTo>
                    <a:pt x="903288" y="260242"/>
                  </a:lnTo>
                  <a:lnTo>
                    <a:pt x="889794" y="256544"/>
                  </a:lnTo>
                  <a:lnTo>
                    <a:pt x="876565" y="252581"/>
                  </a:lnTo>
                  <a:lnTo>
                    <a:pt x="864394" y="248091"/>
                  </a:lnTo>
                  <a:lnTo>
                    <a:pt x="852753" y="243600"/>
                  </a:lnTo>
                  <a:lnTo>
                    <a:pt x="847196" y="240959"/>
                  </a:lnTo>
                  <a:lnTo>
                    <a:pt x="842434" y="238318"/>
                  </a:lnTo>
                  <a:lnTo>
                    <a:pt x="837407" y="235940"/>
                  </a:lnTo>
                  <a:lnTo>
                    <a:pt x="832909" y="233035"/>
                  </a:lnTo>
                  <a:lnTo>
                    <a:pt x="828146" y="230129"/>
                  </a:lnTo>
                  <a:lnTo>
                    <a:pt x="824178" y="227223"/>
                  </a:lnTo>
                  <a:lnTo>
                    <a:pt x="820473" y="224054"/>
                  </a:lnTo>
                  <a:lnTo>
                    <a:pt x="817034" y="221148"/>
                  </a:lnTo>
                  <a:lnTo>
                    <a:pt x="814388" y="217978"/>
                  </a:lnTo>
                  <a:lnTo>
                    <a:pt x="811478" y="214544"/>
                  </a:lnTo>
                  <a:lnTo>
                    <a:pt x="807773" y="210054"/>
                  </a:lnTo>
                  <a:lnTo>
                    <a:pt x="804069" y="205563"/>
                  </a:lnTo>
                  <a:lnTo>
                    <a:pt x="801159" y="202130"/>
                  </a:lnTo>
                  <a:lnTo>
                    <a:pt x="797719" y="199224"/>
                  </a:lnTo>
                  <a:lnTo>
                    <a:pt x="794544" y="196582"/>
                  </a:lnTo>
                  <a:lnTo>
                    <a:pt x="791898" y="194733"/>
                  </a:lnTo>
                  <a:lnTo>
                    <a:pt x="788988" y="193149"/>
                  </a:lnTo>
                  <a:lnTo>
                    <a:pt x="786342" y="191828"/>
                  </a:lnTo>
                  <a:lnTo>
                    <a:pt x="783696" y="191300"/>
                  </a:lnTo>
                  <a:lnTo>
                    <a:pt x="781315" y="191300"/>
                  </a:lnTo>
                  <a:lnTo>
                    <a:pt x="779198" y="191300"/>
                  </a:lnTo>
                  <a:close/>
                  <a:moveTo>
                    <a:pt x="872332" y="34925"/>
                  </a:moveTo>
                  <a:lnTo>
                    <a:pt x="883444" y="34925"/>
                  </a:lnTo>
                  <a:lnTo>
                    <a:pt x="894821" y="34925"/>
                  </a:lnTo>
                  <a:lnTo>
                    <a:pt x="906728" y="35189"/>
                  </a:lnTo>
                  <a:lnTo>
                    <a:pt x="919428" y="36246"/>
                  </a:lnTo>
                  <a:lnTo>
                    <a:pt x="925778" y="36774"/>
                  </a:lnTo>
                  <a:lnTo>
                    <a:pt x="932657" y="37567"/>
                  </a:lnTo>
                  <a:lnTo>
                    <a:pt x="939536" y="38887"/>
                  </a:lnTo>
                  <a:lnTo>
                    <a:pt x="946151" y="40472"/>
                  </a:lnTo>
                  <a:lnTo>
                    <a:pt x="953294" y="42057"/>
                  </a:lnTo>
                  <a:lnTo>
                    <a:pt x="960173" y="44170"/>
                  </a:lnTo>
                  <a:lnTo>
                    <a:pt x="967317" y="46283"/>
                  </a:lnTo>
                  <a:lnTo>
                    <a:pt x="973932" y="49189"/>
                  </a:lnTo>
                  <a:lnTo>
                    <a:pt x="980811" y="52095"/>
                  </a:lnTo>
                  <a:lnTo>
                    <a:pt x="987955" y="55529"/>
                  </a:lnTo>
                  <a:lnTo>
                    <a:pt x="994569" y="59491"/>
                  </a:lnTo>
                  <a:lnTo>
                    <a:pt x="1001449" y="63717"/>
                  </a:lnTo>
                  <a:lnTo>
                    <a:pt x="1007799" y="68736"/>
                  </a:lnTo>
                  <a:lnTo>
                    <a:pt x="1014678" y="74019"/>
                  </a:lnTo>
                  <a:lnTo>
                    <a:pt x="1021028" y="79830"/>
                  </a:lnTo>
                  <a:lnTo>
                    <a:pt x="1027378" y="86434"/>
                  </a:lnTo>
                  <a:lnTo>
                    <a:pt x="1033463" y="93301"/>
                  </a:lnTo>
                  <a:lnTo>
                    <a:pt x="1039284" y="100962"/>
                  </a:lnTo>
                  <a:lnTo>
                    <a:pt x="1044840" y="109414"/>
                  </a:lnTo>
                  <a:lnTo>
                    <a:pt x="1050396" y="118395"/>
                  </a:lnTo>
                  <a:lnTo>
                    <a:pt x="1055688" y="127905"/>
                  </a:lnTo>
                  <a:lnTo>
                    <a:pt x="1060715" y="138206"/>
                  </a:lnTo>
                  <a:lnTo>
                    <a:pt x="1065478" y="149300"/>
                  </a:lnTo>
                  <a:lnTo>
                    <a:pt x="1069711" y="161187"/>
                  </a:lnTo>
                  <a:lnTo>
                    <a:pt x="1073944" y="173602"/>
                  </a:lnTo>
                  <a:lnTo>
                    <a:pt x="1077913" y="187337"/>
                  </a:lnTo>
                  <a:lnTo>
                    <a:pt x="1085057" y="213488"/>
                  </a:lnTo>
                  <a:lnTo>
                    <a:pt x="1091936" y="236997"/>
                  </a:lnTo>
                  <a:lnTo>
                    <a:pt x="1098815" y="258657"/>
                  </a:lnTo>
                  <a:lnTo>
                    <a:pt x="1105694" y="277675"/>
                  </a:lnTo>
                  <a:lnTo>
                    <a:pt x="1112309" y="294581"/>
                  </a:lnTo>
                  <a:lnTo>
                    <a:pt x="1118659" y="309901"/>
                  </a:lnTo>
                  <a:lnTo>
                    <a:pt x="1124744" y="323901"/>
                  </a:lnTo>
                  <a:lnTo>
                    <a:pt x="1130301" y="336580"/>
                  </a:lnTo>
                  <a:lnTo>
                    <a:pt x="1140090" y="357976"/>
                  </a:lnTo>
                  <a:lnTo>
                    <a:pt x="1144059" y="367749"/>
                  </a:lnTo>
                  <a:lnTo>
                    <a:pt x="1147499" y="376994"/>
                  </a:lnTo>
                  <a:lnTo>
                    <a:pt x="1150409" y="385975"/>
                  </a:lnTo>
                  <a:lnTo>
                    <a:pt x="1151467" y="390202"/>
                  </a:lnTo>
                  <a:lnTo>
                    <a:pt x="1152526" y="394692"/>
                  </a:lnTo>
                  <a:lnTo>
                    <a:pt x="1153055" y="399182"/>
                  </a:lnTo>
                  <a:lnTo>
                    <a:pt x="1153584" y="403673"/>
                  </a:lnTo>
                  <a:lnTo>
                    <a:pt x="1154113" y="408163"/>
                  </a:lnTo>
                  <a:lnTo>
                    <a:pt x="1154113" y="413182"/>
                  </a:lnTo>
                  <a:lnTo>
                    <a:pt x="1154113" y="417409"/>
                  </a:lnTo>
                  <a:lnTo>
                    <a:pt x="1153319" y="421635"/>
                  </a:lnTo>
                  <a:lnTo>
                    <a:pt x="1152790" y="425597"/>
                  </a:lnTo>
                  <a:lnTo>
                    <a:pt x="1151467" y="429823"/>
                  </a:lnTo>
                  <a:lnTo>
                    <a:pt x="1150409" y="433257"/>
                  </a:lnTo>
                  <a:lnTo>
                    <a:pt x="1148557" y="436691"/>
                  </a:lnTo>
                  <a:lnTo>
                    <a:pt x="1146705" y="439861"/>
                  </a:lnTo>
                  <a:lnTo>
                    <a:pt x="1144059" y="443031"/>
                  </a:lnTo>
                  <a:lnTo>
                    <a:pt x="1141413" y="445936"/>
                  </a:lnTo>
                  <a:lnTo>
                    <a:pt x="1138503" y="448578"/>
                  </a:lnTo>
                  <a:lnTo>
                    <a:pt x="1135063" y="450955"/>
                  </a:lnTo>
                  <a:lnTo>
                    <a:pt x="1131359" y="453068"/>
                  </a:lnTo>
                  <a:lnTo>
                    <a:pt x="1127390" y="454917"/>
                  </a:lnTo>
                  <a:lnTo>
                    <a:pt x="1123422" y="456766"/>
                  </a:lnTo>
                  <a:lnTo>
                    <a:pt x="1118924" y="458351"/>
                  </a:lnTo>
                  <a:lnTo>
                    <a:pt x="1113897" y="459672"/>
                  </a:lnTo>
                  <a:lnTo>
                    <a:pt x="1108605" y="460729"/>
                  </a:lnTo>
                  <a:lnTo>
                    <a:pt x="1103049" y="461785"/>
                  </a:lnTo>
                  <a:lnTo>
                    <a:pt x="1096963" y="462313"/>
                  </a:lnTo>
                  <a:lnTo>
                    <a:pt x="1090878" y="462578"/>
                  </a:lnTo>
                  <a:lnTo>
                    <a:pt x="1084263" y="462842"/>
                  </a:lnTo>
                  <a:lnTo>
                    <a:pt x="1077649" y="462842"/>
                  </a:lnTo>
                  <a:lnTo>
                    <a:pt x="1070240" y="462578"/>
                  </a:lnTo>
                  <a:lnTo>
                    <a:pt x="1062832" y="462313"/>
                  </a:lnTo>
                  <a:lnTo>
                    <a:pt x="1054630" y="461521"/>
                  </a:lnTo>
                  <a:lnTo>
                    <a:pt x="1046428" y="460464"/>
                  </a:lnTo>
                  <a:lnTo>
                    <a:pt x="1029230" y="458087"/>
                  </a:lnTo>
                  <a:lnTo>
                    <a:pt x="1010444" y="454653"/>
                  </a:lnTo>
                  <a:lnTo>
                    <a:pt x="990071" y="449899"/>
                  </a:lnTo>
                  <a:lnTo>
                    <a:pt x="983721" y="457295"/>
                  </a:lnTo>
                  <a:lnTo>
                    <a:pt x="977636" y="464427"/>
                  </a:lnTo>
                  <a:lnTo>
                    <a:pt x="971286" y="471030"/>
                  </a:lnTo>
                  <a:lnTo>
                    <a:pt x="964407" y="477106"/>
                  </a:lnTo>
                  <a:lnTo>
                    <a:pt x="957528" y="482653"/>
                  </a:lnTo>
                  <a:lnTo>
                    <a:pt x="950648" y="488200"/>
                  </a:lnTo>
                  <a:lnTo>
                    <a:pt x="943505" y="492690"/>
                  </a:lnTo>
                  <a:lnTo>
                    <a:pt x="936361" y="497445"/>
                  </a:lnTo>
                  <a:lnTo>
                    <a:pt x="929217" y="501143"/>
                  </a:lnTo>
                  <a:lnTo>
                    <a:pt x="922338" y="504577"/>
                  </a:lnTo>
                  <a:lnTo>
                    <a:pt x="914930" y="507482"/>
                  </a:lnTo>
                  <a:lnTo>
                    <a:pt x="907786" y="510124"/>
                  </a:lnTo>
                  <a:lnTo>
                    <a:pt x="900642" y="511973"/>
                  </a:lnTo>
                  <a:lnTo>
                    <a:pt x="893498" y="513029"/>
                  </a:lnTo>
                  <a:lnTo>
                    <a:pt x="886355" y="514086"/>
                  </a:lnTo>
                  <a:lnTo>
                    <a:pt x="879475" y="514350"/>
                  </a:lnTo>
                  <a:lnTo>
                    <a:pt x="872596" y="514086"/>
                  </a:lnTo>
                  <a:lnTo>
                    <a:pt x="865453" y="513294"/>
                  </a:lnTo>
                  <a:lnTo>
                    <a:pt x="858309" y="511973"/>
                  </a:lnTo>
                  <a:lnTo>
                    <a:pt x="851430" y="510124"/>
                  </a:lnTo>
                  <a:lnTo>
                    <a:pt x="844286" y="507482"/>
                  </a:lnTo>
                  <a:lnTo>
                    <a:pt x="837142" y="504841"/>
                  </a:lnTo>
                  <a:lnTo>
                    <a:pt x="829998" y="501407"/>
                  </a:lnTo>
                  <a:lnTo>
                    <a:pt x="822855" y="497709"/>
                  </a:lnTo>
                  <a:lnTo>
                    <a:pt x="815975" y="493483"/>
                  </a:lnTo>
                  <a:lnTo>
                    <a:pt x="809096" y="488728"/>
                  </a:lnTo>
                  <a:lnTo>
                    <a:pt x="801953" y="483445"/>
                  </a:lnTo>
                  <a:lnTo>
                    <a:pt x="795338" y="477898"/>
                  </a:lnTo>
                  <a:lnTo>
                    <a:pt x="788723" y="472087"/>
                  </a:lnTo>
                  <a:lnTo>
                    <a:pt x="782373" y="465747"/>
                  </a:lnTo>
                  <a:lnTo>
                    <a:pt x="775759" y="458879"/>
                  </a:lnTo>
                  <a:lnTo>
                    <a:pt x="769673" y="451748"/>
                  </a:lnTo>
                  <a:lnTo>
                    <a:pt x="750623" y="455974"/>
                  </a:lnTo>
                  <a:lnTo>
                    <a:pt x="732367" y="458879"/>
                  </a:lnTo>
                  <a:lnTo>
                    <a:pt x="715698" y="460993"/>
                  </a:lnTo>
                  <a:lnTo>
                    <a:pt x="708025" y="462049"/>
                  </a:lnTo>
                  <a:lnTo>
                    <a:pt x="700352" y="462578"/>
                  </a:lnTo>
                  <a:lnTo>
                    <a:pt x="693209" y="462842"/>
                  </a:lnTo>
                  <a:lnTo>
                    <a:pt x="686065" y="462842"/>
                  </a:lnTo>
                  <a:lnTo>
                    <a:pt x="679715" y="462842"/>
                  </a:lnTo>
                  <a:lnTo>
                    <a:pt x="673100" y="462578"/>
                  </a:lnTo>
                  <a:lnTo>
                    <a:pt x="667279" y="462049"/>
                  </a:lnTo>
                  <a:lnTo>
                    <a:pt x="661723" y="461521"/>
                  </a:lnTo>
                  <a:lnTo>
                    <a:pt x="656432" y="460464"/>
                  </a:lnTo>
                  <a:lnTo>
                    <a:pt x="651404" y="459144"/>
                  </a:lnTo>
                  <a:lnTo>
                    <a:pt x="646642" y="458087"/>
                  </a:lnTo>
                  <a:lnTo>
                    <a:pt x="642409" y="456502"/>
                  </a:lnTo>
                  <a:lnTo>
                    <a:pt x="637911" y="454653"/>
                  </a:lnTo>
                  <a:lnTo>
                    <a:pt x="634207" y="452540"/>
                  </a:lnTo>
                  <a:lnTo>
                    <a:pt x="631032" y="450427"/>
                  </a:lnTo>
                  <a:lnTo>
                    <a:pt x="627857" y="447785"/>
                  </a:lnTo>
                  <a:lnTo>
                    <a:pt x="624682" y="445408"/>
                  </a:lnTo>
                  <a:lnTo>
                    <a:pt x="622300" y="442502"/>
                  </a:lnTo>
                  <a:lnTo>
                    <a:pt x="620184" y="439597"/>
                  </a:lnTo>
                  <a:lnTo>
                    <a:pt x="618067" y="436427"/>
                  </a:lnTo>
                  <a:lnTo>
                    <a:pt x="616479" y="432993"/>
                  </a:lnTo>
                  <a:lnTo>
                    <a:pt x="615157" y="429295"/>
                  </a:lnTo>
                  <a:lnTo>
                    <a:pt x="614098" y="425333"/>
                  </a:lnTo>
                  <a:lnTo>
                    <a:pt x="613304" y="421371"/>
                  </a:lnTo>
                  <a:lnTo>
                    <a:pt x="613040" y="417409"/>
                  </a:lnTo>
                  <a:lnTo>
                    <a:pt x="612775" y="413182"/>
                  </a:lnTo>
                  <a:lnTo>
                    <a:pt x="612775" y="408163"/>
                  </a:lnTo>
                  <a:lnTo>
                    <a:pt x="613040" y="403673"/>
                  </a:lnTo>
                  <a:lnTo>
                    <a:pt x="613569" y="399182"/>
                  </a:lnTo>
                  <a:lnTo>
                    <a:pt x="614627" y="394692"/>
                  </a:lnTo>
                  <a:lnTo>
                    <a:pt x="615421" y="390202"/>
                  </a:lnTo>
                  <a:lnTo>
                    <a:pt x="616479" y="385975"/>
                  </a:lnTo>
                  <a:lnTo>
                    <a:pt x="619125" y="376994"/>
                  </a:lnTo>
                  <a:lnTo>
                    <a:pt x="622829" y="367749"/>
                  </a:lnTo>
                  <a:lnTo>
                    <a:pt x="627063" y="357976"/>
                  </a:lnTo>
                  <a:lnTo>
                    <a:pt x="636588" y="336580"/>
                  </a:lnTo>
                  <a:lnTo>
                    <a:pt x="642409" y="323901"/>
                  </a:lnTo>
                  <a:lnTo>
                    <a:pt x="648229" y="309901"/>
                  </a:lnTo>
                  <a:lnTo>
                    <a:pt x="654315" y="294581"/>
                  </a:lnTo>
                  <a:lnTo>
                    <a:pt x="661194" y="277675"/>
                  </a:lnTo>
                  <a:lnTo>
                    <a:pt x="667809" y="258657"/>
                  </a:lnTo>
                  <a:lnTo>
                    <a:pt x="674952" y="236997"/>
                  </a:lnTo>
                  <a:lnTo>
                    <a:pt x="682096" y="213488"/>
                  </a:lnTo>
                  <a:lnTo>
                    <a:pt x="689240" y="187337"/>
                  </a:lnTo>
                  <a:lnTo>
                    <a:pt x="692944" y="173602"/>
                  </a:lnTo>
                  <a:lnTo>
                    <a:pt x="697177" y="161187"/>
                  </a:lnTo>
                  <a:lnTo>
                    <a:pt x="701411" y="149300"/>
                  </a:lnTo>
                  <a:lnTo>
                    <a:pt x="706173" y="138206"/>
                  </a:lnTo>
                  <a:lnTo>
                    <a:pt x="711200" y="127905"/>
                  </a:lnTo>
                  <a:lnTo>
                    <a:pt x="716227" y="118395"/>
                  </a:lnTo>
                  <a:lnTo>
                    <a:pt x="721784" y="109414"/>
                  </a:lnTo>
                  <a:lnTo>
                    <a:pt x="727605" y="100962"/>
                  </a:lnTo>
                  <a:lnTo>
                    <a:pt x="733690" y="93301"/>
                  </a:lnTo>
                  <a:lnTo>
                    <a:pt x="739775" y="86434"/>
                  </a:lnTo>
                  <a:lnTo>
                    <a:pt x="745861" y="79830"/>
                  </a:lnTo>
                  <a:lnTo>
                    <a:pt x="752475" y="74019"/>
                  </a:lnTo>
                  <a:lnTo>
                    <a:pt x="758825" y="68736"/>
                  </a:lnTo>
                  <a:lnTo>
                    <a:pt x="765705" y="63717"/>
                  </a:lnTo>
                  <a:lnTo>
                    <a:pt x="772055" y="59491"/>
                  </a:lnTo>
                  <a:lnTo>
                    <a:pt x="779198" y="55529"/>
                  </a:lnTo>
                  <a:lnTo>
                    <a:pt x="786077" y="52095"/>
                  </a:lnTo>
                  <a:lnTo>
                    <a:pt x="792692" y="49189"/>
                  </a:lnTo>
                  <a:lnTo>
                    <a:pt x="799836" y="46283"/>
                  </a:lnTo>
                  <a:lnTo>
                    <a:pt x="806715" y="44170"/>
                  </a:lnTo>
                  <a:lnTo>
                    <a:pt x="813594" y="42057"/>
                  </a:lnTo>
                  <a:lnTo>
                    <a:pt x="820473" y="40472"/>
                  </a:lnTo>
                  <a:lnTo>
                    <a:pt x="827353" y="38887"/>
                  </a:lnTo>
                  <a:lnTo>
                    <a:pt x="833967" y="37567"/>
                  </a:lnTo>
                  <a:lnTo>
                    <a:pt x="840846" y="36774"/>
                  </a:lnTo>
                  <a:lnTo>
                    <a:pt x="847196" y="36246"/>
                  </a:lnTo>
                  <a:lnTo>
                    <a:pt x="860161" y="35189"/>
                  </a:lnTo>
                  <a:lnTo>
                    <a:pt x="872332" y="34925"/>
                  </a:lnTo>
                  <a:close/>
                  <a:moveTo>
                    <a:pt x="1230802" y="0"/>
                  </a:moveTo>
                  <a:lnTo>
                    <a:pt x="1249302" y="3176"/>
                  </a:lnTo>
                  <a:lnTo>
                    <a:pt x="1267538" y="6881"/>
                  </a:lnTo>
                  <a:lnTo>
                    <a:pt x="1285774" y="11380"/>
                  </a:lnTo>
                  <a:lnTo>
                    <a:pt x="1303481" y="15879"/>
                  </a:lnTo>
                  <a:lnTo>
                    <a:pt x="1321188" y="20907"/>
                  </a:lnTo>
                  <a:lnTo>
                    <a:pt x="1338896" y="26200"/>
                  </a:lnTo>
                  <a:lnTo>
                    <a:pt x="1356339" y="31758"/>
                  </a:lnTo>
                  <a:lnTo>
                    <a:pt x="1373518" y="37580"/>
                  </a:lnTo>
                  <a:lnTo>
                    <a:pt x="1390432" y="43667"/>
                  </a:lnTo>
                  <a:lnTo>
                    <a:pt x="1407346" y="50283"/>
                  </a:lnTo>
                  <a:lnTo>
                    <a:pt x="1423997" y="57164"/>
                  </a:lnTo>
                  <a:lnTo>
                    <a:pt x="1440647" y="64310"/>
                  </a:lnTo>
                  <a:lnTo>
                    <a:pt x="1456768" y="71985"/>
                  </a:lnTo>
                  <a:lnTo>
                    <a:pt x="1472890" y="79659"/>
                  </a:lnTo>
                  <a:lnTo>
                    <a:pt x="1489012" y="88128"/>
                  </a:lnTo>
                  <a:lnTo>
                    <a:pt x="1504605" y="96332"/>
                  </a:lnTo>
                  <a:lnTo>
                    <a:pt x="1520198" y="105330"/>
                  </a:lnTo>
                  <a:lnTo>
                    <a:pt x="1535791" y="114328"/>
                  </a:lnTo>
                  <a:lnTo>
                    <a:pt x="1550855" y="123856"/>
                  </a:lnTo>
                  <a:lnTo>
                    <a:pt x="1565655" y="133383"/>
                  </a:lnTo>
                  <a:lnTo>
                    <a:pt x="1580455" y="143175"/>
                  </a:lnTo>
                  <a:lnTo>
                    <a:pt x="1594727" y="153496"/>
                  </a:lnTo>
                  <a:lnTo>
                    <a:pt x="1608998" y="163818"/>
                  </a:lnTo>
                  <a:lnTo>
                    <a:pt x="1623006" y="174668"/>
                  </a:lnTo>
                  <a:lnTo>
                    <a:pt x="1637013" y="185784"/>
                  </a:lnTo>
                  <a:lnTo>
                    <a:pt x="1650492" y="196899"/>
                  </a:lnTo>
                  <a:lnTo>
                    <a:pt x="1663706" y="208543"/>
                  </a:lnTo>
                  <a:lnTo>
                    <a:pt x="1676920" y="220453"/>
                  </a:lnTo>
                  <a:lnTo>
                    <a:pt x="1689871" y="232362"/>
                  </a:lnTo>
                  <a:lnTo>
                    <a:pt x="1702556" y="244800"/>
                  </a:lnTo>
                  <a:lnTo>
                    <a:pt x="1714978" y="257239"/>
                  </a:lnTo>
                  <a:lnTo>
                    <a:pt x="1726871" y="269942"/>
                  </a:lnTo>
                  <a:lnTo>
                    <a:pt x="1738764" y="283174"/>
                  </a:lnTo>
                  <a:lnTo>
                    <a:pt x="1750393" y="296142"/>
                  </a:lnTo>
                  <a:lnTo>
                    <a:pt x="1761757" y="309639"/>
                  </a:lnTo>
                  <a:lnTo>
                    <a:pt x="1772857" y="323666"/>
                  </a:lnTo>
                  <a:lnTo>
                    <a:pt x="1783429" y="337427"/>
                  </a:lnTo>
                  <a:lnTo>
                    <a:pt x="1794264" y="351454"/>
                  </a:lnTo>
                  <a:lnTo>
                    <a:pt x="1804572" y="365745"/>
                  </a:lnTo>
                  <a:lnTo>
                    <a:pt x="1814350" y="380300"/>
                  </a:lnTo>
                  <a:lnTo>
                    <a:pt x="1824129" y="395121"/>
                  </a:lnTo>
                  <a:lnTo>
                    <a:pt x="1833379" y="409941"/>
                  </a:lnTo>
                  <a:lnTo>
                    <a:pt x="1842629" y="425026"/>
                  </a:lnTo>
                  <a:lnTo>
                    <a:pt x="1851615" y="440376"/>
                  </a:lnTo>
                  <a:lnTo>
                    <a:pt x="1859808" y="455990"/>
                  </a:lnTo>
                  <a:lnTo>
                    <a:pt x="1868265" y="471604"/>
                  </a:lnTo>
                  <a:lnTo>
                    <a:pt x="1876194" y="487748"/>
                  </a:lnTo>
                  <a:lnTo>
                    <a:pt x="1883858" y="503627"/>
                  </a:lnTo>
                  <a:lnTo>
                    <a:pt x="1890994" y="519770"/>
                  </a:lnTo>
                  <a:lnTo>
                    <a:pt x="1898130" y="535914"/>
                  </a:lnTo>
                  <a:lnTo>
                    <a:pt x="1904737" y="552587"/>
                  </a:lnTo>
                  <a:lnTo>
                    <a:pt x="1911344" y="569260"/>
                  </a:lnTo>
                  <a:lnTo>
                    <a:pt x="1917158" y="585933"/>
                  </a:lnTo>
                  <a:lnTo>
                    <a:pt x="1922973" y="602870"/>
                  </a:lnTo>
                  <a:lnTo>
                    <a:pt x="1928259" y="620072"/>
                  </a:lnTo>
                  <a:lnTo>
                    <a:pt x="1933544" y="637539"/>
                  </a:lnTo>
                  <a:lnTo>
                    <a:pt x="1938037" y="654741"/>
                  </a:lnTo>
                  <a:lnTo>
                    <a:pt x="1942266" y="672208"/>
                  </a:lnTo>
                  <a:lnTo>
                    <a:pt x="1946495" y="689940"/>
                  </a:lnTo>
                  <a:lnTo>
                    <a:pt x="1950195" y="707671"/>
                  </a:lnTo>
                  <a:lnTo>
                    <a:pt x="1953366" y="725667"/>
                  </a:lnTo>
                  <a:lnTo>
                    <a:pt x="1956537" y="743399"/>
                  </a:lnTo>
                  <a:lnTo>
                    <a:pt x="1958916" y="761659"/>
                  </a:lnTo>
                  <a:lnTo>
                    <a:pt x="1961295" y="779920"/>
                  </a:lnTo>
                  <a:lnTo>
                    <a:pt x="2143125" y="779920"/>
                  </a:lnTo>
                  <a:lnTo>
                    <a:pt x="1851879" y="1071563"/>
                  </a:lnTo>
                  <a:lnTo>
                    <a:pt x="1560634" y="779920"/>
                  </a:lnTo>
                  <a:lnTo>
                    <a:pt x="1758057" y="779920"/>
                  </a:lnTo>
                  <a:lnTo>
                    <a:pt x="1755943" y="766423"/>
                  </a:lnTo>
                  <a:lnTo>
                    <a:pt x="1753300" y="752661"/>
                  </a:lnTo>
                  <a:lnTo>
                    <a:pt x="1750921" y="739164"/>
                  </a:lnTo>
                  <a:lnTo>
                    <a:pt x="1747750" y="725932"/>
                  </a:lnTo>
                  <a:lnTo>
                    <a:pt x="1744842" y="712699"/>
                  </a:lnTo>
                  <a:lnTo>
                    <a:pt x="1741407" y="699467"/>
                  </a:lnTo>
                  <a:lnTo>
                    <a:pt x="1737707" y="686499"/>
                  </a:lnTo>
                  <a:lnTo>
                    <a:pt x="1733742" y="673531"/>
                  </a:lnTo>
                  <a:lnTo>
                    <a:pt x="1729778" y="660564"/>
                  </a:lnTo>
                  <a:lnTo>
                    <a:pt x="1725021" y="647860"/>
                  </a:lnTo>
                  <a:lnTo>
                    <a:pt x="1720528" y="635422"/>
                  </a:lnTo>
                  <a:lnTo>
                    <a:pt x="1715506" y="622719"/>
                  </a:lnTo>
                  <a:lnTo>
                    <a:pt x="1710485" y="610016"/>
                  </a:lnTo>
                  <a:lnTo>
                    <a:pt x="1704935" y="598106"/>
                  </a:lnTo>
                  <a:lnTo>
                    <a:pt x="1699385" y="585668"/>
                  </a:lnTo>
                  <a:lnTo>
                    <a:pt x="1693571" y="573759"/>
                  </a:lnTo>
                  <a:lnTo>
                    <a:pt x="1687756" y="561585"/>
                  </a:lnTo>
                  <a:lnTo>
                    <a:pt x="1681413" y="549940"/>
                  </a:lnTo>
                  <a:lnTo>
                    <a:pt x="1674806" y="538296"/>
                  </a:lnTo>
                  <a:lnTo>
                    <a:pt x="1668463" y="526387"/>
                  </a:lnTo>
                  <a:lnTo>
                    <a:pt x="1661327" y="515007"/>
                  </a:lnTo>
                  <a:lnTo>
                    <a:pt x="1654192" y="503891"/>
                  </a:lnTo>
                  <a:lnTo>
                    <a:pt x="1646791" y="492776"/>
                  </a:lnTo>
                  <a:lnTo>
                    <a:pt x="1639391" y="481661"/>
                  </a:lnTo>
                  <a:lnTo>
                    <a:pt x="1631727" y="471075"/>
                  </a:lnTo>
                  <a:lnTo>
                    <a:pt x="1623798" y="460489"/>
                  </a:lnTo>
                  <a:lnTo>
                    <a:pt x="1615341" y="449903"/>
                  </a:lnTo>
                  <a:lnTo>
                    <a:pt x="1607148" y="439582"/>
                  </a:lnTo>
                  <a:lnTo>
                    <a:pt x="1598691" y="429260"/>
                  </a:lnTo>
                  <a:lnTo>
                    <a:pt x="1589969" y="419204"/>
                  </a:lnTo>
                  <a:lnTo>
                    <a:pt x="1580984" y="409676"/>
                  </a:lnTo>
                  <a:lnTo>
                    <a:pt x="1571998" y="399884"/>
                  </a:lnTo>
                  <a:lnTo>
                    <a:pt x="1562484" y="390092"/>
                  </a:lnTo>
                  <a:lnTo>
                    <a:pt x="1553234" y="380830"/>
                  </a:lnTo>
                  <a:lnTo>
                    <a:pt x="1543455" y="371832"/>
                  </a:lnTo>
                  <a:lnTo>
                    <a:pt x="1533412" y="362834"/>
                  </a:lnTo>
                  <a:lnTo>
                    <a:pt x="1523633" y="354100"/>
                  </a:lnTo>
                  <a:lnTo>
                    <a:pt x="1513590" y="345631"/>
                  </a:lnTo>
                  <a:lnTo>
                    <a:pt x="1503019" y="337163"/>
                  </a:lnTo>
                  <a:lnTo>
                    <a:pt x="1492712" y="328959"/>
                  </a:lnTo>
                  <a:lnTo>
                    <a:pt x="1481876" y="320754"/>
                  </a:lnTo>
                  <a:lnTo>
                    <a:pt x="1471040" y="313080"/>
                  </a:lnTo>
                  <a:lnTo>
                    <a:pt x="1459940" y="305405"/>
                  </a:lnTo>
                  <a:lnTo>
                    <a:pt x="1448840" y="297995"/>
                  </a:lnTo>
                  <a:lnTo>
                    <a:pt x="1437475" y="290849"/>
                  </a:lnTo>
                  <a:lnTo>
                    <a:pt x="1426111" y="283968"/>
                  </a:lnTo>
                  <a:lnTo>
                    <a:pt x="1414482" y="277352"/>
                  </a:lnTo>
                  <a:lnTo>
                    <a:pt x="1402325" y="270471"/>
                  </a:lnTo>
                  <a:lnTo>
                    <a:pt x="1390696" y="264384"/>
                  </a:lnTo>
                  <a:lnTo>
                    <a:pt x="1378275" y="258297"/>
                  </a:lnTo>
                  <a:lnTo>
                    <a:pt x="1366382" y="252475"/>
                  </a:lnTo>
                  <a:lnTo>
                    <a:pt x="1353960" y="246917"/>
                  </a:lnTo>
                  <a:lnTo>
                    <a:pt x="1341539" y="241624"/>
                  </a:lnTo>
                  <a:lnTo>
                    <a:pt x="1328853" y="236332"/>
                  </a:lnTo>
                  <a:lnTo>
                    <a:pt x="1315903" y="231303"/>
                  </a:lnTo>
                  <a:lnTo>
                    <a:pt x="1303217" y="226804"/>
                  </a:lnTo>
                  <a:lnTo>
                    <a:pt x="1290002" y="222305"/>
                  </a:lnTo>
                  <a:lnTo>
                    <a:pt x="1277052" y="218071"/>
                  </a:lnTo>
                  <a:lnTo>
                    <a:pt x="1263574" y="214101"/>
                  </a:lnTo>
                  <a:lnTo>
                    <a:pt x="1250359" y="210396"/>
                  </a:lnTo>
                  <a:lnTo>
                    <a:pt x="1236881" y="206955"/>
                  </a:lnTo>
                  <a:lnTo>
                    <a:pt x="1223138" y="204044"/>
                  </a:lnTo>
                  <a:lnTo>
                    <a:pt x="1209395" y="201133"/>
                  </a:lnTo>
                  <a:lnTo>
                    <a:pt x="1195387" y="198487"/>
                  </a:lnTo>
                  <a:lnTo>
                    <a:pt x="1230802" y="0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28" name="组合 1027"/>
          <p:cNvGrpSpPr/>
          <p:nvPr/>
        </p:nvGrpSpPr>
        <p:grpSpPr>
          <a:xfrm>
            <a:off x="14319090" y="5129223"/>
            <a:ext cx="917166" cy="917166"/>
            <a:chOff x="14112054" y="5544114"/>
            <a:chExt cx="917166" cy="917166"/>
          </a:xfrm>
        </p:grpSpPr>
        <p:sp>
          <p:nvSpPr>
            <p:cNvPr id="89" name="椭圆 88"/>
            <p:cNvSpPr/>
            <p:nvPr/>
          </p:nvSpPr>
          <p:spPr>
            <a:xfrm>
              <a:off x="14112054" y="5544114"/>
              <a:ext cx="917166" cy="9171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KSO_Shape"/>
            <p:cNvSpPr>
              <a:spLocks/>
            </p:cNvSpPr>
            <p:nvPr/>
          </p:nvSpPr>
          <p:spPr bwMode="auto">
            <a:xfrm>
              <a:off x="14238188" y="5691902"/>
              <a:ext cx="667244" cy="560486"/>
            </a:xfrm>
            <a:custGeom>
              <a:avLst/>
              <a:gdLst>
                <a:gd name="T0" fmla="*/ 392214 w 2276475"/>
                <a:gd name="T1" fmla="*/ 1440048 h 1912937"/>
                <a:gd name="T2" fmla="*/ 420332 w 2276475"/>
                <a:gd name="T3" fmla="*/ 1519194 h 1912937"/>
                <a:gd name="T4" fmla="*/ 356669 w 2276475"/>
                <a:gd name="T5" fmla="*/ 1582672 h 1912937"/>
                <a:gd name="T6" fmla="*/ 114219 w 2276475"/>
                <a:gd name="T7" fmla="*/ 1546020 h 1912937"/>
                <a:gd name="T8" fmla="*/ 120586 w 2276475"/>
                <a:gd name="T9" fmla="*/ 1440845 h 1912937"/>
                <a:gd name="T10" fmla="*/ 350915 w 2276475"/>
                <a:gd name="T11" fmla="*/ 1198296 h 1912937"/>
                <a:gd name="T12" fmla="*/ 453808 w 2276475"/>
                <a:gd name="T13" fmla="*/ 1269737 h 1912937"/>
                <a:gd name="T14" fmla="*/ 423577 w 2276475"/>
                <a:gd name="T15" fmla="*/ 1374252 h 1912937"/>
                <a:gd name="T16" fmla="*/ 146720 w 2276475"/>
                <a:gd name="T17" fmla="*/ 1373987 h 1912937"/>
                <a:gd name="T18" fmla="*/ 37462 w 2276475"/>
                <a:gd name="T19" fmla="*/ 1307044 h 1912937"/>
                <a:gd name="T20" fmla="*/ 183315 w 2276475"/>
                <a:gd name="T21" fmla="*/ 1181891 h 1912937"/>
                <a:gd name="T22" fmla="*/ 831755 w 2276475"/>
                <a:gd name="T23" fmla="*/ 1317875 h 1912937"/>
                <a:gd name="T24" fmla="*/ 1084548 w 2276475"/>
                <a:gd name="T25" fmla="*/ 1023597 h 1912937"/>
                <a:gd name="T26" fmla="*/ 1169569 w 2276475"/>
                <a:gd name="T27" fmla="*/ 1140193 h 1912937"/>
                <a:gd name="T28" fmla="*/ 996073 w 2276475"/>
                <a:gd name="T29" fmla="*/ 1441110 h 1912937"/>
                <a:gd name="T30" fmla="*/ 977741 w 2276475"/>
                <a:gd name="T31" fmla="*/ 1119742 h 1912937"/>
                <a:gd name="T32" fmla="*/ 274216 w 2276475"/>
                <a:gd name="T33" fmla="*/ 959840 h 1912937"/>
                <a:gd name="T34" fmla="*/ 475289 w 2276475"/>
                <a:gd name="T35" fmla="*/ 1019375 h 1912937"/>
                <a:gd name="T36" fmla="*/ 498961 w 2276475"/>
                <a:gd name="T37" fmla="*/ 1117011 h 1912937"/>
                <a:gd name="T38" fmla="*/ 305866 w 2276475"/>
                <a:gd name="T39" fmla="*/ 1166490 h 1912937"/>
                <a:gd name="T40" fmla="*/ 11969 w 2276475"/>
                <a:gd name="T41" fmla="*/ 1108014 h 1912937"/>
                <a:gd name="T42" fmla="*/ 32981 w 2276475"/>
                <a:gd name="T43" fmla="*/ 992915 h 1912937"/>
                <a:gd name="T44" fmla="*/ 1630221 w 2276475"/>
                <a:gd name="T45" fmla="*/ 995710 h 1912937"/>
                <a:gd name="T46" fmla="*/ 1839425 w 2276475"/>
                <a:gd name="T47" fmla="*/ 1113368 h 1912937"/>
                <a:gd name="T48" fmla="*/ 1905000 w 2276475"/>
                <a:gd name="T49" fmla="*/ 1428893 h 1912937"/>
                <a:gd name="T50" fmla="*/ 1735089 w 2276475"/>
                <a:gd name="T51" fmla="*/ 1510961 h 1912937"/>
                <a:gd name="T52" fmla="*/ 329932 w 2276475"/>
                <a:gd name="T53" fmla="*/ 700365 h 1912937"/>
                <a:gd name="T54" fmla="*/ 482264 w 2276475"/>
                <a:gd name="T55" fmla="*/ 769001 h 1912937"/>
                <a:gd name="T56" fmla="*/ 493941 w 2276475"/>
                <a:gd name="T57" fmla="*/ 900707 h 1912937"/>
                <a:gd name="T58" fmla="*/ 274201 w 2276475"/>
                <a:gd name="T59" fmla="*/ 930122 h 1912937"/>
                <a:gd name="T60" fmla="*/ 56054 w 2276475"/>
                <a:gd name="T61" fmla="*/ 859367 h 1912937"/>
                <a:gd name="T62" fmla="*/ 93738 w 2276475"/>
                <a:gd name="T63" fmla="*/ 734815 h 1912937"/>
                <a:gd name="T64" fmla="*/ 505197 w 2276475"/>
                <a:gd name="T65" fmla="*/ 114200 h 1912937"/>
                <a:gd name="T66" fmla="*/ 577309 w 2276475"/>
                <a:gd name="T67" fmla="*/ 216948 h 1912937"/>
                <a:gd name="T68" fmla="*/ 621214 w 2276475"/>
                <a:gd name="T69" fmla="*/ 605639 h 1912937"/>
                <a:gd name="T70" fmla="*/ 757187 w 2276475"/>
                <a:gd name="T71" fmla="*/ 846979 h 1912937"/>
                <a:gd name="T72" fmla="*/ 745479 w 2276475"/>
                <a:gd name="T73" fmla="*/ 1126018 h 1912937"/>
                <a:gd name="T74" fmla="*/ 722064 w 2276475"/>
                <a:gd name="T75" fmla="*/ 1379305 h 1912937"/>
                <a:gd name="T76" fmla="*/ 616956 w 2276475"/>
                <a:gd name="T77" fmla="*/ 1565419 h 1912937"/>
                <a:gd name="T78" fmla="*/ 500408 w 2276475"/>
                <a:gd name="T79" fmla="*/ 1561703 h 1912937"/>
                <a:gd name="T80" fmla="*/ 515309 w 2276475"/>
                <a:gd name="T81" fmla="*/ 1443025 h 1912937"/>
                <a:gd name="T82" fmla="*/ 567995 w 2276475"/>
                <a:gd name="T83" fmla="*/ 1325408 h 1912937"/>
                <a:gd name="T84" fmla="*/ 544845 w 2276475"/>
                <a:gd name="T85" fmla="*/ 1214430 h 1912937"/>
                <a:gd name="T86" fmla="*/ 619618 w 2276475"/>
                <a:gd name="T87" fmla="*/ 1108761 h 1912937"/>
                <a:gd name="T88" fmla="*/ 533669 w 2276475"/>
                <a:gd name="T89" fmla="*/ 1005748 h 1912937"/>
                <a:gd name="T90" fmla="*/ 610304 w 2276475"/>
                <a:gd name="T91" fmla="*/ 864236 h 1912937"/>
                <a:gd name="T92" fmla="*/ 519567 w 2276475"/>
                <a:gd name="T93" fmla="*/ 702016 h 1912937"/>
                <a:gd name="T94" fmla="*/ 290992 w 2276475"/>
                <a:gd name="T95" fmla="*/ 536079 h 1912937"/>
                <a:gd name="T96" fmla="*/ 261987 w 2276475"/>
                <a:gd name="T97" fmla="*/ 235533 h 1912937"/>
                <a:gd name="T98" fmla="*/ 360974 w 2276475"/>
                <a:gd name="T99" fmla="*/ 117652 h 1912937"/>
                <a:gd name="T100" fmla="*/ 1132059 w 2276475"/>
                <a:gd name="T101" fmla="*/ 5579 h 1912937"/>
                <a:gd name="T102" fmla="*/ 1279922 w 2276475"/>
                <a:gd name="T103" fmla="*/ 86606 h 1912937"/>
                <a:gd name="T104" fmla="*/ 1370710 w 2276475"/>
                <a:gd name="T105" fmla="*/ 241488 h 1912937"/>
                <a:gd name="T106" fmla="*/ 1376020 w 2276475"/>
                <a:gd name="T107" fmla="*/ 458536 h 1912937"/>
                <a:gd name="T108" fmla="*/ 1269038 w 2276475"/>
                <a:gd name="T109" fmla="*/ 700025 h 1912937"/>
                <a:gd name="T110" fmla="*/ 1075516 w 2276475"/>
                <a:gd name="T111" fmla="*/ 999695 h 1912937"/>
                <a:gd name="T112" fmla="*/ 872172 w 2276475"/>
                <a:gd name="T113" fmla="*/ 680897 h 1912937"/>
                <a:gd name="T114" fmla="*/ 774747 w 2276475"/>
                <a:gd name="T115" fmla="*/ 434892 h 1912937"/>
                <a:gd name="T116" fmla="*/ 789347 w 2276475"/>
                <a:gd name="T117" fmla="*/ 225017 h 1912937"/>
                <a:gd name="T118" fmla="*/ 886241 w 2276475"/>
                <a:gd name="T119" fmla="*/ 75980 h 1912937"/>
                <a:gd name="T120" fmla="*/ 1037820 w 2276475"/>
                <a:gd name="T121" fmla="*/ 2922 h 191293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276475" h="1912937">
                  <a:moveTo>
                    <a:pt x="242684" y="1685925"/>
                  </a:moveTo>
                  <a:lnTo>
                    <a:pt x="259801" y="1685925"/>
                  </a:lnTo>
                  <a:lnTo>
                    <a:pt x="275967" y="1685925"/>
                  </a:lnTo>
                  <a:lnTo>
                    <a:pt x="291500" y="1685925"/>
                  </a:lnTo>
                  <a:lnTo>
                    <a:pt x="306398" y="1686878"/>
                  </a:lnTo>
                  <a:lnTo>
                    <a:pt x="320663" y="1687195"/>
                  </a:lnTo>
                  <a:lnTo>
                    <a:pt x="334610" y="1688148"/>
                  </a:lnTo>
                  <a:lnTo>
                    <a:pt x="347290" y="1689418"/>
                  </a:lnTo>
                  <a:lnTo>
                    <a:pt x="359652" y="1690370"/>
                  </a:lnTo>
                  <a:lnTo>
                    <a:pt x="371381" y="1692275"/>
                  </a:lnTo>
                  <a:lnTo>
                    <a:pt x="382158" y="1693863"/>
                  </a:lnTo>
                  <a:lnTo>
                    <a:pt x="392619" y="1695450"/>
                  </a:lnTo>
                  <a:lnTo>
                    <a:pt x="402763" y="1697673"/>
                  </a:lnTo>
                  <a:lnTo>
                    <a:pt x="411956" y="1699578"/>
                  </a:lnTo>
                  <a:lnTo>
                    <a:pt x="421148" y="1702118"/>
                  </a:lnTo>
                  <a:lnTo>
                    <a:pt x="429073" y="1704340"/>
                  </a:lnTo>
                  <a:lnTo>
                    <a:pt x="436998" y="1707198"/>
                  </a:lnTo>
                  <a:lnTo>
                    <a:pt x="444288" y="1709738"/>
                  </a:lnTo>
                  <a:lnTo>
                    <a:pt x="451262" y="1712595"/>
                  </a:lnTo>
                  <a:lnTo>
                    <a:pt x="457602" y="1715453"/>
                  </a:lnTo>
                  <a:lnTo>
                    <a:pt x="463308" y="1718628"/>
                  </a:lnTo>
                  <a:lnTo>
                    <a:pt x="468696" y="1721485"/>
                  </a:lnTo>
                  <a:lnTo>
                    <a:pt x="473768" y="1724660"/>
                  </a:lnTo>
                  <a:lnTo>
                    <a:pt x="478523" y="1727835"/>
                  </a:lnTo>
                  <a:lnTo>
                    <a:pt x="482961" y="1731328"/>
                  </a:lnTo>
                  <a:lnTo>
                    <a:pt x="486765" y="1734503"/>
                  </a:lnTo>
                  <a:lnTo>
                    <a:pt x="490252" y="1737678"/>
                  </a:lnTo>
                  <a:lnTo>
                    <a:pt x="493421" y="1741488"/>
                  </a:lnTo>
                  <a:lnTo>
                    <a:pt x="496591" y="1744663"/>
                  </a:lnTo>
                  <a:lnTo>
                    <a:pt x="498493" y="1748473"/>
                  </a:lnTo>
                  <a:lnTo>
                    <a:pt x="501029" y="1751965"/>
                  </a:lnTo>
                  <a:lnTo>
                    <a:pt x="502931" y="1755140"/>
                  </a:lnTo>
                  <a:lnTo>
                    <a:pt x="504516" y="1758950"/>
                  </a:lnTo>
                  <a:lnTo>
                    <a:pt x="505784" y="1762443"/>
                  </a:lnTo>
                  <a:lnTo>
                    <a:pt x="507052" y="1765935"/>
                  </a:lnTo>
                  <a:lnTo>
                    <a:pt x="508954" y="1772920"/>
                  </a:lnTo>
                  <a:lnTo>
                    <a:pt x="509588" y="1779588"/>
                  </a:lnTo>
                  <a:lnTo>
                    <a:pt x="509588" y="1785938"/>
                  </a:lnTo>
                  <a:lnTo>
                    <a:pt x="509271" y="1791970"/>
                  </a:lnTo>
                  <a:lnTo>
                    <a:pt x="508003" y="1798003"/>
                  </a:lnTo>
                  <a:lnTo>
                    <a:pt x="507052" y="1803400"/>
                  </a:lnTo>
                  <a:lnTo>
                    <a:pt x="505467" y="1808163"/>
                  </a:lnTo>
                  <a:lnTo>
                    <a:pt x="503565" y="1812608"/>
                  </a:lnTo>
                  <a:lnTo>
                    <a:pt x="502297" y="1816100"/>
                  </a:lnTo>
                  <a:lnTo>
                    <a:pt x="499761" y="1821180"/>
                  </a:lnTo>
                  <a:lnTo>
                    <a:pt x="498493" y="1823085"/>
                  </a:lnTo>
                  <a:lnTo>
                    <a:pt x="499127" y="1829118"/>
                  </a:lnTo>
                  <a:lnTo>
                    <a:pt x="498493" y="1835150"/>
                  </a:lnTo>
                  <a:lnTo>
                    <a:pt x="497859" y="1840548"/>
                  </a:lnTo>
                  <a:lnTo>
                    <a:pt x="496908" y="1845628"/>
                  </a:lnTo>
                  <a:lnTo>
                    <a:pt x="495006" y="1850390"/>
                  </a:lnTo>
                  <a:lnTo>
                    <a:pt x="492788" y="1855153"/>
                  </a:lnTo>
                  <a:lnTo>
                    <a:pt x="490252" y="1859598"/>
                  </a:lnTo>
                  <a:lnTo>
                    <a:pt x="487399" y="1863408"/>
                  </a:lnTo>
                  <a:lnTo>
                    <a:pt x="483912" y="1867218"/>
                  </a:lnTo>
                  <a:lnTo>
                    <a:pt x="480425" y="1870393"/>
                  </a:lnTo>
                  <a:lnTo>
                    <a:pt x="476304" y="1873885"/>
                  </a:lnTo>
                  <a:lnTo>
                    <a:pt x="472183" y="1876743"/>
                  </a:lnTo>
                  <a:lnTo>
                    <a:pt x="467428" y="1879600"/>
                  </a:lnTo>
                  <a:lnTo>
                    <a:pt x="462357" y="1881823"/>
                  </a:lnTo>
                  <a:lnTo>
                    <a:pt x="456651" y="1884045"/>
                  </a:lnTo>
                  <a:lnTo>
                    <a:pt x="451262" y="1886268"/>
                  </a:lnTo>
                  <a:lnTo>
                    <a:pt x="445239" y="1887855"/>
                  </a:lnTo>
                  <a:lnTo>
                    <a:pt x="439216" y="1889443"/>
                  </a:lnTo>
                  <a:lnTo>
                    <a:pt x="432877" y="1890713"/>
                  </a:lnTo>
                  <a:lnTo>
                    <a:pt x="426220" y="1891983"/>
                  </a:lnTo>
                  <a:lnTo>
                    <a:pt x="412272" y="1893888"/>
                  </a:lnTo>
                  <a:lnTo>
                    <a:pt x="398325" y="1894840"/>
                  </a:lnTo>
                  <a:lnTo>
                    <a:pt x="383110" y="1895475"/>
                  </a:lnTo>
                  <a:lnTo>
                    <a:pt x="367577" y="1895475"/>
                  </a:lnTo>
                  <a:lnTo>
                    <a:pt x="352045" y="1894840"/>
                  </a:lnTo>
                  <a:lnTo>
                    <a:pt x="336195" y="1893888"/>
                  </a:lnTo>
                  <a:lnTo>
                    <a:pt x="320663" y="1892300"/>
                  </a:lnTo>
                  <a:lnTo>
                    <a:pt x="304813" y="1890713"/>
                  </a:lnTo>
                  <a:lnTo>
                    <a:pt x="289281" y="1888808"/>
                  </a:lnTo>
                  <a:lnTo>
                    <a:pt x="274065" y="1886585"/>
                  </a:lnTo>
                  <a:lnTo>
                    <a:pt x="245219" y="1881823"/>
                  </a:lnTo>
                  <a:lnTo>
                    <a:pt x="219543" y="1876743"/>
                  </a:lnTo>
                  <a:lnTo>
                    <a:pt x="197671" y="1871980"/>
                  </a:lnTo>
                  <a:lnTo>
                    <a:pt x="180871" y="1867853"/>
                  </a:lnTo>
                  <a:lnTo>
                    <a:pt x="165972" y="1864043"/>
                  </a:lnTo>
                  <a:lnTo>
                    <a:pt x="160900" y="1862138"/>
                  </a:lnTo>
                  <a:lnTo>
                    <a:pt x="156146" y="1860233"/>
                  </a:lnTo>
                  <a:lnTo>
                    <a:pt x="151391" y="1858010"/>
                  </a:lnTo>
                  <a:lnTo>
                    <a:pt x="146953" y="1855470"/>
                  </a:lnTo>
                  <a:lnTo>
                    <a:pt x="143466" y="1853248"/>
                  </a:lnTo>
                  <a:lnTo>
                    <a:pt x="139979" y="1850708"/>
                  </a:lnTo>
                  <a:lnTo>
                    <a:pt x="136492" y="1848168"/>
                  </a:lnTo>
                  <a:lnTo>
                    <a:pt x="133322" y="1845310"/>
                  </a:lnTo>
                  <a:lnTo>
                    <a:pt x="130787" y="1842453"/>
                  </a:lnTo>
                  <a:lnTo>
                    <a:pt x="128250" y="1839595"/>
                  </a:lnTo>
                  <a:lnTo>
                    <a:pt x="125715" y="1836420"/>
                  </a:lnTo>
                  <a:lnTo>
                    <a:pt x="123813" y="1833563"/>
                  </a:lnTo>
                  <a:lnTo>
                    <a:pt x="121911" y="1830388"/>
                  </a:lnTo>
                  <a:lnTo>
                    <a:pt x="120643" y="1827213"/>
                  </a:lnTo>
                  <a:lnTo>
                    <a:pt x="119058" y="1823720"/>
                  </a:lnTo>
                  <a:lnTo>
                    <a:pt x="118107" y="1820545"/>
                  </a:lnTo>
                  <a:lnTo>
                    <a:pt x="116522" y="1813560"/>
                  </a:lnTo>
                  <a:lnTo>
                    <a:pt x="115888" y="1806258"/>
                  </a:lnTo>
                  <a:lnTo>
                    <a:pt x="115888" y="1798955"/>
                  </a:lnTo>
                  <a:lnTo>
                    <a:pt x="116205" y="1791653"/>
                  </a:lnTo>
                  <a:lnTo>
                    <a:pt x="117156" y="1784350"/>
                  </a:lnTo>
                  <a:lnTo>
                    <a:pt x="119058" y="1777048"/>
                  </a:lnTo>
                  <a:lnTo>
                    <a:pt x="121277" y="1769428"/>
                  </a:lnTo>
                  <a:lnTo>
                    <a:pt x="123813" y="1762125"/>
                  </a:lnTo>
                  <a:lnTo>
                    <a:pt x="126666" y="1755140"/>
                  </a:lnTo>
                  <a:lnTo>
                    <a:pt x="130153" y="1748155"/>
                  </a:lnTo>
                  <a:lnTo>
                    <a:pt x="133322" y="1741170"/>
                  </a:lnTo>
                  <a:lnTo>
                    <a:pt x="136809" y="1734503"/>
                  </a:lnTo>
                  <a:lnTo>
                    <a:pt x="144100" y="1722438"/>
                  </a:lnTo>
                  <a:lnTo>
                    <a:pt x="151074" y="1711643"/>
                  </a:lnTo>
                  <a:lnTo>
                    <a:pt x="157414" y="1702435"/>
                  </a:lnTo>
                  <a:lnTo>
                    <a:pt x="162802" y="1695450"/>
                  </a:lnTo>
                  <a:lnTo>
                    <a:pt x="167557" y="1689735"/>
                  </a:lnTo>
                  <a:lnTo>
                    <a:pt x="187527" y="1688465"/>
                  </a:lnTo>
                  <a:lnTo>
                    <a:pt x="206864" y="1687513"/>
                  </a:lnTo>
                  <a:lnTo>
                    <a:pt x="224932" y="1686878"/>
                  </a:lnTo>
                  <a:lnTo>
                    <a:pt x="242684" y="1685925"/>
                  </a:lnTo>
                  <a:close/>
                  <a:moveTo>
                    <a:pt x="219062" y="1412875"/>
                  </a:moveTo>
                  <a:lnTo>
                    <a:pt x="238710" y="1413508"/>
                  </a:lnTo>
                  <a:lnTo>
                    <a:pt x="258041" y="1413508"/>
                  </a:lnTo>
                  <a:lnTo>
                    <a:pt x="276104" y="1414140"/>
                  </a:lnTo>
                  <a:lnTo>
                    <a:pt x="293534" y="1414773"/>
                  </a:lnTo>
                  <a:lnTo>
                    <a:pt x="310646" y="1416038"/>
                  </a:lnTo>
                  <a:lnTo>
                    <a:pt x="326808" y="1417303"/>
                  </a:lnTo>
                  <a:lnTo>
                    <a:pt x="342020" y="1418885"/>
                  </a:lnTo>
                  <a:lnTo>
                    <a:pt x="356597" y="1420466"/>
                  </a:lnTo>
                  <a:lnTo>
                    <a:pt x="370224" y="1422681"/>
                  </a:lnTo>
                  <a:lnTo>
                    <a:pt x="383850" y="1424895"/>
                  </a:lnTo>
                  <a:lnTo>
                    <a:pt x="396210" y="1427109"/>
                  </a:lnTo>
                  <a:lnTo>
                    <a:pt x="408252" y="1429639"/>
                  </a:lnTo>
                  <a:lnTo>
                    <a:pt x="419343" y="1432486"/>
                  </a:lnTo>
                  <a:lnTo>
                    <a:pt x="430435" y="1435649"/>
                  </a:lnTo>
                  <a:lnTo>
                    <a:pt x="440259" y="1438812"/>
                  </a:lnTo>
                  <a:lnTo>
                    <a:pt x="450083" y="1441659"/>
                  </a:lnTo>
                  <a:lnTo>
                    <a:pt x="458639" y="1445455"/>
                  </a:lnTo>
                  <a:lnTo>
                    <a:pt x="467195" y="1448618"/>
                  </a:lnTo>
                  <a:lnTo>
                    <a:pt x="475118" y="1452097"/>
                  </a:lnTo>
                  <a:lnTo>
                    <a:pt x="482406" y="1456209"/>
                  </a:lnTo>
                  <a:lnTo>
                    <a:pt x="489378" y="1459689"/>
                  </a:lnTo>
                  <a:lnTo>
                    <a:pt x="496033" y="1463801"/>
                  </a:lnTo>
                  <a:lnTo>
                    <a:pt x="501737" y="1467913"/>
                  </a:lnTo>
                  <a:lnTo>
                    <a:pt x="507125" y="1471708"/>
                  </a:lnTo>
                  <a:lnTo>
                    <a:pt x="512195" y="1475820"/>
                  </a:lnTo>
                  <a:lnTo>
                    <a:pt x="516949" y="1480249"/>
                  </a:lnTo>
                  <a:lnTo>
                    <a:pt x="521385" y="1484044"/>
                  </a:lnTo>
                  <a:lnTo>
                    <a:pt x="524871" y="1488473"/>
                  </a:lnTo>
                  <a:lnTo>
                    <a:pt x="528674" y="1492585"/>
                  </a:lnTo>
                  <a:lnTo>
                    <a:pt x="531526" y="1497013"/>
                  </a:lnTo>
                  <a:lnTo>
                    <a:pt x="534378" y="1501125"/>
                  </a:lnTo>
                  <a:lnTo>
                    <a:pt x="536913" y="1505237"/>
                  </a:lnTo>
                  <a:lnTo>
                    <a:pt x="539132" y="1509665"/>
                  </a:lnTo>
                  <a:lnTo>
                    <a:pt x="541033" y="1513461"/>
                  </a:lnTo>
                  <a:lnTo>
                    <a:pt x="542301" y="1517889"/>
                  </a:lnTo>
                  <a:lnTo>
                    <a:pt x="544836" y="1525797"/>
                  </a:lnTo>
                  <a:lnTo>
                    <a:pt x="546737" y="1534021"/>
                  </a:lnTo>
                  <a:lnTo>
                    <a:pt x="547688" y="1541296"/>
                  </a:lnTo>
                  <a:lnTo>
                    <a:pt x="547688" y="1547938"/>
                  </a:lnTo>
                  <a:lnTo>
                    <a:pt x="547054" y="1554581"/>
                  </a:lnTo>
                  <a:lnTo>
                    <a:pt x="546420" y="1560274"/>
                  </a:lnTo>
                  <a:lnTo>
                    <a:pt x="545787" y="1565968"/>
                  </a:lnTo>
                  <a:lnTo>
                    <a:pt x="544519" y="1570080"/>
                  </a:lnTo>
                  <a:lnTo>
                    <a:pt x="542934" y="1576406"/>
                  </a:lnTo>
                  <a:lnTo>
                    <a:pt x="541667" y="1578620"/>
                  </a:lnTo>
                  <a:lnTo>
                    <a:pt x="541984" y="1585895"/>
                  </a:lnTo>
                  <a:lnTo>
                    <a:pt x="541667" y="1592854"/>
                  </a:lnTo>
                  <a:lnTo>
                    <a:pt x="540716" y="1599180"/>
                  </a:lnTo>
                  <a:lnTo>
                    <a:pt x="538815" y="1605506"/>
                  </a:lnTo>
                  <a:lnTo>
                    <a:pt x="536596" y="1611516"/>
                  </a:lnTo>
                  <a:lnTo>
                    <a:pt x="533744" y="1616893"/>
                  </a:lnTo>
                  <a:lnTo>
                    <a:pt x="530575" y="1622270"/>
                  </a:lnTo>
                  <a:lnTo>
                    <a:pt x="526456" y="1626699"/>
                  </a:lnTo>
                  <a:lnTo>
                    <a:pt x="522019" y="1631127"/>
                  </a:lnTo>
                  <a:lnTo>
                    <a:pt x="517265" y="1635555"/>
                  </a:lnTo>
                  <a:lnTo>
                    <a:pt x="511878" y="1639035"/>
                  </a:lnTo>
                  <a:lnTo>
                    <a:pt x="506174" y="1642830"/>
                  </a:lnTo>
                  <a:lnTo>
                    <a:pt x="499836" y="1645994"/>
                  </a:lnTo>
                  <a:lnTo>
                    <a:pt x="493181" y="1648840"/>
                  </a:lnTo>
                  <a:lnTo>
                    <a:pt x="486526" y="1651371"/>
                  </a:lnTo>
                  <a:lnTo>
                    <a:pt x="478921" y="1654217"/>
                  </a:lnTo>
                  <a:lnTo>
                    <a:pt x="470998" y="1656115"/>
                  </a:lnTo>
                  <a:lnTo>
                    <a:pt x="463075" y="1658013"/>
                  </a:lnTo>
                  <a:lnTo>
                    <a:pt x="454836" y="1659911"/>
                  </a:lnTo>
                  <a:lnTo>
                    <a:pt x="445963" y="1661176"/>
                  </a:lnTo>
                  <a:lnTo>
                    <a:pt x="437407" y="1662441"/>
                  </a:lnTo>
                  <a:lnTo>
                    <a:pt x="428216" y="1663390"/>
                  </a:lnTo>
                  <a:lnTo>
                    <a:pt x="409203" y="1664656"/>
                  </a:lnTo>
                  <a:lnTo>
                    <a:pt x="389555" y="1665288"/>
                  </a:lnTo>
                  <a:lnTo>
                    <a:pt x="369590" y="1665288"/>
                  </a:lnTo>
                  <a:lnTo>
                    <a:pt x="348991" y="1664656"/>
                  </a:lnTo>
                  <a:lnTo>
                    <a:pt x="328076" y="1663390"/>
                  </a:lnTo>
                  <a:lnTo>
                    <a:pt x="307477" y="1661809"/>
                  </a:lnTo>
                  <a:lnTo>
                    <a:pt x="287196" y="1659595"/>
                  </a:lnTo>
                  <a:lnTo>
                    <a:pt x="266597" y="1657064"/>
                  </a:lnTo>
                  <a:lnTo>
                    <a:pt x="246633" y="1654534"/>
                  </a:lnTo>
                  <a:lnTo>
                    <a:pt x="227302" y="1651371"/>
                  </a:lnTo>
                  <a:lnTo>
                    <a:pt x="209238" y="1648524"/>
                  </a:lnTo>
                  <a:lnTo>
                    <a:pt x="175330" y="1642514"/>
                  </a:lnTo>
                  <a:lnTo>
                    <a:pt x="146492" y="1636504"/>
                  </a:lnTo>
                  <a:lnTo>
                    <a:pt x="124943" y="1632076"/>
                  </a:lnTo>
                  <a:lnTo>
                    <a:pt x="105612" y="1627648"/>
                  </a:lnTo>
                  <a:lnTo>
                    <a:pt x="98957" y="1625434"/>
                  </a:lnTo>
                  <a:lnTo>
                    <a:pt x="93253" y="1622903"/>
                  </a:lnTo>
                  <a:lnTo>
                    <a:pt x="87865" y="1620373"/>
                  </a:lnTo>
                  <a:lnTo>
                    <a:pt x="82478" y="1617526"/>
                  </a:lnTo>
                  <a:lnTo>
                    <a:pt x="78042" y="1614363"/>
                  </a:lnTo>
                  <a:lnTo>
                    <a:pt x="73605" y="1611516"/>
                  </a:lnTo>
                  <a:lnTo>
                    <a:pt x="69485" y="1608353"/>
                  </a:lnTo>
                  <a:lnTo>
                    <a:pt x="65999" y="1605190"/>
                  </a:lnTo>
                  <a:lnTo>
                    <a:pt x="62196" y="1601711"/>
                  </a:lnTo>
                  <a:lnTo>
                    <a:pt x="59344" y="1598231"/>
                  </a:lnTo>
                  <a:lnTo>
                    <a:pt x="56809" y="1594435"/>
                  </a:lnTo>
                  <a:lnTo>
                    <a:pt x="54274" y="1590956"/>
                  </a:lnTo>
                  <a:lnTo>
                    <a:pt x="52056" y="1586844"/>
                  </a:lnTo>
                  <a:lnTo>
                    <a:pt x="50154" y="1583048"/>
                  </a:lnTo>
                  <a:lnTo>
                    <a:pt x="48570" y="1578936"/>
                  </a:lnTo>
                  <a:lnTo>
                    <a:pt x="47302" y="1574824"/>
                  </a:lnTo>
                  <a:lnTo>
                    <a:pt x="46351" y="1571029"/>
                  </a:lnTo>
                  <a:lnTo>
                    <a:pt x="45401" y="1566600"/>
                  </a:lnTo>
                  <a:lnTo>
                    <a:pt x="44767" y="1562488"/>
                  </a:lnTo>
                  <a:lnTo>
                    <a:pt x="44450" y="1558376"/>
                  </a:lnTo>
                  <a:lnTo>
                    <a:pt x="44450" y="1549520"/>
                  </a:lnTo>
                  <a:lnTo>
                    <a:pt x="45084" y="1540347"/>
                  </a:lnTo>
                  <a:lnTo>
                    <a:pt x="46668" y="1531807"/>
                  </a:lnTo>
                  <a:lnTo>
                    <a:pt x="48570" y="1522634"/>
                  </a:lnTo>
                  <a:lnTo>
                    <a:pt x="51105" y="1513777"/>
                  </a:lnTo>
                  <a:lnTo>
                    <a:pt x="54274" y="1505237"/>
                  </a:lnTo>
                  <a:lnTo>
                    <a:pt x="57443" y="1496380"/>
                  </a:lnTo>
                  <a:lnTo>
                    <a:pt x="61563" y="1488156"/>
                  </a:lnTo>
                  <a:lnTo>
                    <a:pt x="65365" y="1479932"/>
                  </a:lnTo>
                  <a:lnTo>
                    <a:pt x="69802" y="1471708"/>
                  </a:lnTo>
                  <a:lnTo>
                    <a:pt x="74239" y="1464117"/>
                  </a:lnTo>
                  <a:lnTo>
                    <a:pt x="78675" y="1456842"/>
                  </a:lnTo>
                  <a:lnTo>
                    <a:pt x="86915" y="1443873"/>
                  </a:lnTo>
                  <a:lnTo>
                    <a:pt x="94520" y="1433119"/>
                  </a:lnTo>
                  <a:lnTo>
                    <a:pt x="100859" y="1424895"/>
                  </a:lnTo>
                  <a:lnTo>
                    <a:pt x="106562" y="1417620"/>
                  </a:lnTo>
                  <a:lnTo>
                    <a:pt x="130964" y="1416355"/>
                  </a:lnTo>
                  <a:lnTo>
                    <a:pt x="154414" y="1414773"/>
                  </a:lnTo>
                  <a:lnTo>
                    <a:pt x="176598" y="1414140"/>
                  </a:lnTo>
                  <a:lnTo>
                    <a:pt x="198147" y="1413508"/>
                  </a:lnTo>
                  <a:lnTo>
                    <a:pt x="219062" y="1412875"/>
                  </a:lnTo>
                  <a:close/>
                  <a:moveTo>
                    <a:pt x="1034658" y="1293812"/>
                  </a:moveTo>
                  <a:lnTo>
                    <a:pt x="1127125" y="1857375"/>
                  </a:lnTo>
                  <a:lnTo>
                    <a:pt x="1071582" y="1857058"/>
                  </a:lnTo>
                  <a:lnTo>
                    <a:pt x="1018247" y="1856107"/>
                  </a:lnTo>
                  <a:lnTo>
                    <a:pt x="967122" y="1854838"/>
                  </a:lnTo>
                  <a:lnTo>
                    <a:pt x="917575" y="1852935"/>
                  </a:lnTo>
                  <a:lnTo>
                    <a:pt x="926096" y="1838981"/>
                  </a:lnTo>
                  <a:lnTo>
                    <a:pt x="934301" y="1824392"/>
                  </a:lnTo>
                  <a:lnTo>
                    <a:pt x="941875" y="1809487"/>
                  </a:lnTo>
                  <a:lnTo>
                    <a:pt x="949449" y="1793630"/>
                  </a:lnTo>
                  <a:lnTo>
                    <a:pt x="956392" y="1776821"/>
                  </a:lnTo>
                  <a:lnTo>
                    <a:pt x="963020" y="1759378"/>
                  </a:lnTo>
                  <a:lnTo>
                    <a:pt x="969016" y="1740667"/>
                  </a:lnTo>
                  <a:lnTo>
                    <a:pt x="974381" y="1721955"/>
                  </a:lnTo>
                  <a:lnTo>
                    <a:pt x="979114" y="1701975"/>
                  </a:lnTo>
                  <a:lnTo>
                    <a:pt x="983533" y="1680727"/>
                  </a:lnTo>
                  <a:lnTo>
                    <a:pt x="987320" y="1658844"/>
                  </a:lnTo>
                  <a:lnTo>
                    <a:pt x="990160" y="1636327"/>
                  </a:lnTo>
                  <a:lnTo>
                    <a:pt x="992369" y="1612541"/>
                  </a:lnTo>
                  <a:lnTo>
                    <a:pt x="993000" y="1600807"/>
                  </a:lnTo>
                  <a:lnTo>
                    <a:pt x="993631" y="1588121"/>
                  </a:lnTo>
                  <a:lnTo>
                    <a:pt x="993947" y="1575435"/>
                  </a:lnTo>
                  <a:lnTo>
                    <a:pt x="993947" y="1562432"/>
                  </a:lnTo>
                  <a:lnTo>
                    <a:pt x="993947" y="1549429"/>
                  </a:lnTo>
                  <a:lnTo>
                    <a:pt x="993631" y="1536109"/>
                  </a:lnTo>
                  <a:lnTo>
                    <a:pt x="993631" y="1519618"/>
                  </a:lnTo>
                  <a:lnTo>
                    <a:pt x="993631" y="1503444"/>
                  </a:lnTo>
                  <a:lnTo>
                    <a:pt x="994578" y="1487904"/>
                  </a:lnTo>
                  <a:lnTo>
                    <a:pt x="995209" y="1473315"/>
                  </a:lnTo>
                  <a:lnTo>
                    <a:pt x="996472" y="1458727"/>
                  </a:lnTo>
                  <a:lnTo>
                    <a:pt x="998050" y="1444772"/>
                  </a:lnTo>
                  <a:lnTo>
                    <a:pt x="1000259" y="1431769"/>
                  </a:lnTo>
                  <a:lnTo>
                    <a:pt x="1002468" y="1418766"/>
                  </a:lnTo>
                  <a:lnTo>
                    <a:pt x="1004993" y="1406398"/>
                  </a:lnTo>
                  <a:lnTo>
                    <a:pt x="1007517" y="1394029"/>
                  </a:lnTo>
                  <a:lnTo>
                    <a:pt x="1013198" y="1370244"/>
                  </a:lnTo>
                  <a:lnTo>
                    <a:pt x="1019510" y="1347409"/>
                  </a:lnTo>
                  <a:lnTo>
                    <a:pt x="1025506" y="1325209"/>
                  </a:lnTo>
                  <a:lnTo>
                    <a:pt x="1034658" y="1293812"/>
                  </a:lnTo>
                  <a:close/>
                  <a:moveTo>
                    <a:pt x="1284922" y="1222375"/>
                  </a:moveTo>
                  <a:lnTo>
                    <a:pt x="1287780" y="1222375"/>
                  </a:lnTo>
                  <a:lnTo>
                    <a:pt x="1290637" y="1222375"/>
                  </a:lnTo>
                  <a:lnTo>
                    <a:pt x="1293495" y="1222693"/>
                  </a:lnTo>
                  <a:lnTo>
                    <a:pt x="1296035" y="1223645"/>
                  </a:lnTo>
                  <a:lnTo>
                    <a:pt x="1298892" y="1224598"/>
                  </a:lnTo>
                  <a:lnTo>
                    <a:pt x="1301432" y="1225868"/>
                  </a:lnTo>
                  <a:lnTo>
                    <a:pt x="1303972" y="1227455"/>
                  </a:lnTo>
                  <a:lnTo>
                    <a:pt x="1306512" y="1229043"/>
                  </a:lnTo>
                  <a:lnTo>
                    <a:pt x="1308735" y="1231265"/>
                  </a:lnTo>
                  <a:lnTo>
                    <a:pt x="1397635" y="1320165"/>
                  </a:lnTo>
                  <a:lnTo>
                    <a:pt x="1399857" y="1322388"/>
                  </a:lnTo>
                  <a:lnTo>
                    <a:pt x="1401762" y="1324928"/>
                  </a:lnTo>
                  <a:lnTo>
                    <a:pt x="1403350" y="1327468"/>
                  </a:lnTo>
                  <a:lnTo>
                    <a:pt x="1404302" y="1330325"/>
                  </a:lnTo>
                  <a:lnTo>
                    <a:pt x="1405255" y="1332865"/>
                  </a:lnTo>
                  <a:lnTo>
                    <a:pt x="1406207" y="1335723"/>
                  </a:lnTo>
                  <a:lnTo>
                    <a:pt x="1406525" y="1338580"/>
                  </a:lnTo>
                  <a:lnTo>
                    <a:pt x="1406525" y="1341755"/>
                  </a:lnTo>
                  <a:lnTo>
                    <a:pt x="1406525" y="1344613"/>
                  </a:lnTo>
                  <a:lnTo>
                    <a:pt x="1406207" y="1347470"/>
                  </a:lnTo>
                  <a:lnTo>
                    <a:pt x="1405255" y="1350328"/>
                  </a:lnTo>
                  <a:lnTo>
                    <a:pt x="1404302" y="1352868"/>
                  </a:lnTo>
                  <a:lnTo>
                    <a:pt x="1403350" y="1355725"/>
                  </a:lnTo>
                  <a:lnTo>
                    <a:pt x="1401762" y="1358265"/>
                  </a:lnTo>
                  <a:lnTo>
                    <a:pt x="1399857" y="1360488"/>
                  </a:lnTo>
                  <a:lnTo>
                    <a:pt x="1397635" y="1363028"/>
                  </a:lnTo>
                  <a:lnTo>
                    <a:pt x="1323340" y="1437323"/>
                  </a:lnTo>
                  <a:lnTo>
                    <a:pt x="1329690" y="1451928"/>
                  </a:lnTo>
                  <a:lnTo>
                    <a:pt x="1335405" y="1468755"/>
                  </a:lnTo>
                  <a:lnTo>
                    <a:pt x="1341120" y="1487488"/>
                  </a:lnTo>
                  <a:lnTo>
                    <a:pt x="1347152" y="1507808"/>
                  </a:lnTo>
                  <a:lnTo>
                    <a:pt x="1352550" y="1529715"/>
                  </a:lnTo>
                  <a:lnTo>
                    <a:pt x="1357947" y="1553210"/>
                  </a:lnTo>
                  <a:lnTo>
                    <a:pt x="1363345" y="1577975"/>
                  </a:lnTo>
                  <a:lnTo>
                    <a:pt x="1368107" y="1604645"/>
                  </a:lnTo>
                  <a:lnTo>
                    <a:pt x="1372870" y="1632585"/>
                  </a:lnTo>
                  <a:lnTo>
                    <a:pt x="1377315" y="1661160"/>
                  </a:lnTo>
                  <a:lnTo>
                    <a:pt x="1381125" y="1691323"/>
                  </a:lnTo>
                  <a:lnTo>
                    <a:pt x="1384617" y="1722755"/>
                  </a:lnTo>
                  <a:lnTo>
                    <a:pt x="1387475" y="1754823"/>
                  </a:lnTo>
                  <a:lnTo>
                    <a:pt x="1390015" y="1788478"/>
                  </a:lnTo>
                  <a:lnTo>
                    <a:pt x="1392237" y="1822450"/>
                  </a:lnTo>
                  <a:lnTo>
                    <a:pt x="1393825" y="1857375"/>
                  </a:lnTo>
                  <a:lnTo>
                    <a:pt x="1181100" y="1857375"/>
                  </a:lnTo>
                  <a:lnTo>
                    <a:pt x="1182687" y="1822450"/>
                  </a:lnTo>
                  <a:lnTo>
                    <a:pt x="1184910" y="1788478"/>
                  </a:lnTo>
                  <a:lnTo>
                    <a:pt x="1187450" y="1754823"/>
                  </a:lnTo>
                  <a:lnTo>
                    <a:pt x="1190307" y="1722755"/>
                  </a:lnTo>
                  <a:lnTo>
                    <a:pt x="1194117" y="1691323"/>
                  </a:lnTo>
                  <a:lnTo>
                    <a:pt x="1197927" y="1661160"/>
                  </a:lnTo>
                  <a:lnTo>
                    <a:pt x="1202055" y="1632585"/>
                  </a:lnTo>
                  <a:lnTo>
                    <a:pt x="1206817" y="1604645"/>
                  </a:lnTo>
                  <a:lnTo>
                    <a:pt x="1211897" y="1577975"/>
                  </a:lnTo>
                  <a:lnTo>
                    <a:pt x="1216977" y="1553210"/>
                  </a:lnTo>
                  <a:lnTo>
                    <a:pt x="1222375" y="1529715"/>
                  </a:lnTo>
                  <a:lnTo>
                    <a:pt x="1227772" y="1507808"/>
                  </a:lnTo>
                  <a:lnTo>
                    <a:pt x="1233805" y="1487488"/>
                  </a:lnTo>
                  <a:lnTo>
                    <a:pt x="1239520" y="1468755"/>
                  </a:lnTo>
                  <a:lnTo>
                    <a:pt x="1245870" y="1451928"/>
                  </a:lnTo>
                  <a:lnTo>
                    <a:pt x="1251585" y="1437323"/>
                  </a:lnTo>
                  <a:lnTo>
                    <a:pt x="1177290" y="1363028"/>
                  </a:lnTo>
                  <a:lnTo>
                    <a:pt x="1175067" y="1360488"/>
                  </a:lnTo>
                  <a:lnTo>
                    <a:pt x="1173162" y="1358265"/>
                  </a:lnTo>
                  <a:lnTo>
                    <a:pt x="1171892" y="1355725"/>
                  </a:lnTo>
                  <a:lnTo>
                    <a:pt x="1170622" y="1352868"/>
                  </a:lnTo>
                  <a:lnTo>
                    <a:pt x="1169670" y="1350328"/>
                  </a:lnTo>
                  <a:lnTo>
                    <a:pt x="1168717" y="1347470"/>
                  </a:lnTo>
                  <a:lnTo>
                    <a:pt x="1168400" y="1344613"/>
                  </a:lnTo>
                  <a:lnTo>
                    <a:pt x="1168400" y="1341755"/>
                  </a:lnTo>
                  <a:lnTo>
                    <a:pt x="1168400" y="1338580"/>
                  </a:lnTo>
                  <a:lnTo>
                    <a:pt x="1168717" y="1335723"/>
                  </a:lnTo>
                  <a:lnTo>
                    <a:pt x="1169670" y="1332865"/>
                  </a:lnTo>
                  <a:lnTo>
                    <a:pt x="1170622" y="1330325"/>
                  </a:lnTo>
                  <a:lnTo>
                    <a:pt x="1171892" y="1327468"/>
                  </a:lnTo>
                  <a:lnTo>
                    <a:pt x="1173162" y="1324928"/>
                  </a:lnTo>
                  <a:lnTo>
                    <a:pt x="1175067" y="1322388"/>
                  </a:lnTo>
                  <a:lnTo>
                    <a:pt x="1177290" y="1320165"/>
                  </a:lnTo>
                  <a:lnTo>
                    <a:pt x="1266190" y="1231265"/>
                  </a:lnTo>
                  <a:lnTo>
                    <a:pt x="1268412" y="1229043"/>
                  </a:lnTo>
                  <a:lnTo>
                    <a:pt x="1270952" y="1227455"/>
                  </a:lnTo>
                  <a:lnTo>
                    <a:pt x="1273492" y="1225868"/>
                  </a:lnTo>
                  <a:lnTo>
                    <a:pt x="1276032" y="1224598"/>
                  </a:lnTo>
                  <a:lnTo>
                    <a:pt x="1278890" y="1223645"/>
                  </a:lnTo>
                  <a:lnTo>
                    <a:pt x="1281747" y="1222693"/>
                  </a:lnTo>
                  <a:lnTo>
                    <a:pt x="1284922" y="1222375"/>
                  </a:lnTo>
                  <a:close/>
                  <a:moveTo>
                    <a:pt x="201825" y="1143000"/>
                  </a:moveTo>
                  <a:lnTo>
                    <a:pt x="225027" y="1143000"/>
                  </a:lnTo>
                  <a:lnTo>
                    <a:pt x="247275" y="1143316"/>
                  </a:lnTo>
                  <a:lnTo>
                    <a:pt x="268570" y="1143949"/>
                  </a:lnTo>
                  <a:lnTo>
                    <a:pt x="289229" y="1144898"/>
                  </a:lnTo>
                  <a:lnTo>
                    <a:pt x="308935" y="1145847"/>
                  </a:lnTo>
                  <a:lnTo>
                    <a:pt x="327688" y="1147428"/>
                  </a:lnTo>
                  <a:lnTo>
                    <a:pt x="345804" y="1148694"/>
                  </a:lnTo>
                  <a:lnTo>
                    <a:pt x="362967" y="1150591"/>
                  </a:lnTo>
                  <a:lnTo>
                    <a:pt x="379494" y="1152489"/>
                  </a:lnTo>
                  <a:lnTo>
                    <a:pt x="395069" y="1154703"/>
                  </a:lnTo>
                  <a:lnTo>
                    <a:pt x="410007" y="1157234"/>
                  </a:lnTo>
                  <a:lnTo>
                    <a:pt x="424309" y="1159764"/>
                  </a:lnTo>
                  <a:lnTo>
                    <a:pt x="437976" y="1162611"/>
                  </a:lnTo>
                  <a:lnTo>
                    <a:pt x="451007" y="1165458"/>
                  </a:lnTo>
                  <a:lnTo>
                    <a:pt x="463085" y="1168305"/>
                  </a:lnTo>
                  <a:lnTo>
                    <a:pt x="474527" y="1171784"/>
                  </a:lnTo>
                  <a:lnTo>
                    <a:pt x="485333" y="1175263"/>
                  </a:lnTo>
                  <a:lnTo>
                    <a:pt x="495822" y="1178427"/>
                  </a:lnTo>
                  <a:lnTo>
                    <a:pt x="505357" y="1182222"/>
                  </a:lnTo>
                  <a:lnTo>
                    <a:pt x="514574" y="1185702"/>
                  </a:lnTo>
                  <a:lnTo>
                    <a:pt x="522838" y="1189814"/>
                  </a:lnTo>
                  <a:lnTo>
                    <a:pt x="530784" y="1193926"/>
                  </a:lnTo>
                  <a:lnTo>
                    <a:pt x="538412" y="1197721"/>
                  </a:lnTo>
                  <a:lnTo>
                    <a:pt x="545404" y="1201833"/>
                  </a:lnTo>
                  <a:lnTo>
                    <a:pt x="551761" y="1205629"/>
                  </a:lnTo>
                  <a:lnTo>
                    <a:pt x="557482" y="1209741"/>
                  </a:lnTo>
                  <a:lnTo>
                    <a:pt x="563203" y="1214169"/>
                  </a:lnTo>
                  <a:lnTo>
                    <a:pt x="567970" y="1218598"/>
                  </a:lnTo>
                  <a:lnTo>
                    <a:pt x="572738" y="1222393"/>
                  </a:lnTo>
                  <a:lnTo>
                    <a:pt x="577187" y="1226821"/>
                  </a:lnTo>
                  <a:lnTo>
                    <a:pt x="581001" y="1231250"/>
                  </a:lnTo>
                  <a:lnTo>
                    <a:pt x="584180" y="1235045"/>
                  </a:lnTo>
                  <a:lnTo>
                    <a:pt x="587358" y="1239474"/>
                  </a:lnTo>
                  <a:lnTo>
                    <a:pt x="589901" y="1243586"/>
                  </a:lnTo>
                  <a:lnTo>
                    <a:pt x="592444" y="1248014"/>
                  </a:lnTo>
                  <a:lnTo>
                    <a:pt x="594668" y="1251810"/>
                  </a:lnTo>
                  <a:lnTo>
                    <a:pt x="596575" y="1255922"/>
                  </a:lnTo>
                  <a:lnTo>
                    <a:pt x="599436" y="1263513"/>
                  </a:lnTo>
                  <a:lnTo>
                    <a:pt x="601343" y="1271104"/>
                  </a:lnTo>
                  <a:lnTo>
                    <a:pt x="602296" y="1278063"/>
                  </a:lnTo>
                  <a:lnTo>
                    <a:pt x="603250" y="1284389"/>
                  </a:lnTo>
                  <a:lnTo>
                    <a:pt x="602614" y="1290399"/>
                  </a:lnTo>
                  <a:lnTo>
                    <a:pt x="602296" y="1295460"/>
                  </a:lnTo>
                  <a:lnTo>
                    <a:pt x="601979" y="1300205"/>
                  </a:lnTo>
                  <a:lnTo>
                    <a:pt x="600707" y="1306215"/>
                  </a:lnTo>
                  <a:lnTo>
                    <a:pt x="599754" y="1308429"/>
                  </a:lnTo>
                  <a:lnTo>
                    <a:pt x="599754" y="1315704"/>
                  </a:lnTo>
                  <a:lnTo>
                    <a:pt x="599436" y="1322663"/>
                  </a:lnTo>
                  <a:lnTo>
                    <a:pt x="597847" y="1329305"/>
                  </a:lnTo>
                  <a:lnTo>
                    <a:pt x="596258" y="1335315"/>
                  </a:lnTo>
                  <a:lnTo>
                    <a:pt x="593397" y="1341325"/>
                  </a:lnTo>
                  <a:lnTo>
                    <a:pt x="589901" y="1347018"/>
                  </a:lnTo>
                  <a:lnTo>
                    <a:pt x="586087" y="1352079"/>
                  </a:lnTo>
                  <a:lnTo>
                    <a:pt x="581319" y="1356824"/>
                  </a:lnTo>
                  <a:lnTo>
                    <a:pt x="575598" y="1361252"/>
                  </a:lnTo>
                  <a:lnTo>
                    <a:pt x="569877" y="1365364"/>
                  </a:lnTo>
                  <a:lnTo>
                    <a:pt x="563203" y="1369160"/>
                  </a:lnTo>
                  <a:lnTo>
                    <a:pt x="556528" y="1372639"/>
                  </a:lnTo>
                  <a:lnTo>
                    <a:pt x="548900" y="1376118"/>
                  </a:lnTo>
                  <a:lnTo>
                    <a:pt x="540636" y="1378965"/>
                  </a:lnTo>
                  <a:lnTo>
                    <a:pt x="532055" y="1381496"/>
                  </a:lnTo>
                  <a:lnTo>
                    <a:pt x="523156" y="1384026"/>
                  </a:lnTo>
                  <a:lnTo>
                    <a:pt x="513621" y="1386240"/>
                  </a:lnTo>
                  <a:lnTo>
                    <a:pt x="503768" y="1388138"/>
                  </a:lnTo>
                  <a:lnTo>
                    <a:pt x="493915" y="1389720"/>
                  </a:lnTo>
                  <a:lnTo>
                    <a:pt x="483426" y="1391301"/>
                  </a:lnTo>
                  <a:lnTo>
                    <a:pt x="472620" y="1392250"/>
                  </a:lnTo>
                  <a:lnTo>
                    <a:pt x="461496" y="1393515"/>
                  </a:lnTo>
                  <a:lnTo>
                    <a:pt x="438612" y="1394464"/>
                  </a:lnTo>
                  <a:lnTo>
                    <a:pt x="414774" y="1395413"/>
                  </a:lnTo>
                  <a:lnTo>
                    <a:pt x="390301" y="1395413"/>
                  </a:lnTo>
                  <a:lnTo>
                    <a:pt x="365510" y="1394464"/>
                  </a:lnTo>
                  <a:lnTo>
                    <a:pt x="340401" y="1393515"/>
                  </a:lnTo>
                  <a:lnTo>
                    <a:pt x="315292" y="1391617"/>
                  </a:lnTo>
                  <a:lnTo>
                    <a:pt x="290501" y="1389403"/>
                  </a:lnTo>
                  <a:lnTo>
                    <a:pt x="266027" y="1387189"/>
                  </a:lnTo>
                  <a:lnTo>
                    <a:pt x="241872" y="1384342"/>
                  </a:lnTo>
                  <a:lnTo>
                    <a:pt x="218670" y="1381496"/>
                  </a:lnTo>
                  <a:lnTo>
                    <a:pt x="196422" y="1378649"/>
                  </a:lnTo>
                  <a:lnTo>
                    <a:pt x="155103" y="1372323"/>
                  </a:lnTo>
                  <a:lnTo>
                    <a:pt x="120459" y="1366946"/>
                  </a:lnTo>
                  <a:lnTo>
                    <a:pt x="93761" y="1361885"/>
                  </a:lnTo>
                  <a:lnTo>
                    <a:pt x="70559" y="1357456"/>
                  </a:lnTo>
                  <a:lnTo>
                    <a:pt x="63249" y="1355242"/>
                  </a:lnTo>
                  <a:lnTo>
                    <a:pt x="56575" y="1352712"/>
                  </a:lnTo>
                  <a:lnTo>
                    <a:pt x="49900" y="1350181"/>
                  </a:lnTo>
                  <a:lnTo>
                    <a:pt x="44179" y="1347334"/>
                  </a:lnTo>
                  <a:lnTo>
                    <a:pt x="38776" y="1344488"/>
                  </a:lnTo>
                  <a:lnTo>
                    <a:pt x="33691" y="1341641"/>
                  </a:lnTo>
                  <a:lnTo>
                    <a:pt x="28923" y="1338162"/>
                  </a:lnTo>
                  <a:lnTo>
                    <a:pt x="24791" y="1334998"/>
                  </a:lnTo>
                  <a:lnTo>
                    <a:pt x="20659" y="1331835"/>
                  </a:lnTo>
                  <a:lnTo>
                    <a:pt x="17163" y="1328040"/>
                  </a:lnTo>
                  <a:lnTo>
                    <a:pt x="14303" y="1324560"/>
                  </a:lnTo>
                  <a:lnTo>
                    <a:pt x="11442" y="1320765"/>
                  </a:lnTo>
                  <a:lnTo>
                    <a:pt x="8899" y="1316969"/>
                  </a:lnTo>
                  <a:lnTo>
                    <a:pt x="6675" y="1313173"/>
                  </a:lnTo>
                  <a:lnTo>
                    <a:pt x="4768" y="1309378"/>
                  </a:lnTo>
                  <a:lnTo>
                    <a:pt x="3178" y="1304949"/>
                  </a:lnTo>
                  <a:lnTo>
                    <a:pt x="2225" y="1300837"/>
                  </a:lnTo>
                  <a:lnTo>
                    <a:pt x="954" y="1297042"/>
                  </a:lnTo>
                  <a:lnTo>
                    <a:pt x="318" y="1292613"/>
                  </a:lnTo>
                  <a:lnTo>
                    <a:pt x="0" y="1288185"/>
                  </a:lnTo>
                  <a:lnTo>
                    <a:pt x="0" y="1283757"/>
                  </a:lnTo>
                  <a:lnTo>
                    <a:pt x="0" y="1279328"/>
                  </a:lnTo>
                  <a:lnTo>
                    <a:pt x="636" y="1270788"/>
                  </a:lnTo>
                  <a:lnTo>
                    <a:pt x="2543" y="1261615"/>
                  </a:lnTo>
                  <a:lnTo>
                    <a:pt x="4768" y="1253075"/>
                  </a:lnTo>
                  <a:lnTo>
                    <a:pt x="7628" y="1243902"/>
                  </a:lnTo>
                  <a:lnTo>
                    <a:pt x="11442" y="1235045"/>
                  </a:lnTo>
                  <a:lnTo>
                    <a:pt x="15256" y="1226505"/>
                  </a:lnTo>
                  <a:lnTo>
                    <a:pt x="19706" y="1217965"/>
                  </a:lnTo>
                  <a:lnTo>
                    <a:pt x="24473" y="1209741"/>
                  </a:lnTo>
                  <a:lnTo>
                    <a:pt x="29241" y="1201833"/>
                  </a:lnTo>
                  <a:lnTo>
                    <a:pt x="34326" y="1194242"/>
                  </a:lnTo>
                  <a:lnTo>
                    <a:pt x="39412" y="1186967"/>
                  </a:lnTo>
                  <a:lnTo>
                    <a:pt x="49264" y="1173682"/>
                  </a:lnTo>
                  <a:lnTo>
                    <a:pt x="58164" y="1162927"/>
                  </a:lnTo>
                  <a:lnTo>
                    <a:pt x="65156" y="1155020"/>
                  </a:lnTo>
                  <a:lnTo>
                    <a:pt x="71831" y="1147745"/>
                  </a:lnTo>
                  <a:lnTo>
                    <a:pt x="99482" y="1146163"/>
                  </a:lnTo>
                  <a:lnTo>
                    <a:pt x="126498" y="1144898"/>
                  </a:lnTo>
                  <a:lnTo>
                    <a:pt x="152878" y="1143949"/>
                  </a:lnTo>
                  <a:lnTo>
                    <a:pt x="177669" y="1143316"/>
                  </a:lnTo>
                  <a:lnTo>
                    <a:pt x="201825" y="1143000"/>
                  </a:lnTo>
                  <a:close/>
                  <a:moveTo>
                    <a:pt x="1579779" y="1057275"/>
                  </a:moveTo>
                  <a:lnTo>
                    <a:pt x="1599766" y="1066483"/>
                  </a:lnTo>
                  <a:lnTo>
                    <a:pt x="1619436" y="1075055"/>
                  </a:lnTo>
                  <a:lnTo>
                    <a:pt x="1639106" y="1083628"/>
                  </a:lnTo>
                  <a:lnTo>
                    <a:pt x="1658776" y="1091565"/>
                  </a:lnTo>
                  <a:lnTo>
                    <a:pt x="1678446" y="1099503"/>
                  </a:lnTo>
                  <a:lnTo>
                    <a:pt x="1697799" y="1106805"/>
                  </a:lnTo>
                  <a:lnTo>
                    <a:pt x="1735552" y="1121093"/>
                  </a:lnTo>
                  <a:lnTo>
                    <a:pt x="1773306" y="1134110"/>
                  </a:lnTo>
                  <a:lnTo>
                    <a:pt x="1809473" y="1146175"/>
                  </a:lnTo>
                  <a:lnTo>
                    <a:pt x="1845640" y="1157923"/>
                  </a:lnTo>
                  <a:lnTo>
                    <a:pt x="1880539" y="1169353"/>
                  </a:lnTo>
                  <a:lnTo>
                    <a:pt x="1948114" y="1190308"/>
                  </a:lnTo>
                  <a:lnTo>
                    <a:pt x="1980157" y="1200468"/>
                  </a:lnTo>
                  <a:lnTo>
                    <a:pt x="2011248" y="1211263"/>
                  </a:lnTo>
                  <a:lnTo>
                    <a:pt x="2041071" y="1221740"/>
                  </a:lnTo>
                  <a:lnTo>
                    <a:pt x="2070258" y="1232535"/>
                  </a:lnTo>
                  <a:lnTo>
                    <a:pt x="2084217" y="1238568"/>
                  </a:lnTo>
                  <a:lnTo>
                    <a:pt x="2098177" y="1244283"/>
                  </a:lnTo>
                  <a:lnTo>
                    <a:pt x="2111184" y="1249998"/>
                  </a:lnTo>
                  <a:lnTo>
                    <a:pt x="2124192" y="1256665"/>
                  </a:lnTo>
                  <a:lnTo>
                    <a:pt x="2130854" y="1259840"/>
                  </a:lnTo>
                  <a:lnTo>
                    <a:pt x="2136882" y="1263650"/>
                  </a:lnTo>
                  <a:lnTo>
                    <a:pt x="2142910" y="1267778"/>
                  </a:lnTo>
                  <a:lnTo>
                    <a:pt x="2148621" y="1271905"/>
                  </a:lnTo>
                  <a:lnTo>
                    <a:pt x="2154649" y="1276668"/>
                  </a:lnTo>
                  <a:lnTo>
                    <a:pt x="2160042" y="1281430"/>
                  </a:lnTo>
                  <a:lnTo>
                    <a:pt x="2165435" y="1286828"/>
                  </a:lnTo>
                  <a:lnTo>
                    <a:pt x="2170511" y="1292543"/>
                  </a:lnTo>
                  <a:lnTo>
                    <a:pt x="2175587" y="1298258"/>
                  </a:lnTo>
                  <a:lnTo>
                    <a:pt x="2180346" y="1304290"/>
                  </a:lnTo>
                  <a:lnTo>
                    <a:pt x="2185105" y="1310640"/>
                  </a:lnTo>
                  <a:lnTo>
                    <a:pt x="2189547" y="1317308"/>
                  </a:lnTo>
                  <a:lnTo>
                    <a:pt x="2193671" y="1323975"/>
                  </a:lnTo>
                  <a:lnTo>
                    <a:pt x="2198113" y="1330960"/>
                  </a:lnTo>
                  <a:lnTo>
                    <a:pt x="2202237" y="1338263"/>
                  </a:lnTo>
                  <a:lnTo>
                    <a:pt x="2206361" y="1345565"/>
                  </a:lnTo>
                  <a:lnTo>
                    <a:pt x="2213976" y="1360805"/>
                  </a:lnTo>
                  <a:lnTo>
                    <a:pt x="2220638" y="1376998"/>
                  </a:lnTo>
                  <a:lnTo>
                    <a:pt x="2226983" y="1393508"/>
                  </a:lnTo>
                  <a:lnTo>
                    <a:pt x="2233011" y="1410018"/>
                  </a:lnTo>
                  <a:lnTo>
                    <a:pt x="2238722" y="1427480"/>
                  </a:lnTo>
                  <a:lnTo>
                    <a:pt x="2243480" y="1445260"/>
                  </a:lnTo>
                  <a:lnTo>
                    <a:pt x="2248239" y="1463040"/>
                  </a:lnTo>
                  <a:lnTo>
                    <a:pt x="2252046" y="1480820"/>
                  </a:lnTo>
                  <a:lnTo>
                    <a:pt x="2255853" y="1498600"/>
                  </a:lnTo>
                  <a:lnTo>
                    <a:pt x="2259026" y="1516063"/>
                  </a:lnTo>
                  <a:lnTo>
                    <a:pt x="2262199" y="1534160"/>
                  </a:lnTo>
                  <a:lnTo>
                    <a:pt x="2264737" y="1551305"/>
                  </a:lnTo>
                  <a:lnTo>
                    <a:pt x="2266957" y="1568133"/>
                  </a:lnTo>
                  <a:lnTo>
                    <a:pt x="2269178" y="1584643"/>
                  </a:lnTo>
                  <a:lnTo>
                    <a:pt x="2272034" y="1616075"/>
                  </a:lnTo>
                  <a:lnTo>
                    <a:pt x="2274254" y="1644333"/>
                  </a:lnTo>
                  <a:lnTo>
                    <a:pt x="2275841" y="1669098"/>
                  </a:lnTo>
                  <a:lnTo>
                    <a:pt x="2276475" y="1689735"/>
                  </a:lnTo>
                  <a:lnTo>
                    <a:pt x="2276475" y="1704975"/>
                  </a:lnTo>
                  <a:lnTo>
                    <a:pt x="2276475" y="1708150"/>
                  </a:lnTo>
                  <a:lnTo>
                    <a:pt x="2275841" y="1711008"/>
                  </a:lnTo>
                  <a:lnTo>
                    <a:pt x="2274889" y="1714500"/>
                  </a:lnTo>
                  <a:lnTo>
                    <a:pt x="2273620" y="1717675"/>
                  </a:lnTo>
                  <a:lnTo>
                    <a:pt x="2271716" y="1720850"/>
                  </a:lnTo>
                  <a:lnTo>
                    <a:pt x="2269496" y="1724343"/>
                  </a:lnTo>
                  <a:lnTo>
                    <a:pt x="2266957" y="1727518"/>
                  </a:lnTo>
                  <a:lnTo>
                    <a:pt x="2264102" y="1730693"/>
                  </a:lnTo>
                  <a:lnTo>
                    <a:pt x="2260930" y="1734185"/>
                  </a:lnTo>
                  <a:lnTo>
                    <a:pt x="2256805" y="1737360"/>
                  </a:lnTo>
                  <a:lnTo>
                    <a:pt x="2252681" y="1740535"/>
                  </a:lnTo>
                  <a:lnTo>
                    <a:pt x="2248557" y="1744028"/>
                  </a:lnTo>
                  <a:lnTo>
                    <a:pt x="2243480" y="1747203"/>
                  </a:lnTo>
                  <a:lnTo>
                    <a:pt x="2237770" y="1750378"/>
                  </a:lnTo>
                  <a:lnTo>
                    <a:pt x="2226349" y="1757045"/>
                  </a:lnTo>
                  <a:lnTo>
                    <a:pt x="2212707" y="1763713"/>
                  </a:lnTo>
                  <a:lnTo>
                    <a:pt x="2197795" y="1770063"/>
                  </a:lnTo>
                  <a:lnTo>
                    <a:pt x="2180981" y="1776413"/>
                  </a:lnTo>
                  <a:lnTo>
                    <a:pt x="2162580" y="1782445"/>
                  </a:lnTo>
                  <a:lnTo>
                    <a:pt x="2142910" y="1788795"/>
                  </a:lnTo>
                  <a:lnTo>
                    <a:pt x="2121019" y="1794828"/>
                  </a:lnTo>
                  <a:lnTo>
                    <a:pt x="2098177" y="1800860"/>
                  </a:lnTo>
                  <a:lnTo>
                    <a:pt x="2073431" y="1806258"/>
                  </a:lnTo>
                  <a:lnTo>
                    <a:pt x="2046781" y="1811655"/>
                  </a:lnTo>
                  <a:lnTo>
                    <a:pt x="2018545" y="1817053"/>
                  </a:lnTo>
                  <a:lnTo>
                    <a:pt x="1988723" y="1821815"/>
                  </a:lnTo>
                  <a:lnTo>
                    <a:pt x="1956997" y="1826578"/>
                  </a:lnTo>
                  <a:lnTo>
                    <a:pt x="1924003" y="1831340"/>
                  </a:lnTo>
                  <a:lnTo>
                    <a:pt x="1889422" y="1835468"/>
                  </a:lnTo>
                  <a:lnTo>
                    <a:pt x="1852937" y="1839278"/>
                  </a:lnTo>
                  <a:lnTo>
                    <a:pt x="1814549" y="1843088"/>
                  </a:lnTo>
                  <a:lnTo>
                    <a:pt x="1774892" y="1845945"/>
                  </a:lnTo>
                  <a:lnTo>
                    <a:pt x="1733014" y="1848803"/>
                  </a:lnTo>
                  <a:lnTo>
                    <a:pt x="1690184" y="1851343"/>
                  </a:lnTo>
                  <a:lnTo>
                    <a:pt x="1645134" y="1853565"/>
                  </a:lnTo>
                  <a:lnTo>
                    <a:pt x="1598497" y="1855153"/>
                  </a:lnTo>
                  <a:lnTo>
                    <a:pt x="1549957" y="1856105"/>
                  </a:lnTo>
                  <a:lnTo>
                    <a:pt x="1500148" y="1857058"/>
                  </a:lnTo>
                  <a:lnTo>
                    <a:pt x="1447800" y="1857375"/>
                  </a:lnTo>
                  <a:lnTo>
                    <a:pt x="1579779" y="1057275"/>
                  </a:lnTo>
                  <a:close/>
                  <a:moveTo>
                    <a:pt x="336233" y="835025"/>
                  </a:moveTo>
                  <a:lnTo>
                    <a:pt x="351772" y="835025"/>
                  </a:lnTo>
                  <a:lnTo>
                    <a:pt x="366678" y="835342"/>
                  </a:lnTo>
                  <a:lnTo>
                    <a:pt x="380632" y="835975"/>
                  </a:lnTo>
                  <a:lnTo>
                    <a:pt x="394269" y="837242"/>
                  </a:lnTo>
                  <a:lnTo>
                    <a:pt x="407272" y="838826"/>
                  </a:lnTo>
                  <a:lnTo>
                    <a:pt x="419957" y="840410"/>
                  </a:lnTo>
                  <a:lnTo>
                    <a:pt x="432008" y="842628"/>
                  </a:lnTo>
                  <a:lnTo>
                    <a:pt x="443742" y="844845"/>
                  </a:lnTo>
                  <a:lnTo>
                    <a:pt x="454525" y="847380"/>
                  </a:lnTo>
                  <a:lnTo>
                    <a:pt x="465307" y="850231"/>
                  </a:lnTo>
                  <a:lnTo>
                    <a:pt x="475456" y="853716"/>
                  </a:lnTo>
                  <a:lnTo>
                    <a:pt x="484970" y="856884"/>
                  </a:lnTo>
                  <a:lnTo>
                    <a:pt x="493850" y="860368"/>
                  </a:lnTo>
                  <a:lnTo>
                    <a:pt x="502729" y="864170"/>
                  </a:lnTo>
                  <a:lnTo>
                    <a:pt x="510975" y="868288"/>
                  </a:lnTo>
                  <a:lnTo>
                    <a:pt x="518903" y="872090"/>
                  </a:lnTo>
                  <a:lnTo>
                    <a:pt x="526515" y="876525"/>
                  </a:lnTo>
                  <a:lnTo>
                    <a:pt x="533175" y="880960"/>
                  </a:lnTo>
                  <a:lnTo>
                    <a:pt x="539834" y="885712"/>
                  </a:lnTo>
                  <a:lnTo>
                    <a:pt x="546177" y="889830"/>
                  </a:lnTo>
                  <a:lnTo>
                    <a:pt x="552203" y="894582"/>
                  </a:lnTo>
                  <a:lnTo>
                    <a:pt x="557594" y="899651"/>
                  </a:lnTo>
                  <a:lnTo>
                    <a:pt x="562668" y="904402"/>
                  </a:lnTo>
                  <a:lnTo>
                    <a:pt x="567425" y="909471"/>
                  </a:lnTo>
                  <a:lnTo>
                    <a:pt x="571865" y="914540"/>
                  </a:lnTo>
                  <a:lnTo>
                    <a:pt x="576305" y="919292"/>
                  </a:lnTo>
                  <a:lnTo>
                    <a:pt x="580428" y="924360"/>
                  </a:lnTo>
                  <a:lnTo>
                    <a:pt x="583916" y="929429"/>
                  </a:lnTo>
                  <a:lnTo>
                    <a:pt x="587088" y="934815"/>
                  </a:lnTo>
                  <a:lnTo>
                    <a:pt x="593113" y="944635"/>
                  </a:lnTo>
                  <a:lnTo>
                    <a:pt x="597870" y="954456"/>
                  </a:lnTo>
                  <a:lnTo>
                    <a:pt x="601676" y="963326"/>
                  </a:lnTo>
                  <a:lnTo>
                    <a:pt x="605165" y="972513"/>
                  </a:lnTo>
                  <a:lnTo>
                    <a:pt x="607067" y="980433"/>
                  </a:lnTo>
                  <a:lnTo>
                    <a:pt x="608970" y="988036"/>
                  </a:lnTo>
                  <a:lnTo>
                    <a:pt x="610556" y="994688"/>
                  </a:lnTo>
                  <a:lnTo>
                    <a:pt x="611190" y="1000391"/>
                  </a:lnTo>
                  <a:lnTo>
                    <a:pt x="612459" y="1008627"/>
                  </a:lnTo>
                  <a:lnTo>
                    <a:pt x="612459" y="1011478"/>
                  </a:lnTo>
                  <a:lnTo>
                    <a:pt x="612776" y="1020349"/>
                  </a:lnTo>
                  <a:lnTo>
                    <a:pt x="611824" y="1029219"/>
                  </a:lnTo>
                  <a:lnTo>
                    <a:pt x="610873" y="1037139"/>
                  </a:lnTo>
                  <a:lnTo>
                    <a:pt x="608970" y="1044742"/>
                  </a:lnTo>
                  <a:lnTo>
                    <a:pt x="606433" y="1052028"/>
                  </a:lnTo>
                  <a:lnTo>
                    <a:pt x="603262" y="1058998"/>
                  </a:lnTo>
                  <a:lnTo>
                    <a:pt x="599456" y="1065333"/>
                  </a:lnTo>
                  <a:lnTo>
                    <a:pt x="595333" y="1071352"/>
                  </a:lnTo>
                  <a:lnTo>
                    <a:pt x="590259" y="1076738"/>
                  </a:lnTo>
                  <a:lnTo>
                    <a:pt x="584551" y="1081807"/>
                  </a:lnTo>
                  <a:lnTo>
                    <a:pt x="578842" y="1086558"/>
                  </a:lnTo>
                  <a:lnTo>
                    <a:pt x="572182" y="1090994"/>
                  </a:lnTo>
                  <a:lnTo>
                    <a:pt x="565205" y="1095112"/>
                  </a:lnTo>
                  <a:lnTo>
                    <a:pt x="558228" y="1098597"/>
                  </a:lnTo>
                  <a:lnTo>
                    <a:pt x="549983" y="1102081"/>
                  </a:lnTo>
                  <a:lnTo>
                    <a:pt x="541737" y="1105249"/>
                  </a:lnTo>
                  <a:lnTo>
                    <a:pt x="533175" y="1107784"/>
                  </a:lnTo>
                  <a:lnTo>
                    <a:pt x="524295" y="1110001"/>
                  </a:lnTo>
                  <a:lnTo>
                    <a:pt x="514781" y="1112219"/>
                  </a:lnTo>
                  <a:lnTo>
                    <a:pt x="505267" y="1113803"/>
                  </a:lnTo>
                  <a:lnTo>
                    <a:pt x="495435" y="1115387"/>
                  </a:lnTo>
                  <a:lnTo>
                    <a:pt x="485287" y="1116337"/>
                  </a:lnTo>
                  <a:lnTo>
                    <a:pt x="474821" y="1117604"/>
                  </a:lnTo>
                  <a:lnTo>
                    <a:pt x="464039" y="1118238"/>
                  </a:lnTo>
                  <a:lnTo>
                    <a:pt x="453256" y="1118555"/>
                  </a:lnTo>
                  <a:lnTo>
                    <a:pt x="442156" y="1119188"/>
                  </a:lnTo>
                  <a:lnTo>
                    <a:pt x="419640" y="1119188"/>
                  </a:lnTo>
                  <a:lnTo>
                    <a:pt x="396806" y="1118238"/>
                  </a:lnTo>
                  <a:lnTo>
                    <a:pt x="373972" y="1116337"/>
                  </a:lnTo>
                  <a:lnTo>
                    <a:pt x="350504" y="1114753"/>
                  </a:lnTo>
                  <a:lnTo>
                    <a:pt x="327670" y="1111902"/>
                  </a:lnTo>
                  <a:lnTo>
                    <a:pt x="305153" y="1108734"/>
                  </a:lnTo>
                  <a:lnTo>
                    <a:pt x="282954" y="1105566"/>
                  </a:lnTo>
                  <a:lnTo>
                    <a:pt x="261389" y="1102081"/>
                  </a:lnTo>
                  <a:lnTo>
                    <a:pt x="240457" y="1098280"/>
                  </a:lnTo>
                  <a:lnTo>
                    <a:pt x="221429" y="1094162"/>
                  </a:lnTo>
                  <a:lnTo>
                    <a:pt x="203035" y="1090677"/>
                  </a:lnTo>
                  <a:lnTo>
                    <a:pt x="171005" y="1083707"/>
                  </a:lnTo>
                  <a:lnTo>
                    <a:pt x="146585" y="1077688"/>
                  </a:lnTo>
                  <a:lnTo>
                    <a:pt x="125337" y="1071986"/>
                  </a:lnTo>
                  <a:lnTo>
                    <a:pt x="118360" y="1069135"/>
                  </a:lnTo>
                  <a:lnTo>
                    <a:pt x="111700" y="1066284"/>
                  </a:lnTo>
                  <a:lnTo>
                    <a:pt x="105992" y="1063433"/>
                  </a:lnTo>
                  <a:lnTo>
                    <a:pt x="100600" y="1060265"/>
                  </a:lnTo>
                  <a:lnTo>
                    <a:pt x="95209" y="1057097"/>
                  </a:lnTo>
                  <a:lnTo>
                    <a:pt x="90135" y="1053612"/>
                  </a:lnTo>
                  <a:lnTo>
                    <a:pt x="86012" y="1050444"/>
                  </a:lnTo>
                  <a:lnTo>
                    <a:pt x="81889" y="1046642"/>
                  </a:lnTo>
                  <a:lnTo>
                    <a:pt x="78401" y="1043158"/>
                  </a:lnTo>
                  <a:lnTo>
                    <a:pt x="74912" y="1039039"/>
                  </a:lnTo>
                  <a:lnTo>
                    <a:pt x="72058" y="1035555"/>
                  </a:lnTo>
                  <a:lnTo>
                    <a:pt x="69521" y="1031436"/>
                  </a:lnTo>
                  <a:lnTo>
                    <a:pt x="66984" y="1027318"/>
                  </a:lnTo>
                  <a:lnTo>
                    <a:pt x="65081" y="1023516"/>
                  </a:lnTo>
                  <a:lnTo>
                    <a:pt x="63178" y="1019398"/>
                  </a:lnTo>
                  <a:lnTo>
                    <a:pt x="61910" y="1015280"/>
                  </a:lnTo>
                  <a:lnTo>
                    <a:pt x="60641" y="1011162"/>
                  </a:lnTo>
                  <a:lnTo>
                    <a:pt x="59690" y="1006726"/>
                  </a:lnTo>
                  <a:lnTo>
                    <a:pt x="59055" y="1002608"/>
                  </a:lnTo>
                  <a:lnTo>
                    <a:pt x="58738" y="998173"/>
                  </a:lnTo>
                  <a:lnTo>
                    <a:pt x="58738" y="994055"/>
                  </a:lnTo>
                  <a:lnTo>
                    <a:pt x="58738" y="989620"/>
                  </a:lnTo>
                  <a:lnTo>
                    <a:pt x="59372" y="980749"/>
                  </a:lnTo>
                  <a:lnTo>
                    <a:pt x="60641" y="972196"/>
                  </a:lnTo>
                  <a:lnTo>
                    <a:pt x="62544" y="963326"/>
                  </a:lnTo>
                  <a:lnTo>
                    <a:pt x="65398" y="955089"/>
                  </a:lnTo>
                  <a:lnTo>
                    <a:pt x="68887" y="946219"/>
                  </a:lnTo>
                  <a:lnTo>
                    <a:pt x="72375" y="937982"/>
                  </a:lnTo>
                  <a:lnTo>
                    <a:pt x="76815" y="930063"/>
                  </a:lnTo>
                  <a:lnTo>
                    <a:pt x="80938" y="921826"/>
                  </a:lnTo>
                  <a:lnTo>
                    <a:pt x="85378" y="914540"/>
                  </a:lnTo>
                  <a:lnTo>
                    <a:pt x="90135" y="907254"/>
                  </a:lnTo>
                  <a:lnTo>
                    <a:pt x="94892" y="900601"/>
                  </a:lnTo>
                  <a:lnTo>
                    <a:pt x="104089" y="888563"/>
                  </a:lnTo>
                  <a:lnTo>
                    <a:pt x="112017" y="878425"/>
                  </a:lnTo>
                  <a:lnTo>
                    <a:pt x="118994" y="870189"/>
                  </a:lnTo>
                  <a:lnTo>
                    <a:pt x="125337" y="863853"/>
                  </a:lnTo>
                  <a:lnTo>
                    <a:pt x="147854" y="858784"/>
                  </a:lnTo>
                  <a:lnTo>
                    <a:pt x="169736" y="854349"/>
                  </a:lnTo>
                  <a:lnTo>
                    <a:pt x="190667" y="850231"/>
                  </a:lnTo>
                  <a:lnTo>
                    <a:pt x="211281" y="846746"/>
                  </a:lnTo>
                  <a:lnTo>
                    <a:pt x="230943" y="843895"/>
                  </a:lnTo>
                  <a:lnTo>
                    <a:pt x="249972" y="841361"/>
                  </a:lnTo>
                  <a:lnTo>
                    <a:pt x="268683" y="839143"/>
                  </a:lnTo>
                  <a:lnTo>
                    <a:pt x="286442" y="837242"/>
                  </a:lnTo>
                  <a:lnTo>
                    <a:pt x="303568" y="835975"/>
                  </a:lnTo>
                  <a:lnTo>
                    <a:pt x="320376" y="835342"/>
                  </a:lnTo>
                  <a:lnTo>
                    <a:pt x="336233" y="835025"/>
                  </a:lnTo>
                  <a:close/>
                  <a:moveTo>
                    <a:pt x="527395" y="122237"/>
                  </a:moveTo>
                  <a:lnTo>
                    <a:pt x="536934" y="122237"/>
                  </a:lnTo>
                  <a:lnTo>
                    <a:pt x="546792" y="122872"/>
                  </a:lnTo>
                  <a:lnTo>
                    <a:pt x="556649" y="123824"/>
                  </a:lnTo>
                  <a:lnTo>
                    <a:pt x="567143" y="125411"/>
                  </a:lnTo>
                  <a:lnTo>
                    <a:pt x="577318" y="127632"/>
                  </a:lnTo>
                  <a:lnTo>
                    <a:pt x="588129" y="130806"/>
                  </a:lnTo>
                  <a:lnTo>
                    <a:pt x="598623" y="134615"/>
                  </a:lnTo>
                  <a:lnTo>
                    <a:pt x="603711" y="136519"/>
                  </a:lnTo>
                  <a:lnTo>
                    <a:pt x="608798" y="139376"/>
                  </a:lnTo>
                  <a:lnTo>
                    <a:pt x="614204" y="141915"/>
                  </a:lnTo>
                  <a:lnTo>
                    <a:pt x="618974" y="144771"/>
                  </a:lnTo>
                  <a:lnTo>
                    <a:pt x="624061" y="147945"/>
                  </a:lnTo>
                  <a:lnTo>
                    <a:pt x="629149" y="151754"/>
                  </a:lnTo>
                  <a:lnTo>
                    <a:pt x="633919" y="155245"/>
                  </a:lnTo>
                  <a:lnTo>
                    <a:pt x="638689" y="159371"/>
                  </a:lnTo>
                  <a:lnTo>
                    <a:pt x="643140" y="163497"/>
                  </a:lnTo>
                  <a:lnTo>
                    <a:pt x="647910" y="167941"/>
                  </a:lnTo>
                  <a:lnTo>
                    <a:pt x="652362" y="173019"/>
                  </a:lnTo>
                  <a:lnTo>
                    <a:pt x="656178" y="178097"/>
                  </a:lnTo>
                  <a:lnTo>
                    <a:pt x="660311" y="183810"/>
                  </a:lnTo>
                  <a:lnTo>
                    <a:pt x="664445" y="189523"/>
                  </a:lnTo>
                  <a:lnTo>
                    <a:pt x="667943" y="196188"/>
                  </a:lnTo>
                  <a:lnTo>
                    <a:pt x="671759" y="202536"/>
                  </a:lnTo>
                  <a:lnTo>
                    <a:pt x="674938" y="209518"/>
                  </a:lnTo>
                  <a:lnTo>
                    <a:pt x="677800" y="216818"/>
                  </a:lnTo>
                  <a:lnTo>
                    <a:pt x="680662" y="224436"/>
                  </a:lnTo>
                  <a:lnTo>
                    <a:pt x="683524" y="232370"/>
                  </a:lnTo>
                  <a:lnTo>
                    <a:pt x="685750" y="241257"/>
                  </a:lnTo>
                  <a:lnTo>
                    <a:pt x="687976" y="249827"/>
                  </a:lnTo>
                  <a:lnTo>
                    <a:pt x="689884" y="259348"/>
                  </a:lnTo>
                  <a:lnTo>
                    <a:pt x="691791" y="268870"/>
                  </a:lnTo>
                  <a:lnTo>
                    <a:pt x="692745" y="279026"/>
                  </a:lnTo>
                  <a:lnTo>
                    <a:pt x="694017" y="290135"/>
                  </a:lnTo>
                  <a:lnTo>
                    <a:pt x="694653" y="300926"/>
                  </a:lnTo>
                  <a:lnTo>
                    <a:pt x="694971" y="312669"/>
                  </a:lnTo>
                  <a:lnTo>
                    <a:pt x="695289" y="324730"/>
                  </a:lnTo>
                  <a:lnTo>
                    <a:pt x="694971" y="337108"/>
                  </a:lnTo>
                  <a:lnTo>
                    <a:pt x="694335" y="371703"/>
                  </a:lnTo>
                  <a:lnTo>
                    <a:pt x="694335" y="404712"/>
                  </a:lnTo>
                  <a:lnTo>
                    <a:pt x="694971" y="436450"/>
                  </a:lnTo>
                  <a:lnTo>
                    <a:pt x="695925" y="467237"/>
                  </a:lnTo>
                  <a:lnTo>
                    <a:pt x="697833" y="496119"/>
                  </a:lnTo>
                  <a:lnTo>
                    <a:pt x="700377" y="524367"/>
                  </a:lnTo>
                  <a:lnTo>
                    <a:pt x="703239" y="551027"/>
                  </a:lnTo>
                  <a:lnTo>
                    <a:pt x="707055" y="576418"/>
                  </a:lnTo>
                  <a:lnTo>
                    <a:pt x="710870" y="600857"/>
                  </a:lnTo>
                  <a:lnTo>
                    <a:pt x="715322" y="623709"/>
                  </a:lnTo>
                  <a:lnTo>
                    <a:pt x="720092" y="645926"/>
                  </a:lnTo>
                  <a:lnTo>
                    <a:pt x="725180" y="667191"/>
                  </a:lnTo>
                  <a:lnTo>
                    <a:pt x="730585" y="686869"/>
                  </a:lnTo>
                  <a:lnTo>
                    <a:pt x="736627" y="705595"/>
                  </a:lnTo>
                  <a:lnTo>
                    <a:pt x="742351" y="724003"/>
                  </a:lnTo>
                  <a:lnTo>
                    <a:pt x="748710" y="740825"/>
                  </a:lnTo>
                  <a:lnTo>
                    <a:pt x="755070" y="756694"/>
                  </a:lnTo>
                  <a:lnTo>
                    <a:pt x="761747" y="771929"/>
                  </a:lnTo>
                  <a:lnTo>
                    <a:pt x="768425" y="786529"/>
                  </a:lnTo>
                  <a:lnTo>
                    <a:pt x="775421" y="800176"/>
                  </a:lnTo>
                  <a:lnTo>
                    <a:pt x="781780" y="812872"/>
                  </a:lnTo>
                  <a:lnTo>
                    <a:pt x="788776" y="824933"/>
                  </a:lnTo>
                  <a:lnTo>
                    <a:pt x="795454" y="836041"/>
                  </a:lnTo>
                  <a:lnTo>
                    <a:pt x="802131" y="846832"/>
                  </a:lnTo>
                  <a:lnTo>
                    <a:pt x="808809" y="856671"/>
                  </a:lnTo>
                  <a:lnTo>
                    <a:pt x="815168" y="865876"/>
                  </a:lnTo>
                  <a:lnTo>
                    <a:pt x="827570" y="882697"/>
                  </a:lnTo>
                  <a:lnTo>
                    <a:pt x="838699" y="897614"/>
                  </a:lnTo>
                  <a:lnTo>
                    <a:pt x="848874" y="910945"/>
                  </a:lnTo>
                  <a:lnTo>
                    <a:pt x="857142" y="921418"/>
                  </a:lnTo>
                  <a:lnTo>
                    <a:pt x="864774" y="932210"/>
                  </a:lnTo>
                  <a:lnTo>
                    <a:pt x="872087" y="943953"/>
                  </a:lnTo>
                  <a:lnTo>
                    <a:pt x="879401" y="956331"/>
                  </a:lnTo>
                  <a:lnTo>
                    <a:pt x="886396" y="969027"/>
                  </a:lnTo>
                  <a:lnTo>
                    <a:pt x="892756" y="982674"/>
                  </a:lnTo>
                  <a:lnTo>
                    <a:pt x="899116" y="997274"/>
                  </a:lnTo>
                  <a:lnTo>
                    <a:pt x="904839" y="1012509"/>
                  </a:lnTo>
                  <a:lnTo>
                    <a:pt x="909927" y="1029013"/>
                  </a:lnTo>
                  <a:lnTo>
                    <a:pt x="914697" y="1046469"/>
                  </a:lnTo>
                  <a:lnTo>
                    <a:pt x="918830" y="1064878"/>
                  </a:lnTo>
                  <a:lnTo>
                    <a:pt x="922010" y="1084556"/>
                  </a:lnTo>
                  <a:lnTo>
                    <a:pt x="923600" y="1095030"/>
                  </a:lnTo>
                  <a:lnTo>
                    <a:pt x="924872" y="1105821"/>
                  </a:lnTo>
                  <a:lnTo>
                    <a:pt x="926144" y="1116612"/>
                  </a:lnTo>
                  <a:lnTo>
                    <a:pt x="926780" y="1128355"/>
                  </a:lnTo>
                  <a:lnTo>
                    <a:pt x="927416" y="1140099"/>
                  </a:lnTo>
                  <a:lnTo>
                    <a:pt x="928370" y="1152159"/>
                  </a:lnTo>
                  <a:lnTo>
                    <a:pt x="928688" y="1177550"/>
                  </a:lnTo>
                  <a:lnTo>
                    <a:pt x="928688" y="1185803"/>
                  </a:lnTo>
                  <a:lnTo>
                    <a:pt x="927734" y="1194689"/>
                  </a:lnTo>
                  <a:lnTo>
                    <a:pt x="927098" y="1203259"/>
                  </a:lnTo>
                  <a:lnTo>
                    <a:pt x="926144" y="1211828"/>
                  </a:lnTo>
                  <a:lnTo>
                    <a:pt x="924554" y="1220398"/>
                  </a:lnTo>
                  <a:lnTo>
                    <a:pt x="922646" y="1229285"/>
                  </a:lnTo>
                  <a:lnTo>
                    <a:pt x="918830" y="1247058"/>
                  </a:lnTo>
                  <a:lnTo>
                    <a:pt x="913743" y="1265149"/>
                  </a:lnTo>
                  <a:lnTo>
                    <a:pt x="908655" y="1284193"/>
                  </a:lnTo>
                  <a:lnTo>
                    <a:pt x="896890" y="1324818"/>
                  </a:lnTo>
                  <a:lnTo>
                    <a:pt x="890848" y="1346083"/>
                  </a:lnTo>
                  <a:lnTo>
                    <a:pt x="885442" y="1369252"/>
                  </a:lnTo>
                  <a:lnTo>
                    <a:pt x="882899" y="1380678"/>
                  </a:lnTo>
                  <a:lnTo>
                    <a:pt x="880355" y="1393057"/>
                  </a:lnTo>
                  <a:lnTo>
                    <a:pt x="878129" y="1406069"/>
                  </a:lnTo>
                  <a:lnTo>
                    <a:pt x="875903" y="1419082"/>
                  </a:lnTo>
                  <a:lnTo>
                    <a:pt x="874313" y="1432413"/>
                  </a:lnTo>
                  <a:lnTo>
                    <a:pt x="872723" y="1446378"/>
                  </a:lnTo>
                  <a:lnTo>
                    <a:pt x="871133" y="1460660"/>
                  </a:lnTo>
                  <a:lnTo>
                    <a:pt x="870179" y="1475577"/>
                  </a:lnTo>
                  <a:lnTo>
                    <a:pt x="869543" y="1490494"/>
                  </a:lnTo>
                  <a:lnTo>
                    <a:pt x="869225" y="1506364"/>
                  </a:lnTo>
                  <a:lnTo>
                    <a:pt x="868589" y="1522868"/>
                  </a:lnTo>
                  <a:lnTo>
                    <a:pt x="869225" y="1539690"/>
                  </a:lnTo>
                  <a:lnTo>
                    <a:pt x="869543" y="1553020"/>
                  </a:lnTo>
                  <a:lnTo>
                    <a:pt x="869543" y="1566350"/>
                  </a:lnTo>
                  <a:lnTo>
                    <a:pt x="869225" y="1579046"/>
                  </a:lnTo>
                  <a:lnTo>
                    <a:pt x="868589" y="1591424"/>
                  </a:lnTo>
                  <a:lnTo>
                    <a:pt x="867953" y="1603484"/>
                  </a:lnTo>
                  <a:lnTo>
                    <a:pt x="866999" y="1615545"/>
                  </a:lnTo>
                  <a:lnTo>
                    <a:pt x="865728" y="1626654"/>
                  </a:lnTo>
                  <a:lnTo>
                    <a:pt x="864456" y="1638080"/>
                  </a:lnTo>
                  <a:lnTo>
                    <a:pt x="862866" y="1648871"/>
                  </a:lnTo>
                  <a:lnTo>
                    <a:pt x="860640" y="1659345"/>
                  </a:lnTo>
                  <a:lnTo>
                    <a:pt x="858732" y="1670136"/>
                  </a:lnTo>
                  <a:lnTo>
                    <a:pt x="856824" y="1679975"/>
                  </a:lnTo>
                  <a:lnTo>
                    <a:pt x="853962" y="1689814"/>
                  </a:lnTo>
                  <a:lnTo>
                    <a:pt x="851418" y="1699335"/>
                  </a:lnTo>
                  <a:lnTo>
                    <a:pt x="848556" y="1708540"/>
                  </a:lnTo>
                  <a:lnTo>
                    <a:pt x="846013" y="1717427"/>
                  </a:lnTo>
                  <a:lnTo>
                    <a:pt x="842833" y="1726313"/>
                  </a:lnTo>
                  <a:lnTo>
                    <a:pt x="839653" y="1734565"/>
                  </a:lnTo>
                  <a:lnTo>
                    <a:pt x="832975" y="1750435"/>
                  </a:lnTo>
                  <a:lnTo>
                    <a:pt x="825662" y="1765352"/>
                  </a:lnTo>
                  <a:lnTo>
                    <a:pt x="818348" y="1779634"/>
                  </a:lnTo>
                  <a:lnTo>
                    <a:pt x="810399" y="1792965"/>
                  </a:lnTo>
                  <a:lnTo>
                    <a:pt x="802131" y="1804708"/>
                  </a:lnTo>
                  <a:lnTo>
                    <a:pt x="793864" y="1816134"/>
                  </a:lnTo>
                  <a:lnTo>
                    <a:pt x="785596" y="1826290"/>
                  </a:lnTo>
                  <a:lnTo>
                    <a:pt x="777011" y="1835812"/>
                  </a:lnTo>
                  <a:lnTo>
                    <a:pt x="769061" y="1844699"/>
                  </a:lnTo>
                  <a:lnTo>
                    <a:pt x="760794" y="1852634"/>
                  </a:lnTo>
                  <a:lnTo>
                    <a:pt x="752526" y="1859616"/>
                  </a:lnTo>
                  <a:lnTo>
                    <a:pt x="744894" y="1865964"/>
                  </a:lnTo>
                  <a:lnTo>
                    <a:pt x="737263" y="1871359"/>
                  </a:lnTo>
                  <a:lnTo>
                    <a:pt x="730267" y="1876755"/>
                  </a:lnTo>
                  <a:lnTo>
                    <a:pt x="723908" y="1880881"/>
                  </a:lnTo>
                  <a:lnTo>
                    <a:pt x="717548" y="1884690"/>
                  </a:lnTo>
                  <a:lnTo>
                    <a:pt x="712142" y="1887864"/>
                  </a:lnTo>
                  <a:lnTo>
                    <a:pt x="702921" y="1892624"/>
                  </a:lnTo>
                  <a:lnTo>
                    <a:pt x="697197" y="1895163"/>
                  </a:lnTo>
                  <a:lnTo>
                    <a:pt x="694971" y="1895798"/>
                  </a:lnTo>
                  <a:lnTo>
                    <a:pt x="684160" y="1898020"/>
                  </a:lnTo>
                  <a:lnTo>
                    <a:pt x="672395" y="1899924"/>
                  </a:lnTo>
                  <a:lnTo>
                    <a:pt x="648228" y="1903733"/>
                  </a:lnTo>
                  <a:lnTo>
                    <a:pt x="624379" y="1906589"/>
                  </a:lnTo>
                  <a:lnTo>
                    <a:pt x="602121" y="1909129"/>
                  </a:lnTo>
                  <a:lnTo>
                    <a:pt x="582406" y="1910715"/>
                  </a:lnTo>
                  <a:lnTo>
                    <a:pt x="566825" y="1911985"/>
                  </a:lnTo>
                  <a:lnTo>
                    <a:pt x="552833" y="1912937"/>
                  </a:lnTo>
                  <a:lnTo>
                    <a:pt x="562055" y="1906272"/>
                  </a:lnTo>
                  <a:lnTo>
                    <a:pt x="570640" y="1899290"/>
                  </a:lnTo>
                  <a:lnTo>
                    <a:pt x="577318" y="1892307"/>
                  </a:lnTo>
                  <a:lnTo>
                    <a:pt x="583996" y="1885642"/>
                  </a:lnTo>
                  <a:lnTo>
                    <a:pt x="589401" y="1879612"/>
                  </a:lnTo>
                  <a:lnTo>
                    <a:pt x="593853" y="1872946"/>
                  </a:lnTo>
                  <a:lnTo>
                    <a:pt x="597987" y="1866916"/>
                  </a:lnTo>
                  <a:lnTo>
                    <a:pt x="601167" y="1860568"/>
                  </a:lnTo>
                  <a:lnTo>
                    <a:pt x="603711" y="1854538"/>
                  </a:lnTo>
                  <a:lnTo>
                    <a:pt x="605936" y="1848508"/>
                  </a:lnTo>
                  <a:lnTo>
                    <a:pt x="607208" y="1842795"/>
                  </a:lnTo>
                  <a:lnTo>
                    <a:pt x="608480" y="1836764"/>
                  </a:lnTo>
                  <a:lnTo>
                    <a:pt x="609116" y="1831051"/>
                  </a:lnTo>
                  <a:lnTo>
                    <a:pt x="609116" y="1825656"/>
                  </a:lnTo>
                  <a:lnTo>
                    <a:pt x="609116" y="1820260"/>
                  </a:lnTo>
                  <a:lnTo>
                    <a:pt x="608798" y="1814547"/>
                  </a:lnTo>
                  <a:lnTo>
                    <a:pt x="607844" y="1803756"/>
                  </a:lnTo>
                  <a:lnTo>
                    <a:pt x="605936" y="1793282"/>
                  </a:lnTo>
                  <a:lnTo>
                    <a:pt x="604346" y="1783126"/>
                  </a:lnTo>
                  <a:lnTo>
                    <a:pt x="603075" y="1772652"/>
                  </a:lnTo>
                  <a:lnTo>
                    <a:pt x="602757" y="1767574"/>
                  </a:lnTo>
                  <a:lnTo>
                    <a:pt x="602757" y="1762813"/>
                  </a:lnTo>
                  <a:lnTo>
                    <a:pt x="603075" y="1757735"/>
                  </a:lnTo>
                  <a:lnTo>
                    <a:pt x="603393" y="1752974"/>
                  </a:lnTo>
                  <a:lnTo>
                    <a:pt x="604346" y="1747896"/>
                  </a:lnTo>
                  <a:lnTo>
                    <a:pt x="605936" y="1743135"/>
                  </a:lnTo>
                  <a:lnTo>
                    <a:pt x="608162" y="1738057"/>
                  </a:lnTo>
                  <a:lnTo>
                    <a:pt x="610706" y="1733296"/>
                  </a:lnTo>
                  <a:lnTo>
                    <a:pt x="615794" y="1725044"/>
                  </a:lnTo>
                  <a:lnTo>
                    <a:pt x="621200" y="1717109"/>
                  </a:lnTo>
                  <a:lnTo>
                    <a:pt x="626923" y="1709809"/>
                  </a:lnTo>
                  <a:lnTo>
                    <a:pt x="632965" y="1702509"/>
                  </a:lnTo>
                  <a:lnTo>
                    <a:pt x="644730" y="1688862"/>
                  </a:lnTo>
                  <a:lnTo>
                    <a:pt x="655542" y="1676484"/>
                  </a:lnTo>
                  <a:lnTo>
                    <a:pt x="666035" y="1664105"/>
                  </a:lnTo>
                  <a:lnTo>
                    <a:pt x="670805" y="1658392"/>
                  </a:lnTo>
                  <a:lnTo>
                    <a:pt x="674938" y="1652045"/>
                  </a:lnTo>
                  <a:lnTo>
                    <a:pt x="678754" y="1646014"/>
                  </a:lnTo>
                  <a:lnTo>
                    <a:pt x="681934" y="1639349"/>
                  </a:lnTo>
                  <a:lnTo>
                    <a:pt x="684478" y="1633001"/>
                  </a:lnTo>
                  <a:lnTo>
                    <a:pt x="686704" y="1626336"/>
                  </a:lnTo>
                  <a:lnTo>
                    <a:pt x="687340" y="1621576"/>
                  </a:lnTo>
                  <a:lnTo>
                    <a:pt x="687658" y="1616815"/>
                  </a:lnTo>
                  <a:lnTo>
                    <a:pt x="687658" y="1612371"/>
                  </a:lnTo>
                  <a:lnTo>
                    <a:pt x="687340" y="1608245"/>
                  </a:lnTo>
                  <a:lnTo>
                    <a:pt x="686704" y="1604119"/>
                  </a:lnTo>
                  <a:lnTo>
                    <a:pt x="685432" y="1599676"/>
                  </a:lnTo>
                  <a:lnTo>
                    <a:pt x="684478" y="1595867"/>
                  </a:lnTo>
                  <a:lnTo>
                    <a:pt x="682570" y="1592058"/>
                  </a:lnTo>
                  <a:lnTo>
                    <a:pt x="680662" y="1587932"/>
                  </a:lnTo>
                  <a:lnTo>
                    <a:pt x="678754" y="1584441"/>
                  </a:lnTo>
                  <a:lnTo>
                    <a:pt x="674302" y="1576824"/>
                  </a:lnTo>
                  <a:lnTo>
                    <a:pt x="668897" y="1569841"/>
                  </a:lnTo>
                  <a:lnTo>
                    <a:pt x="663491" y="1562859"/>
                  </a:lnTo>
                  <a:lnTo>
                    <a:pt x="652362" y="1549211"/>
                  </a:lnTo>
                  <a:lnTo>
                    <a:pt x="646638" y="1542546"/>
                  </a:lnTo>
                  <a:lnTo>
                    <a:pt x="642186" y="1535564"/>
                  </a:lnTo>
                  <a:lnTo>
                    <a:pt x="637735" y="1528581"/>
                  </a:lnTo>
                  <a:lnTo>
                    <a:pt x="635827" y="1525407"/>
                  </a:lnTo>
                  <a:lnTo>
                    <a:pt x="634237" y="1521916"/>
                  </a:lnTo>
                  <a:lnTo>
                    <a:pt x="633283" y="1518425"/>
                  </a:lnTo>
                  <a:lnTo>
                    <a:pt x="632329" y="1514933"/>
                  </a:lnTo>
                  <a:lnTo>
                    <a:pt x="631375" y="1511125"/>
                  </a:lnTo>
                  <a:lnTo>
                    <a:pt x="631375" y="1507633"/>
                  </a:lnTo>
                  <a:lnTo>
                    <a:pt x="631375" y="1500016"/>
                  </a:lnTo>
                  <a:lnTo>
                    <a:pt x="632329" y="1492716"/>
                  </a:lnTo>
                  <a:lnTo>
                    <a:pt x="633601" y="1486051"/>
                  </a:lnTo>
                  <a:lnTo>
                    <a:pt x="635509" y="1479386"/>
                  </a:lnTo>
                  <a:lnTo>
                    <a:pt x="637735" y="1473356"/>
                  </a:lnTo>
                  <a:lnTo>
                    <a:pt x="640596" y="1467643"/>
                  </a:lnTo>
                  <a:lnTo>
                    <a:pt x="643776" y="1461930"/>
                  </a:lnTo>
                  <a:lnTo>
                    <a:pt x="647592" y="1456851"/>
                  </a:lnTo>
                  <a:lnTo>
                    <a:pt x="651090" y="1451773"/>
                  </a:lnTo>
                  <a:lnTo>
                    <a:pt x="655542" y="1447012"/>
                  </a:lnTo>
                  <a:lnTo>
                    <a:pt x="659993" y="1442252"/>
                  </a:lnTo>
                  <a:lnTo>
                    <a:pt x="664763" y="1437491"/>
                  </a:lnTo>
                  <a:lnTo>
                    <a:pt x="674620" y="1429239"/>
                  </a:lnTo>
                  <a:lnTo>
                    <a:pt x="684796" y="1420987"/>
                  </a:lnTo>
                  <a:lnTo>
                    <a:pt x="694971" y="1412735"/>
                  </a:lnTo>
                  <a:lnTo>
                    <a:pt x="704829" y="1404482"/>
                  </a:lnTo>
                  <a:lnTo>
                    <a:pt x="714368" y="1396230"/>
                  </a:lnTo>
                  <a:lnTo>
                    <a:pt x="718820" y="1392104"/>
                  </a:lnTo>
                  <a:lnTo>
                    <a:pt x="722954" y="1387344"/>
                  </a:lnTo>
                  <a:lnTo>
                    <a:pt x="726769" y="1382900"/>
                  </a:lnTo>
                  <a:lnTo>
                    <a:pt x="730267" y="1378139"/>
                  </a:lnTo>
                  <a:lnTo>
                    <a:pt x="733447" y="1373061"/>
                  </a:lnTo>
                  <a:lnTo>
                    <a:pt x="735991" y="1367983"/>
                  </a:lnTo>
                  <a:lnTo>
                    <a:pt x="737899" y="1362905"/>
                  </a:lnTo>
                  <a:lnTo>
                    <a:pt x="739807" y="1357192"/>
                  </a:lnTo>
                  <a:lnTo>
                    <a:pt x="741079" y="1351161"/>
                  </a:lnTo>
                  <a:lnTo>
                    <a:pt x="741715" y="1345131"/>
                  </a:lnTo>
                  <a:lnTo>
                    <a:pt x="741715" y="1340053"/>
                  </a:lnTo>
                  <a:lnTo>
                    <a:pt x="741715" y="1334975"/>
                  </a:lnTo>
                  <a:lnTo>
                    <a:pt x="741397" y="1330214"/>
                  </a:lnTo>
                  <a:lnTo>
                    <a:pt x="740443" y="1325453"/>
                  </a:lnTo>
                  <a:lnTo>
                    <a:pt x="739807" y="1321010"/>
                  </a:lnTo>
                  <a:lnTo>
                    <a:pt x="738853" y="1316566"/>
                  </a:lnTo>
                  <a:lnTo>
                    <a:pt x="737581" y="1312440"/>
                  </a:lnTo>
                  <a:lnTo>
                    <a:pt x="736309" y="1308314"/>
                  </a:lnTo>
                  <a:lnTo>
                    <a:pt x="732811" y="1300379"/>
                  </a:lnTo>
                  <a:lnTo>
                    <a:pt x="729313" y="1293079"/>
                  </a:lnTo>
                  <a:lnTo>
                    <a:pt x="724544" y="1286097"/>
                  </a:lnTo>
                  <a:lnTo>
                    <a:pt x="719774" y="1279749"/>
                  </a:lnTo>
                  <a:lnTo>
                    <a:pt x="714368" y="1273719"/>
                  </a:lnTo>
                  <a:lnTo>
                    <a:pt x="708963" y="1268323"/>
                  </a:lnTo>
                  <a:lnTo>
                    <a:pt x="702921" y="1262610"/>
                  </a:lnTo>
                  <a:lnTo>
                    <a:pt x="696879" y="1257532"/>
                  </a:lnTo>
                  <a:lnTo>
                    <a:pt x="684796" y="1248328"/>
                  </a:lnTo>
                  <a:lnTo>
                    <a:pt x="672713" y="1239124"/>
                  </a:lnTo>
                  <a:lnTo>
                    <a:pt x="661265" y="1230554"/>
                  </a:lnTo>
                  <a:lnTo>
                    <a:pt x="656178" y="1226746"/>
                  </a:lnTo>
                  <a:lnTo>
                    <a:pt x="651408" y="1222302"/>
                  </a:lnTo>
                  <a:lnTo>
                    <a:pt x="647592" y="1217859"/>
                  </a:lnTo>
                  <a:lnTo>
                    <a:pt x="643776" y="1213733"/>
                  </a:lnTo>
                  <a:lnTo>
                    <a:pt x="640914" y="1209289"/>
                  </a:lnTo>
                  <a:lnTo>
                    <a:pt x="638689" y="1204528"/>
                  </a:lnTo>
                  <a:lnTo>
                    <a:pt x="637735" y="1202307"/>
                  </a:lnTo>
                  <a:lnTo>
                    <a:pt x="637417" y="1199768"/>
                  </a:lnTo>
                  <a:lnTo>
                    <a:pt x="636781" y="1197228"/>
                  </a:lnTo>
                  <a:lnTo>
                    <a:pt x="636463" y="1194689"/>
                  </a:lnTo>
                  <a:lnTo>
                    <a:pt x="636463" y="1192150"/>
                  </a:lnTo>
                  <a:lnTo>
                    <a:pt x="636781" y="1189294"/>
                  </a:lnTo>
                  <a:lnTo>
                    <a:pt x="637735" y="1186120"/>
                  </a:lnTo>
                  <a:lnTo>
                    <a:pt x="638371" y="1183581"/>
                  </a:lnTo>
                  <a:lnTo>
                    <a:pt x="639324" y="1180407"/>
                  </a:lnTo>
                  <a:lnTo>
                    <a:pt x="640914" y="1177550"/>
                  </a:lnTo>
                  <a:lnTo>
                    <a:pt x="644730" y="1170885"/>
                  </a:lnTo>
                  <a:lnTo>
                    <a:pt x="649818" y="1164538"/>
                  </a:lnTo>
                  <a:lnTo>
                    <a:pt x="655860" y="1157238"/>
                  </a:lnTo>
                  <a:lnTo>
                    <a:pt x="668261" y="1143273"/>
                  </a:lnTo>
                  <a:lnTo>
                    <a:pt x="679390" y="1130260"/>
                  </a:lnTo>
                  <a:lnTo>
                    <a:pt x="689248" y="1116929"/>
                  </a:lnTo>
                  <a:lnTo>
                    <a:pt x="697833" y="1104234"/>
                  </a:lnTo>
                  <a:lnTo>
                    <a:pt x="705465" y="1091856"/>
                  </a:lnTo>
                  <a:lnTo>
                    <a:pt x="712460" y="1079478"/>
                  </a:lnTo>
                  <a:lnTo>
                    <a:pt x="717866" y="1067417"/>
                  </a:lnTo>
                  <a:lnTo>
                    <a:pt x="722636" y="1055673"/>
                  </a:lnTo>
                  <a:lnTo>
                    <a:pt x="726769" y="1044565"/>
                  </a:lnTo>
                  <a:lnTo>
                    <a:pt x="729313" y="1033139"/>
                  </a:lnTo>
                  <a:lnTo>
                    <a:pt x="731539" y="1022348"/>
                  </a:lnTo>
                  <a:lnTo>
                    <a:pt x="732493" y="1011874"/>
                  </a:lnTo>
                  <a:lnTo>
                    <a:pt x="732811" y="1001083"/>
                  </a:lnTo>
                  <a:lnTo>
                    <a:pt x="732175" y="990609"/>
                  </a:lnTo>
                  <a:lnTo>
                    <a:pt x="731221" y="980770"/>
                  </a:lnTo>
                  <a:lnTo>
                    <a:pt x="728995" y="970931"/>
                  </a:lnTo>
                  <a:lnTo>
                    <a:pt x="726452" y="961092"/>
                  </a:lnTo>
                  <a:lnTo>
                    <a:pt x="722636" y="951570"/>
                  </a:lnTo>
                  <a:lnTo>
                    <a:pt x="718820" y="942683"/>
                  </a:lnTo>
                  <a:lnTo>
                    <a:pt x="714050" y="933479"/>
                  </a:lnTo>
                  <a:lnTo>
                    <a:pt x="708963" y="924592"/>
                  </a:lnTo>
                  <a:lnTo>
                    <a:pt x="702921" y="916023"/>
                  </a:lnTo>
                  <a:lnTo>
                    <a:pt x="696879" y="907453"/>
                  </a:lnTo>
                  <a:lnTo>
                    <a:pt x="689884" y="899201"/>
                  </a:lnTo>
                  <a:lnTo>
                    <a:pt x="682570" y="891267"/>
                  </a:lnTo>
                  <a:lnTo>
                    <a:pt x="674938" y="883015"/>
                  </a:lnTo>
                  <a:lnTo>
                    <a:pt x="666989" y="875397"/>
                  </a:lnTo>
                  <a:lnTo>
                    <a:pt x="658085" y="867780"/>
                  </a:lnTo>
                  <a:lnTo>
                    <a:pt x="649182" y="860480"/>
                  </a:lnTo>
                  <a:lnTo>
                    <a:pt x="640278" y="853180"/>
                  </a:lnTo>
                  <a:lnTo>
                    <a:pt x="630739" y="845880"/>
                  </a:lnTo>
                  <a:lnTo>
                    <a:pt x="620882" y="839215"/>
                  </a:lnTo>
                  <a:lnTo>
                    <a:pt x="611024" y="832233"/>
                  </a:lnTo>
                  <a:lnTo>
                    <a:pt x="600849" y="825567"/>
                  </a:lnTo>
                  <a:lnTo>
                    <a:pt x="580498" y="812555"/>
                  </a:lnTo>
                  <a:lnTo>
                    <a:pt x="559193" y="799859"/>
                  </a:lnTo>
                  <a:lnTo>
                    <a:pt x="537570" y="787798"/>
                  </a:lnTo>
                  <a:lnTo>
                    <a:pt x="516584" y="776055"/>
                  </a:lnTo>
                  <a:lnTo>
                    <a:pt x="495597" y="764629"/>
                  </a:lnTo>
                  <a:lnTo>
                    <a:pt x="455531" y="742729"/>
                  </a:lnTo>
                  <a:lnTo>
                    <a:pt x="436770" y="732573"/>
                  </a:lnTo>
                  <a:lnTo>
                    <a:pt x="419281" y="722417"/>
                  </a:lnTo>
                  <a:lnTo>
                    <a:pt x="403700" y="712578"/>
                  </a:lnTo>
                  <a:lnTo>
                    <a:pt x="396387" y="707499"/>
                  </a:lnTo>
                  <a:lnTo>
                    <a:pt x="389391" y="702738"/>
                  </a:lnTo>
                  <a:lnTo>
                    <a:pt x="383349" y="697660"/>
                  </a:lnTo>
                  <a:lnTo>
                    <a:pt x="377308" y="692899"/>
                  </a:lnTo>
                  <a:lnTo>
                    <a:pt x="372220" y="688139"/>
                  </a:lnTo>
                  <a:lnTo>
                    <a:pt x="367450" y="683378"/>
                  </a:lnTo>
                  <a:lnTo>
                    <a:pt x="363635" y="678617"/>
                  </a:lnTo>
                  <a:lnTo>
                    <a:pt x="360137" y="673539"/>
                  </a:lnTo>
                  <a:lnTo>
                    <a:pt x="357275" y="668778"/>
                  </a:lnTo>
                  <a:lnTo>
                    <a:pt x="355367" y="664335"/>
                  </a:lnTo>
                  <a:lnTo>
                    <a:pt x="347735" y="640848"/>
                  </a:lnTo>
                  <a:lnTo>
                    <a:pt x="340422" y="617996"/>
                  </a:lnTo>
                  <a:lnTo>
                    <a:pt x="334062" y="596096"/>
                  </a:lnTo>
                  <a:lnTo>
                    <a:pt x="328020" y="574514"/>
                  </a:lnTo>
                  <a:lnTo>
                    <a:pt x="322615" y="553884"/>
                  </a:lnTo>
                  <a:lnTo>
                    <a:pt x="318163" y="533888"/>
                  </a:lnTo>
                  <a:lnTo>
                    <a:pt x="314029" y="514210"/>
                  </a:lnTo>
                  <a:lnTo>
                    <a:pt x="310531" y="495485"/>
                  </a:lnTo>
                  <a:lnTo>
                    <a:pt x="307352" y="477393"/>
                  </a:lnTo>
                  <a:lnTo>
                    <a:pt x="305126" y="459302"/>
                  </a:lnTo>
                  <a:lnTo>
                    <a:pt x="302900" y="442798"/>
                  </a:lnTo>
                  <a:lnTo>
                    <a:pt x="301310" y="425977"/>
                  </a:lnTo>
                  <a:lnTo>
                    <a:pt x="300674" y="410425"/>
                  </a:lnTo>
                  <a:lnTo>
                    <a:pt x="300038" y="394873"/>
                  </a:lnTo>
                  <a:lnTo>
                    <a:pt x="300038" y="380273"/>
                  </a:lnTo>
                  <a:lnTo>
                    <a:pt x="300356" y="366308"/>
                  </a:lnTo>
                  <a:lnTo>
                    <a:pt x="300992" y="352343"/>
                  </a:lnTo>
                  <a:lnTo>
                    <a:pt x="302264" y="339647"/>
                  </a:lnTo>
                  <a:lnTo>
                    <a:pt x="303536" y="326952"/>
                  </a:lnTo>
                  <a:lnTo>
                    <a:pt x="305762" y="314891"/>
                  </a:lnTo>
                  <a:lnTo>
                    <a:pt x="307988" y="303148"/>
                  </a:lnTo>
                  <a:lnTo>
                    <a:pt x="310531" y="292357"/>
                  </a:lnTo>
                  <a:lnTo>
                    <a:pt x="313075" y="281565"/>
                  </a:lnTo>
                  <a:lnTo>
                    <a:pt x="316573" y="271409"/>
                  </a:lnTo>
                  <a:lnTo>
                    <a:pt x="319753" y="261570"/>
                  </a:lnTo>
                  <a:lnTo>
                    <a:pt x="323251" y="252683"/>
                  </a:lnTo>
                  <a:lnTo>
                    <a:pt x="327385" y="243796"/>
                  </a:lnTo>
                  <a:lnTo>
                    <a:pt x="331518" y="235544"/>
                  </a:lnTo>
                  <a:lnTo>
                    <a:pt x="335652" y="227292"/>
                  </a:lnTo>
                  <a:lnTo>
                    <a:pt x="340104" y="219675"/>
                  </a:lnTo>
                  <a:lnTo>
                    <a:pt x="344556" y="212375"/>
                  </a:lnTo>
                  <a:lnTo>
                    <a:pt x="349643" y="206027"/>
                  </a:lnTo>
                  <a:lnTo>
                    <a:pt x="354413" y="199362"/>
                  </a:lnTo>
                  <a:lnTo>
                    <a:pt x="359501" y="193014"/>
                  </a:lnTo>
                  <a:lnTo>
                    <a:pt x="364588" y="187619"/>
                  </a:lnTo>
                  <a:lnTo>
                    <a:pt x="369676" y="182223"/>
                  </a:lnTo>
                  <a:lnTo>
                    <a:pt x="374764" y="177145"/>
                  </a:lnTo>
                  <a:lnTo>
                    <a:pt x="380170" y="172384"/>
                  </a:lnTo>
                  <a:lnTo>
                    <a:pt x="385575" y="167941"/>
                  </a:lnTo>
                  <a:lnTo>
                    <a:pt x="390981" y="164132"/>
                  </a:lnTo>
                  <a:lnTo>
                    <a:pt x="396069" y="160323"/>
                  </a:lnTo>
                  <a:lnTo>
                    <a:pt x="401474" y="156832"/>
                  </a:lnTo>
                  <a:lnTo>
                    <a:pt x="411650" y="150484"/>
                  </a:lnTo>
                  <a:lnTo>
                    <a:pt x="421507" y="145089"/>
                  </a:lnTo>
                  <a:lnTo>
                    <a:pt x="431364" y="140645"/>
                  </a:lnTo>
                  <a:lnTo>
                    <a:pt x="440268" y="137154"/>
                  </a:lnTo>
                  <a:lnTo>
                    <a:pt x="448535" y="134615"/>
                  </a:lnTo>
                  <a:lnTo>
                    <a:pt x="455849" y="132393"/>
                  </a:lnTo>
                  <a:lnTo>
                    <a:pt x="462209" y="130806"/>
                  </a:lnTo>
                  <a:lnTo>
                    <a:pt x="471112" y="128902"/>
                  </a:lnTo>
                  <a:lnTo>
                    <a:pt x="474610" y="128585"/>
                  </a:lnTo>
                  <a:lnTo>
                    <a:pt x="477154" y="127950"/>
                  </a:lnTo>
                  <a:lnTo>
                    <a:pt x="484467" y="126363"/>
                  </a:lnTo>
                  <a:lnTo>
                    <a:pt x="495597" y="124141"/>
                  </a:lnTo>
                  <a:lnTo>
                    <a:pt x="502592" y="123506"/>
                  </a:lnTo>
                  <a:lnTo>
                    <a:pt x="510224" y="122872"/>
                  </a:lnTo>
                  <a:lnTo>
                    <a:pt x="518809" y="122554"/>
                  </a:lnTo>
                  <a:lnTo>
                    <a:pt x="527395" y="122237"/>
                  </a:lnTo>
                  <a:close/>
                  <a:moveTo>
                    <a:pt x="1277946" y="0"/>
                  </a:moveTo>
                  <a:lnTo>
                    <a:pt x="1287780" y="0"/>
                  </a:lnTo>
                  <a:lnTo>
                    <a:pt x="1297296" y="0"/>
                  </a:lnTo>
                  <a:lnTo>
                    <a:pt x="1306496" y="635"/>
                  </a:lnTo>
                  <a:lnTo>
                    <a:pt x="1316013" y="1270"/>
                  </a:lnTo>
                  <a:lnTo>
                    <a:pt x="1325213" y="2223"/>
                  </a:lnTo>
                  <a:lnTo>
                    <a:pt x="1334729" y="3493"/>
                  </a:lnTo>
                  <a:lnTo>
                    <a:pt x="1343612" y="4764"/>
                  </a:lnTo>
                  <a:lnTo>
                    <a:pt x="1352811" y="6669"/>
                  </a:lnTo>
                  <a:lnTo>
                    <a:pt x="1362011" y="8892"/>
                  </a:lnTo>
                  <a:lnTo>
                    <a:pt x="1371211" y="11115"/>
                  </a:lnTo>
                  <a:lnTo>
                    <a:pt x="1380093" y="13656"/>
                  </a:lnTo>
                  <a:lnTo>
                    <a:pt x="1388975" y="16197"/>
                  </a:lnTo>
                  <a:lnTo>
                    <a:pt x="1397540" y="19055"/>
                  </a:lnTo>
                  <a:lnTo>
                    <a:pt x="1406106" y="22231"/>
                  </a:lnTo>
                  <a:lnTo>
                    <a:pt x="1414671" y="26042"/>
                  </a:lnTo>
                  <a:lnTo>
                    <a:pt x="1423236" y="29535"/>
                  </a:lnTo>
                  <a:lnTo>
                    <a:pt x="1431484" y="33664"/>
                  </a:lnTo>
                  <a:lnTo>
                    <a:pt x="1440049" y="37792"/>
                  </a:lnTo>
                  <a:lnTo>
                    <a:pt x="1447980" y="41921"/>
                  </a:lnTo>
                  <a:lnTo>
                    <a:pt x="1455911" y="46367"/>
                  </a:lnTo>
                  <a:lnTo>
                    <a:pt x="1463841" y="51449"/>
                  </a:lnTo>
                  <a:lnTo>
                    <a:pt x="1471455" y="56212"/>
                  </a:lnTo>
                  <a:lnTo>
                    <a:pt x="1479385" y="61611"/>
                  </a:lnTo>
                  <a:lnTo>
                    <a:pt x="1486999" y="67328"/>
                  </a:lnTo>
                  <a:lnTo>
                    <a:pt x="1494612" y="72727"/>
                  </a:lnTo>
                  <a:lnTo>
                    <a:pt x="1501909" y="78443"/>
                  </a:lnTo>
                  <a:lnTo>
                    <a:pt x="1508570" y="84795"/>
                  </a:lnTo>
                  <a:lnTo>
                    <a:pt x="1515867" y="90829"/>
                  </a:lnTo>
                  <a:lnTo>
                    <a:pt x="1522846" y="97181"/>
                  </a:lnTo>
                  <a:lnTo>
                    <a:pt x="1529507" y="103532"/>
                  </a:lnTo>
                  <a:lnTo>
                    <a:pt x="1536486" y="110519"/>
                  </a:lnTo>
                  <a:lnTo>
                    <a:pt x="1542514" y="117506"/>
                  </a:lnTo>
                  <a:lnTo>
                    <a:pt x="1549176" y="124493"/>
                  </a:lnTo>
                  <a:lnTo>
                    <a:pt x="1555203" y="131797"/>
                  </a:lnTo>
                  <a:lnTo>
                    <a:pt x="1561547" y="139419"/>
                  </a:lnTo>
                  <a:lnTo>
                    <a:pt x="1567257" y="147041"/>
                  </a:lnTo>
                  <a:lnTo>
                    <a:pt x="1572968" y="154664"/>
                  </a:lnTo>
                  <a:lnTo>
                    <a:pt x="1578678" y="162603"/>
                  </a:lnTo>
                  <a:lnTo>
                    <a:pt x="1584071" y="170860"/>
                  </a:lnTo>
                  <a:lnTo>
                    <a:pt x="1589146" y="179118"/>
                  </a:lnTo>
                  <a:lnTo>
                    <a:pt x="1594222" y="187375"/>
                  </a:lnTo>
                  <a:lnTo>
                    <a:pt x="1598980" y="195949"/>
                  </a:lnTo>
                  <a:lnTo>
                    <a:pt x="1603739" y="204524"/>
                  </a:lnTo>
                  <a:lnTo>
                    <a:pt x="1608497" y="213417"/>
                  </a:lnTo>
                  <a:lnTo>
                    <a:pt x="1612938" y="222627"/>
                  </a:lnTo>
                  <a:lnTo>
                    <a:pt x="1616745" y="231519"/>
                  </a:lnTo>
                  <a:lnTo>
                    <a:pt x="1620869" y="240729"/>
                  </a:lnTo>
                  <a:lnTo>
                    <a:pt x="1624993" y="250256"/>
                  </a:lnTo>
                  <a:lnTo>
                    <a:pt x="1628482" y="259784"/>
                  </a:lnTo>
                  <a:lnTo>
                    <a:pt x="1631972" y="268994"/>
                  </a:lnTo>
                  <a:lnTo>
                    <a:pt x="1635144" y="278839"/>
                  </a:lnTo>
                  <a:lnTo>
                    <a:pt x="1637999" y="288684"/>
                  </a:lnTo>
                  <a:lnTo>
                    <a:pt x="1640854" y="298529"/>
                  </a:lnTo>
                  <a:lnTo>
                    <a:pt x="1643392" y="309010"/>
                  </a:lnTo>
                  <a:lnTo>
                    <a:pt x="1645613" y="318855"/>
                  </a:lnTo>
                  <a:lnTo>
                    <a:pt x="1647833" y="329017"/>
                  </a:lnTo>
                  <a:lnTo>
                    <a:pt x="1650054" y="339498"/>
                  </a:lnTo>
                  <a:lnTo>
                    <a:pt x="1651323" y="349660"/>
                  </a:lnTo>
                  <a:lnTo>
                    <a:pt x="1653226" y="360141"/>
                  </a:lnTo>
                  <a:lnTo>
                    <a:pt x="1654495" y="370939"/>
                  </a:lnTo>
                  <a:lnTo>
                    <a:pt x="1655447" y="381419"/>
                  </a:lnTo>
                  <a:lnTo>
                    <a:pt x="1656081" y="392217"/>
                  </a:lnTo>
                  <a:lnTo>
                    <a:pt x="1657033" y="403332"/>
                  </a:lnTo>
                  <a:lnTo>
                    <a:pt x="1657350" y="414130"/>
                  </a:lnTo>
                  <a:lnTo>
                    <a:pt x="1657350" y="425245"/>
                  </a:lnTo>
                  <a:lnTo>
                    <a:pt x="1657350" y="438266"/>
                  </a:lnTo>
                  <a:lnTo>
                    <a:pt x="1656716" y="451287"/>
                  </a:lnTo>
                  <a:lnTo>
                    <a:pt x="1655764" y="464944"/>
                  </a:lnTo>
                  <a:lnTo>
                    <a:pt x="1654812" y="478600"/>
                  </a:lnTo>
                  <a:lnTo>
                    <a:pt x="1653226" y="492256"/>
                  </a:lnTo>
                  <a:lnTo>
                    <a:pt x="1651323" y="506230"/>
                  </a:lnTo>
                  <a:lnTo>
                    <a:pt x="1649419" y="519886"/>
                  </a:lnTo>
                  <a:lnTo>
                    <a:pt x="1646882" y="533859"/>
                  </a:lnTo>
                  <a:lnTo>
                    <a:pt x="1644344" y="548151"/>
                  </a:lnTo>
                  <a:lnTo>
                    <a:pt x="1640854" y="561807"/>
                  </a:lnTo>
                  <a:lnTo>
                    <a:pt x="1637682" y="576098"/>
                  </a:lnTo>
                  <a:lnTo>
                    <a:pt x="1633875" y="590072"/>
                  </a:lnTo>
                  <a:lnTo>
                    <a:pt x="1630069" y="604046"/>
                  </a:lnTo>
                  <a:lnTo>
                    <a:pt x="1625945" y="618019"/>
                  </a:lnTo>
                  <a:lnTo>
                    <a:pt x="1621503" y="631993"/>
                  </a:lnTo>
                  <a:lnTo>
                    <a:pt x="1616745" y="645649"/>
                  </a:lnTo>
                  <a:lnTo>
                    <a:pt x="1611669" y="659623"/>
                  </a:lnTo>
                  <a:lnTo>
                    <a:pt x="1606276" y="673279"/>
                  </a:lnTo>
                  <a:lnTo>
                    <a:pt x="1600884" y="686935"/>
                  </a:lnTo>
                  <a:lnTo>
                    <a:pt x="1595174" y="700274"/>
                  </a:lnTo>
                  <a:lnTo>
                    <a:pt x="1589146" y="713930"/>
                  </a:lnTo>
                  <a:lnTo>
                    <a:pt x="1583119" y="726951"/>
                  </a:lnTo>
                  <a:lnTo>
                    <a:pt x="1576457" y="739972"/>
                  </a:lnTo>
                  <a:lnTo>
                    <a:pt x="1569478" y="752993"/>
                  </a:lnTo>
                  <a:lnTo>
                    <a:pt x="1562499" y="765696"/>
                  </a:lnTo>
                  <a:lnTo>
                    <a:pt x="1555837" y="778082"/>
                  </a:lnTo>
                  <a:lnTo>
                    <a:pt x="1547907" y="790468"/>
                  </a:lnTo>
                  <a:lnTo>
                    <a:pt x="1540293" y="802218"/>
                  </a:lnTo>
                  <a:lnTo>
                    <a:pt x="1532680" y="813969"/>
                  </a:lnTo>
                  <a:lnTo>
                    <a:pt x="1524749" y="825402"/>
                  </a:lnTo>
                  <a:lnTo>
                    <a:pt x="1516501" y="836835"/>
                  </a:lnTo>
                  <a:lnTo>
                    <a:pt x="1507936" y="847315"/>
                  </a:lnTo>
                  <a:lnTo>
                    <a:pt x="1507936" y="995945"/>
                  </a:lnTo>
                  <a:lnTo>
                    <a:pt x="1500640" y="1004837"/>
                  </a:lnTo>
                  <a:lnTo>
                    <a:pt x="1480020" y="1027386"/>
                  </a:lnTo>
                  <a:lnTo>
                    <a:pt x="1450518" y="1059144"/>
                  </a:lnTo>
                  <a:lnTo>
                    <a:pt x="1433387" y="1077247"/>
                  </a:lnTo>
                  <a:lnTo>
                    <a:pt x="1414988" y="1095984"/>
                  </a:lnTo>
                  <a:lnTo>
                    <a:pt x="1396272" y="1114087"/>
                  </a:lnTo>
                  <a:lnTo>
                    <a:pt x="1377555" y="1132506"/>
                  </a:lnTo>
                  <a:lnTo>
                    <a:pt x="1359156" y="1149021"/>
                  </a:lnTo>
                  <a:lnTo>
                    <a:pt x="1349956" y="1156643"/>
                  </a:lnTo>
                  <a:lnTo>
                    <a:pt x="1341074" y="1163947"/>
                  </a:lnTo>
                  <a:lnTo>
                    <a:pt x="1332826" y="1170934"/>
                  </a:lnTo>
                  <a:lnTo>
                    <a:pt x="1324895" y="1176968"/>
                  </a:lnTo>
                  <a:lnTo>
                    <a:pt x="1317282" y="1182367"/>
                  </a:lnTo>
                  <a:lnTo>
                    <a:pt x="1310303" y="1186813"/>
                  </a:lnTo>
                  <a:lnTo>
                    <a:pt x="1303641" y="1190307"/>
                  </a:lnTo>
                  <a:lnTo>
                    <a:pt x="1297614" y="1193165"/>
                  </a:lnTo>
                  <a:lnTo>
                    <a:pt x="1291904" y="1194753"/>
                  </a:lnTo>
                  <a:lnTo>
                    <a:pt x="1290000" y="1195071"/>
                  </a:lnTo>
                  <a:lnTo>
                    <a:pt x="1287780" y="1195388"/>
                  </a:lnTo>
                  <a:lnTo>
                    <a:pt x="1285242" y="1195071"/>
                  </a:lnTo>
                  <a:lnTo>
                    <a:pt x="1283021" y="1194753"/>
                  </a:lnTo>
                  <a:lnTo>
                    <a:pt x="1277628" y="1193165"/>
                  </a:lnTo>
                  <a:lnTo>
                    <a:pt x="1271601" y="1190307"/>
                  </a:lnTo>
                  <a:lnTo>
                    <a:pt x="1264622" y="1186813"/>
                  </a:lnTo>
                  <a:lnTo>
                    <a:pt x="1257960" y="1182367"/>
                  </a:lnTo>
                  <a:lnTo>
                    <a:pt x="1250030" y="1176968"/>
                  </a:lnTo>
                  <a:lnTo>
                    <a:pt x="1242099" y="1170934"/>
                  </a:lnTo>
                  <a:lnTo>
                    <a:pt x="1233851" y="1163947"/>
                  </a:lnTo>
                  <a:lnTo>
                    <a:pt x="1224969" y="1156643"/>
                  </a:lnTo>
                  <a:lnTo>
                    <a:pt x="1216086" y="1149021"/>
                  </a:lnTo>
                  <a:lnTo>
                    <a:pt x="1197687" y="1132506"/>
                  </a:lnTo>
                  <a:lnTo>
                    <a:pt x="1178653" y="1114087"/>
                  </a:lnTo>
                  <a:lnTo>
                    <a:pt x="1159937" y="1095984"/>
                  </a:lnTo>
                  <a:lnTo>
                    <a:pt x="1141538" y="1077247"/>
                  </a:lnTo>
                  <a:lnTo>
                    <a:pt x="1124407" y="1059144"/>
                  </a:lnTo>
                  <a:lnTo>
                    <a:pt x="1094905" y="1027386"/>
                  </a:lnTo>
                  <a:lnTo>
                    <a:pt x="1074603" y="1004837"/>
                  </a:lnTo>
                  <a:lnTo>
                    <a:pt x="1066989" y="995945"/>
                  </a:lnTo>
                  <a:lnTo>
                    <a:pt x="1066989" y="847315"/>
                  </a:lnTo>
                  <a:lnTo>
                    <a:pt x="1058741" y="836835"/>
                  </a:lnTo>
                  <a:lnTo>
                    <a:pt x="1050176" y="825402"/>
                  </a:lnTo>
                  <a:lnTo>
                    <a:pt x="1042245" y="813969"/>
                  </a:lnTo>
                  <a:lnTo>
                    <a:pt x="1034632" y="802218"/>
                  </a:lnTo>
                  <a:lnTo>
                    <a:pt x="1027018" y="790468"/>
                  </a:lnTo>
                  <a:lnTo>
                    <a:pt x="1019722" y="778082"/>
                  </a:lnTo>
                  <a:lnTo>
                    <a:pt x="1012426" y="765696"/>
                  </a:lnTo>
                  <a:lnTo>
                    <a:pt x="1005447" y="752993"/>
                  </a:lnTo>
                  <a:lnTo>
                    <a:pt x="998468" y="739972"/>
                  </a:lnTo>
                  <a:lnTo>
                    <a:pt x="992441" y="726951"/>
                  </a:lnTo>
                  <a:lnTo>
                    <a:pt x="985779" y="713930"/>
                  </a:lnTo>
                  <a:lnTo>
                    <a:pt x="980069" y="700274"/>
                  </a:lnTo>
                  <a:lnTo>
                    <a:pt x="974041" y="686935"/>
                  </a:lnTo>
                  <a:lnTo>
                    <a:pt x="968649" y="673279"/>
                  </a:lnTo>
                  <a:lnTo>
                    <a:pt x="963256" y="659623"/>
                  </a:lnTo>
                  <a:lnTo>
                    <a:pt x="958497" y="645649"/>
                  </a:lnTo>
                  <a:lnTo>
                    <a:pt x="953739" y="631993"/>
                  </a:lnTo>
                  <a:lnTo>
                    <a:pt x="948980" y="618019"/>
                  </a:lnTo>
                  <a:lnTo>
                    <a:pt x="944857" y="604046"/>
                  </a:lnTo>
                  <a:lnTo>
                    <a:pt x="941050" y="590072"/>
                  </a:lnTo>
                  <a:lnTo>
                    <a:pt x="937243" y="576098"/>
                  </a:lnTo>
                  <a:lnTo>
                    <a:pt x="934071" y="561807"/>
                  </a:lnTo>
                  <a:lnTo>
                    <a:pt x="930899" y="548151"/>
                  </a:lnTo>
                  <a:lnTo>
                    <a:pt x="928361" y="533859"/>
                  </a:lnTo>
                  <a:lnTo>
                    <a:pt x="925823" y="519886"/>
                  </a:lnTo>
                  <a:lnTo>
                    <a:pt x="923602" y="506230"/>
                  </a:lnTo>
                  <a:lnTo>
                    <a:pt x="921699" y="492256"/>
                  </a:lnTo>
                  <a:lnTo>
                    <a:pt x="920113" y="478600"/>
                  </a:lnTo>
                  <a:lnTo>
                    <a:pt x="919161" y="464944"/>
                  </a:lnTo>
                  <a:lnTo>
                    <a:pt x="918527" y="451287"/>
                  </a:lnTo>
                  <a:lnTo>
                    <a:pt x="917575" y="438266"/>
                  </a:lnTo>
                  <a:lnTo>
                    <a:pt x="917575" y="425245"/>
                  </a:lnTo>
                  <a:lnTo>
                    <a:pt x="917575" y="414130"/>
                  </a:lnTo>
                  <a:lnTo>
                    <a:pt x="918209" y="403332"/>
                  </a:lnTo>
                  <a:lnTo>
                    <a:pt x="918844" y="392217"/>
                  </a:lnTo>
                  <a:lnTo>
                    <a:pt x="919478" y="381419"/>
                  </a:lnTo>
                  <a:lnTo>
                    <a:pt x="920747" y="370939"/>
                  </a:lnTo>
                  <a:lnTo>
                    <a:pt x="921699" y="360141"/>
                  </a:lnTo>
                  <a:lnTo>
                    <a:pt x="923602" y="349660"/>
                  </a:lnTo>
                  <a:lnTo>
                    <a:pt x="924871" y="339498"/>
                  </a:lnTo>
                  <a:lnTo>
                    <a:pt x="927092" y="329017"/>
                  </a:lnTo>
                  <a:lnTo>
                    <a:pt x="929312" y="318855"/>
                  </a:lnTo>
                  <a:lnTo>
                    <a:pt x="931533" y="309010"/>
                  </a:lnTo>
                  <a:lnTo>
                    <a:pt x="934071" y="298529"/>
                  </a:lnTo>
                  <a:lnTo>
                    <a:pt x="936926" y="288684"/>
                  </a:lnTo>
                  <a:lnTo>
                    <a:pt x="939781" y="278839"/>
                  </a:lnTo>
                  <a:lnTo>
                    <a:pt x="943270" y="268994"/>
                  </a:lnTo>
                  <a:lnTo>
                    <a:pt x="946760" y="259784"/>
                  </a:lnTo>
                  <a:lnTo>
                    <a:pt x="950249" y="250256"/>
                  </a:lnTo>
                  <a:lnTo>
                    <a:pt x="954056" y="240729"/>
                  </a:lnTo>
                  <a:lnTo>
                    <a:pt x="958180" y="231519"/>
                  </a:lnTo>
                  <a:lnTo>
                    <a:pt x="961987" y="222627"/>
                  </a:lnTo>
                  <a:lnTo>
                    <a:pt x="966428" y="213417"/>
                  </a:lnTo>
                  <a:lnTo>
                    <a:pt x="971186" y="204524"/>
                  </a:lnTo>
                  <a:lnTo>
                    <a:pt x="975945" y="195949"/>
                  </a:lnTo>
                  <a:lnTo>
                    <a:pt x="980703" y="187375"/>
                  </a:lnTo>
                  <a:lnTo>
                    <a:pt x="985779" y="179118"/>
                  </a:lnTo>
                  <a:lnTo>
                    <a:pt x="991172" y="170860"/>
                  </a:lnTo>
                  <a:lnTo>
                    <a:pt x="996247" y="162603"/>
                  </a:lnTo>
                  <a:lnTo>
                    <a:pt x="1002275" y="154664"/>
                  </a:lnTo>
                  <a:lnTo>
                    <a:pt x="1007668" y="147041"/>
                  </a:lnTo>
                  <a:lnTo>
                    <a:pt x="1013695" y="139419"/>
                  </a:lnTo>
                  <a:lnTo>
                    <a:pt x="1019722" y="131797"/>
                  </a:lnTo>
                  <a:lnTo>
                    <a:pt x="1025750" y="124493"/>
                  </a:lnTo>
                  <a:lnTo>
                    <a:pt x="1032411" y="117506"/>
                  </a:lnTo>
                  <a:lnTo>
                    <a:pt x="1038439" y="110519"/>
                  </a:lnTo>
                  <a:lnTo>
                    <a:pt x="1045418" y="103532"/>
                  </a:lnTo>
                  <a:lnTo>
                    <a:pt x="1052079" y="97181"/>
                  </a:lnTo>
                  <a:lnTo>
                    <a:pt x="1059058" y="90829"/>
                  </a:lnTo>
                  <a:lnTo>
                    <a:pt x="1066355" y="84795"/>
                  </a:lnTo>
                  <a:lnTo>
                    <a:pt x="1073334" y="78443"/>
                  </a:lnTo>
                  <a:lnTo>
                    <a:pt x="1080947" y="72727"/>
                  </a:lnTo>
                  <a:lnTo>
                    <a:pt x="1088243" y="67328"/>
                  </a:lnTo>
                  <a:lnTo>
                    <a:pt x="1095857" y="61611"/>
                  </a:lnTo>
                  <a:lnTo>
                    <a:pt x="1103470" y="56212"/>
                  </a:lnTo>
                  <a:lnTo>
                    <a:pt x="1111084" y="51449"/>
                  </a:lnTo>
                  <a:lnTo>
                    <a:pt x="1119015" y="46367"/>
                  </a:lnTo>
                  <a:lnTo>
                    <a:pt x="1126945" y="41921"/>
                  </a:lnTo>
                  <a:lnTo>
                    <a:pt x="1135193" y="37792"/>
                  </a:lnTo>
                  <a:lnTo>
                    <a:pt x="1143441" y="33664"/>
                  </a:lnTo>
                  <a:lnTo>
                    <a:pt x="1152006" y="29535"/>
                  </a:lnTo>
                  <a:lnTo>
                    <a:pt x="1160254" y="26042"/>
                  </a:lnTo>
                  <a:lnTo>
                    <a:pt x="1168819" y="22231"/>
                  </a:lnTo>
                  <a:lnTo>
                    <a:pt x="1177384" y="19055"/>
                  </a:lnTo>
                  <a:lnTo>
                    <a:pt x="1185950" y="16197"/>
                  </a:lnTo>
                  <a:lnTo>
                    <a:pt x="1195149" y="13656"/>
                  </a:lnTo>
                  <a:lnTo>
                    <a:pt x="1204032" y="11115"/>
                  </a:lnTo>
                  <a:lnTo>
                    <a:pt x="1212914" y="8892"/>
                  </a:lnTo>
                  <a:lnTo>
                    <a:pt x="1222114" y="6669"/>
                  </a:lnTo>
                  <a:lnTo>
                    <a:pt x="1231313" y="4764"/>
                  </a:lnTo>
                  <a:lnTo>
                    <a:pt x="1240195" y="3493"/>
                  </a:lnTo>
                  <a:lnTo>
                    <a:pt x="1249712" y="2223"/>
                  </a:lnTo>
                  <a:lnTo>
                    <a:pt x="1258912" y="1270"/>
                  </a:lnTo>
                  <a:lnTo>
                    <a:pt x="1268429" y="635"/>
                  </a:lnTo>
                  <a:lnTo>
                    <a:pt x="1277946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2964418" y="6971308"/>
            <a:ext cx="1714300" cy="1200329"/>
            <a:chOff x="3218115" y="7298207"/>
            <a:chExt cx="1714300" cy="1200329"/>
          </a:xfrm>
        </p:grpSpPr>
        <p:sp>
          <p:nvSpPr>
            <p:cNvPr id="8" name="TextBox 7"/>
            <p:cNvSpPr txBox="1"/>
            <p:nvPr/>
          </p:nvSpPr>
          <p:spPr>
            <a:xfrm>
              <a:off x="3420730" y="7298207"/>
              <a:ext cx="15116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93">
                <a:lnSpc>
                  <a:spcPts val="2800"/>
                </a:lnSpc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学生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管理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lnSpc>
                  <a:spcPts val="2800"/>
                </a:lnSpc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教工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管理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en-US" altLang="zh-CN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</a:p>
          </p:txBody>
        </p:sp>
        <p:sp>
          <p:nvSpPr>
            <p:cNvPr id="101" name="KSO_Shape"/>
            <p:cNvSpPr/>
            <p:nvPr/>
          </p:nvSpPr>
          <p:spPr>
            <a:xfrm>
              <a:off x="3218115" y="7414368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5" name="KSO_Shape"/>
            <p:cNvSpPr/>
            <p:nvPr/>
          </p:nvSpPr>
          <p:spPr>
            <a:xfrm>
              <a:off x="3218115" y="7797001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7" name="Rectangle 20"/>
          <p:cNvSpPr>
            <a:spLocks noChangeArrowheads="1"/>
          </p:cNvSpPr>
          <p:nvPr/>
        </p:nvSpPr>
        <p:spPr bwMode="auto">
          <a:xfrm>
            <a:off x="2741769" y="6204503"/>
            <a:ext cx="218972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293" eaLnBrk="1" hangingPunct="1">
              <a:buFont typeface="Arial" charset="0"/>
              <a:buNone/>
              <a:defRPr/>
            </a:pPr>
            <a:r>
              <a:rPr lang="zh-CN" altLang="en-US" sz="26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易管理</a:t>
            </a:r>
            <a:endParaRPr lang="en-US" altLang="zh-CN" sz="2600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293" eaLnBrk="1" hangingPunct="1">
              <a:defRPr/>
            </a:pPr>
            <a:r>
              <a:rPr lang="en-US" altLang="zh-CN" sz="24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Rectangle 26"/>
          <p:cNvSpPr>
            <a:spLocks noChangeArrowheads="1"/>
          </p:cNvSpPr>
          <p:nvPr/>
        </p:nvSpPr>
        <p:spPr bwMode="auto">
          <a:xfrm>
            <a:off x="5379757" y="6204503"/>
            <a:ext cx="1527416" cy="800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defTabSz="914293" eaLnBrk="1" hangingPunct="1">
              <a:buFont typeface="Arial" charset="0"/>
              <a:buNone/>
              <a:defRPr/>
            </a:pPr>
            <a:r>
              <a:rPr lang="zh-CN" altLang="en-US" sz="26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易教学</a:t>
            </a:r>
            <a:endParaRPr lang="en-US" altLang="zh-CN" sz="2600" b="1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defTabSz="914293" eaLnBrk="1" hangingPunct="1">
              <a:defRPr/>
            </a:pPr>
            <a:r>
              <a:rPr lang="zh-CN" altLang="en-US" sz="2000" b="1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0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5193422" y="6971308"/>
            <a:ext cx="1815772" cy="1569660"/>
            <a:chOff x="5921184" y="7298207"/>
            <a:chExt cx="1815772" cy="1569660"/>
          </a:xfrm>
        </p:grpSpPr>
        <p:sp>
          <p:nvSpPr>
            <p:cNvPr id="96" name="TextBox 95"/>
            <p:cNvSpPr txBox="1"/>
            <p:nvPr/>
          </p:nvSpPr>
          <p:spPr>
            <a:xfrm>
              <a:off x="6182690" y="7298207"/>
              <a:ext cx="155426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虚实结合</a:t>
              </a:r>
              <a:endParaRPr lang="en-US" altLang="zh-CN" sz="24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理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实一体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教学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工具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en-US" altLang="zh-CN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6" name="KSO_Shape"/>
            <p:cNvSpPr/>
            <p:nvPr/>
          </p:nvSpPr>
          <p:spPr>
            <a:xfrm>
              <a:off x="5921184" y="7414368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7" name="KSO_Shape"/>
            <p:cNvSpPr/>
            <p:nvPr/>
          </p:nvSpPr>
          <p:spPr>
            <a:xfrm>
              <a:off x="5921184" y="7797001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8" name="KSO_Shape"/>
            <p:cNvSpPr/>
            <p:nvPr/>
          </p:nvSpPr>
          <p:spPr>
            <a:xfrm>
              <a:off x="5921184" y="8198453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7297071" y="6971308"/>
            <a:ext cx="2013000" cy="1200329"/>
            <a:chOff x="7985622" y="7298207"/>
            <a:chExt cx="2013000" cy="1200329"/>
          </a:xfrm>
        </p:grpSpPr>
        <p:sp>
          <p:nvSpPr>
            <p:cNvPr id="97" name="TextBox 96"/>
            <p:cNvSpPr txBox="1"/>
            <p:nvPr/>
          </p:nvSpPr>
          <p:spPr>
            <a:xfrm>
              <a:off x="8211869" y="7298207"/>
              <a:ext cx="17867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产学研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一体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协同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在线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en-US" altLang="zh-CN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9" name="KSO_Shape"/>
            <p:cNvSpPr/>
            <p:nvPr/>
          </p:nvSpPr>
          <p:spPr>
            <a:xfrm>
              <a:off x="7985622" y="7414368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0" name="KSO_Shape"/>
            <p:cNvSpPr/>
            <p:nvPr/>
          </p:nvSpPr>
          <p:spPr>
            <a:xfrm>
              <a:off x="7985622" y="7797001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11766474" y="6971308"/>
            <a:ext cx="1816784" cy="1200329"/>
            <a:chOff x="11949591" y="7298207"/>
            <a:chExt cx="1816784" cy="1200329"/>
          </a:xfrm>
        </p:grpSpPr>
        <p:sp>
          <p:nvSpPr>
            <p:cNvPr id="99" name="TextBox 98"/>
            <p:cNvSpPr txBox="1"/>
            <p:nvPr/>
          </p:nvSpPr>
          <p:spPr>
            <a:xfrm>
              <a:off x="12160682" y="7298207"/>
              <a:ext cx="160569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实体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文化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虚拟</a:t>
              </a:r>
              <a:r>
                <a:rPr lang="zh-CN" altLang="en-US" sz="2400" kern="0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文化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en-US" altLang="zh-CN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4" name="KSO_Shape"/>
            <p:cNvSpPr/>
            <p:nvPr/>
          </p:nvSpPr>
          <p:spPr>
            <a:xfrm>
              <a:off x="11949591" y="7414368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5" name="KSO_Shape"/>
            <p:cNvSpPr/>
            <p:nvPr/>
          </p:nvSpPr>
          <p:spPr>
            <a:xfrm>
              <a:off x="11949591" y="7797001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30" name="组合 1029"/>
          <p:cNvGrpSpPr/>
          <p:nvPr/>
        </p:nvGrpSpPr>
        <p:grpSpPr>
          <a:xfrm>
            <a:off x="14285196" y="6971308"/>
            <a:ext cx="1099409" cy="1569660"/>
            <a:chOff x="13974642" y="7386199"/>
            <a:chExt cx="1099409" cy="1569660"/>
          </a:xfrm>
        </p:grpSpPr>
        <p:sp>
          <p:nvSpPr>
            <p:cNvPr id="100" name="TextBox 99"/>
            <p:cNvSpPr txBox="1"/>
            <p:nvPr/>
          </p:nvSpPr>
          <p:spPr>
            <a:xfrm>
              <a:off x="14209980" y="7386199"/>
              <a:ext cx="86407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资源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数据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培训</a:t>
              </a:r>
              <a:endParaRPr lang="en-US" altLang="zh-CN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en-US" altLang="zh-CN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6" name="KSO_Shape"/>
            <p:cNvSpPr/>
            <p:nvPr/>
          </p:nvSpPr>
          <p:spPr>
            <a:xfrm>
              <a:off x="13974642" y="7497496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7" name="KSO_Shape"/>
            <p:cNvSpPr/>
            <p:nvPr/>
          </p:nvSpPr>
          <p:spPr>
            <a:xfrm>
              <a:off x="13974642" y="7880129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8" name="KSO_Shape"/>
            <p:cNvSpPr/>
            <p:nvPr/>
          </p:nvSpPr>
          <p:spPr>
            <a:xfrm>
              <a:off x="13974642" y="8281581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1029" name="组合 1028"/>
          <p:cNvGrpSpPr/>
          <p:nvPr/>
        </p:nvGrpSpPr>
        <p:grpSpPr>
          <a:xfrm>
            <a:off x="9897343" y="7038748"/>
            <a:ext cx="1263911" cy="1548455"/>
            <a:chOff x="9659395" y="7432435"/>
            <a:chExt cx="1263911" cy="1569660"/>
          </a:xfrm>
        </p:grpSpPr>
        <p:sp>
          <p:nvSpPr>
            <p:cNvPr id="111" name="KSO_Shape"/>
            <p:cNvSpPr/>
            <p:nvPr/>
          </p:nvSpPr>
          <p:spPr>
            <a:xfrm>
              <a:off x="9659395" y="7510647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2" name="KSO_Shape"/>
            <p:cNvSpPr/>
            <p:nvPr/>
          </p:nvSpPr>
          <p:spPr>
            <a:xfrm>
              <a:off x="9659395" y="7893280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3" name="KSO_Shape"/>
            <p:cNvSpPr/>
            <p:nvPr/>
          </p:nvSpPr>
          <p:spPr>
            <a:xfrm>
              <a:off x="9659395" y="8294732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9904715" y="7432435"/>
              <a:ext cx="101859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平安</a:t>
              </a:r>
              <a:endParaRPr lang="en-US" altLang="zh-CN" sz="24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绿色</a:t>
              </a:r>
              <a:endParaRPr lang="en-US" altLang="zh-CN" sz="24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zh-CN" altLang="en-US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感知</a:t>
              </a:r>
              <a:endParaRPr lang="en-US" altLang="zh-CN" sz="24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914293">
                <a:defRPr/>
              </a:pPr>
              <a:r>
                <a:rPr lang="en-US" altLang="zh-CN" sz="2400" kern="0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24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" descr="C:\Users\wenyu.li\Desktop\横 PP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56" y="0"/>
            <a:ext cx="18307562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6" name="矩形 215"/>
          <p:cNvSpPr/>
          <p:nvPr/>
        </p:nvSpPr>
        <p:spPr>
          <a:xfrm>
            <a:off x="-39639" y="11001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易管理体系（设计图）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flipV="1">
            <a:off x="3429815" y="925868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372820" y="1605870"/>
            <a:ext cx="15027359" cy="7481932"/>
            <a:chOff x="1372820" y="1605870"/>
            <a:chExt cx="15027359" cy="7481932"/>
          </a:xfrm>
        </p:grpSpPr>
        <p:sp>
          <p:nvSpPr>
            <p:cNvPr id="123" name="矩形 122"/>
            <p:cNvSpPr/>
            <p:nvPr/>
          </p:nvSpPr>
          <p:spPr>
            <a:xfrm>
              <a:off x="2938740" y="3017078"/>
              <a:ext cx="13461439" cy="256361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4" name="矩形 123"/>
            <p:cNvSpPr/>
            <p:nvPr/>
          </p:nvSpPr>
          <p:spPr>
            <a:xfrm>
              <a:off x="2938739" y="5580693"/>
              <a:ext cx="13461439" cy="170637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2938740" y="7287071"/>
              <a:ext cx="13461439" cy="18007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2938739" y="1941344"/>
              <a:ext cx="13461439" cy="1078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129A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3079" name="组合 3078"/>
            <p:cNvGrpSpPr/>
            <p:nvPr/>
          </p:nvGrpSpPr>
          <p:grpSpPr>
            <a:xfrm>
              <a:off x="3897929" y="3208718"/>
              <a:ext cx="2094621" cy="2076097"/>
              <a:chOff x="3829495" y="3252636"/>
              <a:chExt cx="2094621" cy="2076097"/>
            </a:xfrm>
          </p:grpSpPr>
          <p:sp>
            <p:nvSpPr>
              <p:cNvPr id="72" name="TextBox 71"/>
              <p:cNvSpPr txBox="1"/>
              <p:nvPr/>
            </p:nvSpPr>
            <p:spPr bwMode="auto">
              <a:xfrm>
                <a:off x="3829495" y="3252636"/>
                <a:ext cx="2094621" cy="338554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行政办公</a:t>
                </a:r>
              </a:p>
            </p:txBody>
          </p:sp>
          <p:sp>
            <p:nvSpPr>
              <p:cNvPr id="78" name="文本框 13"/>
              <p:cNvSpPr txBox="1"/>
              <p:nvPr/>
            </p:nvSpPr>
            <p:spPr bwMode="auto">
              <a:xfrm>
                <a:off x="3835442" y="3606520"/>
                <a:ext cx="51832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    </a:t>
                </a:r>
                <a:r>
                  <a:rPr lang="en-US" altLang="zh-CN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-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管理系统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79" name="文本框 49"/>
              <p:cNvSpPr txBox="1"/>
              <p:nvPr/>
            </p:nvSpPr>
            <p:spPr bwMode="auto">
              <a:xfrm>
                <a:off x="4353689" y="3606520"/>
                <a:ext cx="52301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人事</a:t>
                </a: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师资管理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98" name="文本框 49"/>
              <p:cNvSpPr txBox="1"/>
              <p:nvPr/>
            </p:nvSpPr>
            <p:spPr bwMode="auto">
              <a:xfrm>
                <a:off x="4874826" y="3606520"/>
                <a:ext cx="52301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校园</a:t>
                </a: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户籍管理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99" name="文本框 49"/>
              <p:cNvSpPr txBox="1"/>
              <p:nvPr/>
            </p:nvSpPr>
            <p:spPr bwMode="auto">
              <a:xfrm>
                <a:off x="5398755" y="3606520"/>
                <a:ext cx="525361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教师</a:t>
                </a: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量化考核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sp>
          <p:nvSpPr>
            <p:cNvPr id="88" name="左箭头 87"/>
            <p:cNvSpPr/>
            <p:nvPr/>
          </p:nvSpPr>
          <p:spPr bwMode="auto">
            <a:xfrm>
              <a:off x="11170166" y="6025552"/>
              <a:ext cx="1626401" cy="498564"/>
            </a:xfrm>
            <a:prstGeom prst="lef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00" b="1">
                <a:solidFill>
                  <a:srgbClr val="0F78BE"/>
                </a:solidFill>
              </a:endParaRPr>
            </a:p>
          </p:txBody>
        </p:sp>
        <p:sp>
          <p:nvSpPr>
            <p:cNvPr id="89" name="KSO_Shape"/>
            <p:cNvSpPr>
              <a:spLocks/>
            </p:cNvSpPr>
            <p:nvPr/>
          </p:nvSpPr>
          <p:spPr bwMode="auto">
            <a:xfrm>
              <a:off x="8690222" y="8154536"/>
              <a:ext cx="1634476" cy="593533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rgbClr val="129AE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hangingPunct="1">
                <a:defRPr/>
              </a:pPr>
              <a:endParaRPr lang="zh-CN" altLang="en-US" sz="1100" b="1">
                <a:solidFill>
                  <a:srgbClr val="FFFFFF"/>
                </a:solidFill>
              </a:endParaRPr>
            </a:p>
          </p:txBody>
        </p:sp>
        <p:cxnSp>
          <p:nvCxnSpPr>
            <p:cNvPr id="95" name="直接箭头连接符 94"/>
            <p:cNvCxnSpPr/>
            <p:nvPr/>
          </p:nvCxnSpPr>
          <p:spPr bwMode="auto">
            <a:xfrm>
              <a:off x="7522439" y="8482055"/>
              <a:ext cx="860139" cy="70732"/>
            </a:xfrm>
            <a:prstGeom prst="straightConnector1">
              <a:avLst/>
            </a:prstGeom>
            <a:ln w="19050">
              <a:solidFill>
                <a:srgbClr val="0F78BE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箭头连接符 95"/>
            <p:cNvCxnSpPr/>
            <p:nvPr/>
          </p:nvCxnSpPr>
          <p:spPr bwMode="auto">
            <a:xfrm flipV="1">
              <a:off x="10659546" y="8494356"/>
              <a:ext cx="851770" cy="55356"/>
            </a:xfrm>
            <a:prstGeom prst="straightConnector1">
              <a:avLst/>
            </a:prstGeom>
            <a:ln w="19050">
              <a:solidFill>
                <a:srgbClr val="0F78BE"/>
              </a:solidFill>
              <a:prstDash val="dash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KSO_Shape"/>
            <p:cNvSpPr>
              <a:spLocks/>
            </p:cNvSpPr>
            <p:nvPr/>
          </p:nvSpPr>
          <p:spPr bwMode="auto">
            <a:xfrm>
              <a:off x="5823086" y="8168375"/>
              <a:ext cx="1636570" cy="591995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rgbClr val="129AE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hangingPunct="1">
                <a:defRPr/>
              </a:pPr>
              <a:endParaRPr lang="zh-CN" altLang="en-US" sz="1100" b="1">
                <a:solidFill>
                  <a:srgbClr val="FFFFFF"/>
                </a:solidFill>
              </a:endParaRPr>
            </a:p>
          </p:txBody>
        </p:sp>
        <p:sp>
          <p:nvSpPr>
            <p:cNvPr id="117" name="KSO_Shape"/>
            <p:cNvSpPr>
              <a:spLocks/>
            </p:cNvSpPr>
            <p:nvPr/>
          </p:nvSpPr>
          <p:spPr bwMode="auto">
            <a:xfrm>
              <a:off x="11751987" y="8185290"/>
              <a:ext cx="1634477" cy="591995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772639970 h 2936"/>
                <a:gd name="T32" fmla="*/ 2147483646 w 5345"/>
                <a:gd name="T33" fmla="*/ 0 h 2936"/>
                <a:gd name="T34" fmla="*/ 2147483646 w 5345"/>
                <a:gd name="T35" fmla="*/ 363587807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452722804 w 5345"/>
                <a:gd name="T63" fmla="*/ 2147483646 h 2936"/>
                <a:gd name="T64" fmla="*/ 90570008 w 5345"/>
                <a:gd name="T65" fmla="*/ 2147483646 h 2936"/>
                <a:gd name="T66" fmla="*/ 162987772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solidFill>
                <a:srgbClr val="129AEE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hangingPunct="1">
                <a:defRPr/>
              </a:pPr>
              <a:endParaRPr lang="zh-CN" altLang="en-US" sz="1100" b="1">
                <a:solidFill>
                  <a:srgbClr val="FFFFFF"/>
                </a:solidFill>
              </a:endParaRPr>
            </a:p>
          </p:txBody>
        </p:sp>
        <p:sp>
          <p:nvSpPr>
            <p:cNvPr id="118" name="Text Box 109"/>
            <p:cNvSpPr txBox="1">
              <a:spLocks noChangeArrowheads="1"/>
            </p:cNvSpPr>
            <p:nvPr/>
          </p:nvSpPr>
          <p:spPr bwMode="auto">
            <a:xfrm>
              <a:off x="11983367" y="8431314"/>
              <a:ext cx="10723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zh-CN" sz="1400" b="1" dirty="0">
                  <a:solidFill>
                    <a:srgbClr val="129AEE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校园私有云</a:t>
              </a:r>
              <a:endParaRPr lang="zh-CN" altLang="zh-CN" sz="1400" b="1" dirty="0">
                <a:solidFill>
                  <a:srgbClr val="129AEE"/>
                </a:solidFill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119" name="Text Box 110"/>
            <p:cNvSpPr txBox="1">
              <a:spLocks noChangeArrowheads="1"/>
            </p:cNvSpPr>
            <p:nvPr/>
          </p:nvSpPr>
          <p:spPr bwMode="auto">
            <a:xfrm>
              <a:off x="8960635" y="8395947"/>
              <a:ext cx="11065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zh-CN" sz="1400" b="1" dirty="0">
                  <a:solidFill>
                    <a:srgbClr val="129AEE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开放</a:t>
              </a:r>
              <a:r>
                <a:rPr lang="zh-CN" altLang="en-US" sz="1400" b="1" dirty="0">
                  <a:solidFill>
                    <a:srgbClr val="129AEE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管理</a:t>
              </a:r>
              <a:r>
                <a:rPr lang="zh-CN" altLang="zh-CN" sz="1400" b="1" dirty="0">
                  <a:solidFill>
                    <a:srgbClr val="129AEE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云</a:t>
              </a:r>
              <a:endParaRPr lang="zh-CN" altLang="zh-CN" sz="1400" b="1" dirty="0">
                <a:solidFill>
                  <a:srgbClr val="129AEE"/>
                </a:solidFill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120" name="Text Box 108"/>
            <p:cNvSpPr txBox="1">
              <a:spLocks noChangeArrowheads="1"/>
            </p:cNvSpPr>
            <p:nvPr/>
          </p:nvSpPr>
          <p:spPr bwMode="auto">
            <a:xfrm>
              <a:off x="6210887" y="8395947"/>
              <a:ext cx="7908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zh-CN" sz="1400" b="1" dirty="0">
                  <a:solidFill>
                    <a:srgbClr val="129AEE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区域云</a:t>
              </a:r>
              <a:endParaRPr lang="zh-CN" altLang="zh-CN" sz="1400" b="1" dirty="0">
                <a:solidFill>
                  <a:srgbClr val="129AEE"/>
                </a:solidFill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1954392" y="1927897"/>
              <a:ext cx="992180" cy="1075734"/>
            </a:xfrm>
            <a:prstGeom prst="rect">
              <a:avLst/>
            </a:prstGeom>
            <a:solidFill>
              <a:srgbClr val="129AEE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1954391" y="5567245"/>
              <a:ext cx="992179" cy="1706379"/>
            </a:xfrm>
            <a:prstGeom prst="rect">
              <a:avLst/>
            </a:prstGeom>
            <a:solidFill>
              <a:srgbClr val="129AEE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1954392" y="7273624"/>
              <a:ext cx="992180" cy="1800731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>
              <a:off x="1954391" y="3006168"/>
              <a:ext cx="992179" cy="2561078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0" name="TextBox 87"/>
            <p:cNvSpPr txBox="1">
              <a:spLocks noChangeArrowheads="1"/>
            </p:cNvSpPr>
            <p:nvPr/>
          </p:nvSpPr>
          <p:spPr bwMode="auto">
            <a:xfrm>
              <a:off x="1954392" y="7636976"/>
              <a:ext cx="984348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5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云</a:t>
              </a:r>
              <a:r>
                <a:rPr lang="zh-CN" altLang="en-US" sz="25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支</a:t>
              </a:r>
              <a:endParaRPr lang="en-US" altLang="zh-CN" sz="25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algn="ctr" eaLnBrk="1" hangingPunct="1"/>
              <a:r>
                <a:rPr lang="zh-CN" altLang="en-US" sz="25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撑体</a:t>
              </a:r>
              <a:endParaRPr lang="en-US" altLang="zh-CN" sz="25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algn="ctr" eaLnBrk="1" hangingPunct="1"/>
              <a:r>
                <a:rPr lang="zh-CN" altLang="en-US" sz="25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系</a:t>
              </a:r>
              <a:endParaRPr lang="zh-CN" altLang="en-US" sz="25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91" name="TextBox 88"/>
            <p:cNvSpPr txBox="1">
              <a:spLocks noChangeArrowheads="1"/>
            </p:cNvSpPr>
            <p:nvPr/>
          </p:nvSpPr>
          <p:spPr bwMode="auto">
            <a:xfrm>
              <a:off x="2049532" y="5984263"/>
              <a:ext cx="974601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5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灵活</a:t>
              </a:r>
              <a:endParaRPr lang="en-US" altLang="zh-CN" sz="25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5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扩展</a:t>
              </a:r>
              <a:endParaRPr lang="zh-CN" altLang="en-US" sz="25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92" name="TextBox 89"/>
            <p:cNvSpPr txBox="1">
              <a:spLocks noChangeArrowheads="1"/>
            </p:cNvSpPr>
            <p:nvPr/>
          </p:nvSpPr>
          <p:spPr bwMode="auto">
            <a:xfrm>
              <a:off x="2054767" y="3776921"/>
              <a:ext cx="99411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5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业务</a:t>
              </a:r>
              <a:endParaRPr lang="en-US" altLang="zh-CN" sz="25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eaLnBrk="1" hangingPunct="1"/>
              <a:r>
                <a:rPr lang="zh-CN" altLang="en-US" sz="25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应用</a:t>
              </a:r>
              <a:endParaRPr lang="zh-CN" altLang="en-US" sz="25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93" name="TextBox 90"/>
            <p:cNvSpPr txBox="1">
              <a:spLocks noChangeArrowheads="1"/>
            </p:cNvSpPr>
            <p:nvPr/>
          </p:nvSpPr>
          <p:spPr bwMode="auto">
            <a:xfrm>
              <a:off x="2015005" y="2254498"/>
              <a:ext cx="92373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5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终端</a:t>
              </a:r>
              <a:endParaRPr lang="zh-CN" altLang="en-US" sz="25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grpSp>
          <p:nvGrpSpPr>
            <p:cNvPr id="3078" name="组合 3077"/>
            <p:cNvGrpSpPr/>
            <p:nvPr/>
          </p:nvGrpSpPr>
          <p:grpSpPr>
            <a:xfrm>
              <a:off x="6931773" y="3208718"/>
              <a:ext cx="3151660" cy="2076097"/>
              <a:chOff x="6792089" y="3267966"/>
              <a:chExt cx="3151660" cy="2076097"/>
            </a:xfrm>
          </p:grpSpPr>
          <p:sp>
            <p:nvSpPr>
              <p:cNvPr id="139" name="TextBox 138"/>
              <p:cNvSpPr txBox="1"/>
              <p:nvPr/>
            </p:nvSpPr>
            <p:spPr bwMode="auto">
              <a:xfrm>
                <a:off x="6792089" y="3267966"/>
                <a:ext cx="3151660" cy="338554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学生管理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0" name="文本框 13"/>
              <p:cNvSpPr txBox="1"/>
              <p:nvPr/>
            </p:nvSpPr>
            <p:spPr bwMode="auto">
              <a:xfrm>
                <a:off x="6798036" y="3621850"/>
                <a:ext cx="51832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招生管理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1" name="文本框 49"/>
              <p:cNvSpPr txBox="1"/>
              <p:nvPr/>
            </p:nvSpPr>
            <p:spPr bwMode="auto">
              <a:xfrm>
                <a:off x="7316283" y="3621850"/>
                <a:ext cx="52301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迎新管理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2" name="文本框 49"/>
              <p:cNvSpPr txBox="1"/>
              <p:nvPr/>
            </p:nvSpPr>
            <p:spPr bwMode="auto">
              <a:xfrm>
                <a:off x="7837420" y="3621850"/>
                <a:ext cx="52301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宿舍管理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3" name="文本框 49"/>
              <p:cNvSpPr txBox="1"/>
              <p:nvPr/>
            </p:nvSpPr>
            <p:spPr bwMode="auto">
              <a:xfrm>
                <a:off x="8361349" y="3621850"/>
                <a:ext cx="525361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学籍管理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4" name="文本框 49"/>
              <p:cNvSpPr txBox="1"/>
              <p:nvPr/>
            </p:nvSpPr>
            <p:spPr bwMode="auto">
              <a:xfrm>
                <a:off x="8893027" y="3621850"/>
                <a:ext cx="525361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德育管理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5" name="文本框 49"/>
              <p:cNvSpPr txBox="1"/>
              <p:nvPr/>
            </p:nvSpPr>
            <p:spPr bwMode="auto">
              <a:xfrm>
                <a:off x="9418388" y="3621850"/>
                <a:ext cx="525361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毕业管理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grpSp>
          <p:nvGrpSpPr>
            <p:cNvPr id="3077" name="组合 3076"/>
            <p:cNvGrpSpPr/>
            <p:nvPr/>
          </p:nvGrpSpPr>
          <p:grpSpPr>
            <a:xfrm>
              <a:off x="11039766" y="3208718"/>
              <a:ext cx="2094621" cy="2076097"/>
              <a:chOff x="11030707" y="3267966"/>
              <a:chExt cx="2094621" cy="2076097"/>
            </a:xfrm>
          </p:grpSpPr>
          <p:sp>
            <p:nvSpPr>
              <p:cNvPr id="146" name="TextBox 145"/>
              <p:cNvSpPr txBox="1"/>
              <p:nvPr/>
            </p:nvSpPr>
            <p:spPr bwMode="auto">
              <a:xfrm>
                <a:off x="11030707" y="3267966"/>
                <a:ext cx="2094621" cy="338554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教务管理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47" name="文本框 13"/>
              <p:cNvSpPr txBox="1"/>
              <p:nvPr/>
            </p:nvSpPr>
            <p:spPr bwMode="auto">
              <a:xfrm>
                <a:off x="11036654" y="3621850"/>
                <a:ext cx="51832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教材管理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8" name="文本框 49"/>
              <p:cNvSpPr txBox="1"/>
              <p:nvPr/>
            </p:nvSpPr>
            <p:spPr bwMode="auto">
              <a:xfrm>
                <a:off x="11554901" y="3621850"/>
                <a:ext cx="52301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智能排课管理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49" name="文本框 49"/>
              <p:cNvSpPr txBox="1"/>
              <p:nvPr/>
            </p:nvSpPr>
            <p:spPr bwMode="auto">
              <a:xfrm>
                <a:off x="12076038" y="3621850"/>
                <a:ext cx="52301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智能考务管理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0" name="文本框 49"/>
              <p:cNvSpPr txBox="1"/>
              <p:nvPr/>
            </p:nvSpPr>
            <p:spPr bwMode="auto">
              <a:xfrm>
                <a:off x="12599967" y="3621850"/>
                <a:ext cx="525361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成绩管理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grpSp>
          <p:nvGrpSpPr>
            <p:cNvPr id="3073" name="组合 3072"/>
            <p:cNvGrpSpPr/>
            <p:nvPr/>
          </p:nvGrpSpPr>
          <p:grpSpPr>
            <a:xfrm>
              <a:off x="14061247" y="3208898"/>
              <a:ext cx="1047310" cy="2076097"/>
              <a:chOff x="14259992" y="3267966"/>
              <a:chExt cx="1047310" cy="2076097"/>
            </a:xfrm>
          </p:grpSpPr>
          <p:sp>
            <p:nvSpPr>
              <p:cNvPr id="153" name="TextBox 152"/>
              <p:cNvSpPr txBox="1"/>
              <p:nvPr/>
            </p:nvSpPr>
            <p:spPr bwMode="auto">
              <a:xfrm>
                <a:off x="14259992" y="3267966"/>
                <a:ext cx="1047310" cy="338554"/>
              </a:xfrm>
              <a:prstGeom prst="rect">
                <a:avLst/>
              </a:prstGeom>
              <a:solidFill>
                <a:srgbClr val="129AEE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资产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管理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4" name="文本框 13"/>
              <p:cNvSpPr txBox="1"/>
              <p:nvPr/>
            </p:nvSpPr>
            <p:spPr bwMode="auto">
              <a:xfrm>
                <a:off x="14265938" y="3621850"/>
                <a:ext cx="51832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资产管理</a:t>
                </a:r>
                <a:endParaRPr lang="zh-CN" sz="18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5" name="文本框 49"/>
              <p:cNvSpPr txBox="1"/>
              <p:nvPr/>
            </p:nvSpPr>
            <p:spPr bwMode="auto">
              <a:xfrm>
                <a:off x="14784185" y="3621850"/>
                <a:ext cx="523015" cy="1722213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spcAft>
                    <a:spcPts val="0"/>
                  </a:spcAft>
                  <a:defRPr/>
                </a:pPr>
                <a:r>
                  <a:rPr lang="zh-CN" altLang="en-US" sz="1800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r>
                  <a:rPr lang="zh-CN" altLang="en-US" sz="18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资产管理</a:t>
                </a:r>
                <a:r>
                  <a:rPr lang="zh-CN" altLang="en-US" sz="1000" kern="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（移动版）</a:t>
                </a:r>
                <a:endParaRPr lang="zh-CN" sz="1000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</p:grpSp>
        <p:grpSp>
          <p:nvGrpSpPr>
            <p:cNvPr id="3080" name="组合 3079"/>
            <p:cNvGrpSpPr/>
            <p:nvPr/>
          </p:nvGrpSpPr>
          <p:grpSpPr>
            <a:xfrm>
              <a:off x="3897929" y="5791236"/>
              <a:ext cx="2748038" cy="1315763"/>
              <a:chOff x="3829495" y="5858904"/>
              <a:chExt cx="2748038" cy="1315763"/>
            </a:xfrm>
          </p:grpSpPr>
          <p:sp>
            <p:nvSpPr>
              <p:cNvPr id="156" name="TextBox 155"/>
              <p:cNvSpPr txBox="1"/>
              <p:nvPr/>
            </p:nvSpPr>
            <p:spPr bwMode="auto">
              <a:xfrm>
                <a:off x="3829495" y="5858904"/>
                <a:ext cx="2748038" cy="338554"/>
              </a:xfrm>
              <a:prstGeom prst="rect">
                <a:avLst/>
              </a:prstGeom>
              <a:solidFill>
                <a:srgbClr val="0F6FC6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模式创新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7" name="文本框 13"/>
              <p:cNvSpPr txBox="1"/>
              <p:nvPr/>
            </p:nvSpPr>
            <p:spPr bwMode="auto">
              <a:xfrm>
                <a:off x="3835442" y="6212789"/>
                <a:ext cx="2740236" cy="961878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lnSpc>
                    <a:spcPts val="1500"/>
                  </a:lnSpc>
                  <a:spcAft>
                    <a:spcPts val="0"/>
                  </a:spcAft>
                  <a:defRPr/>
                </a:pPr>
                <a:r>
                  <a:rPr lang="zh-CN" altLang="en-US" sz="1800" b="1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endParaRPr lang="zh-CN" sz="1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58" name="TextBox 157"/>
              <p:cNvSpPr txBox="1"/>
              <p:nvPr/>
            </p:nvSpPr>
            <p:spPr>
              <a:xfrm>
                <a:off x="3967995" y="6285693"/>
                <a:ext cx="238053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标准构建   在线</a:t>
                </a: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协同</a:t>
                </a:r>
                <a:endPara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人财物</a:t>
                </a:r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全面</a:t>
                </a: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管理</a:t>
                </a:r>
                <a:endPara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endParaRPr>
              </a:p>
              <a:p>
                <a:pPr algn="ctr">
                  <a:defRPr/>
                </a:pPr>
                <a:r>
                  <a:rPr lang="zh-CN" altLang="en-US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智能分析决策</a:t>
                </a:r>
                <a:endParaRPr lang="zh-CN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endParaRPr>
              </a:p>
            </p:txBody>
          </p:sp>
        </p:grpSp>
        <p:grpSp>
          <p:nvGrpSpPr>
            <p:cNvPr id="3081" name="组合 3080"/>
            <p:cNvGrpSpPr/>
            <p:nvPr/>
          </p:nvGrpSpPr>
          <p:grpSpPr>
            <a:xfrm>
              <a:off x="13094685" y="5791236"/>
              <a:ext cx="2524178" cy="1315763"/>
              <a:chOff x="13335001" y="5858904"/>
              <a:chExt cx="2524178" cy="1315763"/>
            </a:xfrm>
          </p:grpSpPr>
          <p:sp>
            <p:nvSpPr>
              <p:cNvPr id="163" name="TextBox 162"/>
              <p:cNvSpPr txBox="1"/>
              <p:nvPr/>
            </p:nvSpPr>
            <p:spPr bwMode="auto">
              <a:xfrm>
                <a:off x="13335001" y="5858904"/>
                <a:ext cx="2524178" cy="338554"/>
              </a:xfrm>
              <a:prstGeom prst="rect">
                <a:avLst/>
              </a:prstGeom>
              <a:solidFill>
                <a:srgbClr val="0F6FC6"/>
              </a:solidFill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技术应用</a:t>
                </a:r>
                <a:endPara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64" name="文本框 13"/>
              <p:cNvSpPr txBox="1"/>
              <p:nvPr/>
            </p:nvSpPr>
            <p:spPr bwMode="auto">
              <a:xfrm>
                <a:off x="13342167" y="6212789"/>
                <a:ext cx="2517011" cy="961878"/>
              </a:xfrm>
              <a:prstGeom prst="rect">
                <a:avLst/>
              </a:prstGeom>
              <a:ln w="635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eaVert"/>
              <a:lstStyle/>
              <a:p>
                <a:pPr eaLnBrk="1" hangingPunct="1">
                  <a:lnSpc>
                    <a:spcPts val="1500"/>
                  </a:lnSpc>
                  <a:spcAft>
                    <a:spcPts val="0"/>
                  </a:spcAft>
                  <a:defRPr/>
                </a:pPr>
                <a:r>
                  <a:rPr lang="zh-CN" altLang="en-US" sz="1800" b="1" kern="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itchFamily="34" charset="-122"/>
                    <a:ea typeface="微软雅黑" pitchFamily="34" charset="-122"/>
                    <a:cs typeface="Times New Roman"/>
                  </a:rPr>
                  <a:t>  </a:t>
                </a:r>
                <a:endParaRPr lang="zh-CN" sz="1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13383297" y="6302596"/>
                <a:ext cx="247588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:r>
                  <a:rPr lang="zh-CN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云计算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  <a:cs typeface="微软雅黑" pitchFamily="34" charset="-122"/>
                  </a:rPr>
                  <a:t>  </a:t>
                </a:r>
                <a:r>
                  <a:rPr lang="zh-CN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大数据</a:t>
                </a:r>
                <a:r>
                  <a:rPr lang="en-US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  <a:cs typeface="微软雅黑" pitchFamily="34" charset="-122"/>
                  </a:rPr>
                  <a:t>  </a:t>
                </a:r>
                <a:r>
                  <a:rPr lang="zh-CN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物联网</a:t>
                </a:r>
              </a:p>
              <a:p>
                <a:pPr algn="ctr">
                  <a:defRPr/>
                </a:pPr>
                <a:r>
                  <a:rPr lang="zh-CN" altLang="zh-CN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数据</a:t>
                </a:r>
                <a:r>
                  <a:rPr lang="zh-CN" altLang="zh-CN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融通</a:t>
                </a:r>
                <a:r>
                  <a:rPr lang="en-US" altLang="zh-CN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 </a:t>
                </a:r>
                <a:r>
                  <a:rPr lang="zh-CN" altLang="zh-CN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移动互联</a:t>
                </a:r>
                <a:endPara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endParaRPr>
              </a:p>
              <a:p>
                <a:pPr algn="ctr">
                  <a:defRPr/>
                </a:pPr>
                <a:r>
                  <a:rPr lang="zh-CN" altLang="zh-CN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ea typeface="微软雅黑" pitchFamily="34" charset="-122"/>
                  </a:rPr>
                  <a:t>应用虚拟化</a:t>
                </a: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8924264" y="6123642"/>
              <a:ext cx="2138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0F78BE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E</a:t>
              </a:r>
              <a:r>
                <a:rPr lang="zh-CN" altLang="en-US" sz="2000" b="1" dirty="0">
                  <a:solidFill>
                    <a:srgbClr val="0F78BE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管理基础</a:t>
              </a:r>
              <a:r>
                <a:rPr lang="zh-CN" altLang="en-US" sz="2000" b="1" dirty="0" smtClean="0">
                  <a:solidFill>
                    <a:srgbClr val="0F78BE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平台</a:t>
              </a:r>
              <a:endParaRPr lang="zh-CN" altLang="en-US" sz="2000" b="1" dirty="0">
                <a:solidFill>
                  <a:srgbClr val="0F78BE"/>
                </a:solidFill>
                <a:latin typeface="Arial" pitchFamily="34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7312707" y="6759627"/>
              <a:ext cx="4995202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  <a:defRPr/>
              </a:pPr>
              <a:r>
                <a:rPr lang="zh-CN" altLang="zh-CN" sz="1800" b="1" dirty="0">
                  <a:solidFill>
                    <a:srgbClr val="0F78BE"/>
                  </a:solidFill>
                  <a:latin typeface="Calibri" pitchFamily="34" charset="0"/>
                  <a:ea typeface="微软雅黑" pitchFamily="34" charset="-122"/>
                </a:rPr>
                <a:t>统一数据</a:t>
              </a:r>
              <a:r>
                <a:rPr lang="en-US" altLang="zh-CN" sz="1800" b="1" dirty="0">
                  <a:solidFill>
                    <a:srgbClr val="0F78BE"/>
                  </a:solidFill>
                  <a:latin typeface="Calibri" pitchFamily="34" charset="0"/>
                  <a:ea typeface="微软雅黑" pitchFamily="34" charset="-122"/>
                  <a:cs typeface="微软雅黑" pitchFamily="34" charset="-122"/>
                </a:rPr>
                <a:t> </a:t>
              </a:r>
              <a:r>
                <a:rPr lang="zh-CN" altLang="en-US" sz="1800" b="1" dirty="0">
                  <a:solidFill>
                    <a:srgbClr val="0F78BE"/>
                  </a:solidFill>
                  <a:latin typeface="Calibri" pitchFamily="34" charset="0"/>
                  <a:ea typeface="微软雅黑" pitchFamily="34" charset="-122"/>
                  <a:cs typeface="微软雅黑" pitchFamily="34" charset="-122"/>
                </a:rPr>
                <a:t>、</a:t>
              </a:r>
              <a:r>
                <a:rPr lang="zh-CN" altLang="zh-CN" sz="1800" b="1" dirty="0" smtClean="0">
                  <a:solidFill>
                    <a:srgbClr val="0F78BE"/>
                  </a:solidFill>
                  <a:latin typeface="Calibri" pitchFamily="34" charset="0"/>
                  <a:ea typeface="微软雅黑" pitchFamily="34" charset="-122"/>
                </a:rPr>
                <a:t>统一门户</a:t>
              </a:r>
              <a:r>
                <a:rPr lang="zh-CN" altLang="en-US" sz="1800" b="1" dirty="0" smtClean="0">
                  <a:solidFill>
                    <a:srgbClr val="0F78BE"/>
                  </a:solidFill>
                  <a:latin typeface="Calibri" pitchFamily="34" charset="0"/>
                  <a:ea typeface="微软雅黑" pitchFamily="34" charset="-122"/>
                </a:rPr>
                <a:t>、</a:t>
              </a:r>
              <a:r>
                <a:rPr lang="zh-CN" altLang="zh-CN" sz="1800" b="1" dirty="0" smtClean="0">
                  <a:solidFill>
                    <a:srgbClr val="0F78BE"/>
                  </a:solidFill>
                  <a:latin typeface="Calibri" pitchFamily="34" charset="0"/>
                  <a:ea typeface="微软雅黑" pitchFamily="34" charset="-122"/>
                </a:rPr>
                <a:t>统一认证</a:t>
              </a:r>
              <a:r>
                <a:rPr lang="zh-CN" altLang="en-US" sz="1800" b="1" dirty="0" smtClean="0">
                  <a:solidFill>
                    <a:srgbClr val="0F78BE"/>
                  </a:solidFill>
                  <a:latin typeface="Calibri" pitchFamily="34" charset="0"/>
                  <a:ea typeface="微软雅黑" pitchFamily="34" charset="-122"/>
                </a:rPr>
                <a:t>、开放</a:t>
              </a:r>
              <a:r>
                <a:rPr lang="zh-CN" altLang="en-US" sz="1800" b="1" dirty="0">
                  <a:solidFill>
                    <a:srgbClr val="0F78BE"/>
                  </a:solidFill>
                  <a:latin typeface="Calibri" pitchFamily="34" charset="0"/>
                  <a:ea typeface="微软雅黑" pitchFamily="34" charset="-122"/>
                </a:rPr>
                <a:t>接口</a:t>
              </a:r>
              <a:endParaRPr lang="zh-CN" altLang="zh-CN" sz="1800" b="1" dirty="0">
                <a:solidFill>
                  <a:srgbClr val="0F78BE"/>
                </a:solidFill>
                <a:latin typeface="Calibri" pitchFamily="34" charset="0"/>
                <a:ea typeface="微软雅黑" pitchFamily="34" charset="-122"/>
              </a:endParaRPr>
            </a:p>
          </p:txBody>
        </p:sp>
        <p:sp>
          <p:nvSpPr>
            <p:cNvPr id="170" name="右箭头 169"/>
            <p:cNvSpPr/>
            <p:nvPr/>
          </p:nvSpPr>
          <p:spPr bwMode="auto">
            <a:xfrm>
              <a:off x="6928514" y="6043637"/>
              <a:ext cx="1567158" cy="498564"/>
            </a:xfrm>
            <a:prstGeom prst="rightArrow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en-US" sz="1100" b="1">
                <a:solidFill>
                  <a:srgbClr val="0F78BE"/>
                </a:solidFill>
              </a:endParaRPr>
            </a:p>
          </p:txBody>
        </p:sp>
        <p:sp>
          <p:nvSpPr>
            <p:cNvPr id="3072" name="矩形 3071"/>
            <p:cNvSpPr/>
            <p:nvPr/>
          </p:nvSpPr>
          <p:spPr>
            <a:xfrm>
              <a:off x="5158439" y="7273624"/>
              <a:ext cx="9126345" cy="526017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7657300" y="7301400"/>
              <a:ext cx="38915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E-Cloud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服务体系</a:t>
              </a:r>
            </a:p>
          </p:txBody>
        </p:sp>
        <p:sp>
          <p:nvSpPr>
            <p:cNvPr id="179" name="椭圆 178"/>
            <p:cNvSpPr/>
            <p:nvPr/>
          </p:nvSpPr>
          <p:spPr>
            <a:xfrm>
              <a:off x="1372820" y="1605870"/>
              <a:ext cx="749883" cy="749883"/>
            </a:xfrm>
            <a:prstGeom prst="ellipse">
              <a:avLst/>
            </a:prstGeom>
            <a:solidFill>
              <a:srgbClr val="08AEF8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7" name="椭圆 196"/>
            <p:cNvSpPr/>
            <p:nvPr/>
          </p:nvSpPr>
          <p:spPr>
            <a:xfrm>
              <a:off x="1372820" y="2734247"/>
              <a:ext cx="749883" cy="74988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>
              <a:off x="1372820" y="5207063"/>
              <a:ext cx="749883" cy="749883"/>
            </a:xfrm>
            <a:prstGeom prst="ellipse">
              <a:avLst/>
            </a:prstGeom>
            <a:solidFill>
              <a:srgbClr val="08AEF8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1" name="椭圆 200"/>
            <p:cNvSpPr/>
            <p:nvPr/>
          </p:nvSpPr>
          <p:spPr>
            <a:xfrm>
              <a:off x="1372820" y="6935296"/>
              <a:ext cx="749883" cy="74988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03" name="KSO_Shape"/>
            <p:cNvSpPr>
              <a:spLocks/>
            </p:cNvSpPr>
            <p:nvPr/>
          </p:nvSpPr>
          <p:spPr bwMode="auto">
            <a:xfrm>
              <a:off x="1626332" y="1788762"/>
              <a:ext cx="267581" cy="398382"/>
            </a:xfrm>
            <a:custGeom>
              <a:avLst/>
              <a:gdLst>
                <a:gd name="T0" fmla="*/ 448083940 w 4030"/>
                <a:gd name="T1" fmla="*/ 2147483646 h 6002"/>
                <a:gd name="T2" fmla="*/ 32056388 w 4030"/>
                <a:gd name="T3" fmla="*/ 2147483646 h 6002"/>
                <a:gd name="T4" fmla="*/ 0 w 4030"/>
                <a:gd name="T5" fmla="*/ 2147483646 h 6002"/>
                <a:gd name="T6" fmla="*/ 416128200 w 4030"/>
                <a:gd name="T7" fmla="*/ 2147483646 h 6002"/>
                <a:gd name="T8" fmla="*/ 1216227565 w 4030"/>
                <a:gd name="T9" fmla="*/ 2147483646 h 6002"/>
                <a:gd name="T10" fmla="*/ 2147483646 w 4030"/>
                <a:gd name="T11" fmla="*/ 2147483646 h 6002"/>
                <a:gd name="T12" fmla="*/ 2147483646 w 4030"/>
                <a:gd name="T13" fmla="*/ 2147483646 h 6002"/>
                <a:gd name="T14" fmla="*/ 2147483646 w 4030"/>
                <a:gd name="T15" fmla="*/ 2147483646 h 6002"/>
                <a:gd name="T16" fmla="*/ 2147483646 w 4030"/>
                <a:gd name="T17" fmla="*/ 2147483646 h 6002"/>
                <a:gd name="T18" fmla="*/ 2147483646 w 4030"/>
                <a:gd name="T19" fmla="*/ 2147483646 h 6002"/>
                <a:gd name="T20" fmla="*/ 2147483646 w 4030"/>
                <a:gd name="T21" fmla="*/ 2147483646 h 6002"/>
                <a:gd name="T22" fmla="*/ 2147483646 w 4030"/>
                <a:gd name="T23" fmla="*/ 2147483646 h 6002"/>
                <a:gd name="T24" fmla="*/ 2147483646 w 4030"/>
                <a:gd name="T25" fmla="*/ 2147483646 h 6002"/>
                <a:gd name="T26" fmla="*/ 2147483646 w 4030"/>
                <a:gd name="T27" fmla="*/ 2147483646 h 6002"/>
                <a:gd name="T28" fmla="*/ 2147483646 w 4030"/>
                <a:gd name="T29" fmla="*/ 2147483646 h 6002"/>
                <a:gd name="T30" fmla="*/ 2147483646 w 4030"/>
                <a:gd name="T31" fmla="*/ 2147483646 h 6002"/>
                <a:gd name="T32" fmla="*/ 2147483646 w 4030"/>
                <a:gd name="T33" fmla="*/ 2147483646 h 6002"/>
                <a:gd name="T34" fmla="*/ 2147483646 w 4030"/>
                <a:gd name="T35" fmla="*/ 2147483646 h 6002"/>
                <a:gd name="T36" fmla="*/ 2147483646 w 4030"/>
                <a:gd name="T37" fmla="*/ 2147483646 h 6002"/>
                <a:gd name="T38" fmla="*/ 2147483646 w 4030"/>
                <a:gd name="T39" fmla="*/ 2147483646 h 6002"/>
                <a:gd name="T40" fmla="*/ 2147483646 w 4030"/>
                <a:gd name="T41" fmla="*/ 2147483646 h 6002"/>
                <a:gd name="T42" fmla="*/ 2147483646 w 4030"/>
                <a:gd name="T43" fmla="*/ 2147483646 h 6002"/>
                <a:gd name="T44" fmla="*/ 2147483646 w 4030"/>
                <a:gd name="T45" fmla="*/ 2147483646 h 6002"/>
                <a:gd name="T46" fmla="*/ 2147483646 w 4030"/>
                <a:gd name="T47" fmla="*/ 2147483646 h 6002"/>
                <a:gd name="T48" fmla="*/ 2147483646 w 4030"/>
                <a:gd name="T49" fmla="*/ 2147483646 h 6002"/>
                <a:gd name="T50" fmla="*/ 2147483646 w 4030"/>
                <a:gd name="T51" fmla="*/ 2147483646 h 6002"/>
                <a:gd name="T52" fmla="*/ 2147483646 w 4030"/>
                <a:gd name="T53" fmla="*/ 2147483646 h 6002"/>
                <a:gd name="T54" fmla="*/ 2147483646 w 4030"/>
                <a:gd name="T55" fmla="*/ 2147483646 h 6002"/>
                <a:gd name="T56" fmla="*/ 2147483646 w 4030"/>
                <a:gd name="T57" fmla="*/ 2147483646 h 6002"/>
                <a:gd name="T58" fmla="*/ 2147483646 w 4030"/>
                <a:gd name="T59" fmla="*/ 2147483646 h 6002"/>
                <a:gd name="T60" fmla="*/ 2147483646 w 4030"/>
                <a:gd name="T61" fmla="*/ 2147483646 h 6002"/>
                <a:gd name="T62" fmla="*/ 2147483646 w 4030"/>
                <a:gd name="T63" fmla="*/ 2147483646 h 6002"/>
                <a:gd name="T64" fmla="*/ 2147483646 w 4030"/>
                <a:gd name="T65" fmla="*/ 2147483646 h 6002"/>
                <a:gd name="T66" fmla="*/ 2147483646 w 4030"/>
                <a:gd name="T67" fmla="*/ 2147483646 h 6002"/>
                <a:gd name="T68" fmla="*/ 2147483646 w 4030"/>
                <a:gd name="T69" fmla="*/ 2147483646 h 6002"/>
                <a:gd name="T70" fmla="*/ 2147483646 w 4030"/>
                <a:gd name="T71" fmla="*/ 2147483646 h 6002"/>
                <a:gd name="T72" fmla="*/ 2147483646 w 4030"/>
                <a:gd name="T73" fmla="*/ 2147483646 h 6002"/>
                <a:gd name="T74" fmla="*/ 2147483646 w 4030"/>
                <a:gd name="T75" fmla="*/ 2147483646 h 6002"/>
                <a:gd name="T76" fmla="*/ 2147483646 w 4030"/>
                <a:gd name="T77" fmla="*/ 2147483646 h 6002"/>
                <a:gd name="T78" fmla="*/ 2147483646 w 4030"/>
                <a:gd name="T79" fmla="*/ 2147483646 h 6002"/>
                <a:gd name="T80" fmla="*/ 2147483646 w 4030"/>
                <a:gd name="T81" fmla="*/ 2147483646 h 6002"/>
                <a:gd name="T82" fmla="*/ 2147483646 w 4030"/>
                <a:gd name="T83" fmla="*/ 2147483646 h 6002"/>
                <a:gd name="T84" fmla="*/ 2147483646 w 4030"/>
                <a:gd name="T85" fmla="*/ 2147483646 h 6002"/>
                <a:gd name="T86" fmla="*/ 2147483646 w 4030"/>
                <a:gd name="T87" fmla="*/ 2147483646 h 6002"/>
                <a:gd name="T88" fmla="*/ 2147483646 w 4030"/>
                <a:gd name="T89" fmla="*/ 2147483646 h 6002"/>
                <a:gd name="T90" fmla="*/ 2147483646 w 4030"/>
                <a:gd name="T91" fmla="*/ 2147483646 h 6002"/>
                <a:gd name="T92" fmla="*/ 2147483646 w 4030"/>
                <a:gd name="T93" fmla="*/ 1598729195 h 6002"/>
                <a:gd name="T94" fmla="*/ 2147483646 w 4030"/>
                <a:gd name="T95" fmla="*/ 415649290 h 6002"/>
                <a:gd name="T96" fmla="*/ 2147483646 w 4030"/>
                <a:gd name="T97" fmla="*/ 0 h 6002"/>
                <a:gd name="T98" fmla="*/ 2147483646 w 4030"/>
                <a:gd name="T99" fmla="*/ 191807347 h 6002"/>
                <a:gd name="T100" fmla="*/ 2147483646 w 4030"/>
                <a:gd name="T101" fmla="*/ 1183079905 h 6002"/>
                <a:gd name="T102" fmla="*/ 2147483646 w 4030"/>
                <a:gd name="T103" fmla="*/ 2147483646 h 6002"/>
                <a:gd name="T104" fmla="*/ 2147483646 w 4030"/>
                <a:gd name="T105" fmla="*/ 2147483646 h 6002"/>
                <a:gd name="T106" fmla="*/ 2147483646 w 4030"/>
                <a:gd name="T107" fmla="*/ 2147483646 h 6002"/>
                <a:gd name="T108" fmla="*/ 2147483646 w 4030"/>
                <a:gd name="T109" fmla="*/ 2147483646 h 6002"/>
                <a:gd name="T110" fmla="*/ 2147483646 w 4030"/>
                <a:gd name="T111" fmla="*/ 2147483646 h 6002"/>
                <a:gd name="T112" fmla="*/ 2147483646 w 4030"/>
                <a:gd name="T113" fmla="*/ 2147483646 h 6002"/>
                <a:gd name="T114" fmla="*/ 2147483646 w 4030"/>
                <a:gd name="T115" fmla="*/ 2147483646 h 6002"/>
                <a:gd name="T116" fmla="*/ 2147483646 w 4030"/>
                <a:gd name="T117" fmla="*/ 2147483646 h 6002"/>
                <a:gd name="T118" fmla="*/ 2147483646 w 4030"/>
                <a:gd name="T119" fmla="*/ 2147483646 h 6002"/>
                <a:gd name="T120" fmla="*/ 2147483646 w 4030"/>
                <a:gd name="T121" fmla="*/ 2147483646 h 6002"/>
                <a:gd name="T122" fmla="*/ 2147483646 w 4030"/>
                <a:gd name="T123" fmla="*/ 2147483646 h 6002"/>
                <a:gd name="T124" fmla="*/ 1600299378 w 4030"/>
                <a:gd name="T125" fmla="*/ 2147483646 h 60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030" h="6002">
                  <a:moveTo>
                    <a:pt x="4011" y="2762"/>
                  </a:moveTo>
                  <a:lnTo>
                    <a:pt x="28" y="2762"/>
                  </a:lnTo>
                  <a:lnTo>
                    <a:pt x="14" y="2948"/>
                  </a:lnTo>
                  <a:lnTo>
                    <a:pt x="9" y="3031"/>
                  </a:lnTo>
                  <a:lnTo>
                    <a:pt x="6" y="3111"/>
                  </a:lnTo>
                  <a:lnTo>
                    <a:pt x="3" y="3189"/>
                  </a:lnTo>
                  <a:lnTo>
                    <a:pt x="1" y="3270"/>
                  </a:lnTo>
                  <a:lnTo>
                    <a:pt x="0" y="3357"/>
                  </a:lnTo>
                  <a:lnTo>
                    <a:pt x="0" y="3453"/>
                  </a:lnTo>
                  <a:lnTo>
                    <a:pt x="0" y="3728"/>
                  </a:lnTo>
                  <a:lnTo>
                    <a:pt x="1" y="3861"/>
                  </a:lnTo>
                  <a:lnTo>
                    <a:pt x="3" y="3992"/>
                  </a:lnTo>
                  <a:lnTo>
                    <a:pt x="7" y="4120"/>
                  </a:lnTo>
                  <a:lnTo>
                    <a:pt x="13" y="4244"/>
                  </a:lnTo>
                  <a:lnTo>
                    <a:pt x="21" y="4365"/>
                  </a:lnTo>
                  <a:lnTo>
                    <a:pt x="26" y="4424"/>
                  </a:lnTo>
                  <a:lnTo>
                    <a:pt x="31" y="4482"/>
                  </a:lnTo>
                  <a:lnTo>
                    <a:pt x="38" y="4540"/>
                  </a:lnTo>
                  <a:lnTo>
                    <a:pt x="45" y="4597"/>
                  </a:lnTo>
                  <a:lnTo>
                    <a:pt x="52" y="4652"/>
                  </a:lnTo>
                  <a:lnTo>
                    <a:pt x="61" y="4707"/>
                  </a:lnTo>
                  <a:lnTo>
                    <a:pt x="71" y="4761"/>
                  </a:lnTo>
                  <a:lnTo>
                    <a:pt x="82" y="4813"/>
                  </a:lnTo>
                  <a:lnTo>
                    <a:pt x="93" y="4866"/>
                  </a:lnTo>
                  <a:lnTo>
                    <a:pt x="105" y="4916"/>
                  </a:lnTo>
                  <a:lnTo>
                    <a:pt x="119" y="4967"/>
                  </a:lnTo>
                  <a:lnTo>
                    <a:pt x="135" y="5016"/>
                  </a:lnTo>
                  <a:lnTo>
                    <a:pt x="150" y="5064"/>
                  </a:lnTo>
                  <a:lnTo>
                    <a:pt x="168" y="5111"/>
                  </a:lnTo>
                  <a:lnTo>
                    <a:pt x="187" y="5157"/>
                  </a:lnTo>
                  <a:lnTo>
                    <a:pt x="207" y="5202"/>
                  </a:lnTo>
                  <a:lnTo>
                    <a:pt x="228" y="5246"/>
                  </a:lnTo>
                  <a:lnTo>
                    <a:pt x="251" y="5288"/>
                  </a:lnTo>
                  <a:lnTo>
                    <a:pt x="276" y="5330"/>
                  </a:lnTo>
                  <a:lnTo>
                    <a:pt x="302" y="5371"/>
                  </a:lnTo>
                  <a:lnTo>
                    <a:pt x="329" y="5410"/>
                  </a:lnTo>
                  <a:lnTo>
                    <a:pt x="357" y="5448"/>
                  </a:lnTo>
                  <a:lnTo>
                    <a:pt x="388" y="5486"/>
                  </a:lnTo>
                  <a:lnTo>
                    <a:pt x="421" y="5522"/>
                  </a:lnTo>
                  <a:lnTo>
                    <a:pt x="455" y="5556"/>
                  </a:lnTo>
                  <a:lnTo>
                    <a:pt x="491" y="5590"/>
                  </a:lnTo>
                  <a:lnTo>
                    <a:pt x="529" y="5622"/>
                  </a:lnTo>
                  <a:lnTo>
                    <a:pt x="568" y="5653"/>
                  </a:lnTo>
                  <a:lnTo>
                    <a:pt x="610" y="5684"/>
                  </a:lnTo>
                  <a:lnTo>
                    <a:pt x="654" y="5712"/>
                  </a:lnTo>
                  <a:lnTo>
                    <a:pt x="700" y="5739"/>
                  </a:lnTo>
                  <a:lnTo>
                    <a:pt x="747" y="5765"/>
                  </a:lnTo>
                  <a:lnTo>
                    <a:pt x="797" y="5790"/>
                  </a:lnTo>
                  <a:lnTo>
                    <a:pt x="849" y="5814"/>
                  </a:lnTo>
                  <a:lnTo>
                    <a:pt x="903" y="5837"/>
                  </a:lnTo>
                  <a:lnTo>
                    <a:pt x="959" y="5857"/>
                  </a:lnTo>
                  <a:lnTo>
                    <a:pt x="1018" y="5877"/>
                  </a:lnTo>
                  <a:lnTo>
                    <a:pt x="1079" y="5895"/>
                  </a:lnTo>
                  <a:lnTo>
                    <a:pt x="1143" y="5911"/>
                  </a:lnTo>
                  <a:lnTo>
                    <a:pt x="1209" y="5928"/>
                  </a:lnTo>
                  <a:lnTo>
                    <a:pt x="1278" y="5941"/>
                  </a:lnTo>
                  <a:lnTo>
                    <a:pt x="1347" y="5954"/>
                  </a:lnTo>
                  <a:lnTo>
                    <a:pt x="1422" y="5964"/>
                  </a:lnTo>
                  <a:lnTo>
                    <a:pt x="1498" y="5975"/>
                  </a:lnTo>
                  <a:lnTo>
                    <a:pt x="1576" y="5983"/>
                  </a:lnTo>
                  <a:lnTo>
                    <a:pt x="1658" y="5989"/>
                  </a:lnTo>
                  <a:lnTo>
                    <a:pt x="1743" y="5995"/>
                  </a:lnTo>
                  <a:lnTo>
                    <a:pt x="1829" y="5999"/>
                  </a:lnTo>
                  <a:lnTo>
                    <a:pt x="1919" y="6001"/>
                  </a:lnTo>
                  <a:lnTo>
                    <a:pt x="2013" y="6002"/>
                  </a:lnTo>
                  <a:lnTo>
                    <a:pt x="2105" y="6001"/>
                  </a:lnTo>
                  <a:lnTo>
                    <a:pt x="2195" y="5999"/>
                  </a:lnTo>
                  <a:lnTo>
                    <a:pt x="2283" y="5995"/>
                  </a:lnTo>
                  <a:lnTo>
                    <a:pt x="2367" y="5989"/>
                  </a:lnTo>
                  <a:lnTo>
                    <a:pt x="2449" y="5983"/>
                  </a:lnTo>
                  <a:lnTo>
                    <a:pt x="2527" y="5975"/>
                  </a:lnTo>
                  <a:lnTo>
                    <a:pt x="2604" y="5964"/>
                  </a:lnTo>
                  <a:lnTo>
                    <a:pt x="2677" y="5954"/>
                  </a:lnTo>
                  <a:lnTo>
                    <a:pt x="2748" y="5941"/>
                  </a:lnTo>
                  <a:lnTo>
                    <a:pt x="2816" y="5928"/>
                  </a:lnTo>
                  <a:lnTo>
                    <a:pt x="2882" y="5911"/>
                  </a:lnTo>
                  <a:lnTo>
                    <a:pt x="2946" y="5895"/>
                  </a:lnTo>
                  <a:lnTo>
                    <a:pt x="3007" y="5877"/>
                  </a:lnTo>
                  <a:lnTo>
                    <a:pt x="3066" y="5857"/>
                  </a:lnTo>
                  <a:lnTo>
                    <a:pt x="3123" y="5837"/>
                  </a:lnTo>
                  <a:lnTo>
                    <a:pt x="3176" y="5814"/>
                  </a:lnTo>
                  <a:lnTo>
                    <a:pt x="3228" y="5790"/>
                  </a:lnTo>
                  <a:lnTo>
                    <a:pt x="3278" y="5765"/>
                  </a:lnTo>
                  <a:lnTo>
                    <a:pt x="3326" y="5739"/>
                  </a:lnTo>
                  <a:lnTo>
                    <a:pt x="3371" y="5712"/>
                  </a:lnTo>
                  <a:lnTo>
                    <a:pt x="3415" y="5684"/>
                  </a:lnTo>
                  <a:lnTo>
                    <a:pt x="3457" y="5653"/>
                  </a:lnTo>
                  <a:lnTo>
                    <a:pt x="3497" y="5622"/>
                  </a:lnTo>
                  <a:lnTo>
                    <a:pt x="3534" y="5590"/>
                  </a:lnTo>
                  <a:lnTo>
                    <a:pt x="3570" y="5556"/>
                  </a:lnTo>
                  <a:lnTo>
                    <a:pt x="3605" y="5522"/>
                  </a:lnTo>
                  <a:lnTo>
                    <a:pt x="3637" y="5486"/>
                  </a:lnTo>
                  <a:lnTo>
                    <a:pt x="3667" y="5448"/>
                  </a:lnTo>
                  <a:lnTo>
                    <a:pt x="3696" y="5410"/>
                  </a:lnTo>
                  <a:lnTo>
                    <a:pt x="3724" y="5371"/>
                  </a:lnTo>
                  <a:lnTo>
                    <a:pt x="3749" y="5330"/>
                  </a:lnTo>
                  <a:lnTo>
                    <a:pt x="3774" y="5288"/>
                  </a:lnTo>
                  <a:lnTo>
                    <a:pt x="3796" y="5246"/>
                  </a:lnTo>
                  <a:lnTo>
                    <a:pt x="3818" y="5202"/>
                  </a:lnTo>
                  <a:lnTo>
                    <a:pt x="3838" y="5157"/>
                  </a:lnTo>
                  <a:lnTo>
                    <a:pt x="3857" y="5111"/>
                  </a:lnTo>
                  <a:lnTo>
                    <a:pt x="3875" y="5064"/>
                  </a:lnTo>
                  <a:lnTo>
                    <a:pt x="3890" y="5016"/>
                  </a:lnTo>
                  <a:lnTo>
                    <a:pt x="3905" y="4967"/>
                  </a:lnTo>
                  <a:lnTo>
                    <a:pt x="3920" y="4916"/>
                  </a:lnTo>
                  <a:lnTo>
                    <a:pt x="3933" y="4866"/>
                  </a:lnTo>
                  <a:lnTo>
                    <a:pt x="3943" y="4813"/>
                  </a:lnTo>
                  <a:lnTo>
                    <a:pt x="3954" y="4761"/>
                  </a:lnTo>
                  <a:lnTo>
                    <a:pt x="3965" y="4707"/>
                  </a:lnTo>
                  <a:lnTo>
                    <a:pt x="3973" y="4652"/>
                  </a:lnTo>
                  <a:lnTo>
                    <a:pt x="3981" y="4597"/>
                  </a:lnTo>
                  <a:lnTo>
                    <a:pt x="3988" y="4540"/>
                  </a:lnTo>
                  <a:lnTo>
                    <a:pt x="3994" y="4482"/>
                  </a:lnTo>
                  <a:lnTo>
                    <a:pt x="4000" y="4424"/>
                  </a:lnTo>
                  <a:lnTo>
                    <a:pt x="4005" y="4365"/>
                  </a:lnTo>
                  <a:lnTo>
                    <a:pt x="4012" y="4244"/>
                  </a:lnTo>
                  <a:lnTo>
                    <a:pt x="4018" y="4120"/>
                  </a:lnTo>
                  <a:lnTo>
                    <a:pt x="4021" y="3992"/>
                  </a:lnTo>
                  <a:lnTo>
                    <a:pt x="4024" y="3861"/>
                  </a:lnTo>
                  <a:lnTo>
                    <a:pt x="4025" y="3728"/>
                  </a:lnTo>
                  <a:lnTo>
                    <a:pt x="4025" y="3453"/>
                  </a:lnTo>
                  <a:lnTo>
                    <a:pt x="4026" y="3357"/>
                  </a:lnTo>
                  <a:lnTo>
                    <a:pt x="4027" y="3270"/>
                  </a:lnTo>
                  <a:lnTo>
                    <a:pt x="4029" y="3189"/>
                  </a:lnTo>
                  <a:lnTo>
                    <a:pt x="4030" y="3111"/>
                  </a:lnTo>
                  <a:lnTo>
                    <a:pt x="4030" y="3031"/>
                  </a:lnTo>
                  <a:lnTo>
                    <a:pt x="4026" y="2948"/>
                  </a:lnTo>
                  <a:lnTo>
                    <a:pt x="4024" y="2906"/>
                  </a:lnTo>
                  <a:lnTo>
                    <a:pt x="4020" y="2860"/>
                  </a:lnTo>
                  <a:lnTo>
                    <a:pt x="4017" y="2812"/>
                  </a:lnTo>
                  <a:lnTo>
                    <a:pt x="4011" y="2762"/>
                  </a:lnTo>
                  <a:close/>
                  <a:moveTo>
                    <a:pt x="2256" y="0"/>
                  </a:moveTo>
                  <a:lnTo>
                    <a:pt x="2256" y="2291"/>
                  </a:lnTo>
                  <a:lnTo>
                    <a:pt x="4005" y="2291"/>
                  </a:lnTo>
                  <a:lnTo>
                    <a:pt x="3990" y="2180"/>
                  </a:lnTo>
                  <a:lnTo>
                    <a:pt x="3973" y="2070"/>
                  </a:lnTo>
                  <a:lnTo>
                    <a:pt x="3954" y="1961"/>
                  </a:lnTo>
                  <a:lnTo>
                    <a:pt x="3934" y="1853"/>
                  </a:lnTo>
                  <a:lnTo>
                    <a:pt x="3913" y="1746"/>
                  </a:lnTo>
                  <a:lnTo>
                    <a:pt x="3889" y="1642"/>
                  </a:lnTo>
                  <a:lnTo>
                    <a:pt x="3863" y="1539"/>
                  </a:lnTo>
                  <a:lnTo>
                    <a:pt x="3836" y="1437"/>
                  </a:lnTo>
                  <a:lnTo>
                    <a:pt x="3805" y="1339"/>
                  </a:lnTo>
                  <a:lnTo>
                    <a:pt x="3789" y="1289"/>
                  </a:lnTo>
                  <a:lnTo>
                    <a:pt x="3773" y="1242"/>
                  </a:lnTo>
                  <a:lnTo>
                    <a:pt x="3756" y="1195"/>
                  </a:lnTo>
                  <a:lnTo>
                    <a:pt x="3738" y="1147"/>
                  </a:lnTo>
                  <a:lnTo>
                    <a:pt x="3720" y="1101"/>
                  </a:lnTo>
                  <a:lnTo>
                    <a:pt x="3701" y="1055"/>
                  </a:lnTo>
                  <a:lnTo>
                    <a:pt x="3682" y="1011"/>
                  </a:lnTo>
                  <a:lnTo>
                    <a:pt x="3661" y="966"/>
                  </a:lnTo>
                  <a:lnTo>
                    <a:pt x="3640" y="922"/>
                  </a:lnTo>
                  <a:lnTo>
                    <a:pt x="3619" y="880"/>
                  </a:lnTo>
                  <a:lnTo>
                    <a:pt x="3596" y="838"/>
                  </a:lnTo>
                  <a:lnTo>
                    <a:pt x="3574" y="797"/>
                  </a:lnTo>
                  <a:lnTo>
                    <a:pt x="3549" y="757"/>
                  </a:lnTo>
                  <a:lnTo>
                    <a:pt x="3525" y="716"/>
                  </a:lnTo>
                  <a:lnTo>
                    <a:pt x="3499" y="677"/>
                  </a:lnTo>
                  <a:lnTo>
                    <a:pt x="3473" y="639"/>
                  </a:lnTo>
                  <a:lnTo>
                    <a:pt x="3447" y="603"/>
                  </a:lnTo>
                  <a:lnTo>
                    <a:pt x="3419" y="567"/>
                  </a:lnTo>
                  <a:lnTo>
                    <a:pt x="3390" y="532"/>
                  </a:lnTo>
                  <a:lnTo>
                    <a:pt x="3361" y="497"/>
                  </a:lnTo>
                  <a:lnTo>
                    <a:pt x="3331" y="464"/>
                  </a:lnTo>
                  <a:lnTo>
                    <a:pt x="3299" y="431"/>
                  </a:lnTo>
                  <a:lnTo>
                    <a:pt x="3267" y="400"/>
                  </a:lnTo>
                  <a:lnTo>
                    <a:pt x="3235" y="369"/>
                  </a:lnTo>
                  <a:lnTo>
                    <a:pt x="3201" y="340"/>
                  </a:lnTo>
                  <a:lnTo>
                    <a:pt x="3166" y="312"/>
                  </a:lnTo>
                  <a:lnTo>
                    <a:pt x="3131" y="285"/>
                  </a:lnTo>
                  <a:lnTo>
                    <a:pt x="3094" y="259"/>
                  </a:lnTo>
                  <a:lnTo>
                    <a:pt x="3056" y="233"/>
                  </a:lnTo>
                  <a:lnTo>
                    <a:pt x="3017" y="209"/>
                  </a:lnTo>
                  <a:lnTo>
                    <a:pt x="2978" y="187"/>
                  </a:lnTo>
                  <a:lnTo>
                    <a:pt x="2938" y="166"/>
                  </a:lnTo>
                  <a:lnTo>
                    <a:pt x="2895" y="146"/>
                  </a:lnTo>
                  <a:lnTo>
                    <a:pt x="2853" y="127"/>
                  </a:lnTo>
                  <a:lnTo>
                    <a:pt x="2810" y="109"/>
                  </a:lnTo>
                  <a:lnTo>
                    <a:pt x="2765" y="92"/>
                  </a:lnTo>
                  <a:lnTo>
                    <a:pt x="2719" y="77"/>
                  </a:lnTo>
                  <a:lnTo>
                    <a:pt x="2671" y="63"/>
                  </a:lnTo>
                  <a:lnTo>
                    <a:pt x="2624" y="50"/>
                  </a:lnTo>
                  <a:lnTo>
                    <a:pt x="2574" y="39"/>
                  </a:lnTo>
                  <a:lnTo>
                    <a:pt x="2525" y="28"/>
                  </a:lnTo>
                  <a:lnTo>
                    <a:pt x="2473" y="20"/>
                  </a:lnTo>
                  <a:lnTo>
                    <a:pt x="2420" y="13"/>
                  </a:lnTo>
                  <a:lnTo>
                    <a:pt x="2367" y="7"/>
                  </a:lnTo>
                  <a:lnTo>
                    <a:pt x="2311" y="2"/>
                  </a:lnTo>
                  <a:lnTo>
                    <a:pt x="2256" y="0"/>
                  </a:lnTo>
                  <a:close/>
                  <a:moveTo>
                    <a:pt x="1775" y="0"/>
                  </a:moveTo>
                  <a:lnTo>
                    <a:pt x="1775" y="0"/>
                  </a:lnTo>
                  <a:lnTo>
                    <a:pt x="1711" y="2"/>
                  </a:lnTo>
                  <a:lnTo>
                    <a:pt x="1649" y="6"/>
                  </a:lnTo>
                  <a:lnTo>
                    <a:pt x="1589" y="12"/>
                  </a:lnTo>
                  <a:lnTo>
                    <a:pt x="1531" y="19"/>
                  </a:lnTo>
                  <a:lnTo>
                    <a:pt x="1474" y="27"/>
                  </a:lnTo>
                  <a:lnTo>
                    <a:pt x="1419" y="37"/>
                  </a:lnTo>
                  <a:lnTo>
                    <a:pt x="1364" y="48"/>
                  </a:lnTo>
                  <a:lnTo>
                    <a:pt x="1312" y="60"/>
                  </a:lnTo>
                  <a:lnTo>
                    <a:pt x="1261" y="74"/>
                  </a:lnTo>
                  <a:lnTo>
                    <a:pt x="1211" y="90"/>
                  </a:lnTo>
                  <a:lnTo>
                    <a:pt x="1163" y="106"/>
                  </a:lnTo>
                  <a:lnTo>
                    <a:pt x="1115" y="124"/>
                  </a:lnTo>
                  <a:lnTo>
                    <a:pt x="1070" y="143"/>
                  </a:lnTo>
                  <a:lnTo>
                    <a:pt x="1027" y="163"/>
                  </a:lnTo>
                  <a:lnTo>
                    <a:pt x="983" y="185"/>
                  </a:lnTo>
                  <a:lnTo>
                    <a:pt x="941" y="207"/>
                  </a:lnTo>
                  <a:lnTo>
                    <a:pt x="901" y="231"/>
                  </a:lnTo>
                  <a:lnTo>
                    <a:pt x="862" y="256"/>
                  </a:lnTo>
                  <a:lnTo>
                    <a:pt x="825" y="282"/>
                  </a:lnTo>
                  <a:lnTo>
                    <a:pt x="789" y="309"/>
                  </a:lnTo>
                  <a:lnTo>
                    <a:pt x="753" y="337"/>
                  </a:lnTo>
                  <a:lnTo>
                    <a:pt x="719" y="367"/>
                  </a:lnTo>
                  <a:lnTo>
                    <a:pt x="686" y="397"/>
                  </a:lnTo>
                  <a:lnTo>
                    <a:pt x="654" y="429"/>
                  </a:lnTo>
                  <a:lnTo>
                    <a:pt x="623" y="460"/>
                  </a:lnTo>
                  <a:lnTo>
                    <a:pt x="593" y="494"/>
                  </a:lnTo>
                  <a:lnTo>
                    <a:pt x="565" y="528"/>
                  </a:lnTo>
                  <a:lnTo>
                    <a:pt x="536" y="564"/>
                  </a:lnTo>
                  <a:lnTo>
                    <a:pt x="510" y="600"/>
                  </a:lnTo>
                  <a:lnTo>
                    <a:pt x="484" y="637"/>
                  </a:lnTo>
                  <a:lnTo>
                    <a:pt x="459" y="675"/>
                  </a:lnTo>
                  <a:lnTo>
                    <a:pt x="436" y="714"/>
                  </a:lnTo>
                  <a:lnTo>
                    <a:pt x="413" y="753"/>
                  </a:lnTo>
                  <a:lnTo>
                    <a:pt x="391" y="793"/>
                  </a:lnTo>
                  <a:lnTo>
                    <a:pt x="370" y="835"/>
                  </a:lnTo>
                  <a:lnTo>
                    <a:pt x="349" y="877"/>
                  </a:lnTo>
                  <a:lnTo>
                    <a:pt x="330" y="920"/>
                  </a:lnTo>
                  <a:lnTo>
                    <a:pt x="311" y="964"/>
                  </a:lnTo>
                  <a:lnTo>
                    <a:pt x="294" y="1008"/>
                  </a:lnTo>
                  <a:lnTo>
                    <a:pt x="277" y="1053"/>
                  </a:lnTo>
                  <a:lnTo>
                    <a:pt x="260" y="1099"/>
                  </a:lnTo>
                  <a:lnTo>
                    <a:pt x="245" y="1145"/>
                  </a:lnTo>
                  <a:lnTo>
                    <a:pt x="230" y="1192"/>
                  </a:lnTo>
                  <a:lnTo>
                    <a:pt x="215" y="1240"/>
                  </a:lnTo>
                  <a:lnTo>
                    <a:pt x="202" y="1288"/>
                  </a:lnTo>
                  <a:lnTo>
                    <a:pt x="189" y="1337"/>
                  </a:lnTo>
                  <a:lnTo>
                    <a:pt x="166" y="1436"/>
                  </a:lnTo>
                  <a:lnTo>
                    <a:pt x="143" y="1537"/>
                  </a:lnTo>
                  <a:lnTo>
                    <a:pt x="124" y="1640"/>
                  </a:lnTo>
                  <a:lnTo>
                    <a:pt x="106" y="1745"/>
                  </a:lnTo>
                  <a:lnTo>
                    <a:pt x="90" y="1852"/>
                  </a:lnTo>
                  <a:lnTo>
                    <a:pt x="76" y="1960"/>
                  </a:lnTo>
                  <a:lnTo>
                    <a:pt x="63" y="2069"/>
                  </a:lnTo>
                  <a:lnTo>
                    <a:pt x="50" y="2180"/>
                  </a:lnTo>
                  <a:lnTo>
                    <a:pt x="39" y="2291"/>
                  </a:lnTo>
                  <a:lnTo>
                    <a:pt x="1775" y="2291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4" name="KSO_Shape"/>
            <p:cNvSpPr>
              <a:spLocks/>
            </p:cNvSpPr>
            <p:nvPr/>
          </p:nvSpPr>
          <p:spPr bwMode="auto">
            <a:xfrm>
              <a:off x="1566575" y="2943969"/>
              <a:ext cx="388422" cy="398381"/>
            </a:xfrm>
            <a:custGeom>
              <a:avLst/>
              <a:gdLst>
                <a:gd name="T0" fmla="*/ 1018488 w 2254250"/>
                <a:gd name="T1" fmla="*/ 1217529 h 2312988"/>
                <a:gd name="T2" fmla="*/ 951021 w 2254250"/>
                <a:gd name="T3" fmla="*/ 1495703 h 2312988"/>
                <a:gd name="T4" fmla="*/ 813587 w 2254250"/>
                <a:gd name="T5" fmla="*/ 1552468 h 2312988"/>
                <a:gd name="T6" fmla="*/ 630721 w 2254250"/>
                <a:gd name="T7" fmla="*/ 1584356 h 2312988"/>
                <a:gd name="T8" fmla="*/ 616637 w 2254250"/>
                <a:gd name="T9" fmla="*/ 1217529 h 2312988"/>
                <a:gd name="T10" fmla="*/ 360535 w 2254250"/>
                <a:gd name="T11" fmla="*/ 1187450 h 2312988"/>
                <a:gd name="T12" fmla="*/ 408440 w 2254250"/>
                <a:gd name="T13" fmla="*/ 1226575 h 2312988"/>
                <a:gd name="T14" fmla="*/ 383920 w 2254250"/>
                <a:gd name="T15" fmla="*/ 1589558 h 2312988"/>
                <a:gd name="T16" fmla="*/ 17028 w 2254250"/>
                <a:gd name="T17" fmla="*/ 1583452 h 2312988"/>
                <a:gd name="T18" fmla="*/ 1816 w 2254250"/>
                <a:gd name="T19" fmla="*/ 1223861 h 2312988"/>
                <a:gd name="T20" fmla="*/ 44272 w 2254250"/>
                <a:gd name="T21" fmla="*/ 1187676 h 2312988"/>
                <a:gd name="T22" fmla="*/ 1501412 w 2254250"/>
                <a:gd name="T23" fmla="*/ 810536 h 2312988"/>
                <a:gd name="T24" fmla="*/ 1551555 w 2254250"/>
                <a:gd name="T25" fmla="*/ 878128 h 2312988"/>
                <a:gd name="T26" fmla="*/ 2150105 w 2254250"/>
                <a:gd name="T27" fmla="*/ 1434290 h 2312988"/>
                <a:gd name="T28" fmla="*/ 2226569 w 2254250"/>
                <a:gd name="T29" fmla="*/ 1485778 h 2312988"/>
                <a:gd name="T30" fmla="*/ 2254250 w 2254250"/>
                <a:gd name="T31" fmla="*/ 2174175 h 2312988"/>
                <a:gd name="T32" fmla="*/ 2222485 w 2254250"/>
                <a:gd name="T33" fmla="*/ 2262407 h 2312988"/>
                <a:gd name="T34" fmla="*/ 2143298 w 2254250"/>
                <a:gd name="T35" fmla="*/ 2310040 h 2312988"/>
                <a:gd name="T36" fmla="*/ 1409065 w 2254250"/>
                <a:gd name="T37" fmla="*/ 2308452 h 2312988"/>
                <a:gd name="T38" fmla="*/ 867013 w 2254250"/>
                <a:gd name="T39" fmla="*/ 1785633 h 2312988"/>
                <a:gd name="T40" fmla="*/ 844550 w 2254250"/>
                <a:gd name="T41" fmla="*/ 1711463 h 2312988"/>
                <a:gd name="T42" fmla="*/ 874500 w 2254250"/>
                <a:gd name="T43" fmla="*/ 1638881 h 2312988"/>
                <a:gd name="T44" fmla="*/ 943703 w 2254250"/>
                <a:gd name="T45" fmla="*/ 1601682 h 2312988"/>
                <a:gd name="T46" fmla="*/ 1020848 w 2254250"/>
                <a:gd name="T47" fmla="*/ 1616879 h 2312988"/>
                <a:gd name="T48" fmla="*/ 1311273 w 2254250"/>
                <a:gd name="T49" fmla="*/ 872231 h 2312988"/>
                <a:gd name="T50" fmla="*/ 1364821 w 2254250"/>
                <a:gd name="T51" fmla="*/ 807134 h 2312988"/>
                <a:gd name="T52" fmla="*/ 1589493 w 2254250"/>
                <a:gd name="T53" fmla="*/ 586241 h 2312988"/>
                <a:gd name="T54" fmla="*/ 1630132 w 2254250"/>
                <a:gd name="T55" fmla="*/ 617084 h 2312988"/>
                <a:gd name="T56" fmla="*/ 1597666 w 2254250"/>
                <a:gd name="T57" fmla="*/ 756104 h 2312988"/>
                <a:gd name="T58" fmla="*/ 1508213 w 2254250"/>
                <a:gd name="T59" fmla="*/ 698274 h 2312988"/>
                <a:gd name="T60" fmla="*/ 1397419 w 2254250"/>
                <a:gd name="T61" fmla="*/ 687161 h 2312988"/>
                <a:gd name="T62" fmla="*/ 1295026 w 2254250"/>
                <a:gd name="T63" fmla="*/ 728663 h 2312988"/>
                <a:gd name="T64" fmla="*/ 1223963 w 2254250"/>
                <a:gd name="T65" fmla="*/ 811213 h 2312988"/>
                <a:gd name="T66" fmla="*/ 1244850 w 2254250"/>
                <a:gd name="T67" fmla="*/ 594859 h 2312988"/>
                <a:gd name="T68" fmla="*/ 995772 w 2254250"/>
                <a:gd name="T69" fmla="*/ 591216 h 2312988"/>
                <a:gd name="T70" fmla="*/ 1022350 w 2254250"/>
                <a:gd name="T71" fmla="*/ 631246 h 2312988"/>
                <a:gd name="T72" fmla="*/ 998725 w 2254250"/>
                <a:gd name="T73" fmla="*/ 986539 h 2312988"/>
                <a:gd name="T74" fmla="*/ 632992 w 2254250"/>
                <a:gd name="T75" fmla="*/ 984278 h 2312988"/>
                <a:gd name="T76" fmla="*/ 613229 w 2254250"/>
                <a:gd name="T77" fmla="*/ 627175 h 2312988"/>
                <a:gd name="T78" fmla="*/ 642760 w 2254250"/>
                <a:gd name="T79" fmla="*/ 589633 h 2312988"/>
                <a:gd name="T80" fmla="*/ 391866 w 2254250"/>
                <a:gd name="T81" fmla="*/ 597096 h 2312988"/>
                <a:gd name="T82" fmla="*/ 409348 w 2254250"/>
                <a:gd name="T83" fmla="*/ 949223 h 2312988"/>
                <a:gd name="T84" fmla="*/ 374611 w 2254250"/>
                <a:gd name="T85" fmla="*/ 991741 h 2312988"/>
                <a:gd name="T86" fmla="*/ 11352 w 2254250"/>
                <a:gd name="T87" fmla="*/ 975910 h 2312988"/>
                <a:gd name="T88" fmla="*/ 3632 w 2254250"/>
                <a:gd name="T89" fmla="*/ 616998 h 2312988"/>
                <a:gd name="T90" fmla="*/ 44272 w 2254250"/>
                <a:gd name="T91" fmla="*/ 586240 h 2312988"/>
                <a:gd name="T92" fmla="*/ 1627408 w 2254250"/>
                <a:gd name="T93" fmla="*/ 25796 h 2312988"/>
                <a:gd name="T94" fmla="*/ 1619235 w 2254250"/>
                <a:gd name="T95" fmla="*/ 393732 h 2312988"/>
                <a:gd name="T96" fmla="*/ 1249845 w 2254250"/>
                <a:gd name="T97" fmla="*/ 402105 h 2312988"/>
                <a:gd name="T98" fmla="*/ 1224871 w 2254250"/>
                <a:gd name="T99" fmla="*/ 39147 h 2312988"/>
                <a:gd name="T100" fmla="*/ 1273230 w 2254250"/>
                <a:gd name="T101" fmla="*/ 0 h 2312988"/>
                <a:gd name="T102" fmla="*/ 1018488 w 2254250"/>
                <a:gd name="T103" fmla="*/ 29869 h 2312988"/>
                <a:gd name="T104" fmla="*/ 1004404 w 2254250"/>
                <a:gd name="T105" fmla="*/ 396900 h 2312988"/>
                <a:gd name="T106" fmla="*/ 634355 w 2254250"/>
                <a:gd name="T107" fmla="*/ 399615 h 2312988"/>
                <a:gd name="T108" fmla="*/ 614819 w 2254250"/>
                <a:gd name="T109" fmla="*/ 34395 h 2312988"/>
                <a:gd name="T110" fmla="*/ 49267 w 2254250"/>
                <a:gd name="T111" fmla="*/ 0 h 2312988"/>
                <a:gd name="T112" fmla="*/ 407531 w 2254250"/>
                <a:gd name="T113" fmla="*/ 34395 h 2312988"/>
                <a:gd name="T114" fmla="*/ 388233 w 2254250"/>
                <a:gd name="T115" fmla="*/ 399615 h 2312988"/>
                <a:gd name="T116" fmla="*/ 20433 w 2254250"/>
                <a:gd name="T117" fmla="*/ 398710 h 2312988"/>
                <a:gd name="T118" fmla="*/ 908 w 2254250"/>
                <a:gd name="T119" fmla="*/ 40278 h 2312988"/>
                <a:gd name="T120" fmla="*/ 39277 w 2254250"/>
                <a:gd name="T121" fmla="*/ 905 h 2312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54250" h="2312988">
                  <a:moveTo>
                    <a:pt x="661842" y="1187450"/>
                  </a:moveTo>
                  <a:lnTo>
                    <a:pt x="973283" y="1187450"/>
                  </a:lnTo>
                  <a:lnTo>
                    <a:pt x="978280" y="1187676"/>
                  </a:lnTo>
                  <a:lnTo>
                    <a:pt x="983278" y="1188581"/>
                  </a:lnTo>
                  <a:lnTo>
                    <a:pt x="988048" y="1189938"/>
                  </a:lnTo>
                  <a:lnTo>
                    <a:pt x="992364" y="1191295"/>
                  </a:lnTo>
                  <a:lnTo>
                    <a:pt x="996681" y="1193330"/>
                  </a:lnTo>
                  <a:lnTo>
                    <a:pt x="1000769" y="1196044"/>
                  </a:lnTo>
                  <a:lnTo>
                    <a:pt x="1004404" y="1198758"/>
                  </a:lnTo>
                  <a:lnTo>
                    <a:pt x="1008039" y="1201924"/>
                  </a:lnTo>
                  <a:lnTo>
                    <a:pt x="1011219" y="1205543"/>
                  </a:lnTo>
                  <a:lnTo>
                    <a:pt x="1013945" y="1209161"/>
                  </a:lnTo>
                  <a:lnTo>
                    <a:pt x="1016444" y="1213232"/>
                  </a:lnTo>
                  <a:lnTo>
                    <a:pt x="1018488" y="1217529"/>
                  </a:lnTo>
                  <a:lnTo>
                    <a:pt x="1020306" y="1222052"/>
                  </a:lnTo>
                  <a:lnTo>
                    <a:pt x="1021214" y="1226575"/>
                  </a:lnTo>
                  <a:lnTo>
                    <a:pt x="1022123" y="1231551"/>
                  </a:lnTo>
                  <a:lnTo>
                    <a:pt x="1022350" y="1236526"/>
                  </a:lnTo>
                  <a:lnTo>
                    <a:pt x="1022350" y="1503618"/>
                  </a:lnTo>
                  <a:lnTo>
                    <a:pt x="1015081" y="1501809"/>
                  </a:lnTo>
                  <a:lnTo>
                    <a:pt x="1007584" y="1500226"/>
                  </a:lnTo>
                  <a:lnTo>
                    <a:pt x="1000315" y="1498643"/>
                  </a:lnTo>
                  <a:lnTo>
                    <a:pt x="992819" y="1497286"/>
                  </a:lnTo>
                  <a:lnTo>
                    <a:pt x="985095" y="1496607"/>
                  </a:lnTo>
                  <a:lnTo>
                    <a:pt x="977599" y="1495929"/>
                  </a:lnTo>
                  <a:lnTo>
                    <a:pt x="969875" y="1495250"/>
                  </a:lnTo>
                  <a:lnTo>
                    <a:pt x="962152" y="1495250"/>
                  </a:lnTo>
                  <a:lnTo>
                    <a:pt x="951021" y="1495703"/>
                  </a:lnTo>
                  <a:lnTo>
                    <a:pt x="940117" y="1496381"/>
                  </a:lnTo>
                  <a:lnTo>
                    <a:pt x="929213" y="1497738"/>
                  </a:lnTo>
                  <a:lnTo>
                    <a:pt x="918764" y="1499547"/>
                  </a:lnTo>
                  <a:lnTo>
                    <a:pt x="908087" y="1502035"/>
                  </a:lnTo>
                  <a:lnTo>
                    <a:pt x="897637" y="1504749"/>
                  </a:lnTo>
                  <a:lnTo>
                    <a:pt x="887415" y="1508141"/>
                  </a:lnTo>
                  <a:lnTo>
                    <a:pt x="877420" y="1511986"/>
                  </a:lnTo>
                  <a:lnTo>
                    <a:pt x="867652" y="1516509"/>
                  </a:lnTo>
                  <a:lnTo>
                    <a:pt x="858111" y="1521032"/>
                  </a:lnTo>
                  <a:lnTo>
                    <a:pt x="848343" y="1526460"/>
                  </a:lnTo>
                  <a:lnTo>
                    <a:pt x="839483" y="1532114"/>
                  </a:lnTo>
                  <a:lnTo>
                    <a:pt x="830397" y="1538446"/>
                  </a:lnTo>
                  <a:lnTo>
                    <a:pt x="821765" y="1545231"/>
                  </a:lnTo>
                  <a:lnTo>
                    <a:pt x="813587" y="1552468"/>
                  </a:lnTo>
                  <a:lnTo>
                    <a:pt x="805636" y="1559931"/>
                  </a:lnTo>
                  <a:lnTo>
                    <a:pt x="801320" y="1564002"/>
                  </a:lnTo>
                  <a:lnTo>
                    <a:pt x="797458" y="1568299"/>
                  </a:lnTo>
                  <a:lnTo>
                    <a:pt x="789962" y="1577119"/>
                  </a:lnTo>
                  <a:lnTo>
                    <a:pt x="783147" y="1586166"/>
                  </a:lnTo>
                  <a:lnTo>
                    <a:pt x="776559" y="1595438"/>
                  </a:lnTo>
                  <a:lnTo>
                    <a:pt x="661842" y="1595438"/>
                  </a:lnTo>
                  <a:lnTo>
                    <a:pt x="656844" y="1595212"/>
                  </a:lnTo>
                  <a:lnTo>
                    <a:pt x="651847" y="1594307"/>
                  </a:lnTo>
                  <a:lnTo>
                    <a:pt x="647076" y="1593403"/>
                  </a:lnTo>
                  <a:lnTo>
                    <a:pt x="642760" y="1591593"/>
                  </a:lnTo>
                  <a:lnTo>
                    <a:pt x="638444" y="1589558"/>
                  </a:lnTo>
                  <a:lnTo>
                    <a:pt x="634355" y="1587070"/>
                  </a:lnTo>
                  <a:lnTo>
                    <a:pt x="630721" y="1584356"/>
                  </a:lnTo>
                  <a:lnTo>
                    <a:pt x="627086" y="1580964"/>
                  </a:lnTo>
                  <a:lnTo>
                    <a:pt x="623906" y="1577572"/>
                  </a:lnTo>
                  <a:lnTo>
                    <a:pt x="621180" y="1573727"/>
                  </a:lnTo>
                  <a:lnTo>
                    <a:pt x="618681" y="1569882"/>
                  </a:lnTo>
                  <a:lnTo>
                    <a:pt x="616637" y="1565585"/>
                  </a:lnTo>
                  <a:lnTo>
                    <a:pt x="614819" y="1560836"/>
                  </a:lnTo>
                  <a:lnTo>
                    <a:pt x="613683" y="1556313"/>
                  </a:lnTo>
                  <a:lnTo>
                    <a:pt x="613002" y="1551337"/>
                  </a:lnTo>
                  <a:lnTo>
                    <a:pt x="612775" y="1546588"/>
                  </a:lnTo>
                  <a:lnTo>
                    <a:pt x="612775" y="1236526"/>
                  </a:lnTo>
                  <a:lnTo>
                    <a:pt x="613002" y="1231551"/>
                  </a:lnTo>
                  <a:lnTo>
                    <a:pt x="613683" y="1226575"/>
                  </a:lnTo>
                  <a:lnTo>
                    <a:pt x="614819" y="1222052"/>
                  </a:lnTo>
                  <a:lnTo>
                    <a:pt x="616637" y="1217529"/>
                  </a:lnTo>
                  <a:lnTo>
                    <a:pt x="618681" y="1213232"/>
                  </a:lnTo>
                  <a:lnTo>
                    <a:pt x="621180" y="1209161"/>
                  </a:lnTo>
                  <a:lnTo>
                    <a:pt x="623906" y="1205543"/>
                  </a:lnTo>
                  <a:lnTo>
                    <a:pt x="627086" y="1201924"/>
                  </a:lnTo>
                  <a:lnTo>
                    <a:pt x="630721" y="1198758"/>
                  </a:lnTo>
                  <a:lnTo>
                    <a:pt x="634355" y="1196044"/>
                  </a:lnTo>
                  <a:lnTo>
                    <a:pt x="638444" y="1193330"/>
                  </a:lnTo>
                  <a:lnTo>
                    <a:pt x="642760" y="1191295"/>
                  </a:lnTo>
                  <a:lnTo>
                    <a:pt x="647076" y="1189938"/>
                  </a:lnTo>
                  <a:lnTo>
                    <a:pt x="651847" y="1188581"/>
                  </a:lnTo>
                  <a:lnTo>
                    <a:pt x="656844" y="1187676"/>
                  </a:lnTo>
                  <a:lnTo>
                    <a:pt x="661842" y="1187450"/>
                  </a:lnTo>
                  <a:close/>
                  <a:moveTo>
                    <a:pt x="49267" y="1187450"/>
                  </a:moveTo>
                  <a:lnTo>
                    <a:pt x="360535" y="1187450"/>
                  </a:lnTo>
                  <a:lnTo>
                    <a:pt x="365757" y="1187676"/>
                  </a:lnTo>
                  <a:lnTo>
                    <a:pt x="370524" y="1188581"/>
                  </a:lnTo>
                  <a:lnTo>
                    <a:pt x="375292" y="1189938"/>
                  </a:lnTo>
                  <a:lnTo>
                    <a:pt x="379606" y="1191295"/>
                  </a:lnTo>
                  <a:lnTo>
                    <a:pt x="383920" y="1193330"/>
                  </a:lnTo>
                  <a:lnTo>
                    <a:pt x="388233" y="1196044"/>
                  </a:lnTo>
                  <a:lnTo>
                    <a:pt x="391866" y="1198758"/>
                  </a:lnTo>
                  <a:lnTo>
                    <a:pt x="395271" y="1201924"/>
                  </a:lnTo>
                  <a:lnTo>
                    <a:pt x="398450" y="1205543"/>
                  </a:lnTo>
                  <a:lnTo>
                    <a:pt x="401401" y="1209161"/>
                  </a:lnTo>
                  <a:lnTo>
                    <a:pt x="403672" y="1213232"/>
                  </a:lnTo>
                  <a:lnTo>
                    <a:pt x="405715" y="1217529"/>
                  </a:lnTo>
                  <a:lnTo>
                    <a:pt x="407531" y="1222052"/>
                  </a:lnTo>
                  <a:lnTo>
                    <a:pt x="408440" y="1226575"/>
                  </a:lnTo>
                  <a:lnTo>
                    <a:pt x="409348" y="1231551"/>
                  </a:lnTo>
                  <a:lnTo>
                    <a:pt x="409575" y="1236526"/>
                  </a:lnTo>
                  <a:lnTo>
                    <a:pt x="409575" y="1546588"/>
                  </a:lnTo>
                  <a:lnTo>
                    <a:pt x="409348" y="1551337"/>
                  </a:lnTo>
                  <a:lnTo>
                    <a:pt x="408440" y="1556313"/>
                  </a:lnTo>
                  <a:lnTo>
                    <a:pt x="407531" y="1560836"/>
                  </a:lnTo>
                  <a:lnTo>
                    <a:pt x="405715" y="1565585"/>
                  </a:lnTo>
                  <a:lnTo>
                    <a:pt x="403672" y="1569882"/>
                  </a:lnTo>
                  <a:lnTo>
                    <a:pt x="401401" y="1573727"/>
                  </a:lnTo>
                  <a:lnTo>
                    <a:pt x="398450" y="1577572"/>
                  </a:lnTo>
                  <a:lnTo>
                    <a:pt x="395271" y="1580964"/>
                  </a:lnTo>
                  <a:lnTo>
                    <a:pt x="391866" y="1584356"/>
                  </a:lnTo>
                  <a:lnTo>
                    <a:pt x="388233" y="1587070"/>
                  </a:lnTo>
                  <a:lnTo>
                    <a:pt x="383920" y="1589558"/>
                  </a:lnTo>
                  <a:lnTo>
                    <a:pt x="379606" y="1591593"/>
                  </a:lnTo>
                  <a:lnTo>
                    <a:pt x="375292" y="1593403"/>
                  </a:lnTo>
                  <a:lnTo>
                    <a:pt x="370524" y="1594307"/>
                  </a:lnTo>
                  <a:lnTo>
                    <a:pt x="365757" y="1595212"/>
                  </a:lnTo>
                  <a:lnTo>
                    <a:pt x="360535" y="1595438"/>
                  </a:lnTo>
                  <a:lnTo>
                    <a:pt x="49267" y="1595438"/>
                  </a:lnTo>
                  <a:lnTo>
                    <a:pt x="44272" y="1595212"/>
                  </a:lnTo>
                  <a:lnTo>
                    <a:pt x="39277" y="1594307"/>
                  </a:lnTo>
                  <a:lnTo>
                    <a:pt x="35191" y="1593403"/>
                  </a:lnTo>
                  <a:lnTo>
                    <a:pt x="31331" y="1592046"/>
                  </a:lnTo>
                  <a:lnTo>
                    <a:pt x="27471" y="1590237"/>
                  </a:lnTo>
                  <a:lnTo>
                    <a:pt x="23839" y="1588427"/>
                  </a:lnTo>
                  <a:lnTo>
                    <a:pt x="20433" y="1586166"/>
                  </a:lnTo>
                  <a:lnTo>
                    <a:pt x="17028" y="1583452"/>
                  </a:lnTo>
                  <a:lnTo>
                    <a:pt x="14303" y="1580738"/>
                  </a:lnTo>
                  <a:lnTo>
                    <a:pt x="11352" y="1577572"/>
                  </a:lnTo>
                  <a:lnTo>
                    <a:pt x="8854" y="1574179"/>
                  </a:lnTo>
                  <a:lnTo>
                    <a:pt x="6811" y="1570787"/>
                  </a:lnTo>
                  <a:lnTo>
                    <a:pt x="4768" y="1567168"/>
                  </a:lnTo>
                  <a:lnTo>
                    <a:pt x="3178" y="1563324"/>
                  </a:lnTo>
                  <a:lnTo>
                    <a:pt x="1816" y="1559479"/>
                  </a:lnTo>
                  <a:lnTo>
                    <a:pt x="908" y="1555182"/>
                  </a:lnTo>
                  <a:lnTo>
                    <a:pt x="227" y="1550885"/>
                  </a:lnTo>
                  <a:lnTo>
                    <a:pt x="0" y="1546588"/>
                  </a:lnTo>
                  <a:lnTo>
                    <a:pt x="0" y="1236526"/>
                  </a:lnTo>
                  <a:lnTo>
                    <a:pt x="227" y="1232003"/>
                  </a:lnTo>
                  <a:lnTo>
                    <a:pt x="908" y="1227932"/>
                  </a:lnTo>
                  <a:lnTo>
                    <a:pt x="1816" y="1223861"/>
                  </a:lnTo>
                  <a:lnTo>
                    <a:pt x="3178" y="1219564"/>
                  </a:lnTo>
                  <a:lnTo>
                    <a:pt x="4768" y="1215720"/>
                  </a:lnTo>
                  <a:lnTo>
                    <a:pt x="6811" y="1212101"/>
                  </a:lnTo>
                  <a:lnTo>
                    <a:pt x="8854" y="1208709"/>
                  </a:lnTo>
                  <a:lnTo>
                    <a:pt x="11352" y="1205543"/>
                  </a:lnTo>
                  <a:lnTo>
                    <a:pt x="14303" y="1202377"/>
                  </a:lnTo>
                  <a:lnTo>
                    <a:pt x="17028" y="1199663"/>
                  </a:lnTo>
                  <a:lnTo>
                    <a:pt x="20433" y="1196949"/>
                  </a:lnTo>
                  <a:lnTo>
                    <a:pt x="23839" y="1194687"/>
                  </a:lnTo>
                  <a:lnTo>
                    <a:pt x="27471" y="1192652"/>
                  </a:lnTo>
                  <a:lnTo>
                    <a:pt x="31331" y="1191069"/>
                  </a:lnTo>
                  <a:lnTo>
                    <a:pt x="35191" y="1189486"/>
                  </a:lnTo>
                  <a:lnTo>
                    <a:pt x="39277" y="1188581"/>
                  </a:lnTo>
                  <a:lnTo>
                    <a:pt x="44272" y="1187676"/>
                  </a:lnTo>
                  <a:lnTo>
                    <a:pt x="49267" y="1187450"/>
                  </a:lnTo>
                  <a:close/>
                  <a:moveTo>
                    <a:pt x="1430620" y="788988"/>
                  </a:moveTo>
                  <a:lnTo>
                    <a:pt x="1436973" y="789215"/>
                  </a:lnTo>
                  <a:lnTo>
                    <a:pt x="1443553" y="789669"/>
                  </a:lnTo>
                  <a:lnTo>
                    <a:pt x="1449906" y="790349"/>
                  </a:lnTo>
                  <a:lnTo>
                    <a:pt x="1456033" y="791483"/>
                  </a:lnTo>
                  <a:lnTo>
                    <a:pt x="1462386" y="793071"/>
                  </a:lnTo>
                  <a:lnTo>
                    <a:pt x="1468285" y="794659"/>
                  </a:lnTo>
                  <a:lnTo>
                    <a:pt x="1474184" y="796700"/>
                  </a:lnTo>
                  <a:lnTo>
                    <a:pt x="1479857" y="798968"/>
                  </a:lnTo>
                  <a:lnTo>
                    <a:pt x="1485529" y="801463"/>
                  </a:lnTo>
                  <a:lnTo>
                    <a:pt x="1490975" y="804185"/>
                  </a:lnTo>
                  <a:lnTo>
                    <a:pt x="1496420" y="807134"/>
                  </a:lnTo>
                  <a:lnTo>
                    <a:pt x="1501412" y="810536"/>
                  </a:lnTo>
                  <a:lnTo>
                    <a:pt x="1506403" y="814165"/>
                  </a:lnTo>
                  <a:lnTo>
                    <a:pt x="1511168" y="817794"/>
                  </a:lnTo>
                  <a:lnTo>
                    <a:pt x="1515706" y="821877"/>
                  </a:lnTo>
                  <a:lnTo>
                    <a:pt x="1520017" y="825960"/>
                  </a:lnTo>
                  <a:lnTo>
                    <a:pt x="1524555" y="830496"/>
                  </a:lnTo>
                  <a:lnTo>
                    <a:pt x="1528412" y="835032"/>
                  </a:lnTo>
                  <a:lnTo>
                    <a:pt x="1532269" y="840023"/>
                  </a:lnTo>
                  <a:lnTo>
                    <a:pt x="1535673" y="844786"/>
                  </a:lnTo>
                  <a:lnTo>
                    <a:pt x="1538849" y="850003"/>
                  </a:lnTo>
                  <a:lnTo>
                    <a:pt x="1542026" y="855219"/>
                  </a:lnTo>
                  <a:lnTo>
                    <a:pt x="1544976" y="860890"/>
                  </a:lnTo>
                  <a:lnTo>
                    <a:pt x="1547471" y="866334"/>
                  </a:lnTo>
                  <a:lnTo>
                    <a:pt x="1549740" y="872231"/>
                  </a:lnTo>
                  <a:lnTo>
                    <a:pt x="1551555" y="878128"/>
                  </a:lnTo>
                  <a:lnTo>
                    <a:pt x="1553371" y="884025"/>
                  </a:lnTo>
                  <a:lnTo>
                    <a:pt x="1554732" y="890150"/>
                  </a:lnTo>
                  <a:lnTo>
                    <a:pt x="1555867" y="896501"/>
                  </a:lnTo>
                  <a:lnTo>
                    <a:pt x="1556774" y="902625"/>
                  </a:lnTo>
                  <a:lnTo>
                    <a:pt x="1557228" y="908976"/>
                  </a:lnTo>
                  <a:lnTo>
                    <a:pt x="1557455" y="915780"/>
                  </a:lnTo>
                  <a:lnTo>
                    <a:pt x="1557455" y="1366471"/>
                  </a:lnTo>
                  <a:lnTo>
                    <a:pt x="2109264" y="1429526"/>
                  </a:lnTo>
                  <a:lnTo>
                    <a:pt x="2115163" y="1429753"/>
                  </a:lnTo>
                  <a:lnTo>
                    <a:pt x="2122424" y="1429980"/>
                  </a:lnTo>
                  <a:lnTo>
                    <a:pt x="2129458" y="1430660"/>
                  </a:lnTo>
                  <a:lnTo>
                    <a:pt x="2136265" y="1431341"/>
                  </a:lnTo>
                  <a:lnTo>
                    <a:pt x="2143298" y="1432702"/>
                  </a:lnTo>
                  <a:lnTo>
                    <a:pt x="2150105" y="1434290"/>
                  </a:lnTo>
                  <a:lnTo>
                    <a:pt x="2156458" y="1436104"/>
                  </a:lnTo>
                  <a:lnTo>
                    <a:pt x="2162811" y="1438372"/>
                  </a:lnTo>
                  <a:lnTo>
                    <a:pt x="2169391" y="1440867"/>
                  </a:lnTo>
                  <a:lnTo>
                    <a:pt x="2175291" y="1443589"/>
                  </a:lnTo>
                  <a:lnTo>
                    <a:pt x="2181417" y="1446538"/>
                  </a:lnTo>
                  <a:lnTo>
                    <a:pt x="2187089" y="1449940"/>
                  </a:lnTo>
                  <a:lnTo>
                    <a:pt x="2192761" y="1453569"/>
                  </a:lnTo>
                  <a:lnTo>
                    <a:pt x="2198207" y="1457425"/>
                  </a:lnTo>
                  <a:lnTo>
                    <a:pt x="2203652" y="1461508"/>
                  </a:lnTo>
                  <a:lnTo>
                    <a:pt x="2208644" y="1465817"/>
                  </a:lnTo>
                  <a:lnTo>
                    <a:pt x="2213409" y="1470581"/>
                  </a:lnTo>
                  <a:lnTo>
                    <a:pt x="2218174" y="1475571"/>
                  </a:lnTo>
                  <a:lnTo>
                    <a:pt x="2222485" y="1480334"/>
                  </a:lnTo>
                  <a:lnTo>
                    <a:pt x="2226569" y="1485778"/>
                  </a:lnTo>
                  <a:lnTo>
                    <a:pt x="2230426" y="1491221"/>
                  </a:lnTo>
                  <a:lnTo>
                    <a:pt x="2234056" y="1496892"/>
                  </a:lnTo>
                  <a:lnTo>
                    <a:pt x="2237460" y="1502562"/>
                  </a:lnTo>
                  <a:lnTo>
                    <a:pt x="2240409" y="1508686"/>
                  </a:lnTo>
                  <a:lnTo>
                    <a:pt x="2243132" y="1514584"/>
                  </a:lnTo>
                  <a:lnTo>
                    <a:pt x="2245628" y="1521161"/>
                  </a:lnTo>
                  <a:lnTo>
                    <a:pt x="2247897" y="1527512"/>
                  </a:lnTo>
                  <a:lnTo>
                    <a:pt x="2249939" y="1534090"/>
                  </a:lnTo>
                  <a:lnTo>
                    <a:pt x="2251300" y="1540668"/>
                  </a:lnTo>
                  <a:lnTo>
                    <a:pt x="2252435" y="1547699"/>
                  </a:lnTo>
                  <a:lnTo>
                    <a:pt x="2253569" y="1554731"/>
                  </a:lnTo>
                  <a:lnTo>
                    <a:pt x="2254023" y="1561535"/>
                  </a:lnTo>
                  <a:lnTo>
                    <a:pt x="2254250" y="1568793"/>
                  </a:lnTo>
                  <a:lnTo>
                    <a:pt x="2254250" y="2174175"/>
                  </a:lnTo>
                  <a:lnTo>
                    <a:pt x="2254023" y="2181206"/>
                  </a:lnTo>
                  <a:lnTo>
                    <a:pt x="2253569" y="2188237"/>
                  </a:lnTo>
                  <a:lnTo>
                    <a:pt x="2252435" y="2195269"/>
                  </a:lnTo>
                  <a:lnTo>
                    <a:pt x="2251300" y="2202073"/>
                  </a:lnTo>
                  <a:lnTo>
                    <a:pt x="2249939" y="2208651"/>
                  </a:lnTo>
                  <a:lnTo>
                    <a:pt x="2247897" y="2215456"/>
                  </a:lnTo>
                  <a:lnTo>
                    <a:pt x="2245628" y="2221807"/>
                  </a:lnTo>
                  <a:lnTo>
                    <a:pt x="2243132" y="2228158"/>
                  </a:lnTo>
                  <a:lnTo>
                    <a:pt x="2240409" y="2234282"/>
                  </a:lnTo>
                  <a:lnTo>
                    <a:pt x="2237460" y="2240179"/>
                  </a:lnTo>
                  <a:lnTo>
                    <a:pt x="2234056" y="2246076"/>
                  </a:lnTo>
                  <a:lnTo>
                    <a:pt x="2230426" y="2251747"/>
                  </a:lnTo>
                  <a:lnTo>
                    <a:pt x="2226569" y="2257191"/>
                  </a:lnTo>
                  <a:lnTo>
                    <a:pt x="2222485" y="2262407"/>
                  </a:lnTo>
                  <a:lnTo>
                    <a:pt x="2218174" y="2267624"/>
                  </a:lnTo>
                  <a:lnTo>
                    <a:pt x="2213409" y="2272161"/>
                  </a:lnTo>
                  <a:lnTo>
                    <a:pt x="2208644" y="2276924"/>
                  </a:lnTo>
                  <a:lnTo>
                    <a:pt x="2203652" y="2281233"/>
                  </a:lnTo>
                  <a:lnTo>
                    <a:pt x="2198207" y="2285316"/>
                  </a:lnTo>
                  <a:lnTo>
                    <a:pt x="2192761" y="2289172"/>
                  </a:lnTo>
                  <a:lnTo>
                    <a:pt x="2187089" y="2292801"/>
                  </a:lnTo>
                  <a:lnTo>
                    <a:pt x="2181417" y="2296204"/>
                  </a:lnTo>
                  <a:lnTo>
                    <a:pt x="2175291" y="2299152"/>
                  </a:lnTo>
                  <a:lnTo>
                    <a:pt x="2169391" y="2302101"/>
                  </a:lnTo>
                  <a:lnTo>
                    <a:pt x="2162811" y="2304596"/>
                  </a:lnTo>
                  <a:lnTo>
                    <a:pt x="2156458" y="2306637"/>
                  </a:lnTo>
                  <a:lnTo>
                    <a:pt x="2150105" y="2308452"/>
                  </a:lnTo>
                  <a:lnTo>
                    <a:pt x="2143298" y="2310040"/>
                  </a:lnTo>
                  <a:lnTo>
                    <a:pt x="2136265" y="2311400"/>
                  </a:lnTo>
                  <a:lnTo>
                    <a:pt x="2129458" y="2312308"/>
                  </a:lnTo>
                  <a:lnTo>
                    <a:pt x="2122424" y="2312988"/>
                  </a:lnTo>
                  <a:lnTo>
                    <a:pt x="2115163" y="2312988"/>
                  </a:lnTo>
                  <a:lnTo>
                    <a:pt x="1452175" y="2312988"/>
                  </a:lnTo>
                  <a:lnTo>
                    <a:pt x="1448091" y="2312761"/>
                  </a:lnTo>
                  <a:lnTo>
                    <a:pt x="1446276" y="2312761"/>
                  </a:lnTo>
                  <a:lnTo>
                    <a:pt x="1444688" y="2312761"/>
                  </a:lnTo>
                  <a:lnTo>
                    <a:pt x="1438562" y="2312988"/>
                  </a:lnTo>
                  <a:lnTo>
                    <a:pt x="1432662" y="2312761"/>
                  </a:lnTo>
                  <a:lnTo>
                    <a:pt x="1426536" y="2311854"/>
                  </a:lnTo>
                  <a:lnTo>
                    <a:pt x="1420864" y="2311174"/>
                  </a:lnTo>
                  <a:lnTo>
                    <a:pt x="1414738" y="2310040"/>
                  </a:lnTo>
                  <a:lnTo>
                    <a:pt x="1409065" y="2308452"/>
                  </a:lnTo>
                  <a:lnTo>
                    <a:pt x="1403393" y="2306637"/>
                  </a:lnTo>
                  <a:lnTo>
                    <a:pt x="1397721" y="2304823"/>
                  </a:lnTo>
                  <a:lnTo>
                    <a:pt x="1392275" y="2302554"/>
                  </a:lnTo>
                  <a:lnTo>
                    <a:pt x="1387057" y="2300059"/>
                  </a:lnTo>
                  <a:lnTo>
                    <a:pt x="1381838" y="2297111"/>
                  </a:lnTo>
                  <a:lnTo>
                    <a:pt x="1376846" y="2293935"/>
                  </a:lnTo>
                  <a:lnTo>
                    <a:pt x="1372081" y="2290533"/>
                  </a:lnTo>
                  <a:lnTo>
                    <a:pt x="1367317" y="2286904"/>
                  </a:lnTo>
                  <a:lnTo>
                    <a:pt x="1362779" y="2283048"/>
                  </a:lnTo>
                  <a:lnTo>
                    <a:pt x="1358241" y="2278965"/>
                  </a:lnTo>
                  <a:lnTo>
                    <a:pt x="878584" y="1799469"/>
                  </a:lnTo>
                  <a:lnTo>
                    <a:pt x="874500" y="1794933"/>
                  </a:lnTo>
                  <a:lnTo>
                    <a:pt x="870643" y="1790396"/>
                  </a:lnTo>
                  <a:lnTo>
                    <a:pt x="867013" y="1785633"/>
                  </a:lnTo>
                  <a:lnTo>
                    <a:pt x="863609" y="1781097"/>
                  </a:lnTo>
                  <a:lnTo>
                    <a:pt x="860433" y="1776107"/>
                  </a:lnTo>
                  <a:lnTo>
                    <a:pt x="857710" y="1771117"/>
                  </a:lnTo>
                  <a:lnTo>
                    <a:pt x="855214" y="1766126"/>
                  </a:lnTo>
                  <a:lnTo>
                    <a:pt x="852945" y="1760683"/>
                  </a:lnTo>
                  <a:lnTo>
                    <a:pt x="850903" y="1755466"/>
                  </a:lnTo>
                  <a:lnTo>
                    <a:pt x="849088" y="1750249"/>
                  </a:lnTo>
                  <a:lnTo>
                    <a:pt x="847727" y="1744805"/>
                  </a:lnTo>
                  <a:lnTo>
                    <a:pt x="846592" y="1739362"/>
                  </a:lnTo>
                  <a:lnTo>
                    <a:pt x="845458" y="1733691"/>
                  </a:lnTo>
                  <a:lnTo>
                    <a:pt x="845004" y="1728248"/>
                  </a:lnTo>
                  <a:lnTo>
                    <a:pt x="844550" y="1722577"/>
                  </a:lnTo>
                  <a:lnTo>
                    <a:pt x="844550" y="1716907"/>
                  </a:lnTo>
                  <a:lnTo>
                    <a:pt x="844550" y="1711463"/>
                  </a:lnTo>
                  <a:lnTo>
                    <a:pt x="845004" y="1705793"/>
                  </a:lnTo>
                  <a:lnTo>
                    <a:pt x="845458" y="1700122"/>
                  </a:lnTo>
                  <a:lnTo>
                    <a:pt x="846592" y="1694678"/>
                  </a:lnTo>
                  <a:lnTo>
                    <a:pt x="847727" y="1689235"/>
                  </a:lnTo>
                  <a:lnTo>
                    <a:pt x="849088" y="1683564"/>
                  </a:lnTo>
                  <a:lnTo>
                    <a:pt x="850903" y="1678347"/>
                  </a:lnTo>
                  <a:lnTo>
                    <a:pt x="852945" y="1673131"/>
                  </a:lnTo>
                  <a:lnTo>
                    <a:pt x="855214" y="1667914"/>
                  </a:lnTo>
                  <a:lnTo>
                    <a:pt x="857710" y="1662697"/>
                  </a:lnTo>
                  <a:lnTo>
                    <a:pt x="860433" y="1657707"/>
                  </a:lnTo>
                  <a:lnTo>
                    <a:pt x="863609" y="1652717"/>
                  </a:lnTo>
                  <a:lnTo>
                    <a:pt x="867013" y="1647954"/>
                  </a:lnTo>
                  <a:lnTo>
                    <a:pt x="870643" y="1643417"/>
                  </a:lnTo>
                  <a:lnTo>
                    <a:pt x="874500" y="1638881"/>
                  </a:lnTo>
                  <a:lnTo>
                    <a:pt x="878584" y="1634571"/>
                  </a:lnTo>
                  <a:lnTo>
                    <a:pt x="882668" y="1630488"/>
                  </a:lnTo>
                  <a:lnTo>
                    <a:pt x="887206" y="1626632"/>
                  </a:lnTo>
                  <a:lnTo>
                    <a:pt x="891744" y="1623230"/>
                  </a:lnTo>
                  <a:lnTo>
                    <a:pt x="896509" y="1619828"/>
                  </a:lnTo>
                  <a:lnTo>
                    <a:pt x="901047" y="1616879"/>
                  </a:lnTo>
                  <a:lnTo>
                    <a:pt x="906039" y="1613931"/>
                  </a:lnTo>
                  <a:lnTo>
                    <a:pt x="911030" y="1611436"/>
                  </a:lnTo>
                  <a:lnTo>
                    <a:pt x="916249" y="1609167"/>
                  </a:lnTo>
                  <a:lnTo>
                    <a:pt x="921694" y="1607353"/>
                  </a:lnTo>
                  <a:lnTo>
                    <a:pt x="927140" y="1605538"/>
                  </a:lnTo>
                  <a:lnTo>
                    <a:pt x="932585" y="1603951"/>
                  </a:lnTo>
                  <a:lnTo>
                    <a:pt x="938031" y="1602590"/>
                  </a:lnTo>
                  <a:lnTo>
                    <a:pt x="943703" y="1601682"/>
                  </a:lnTo>
                  <a:lnTo>
                    <a:pt x="949376" y="1600775"/>
                  </a:lnTo>
                  <a:lnTo>
                    <a:pt x="955275" y="1600548"/>
                  </a:lnTo>
                  <a:lnTo>
                    <a:pt x="960947" y="1600321"/>
                  </a:lnTo>
                  <a:lnTo>
                    <a:pt x="966847" y="1600548"/>
                  </a:lnTo>
                  <a:lnTo>
                    <a:pt x="972519" y="1600775"/>
                  </a:lnTo>
                  <a:lnTo>
                    <a:pt x="978191" y="1601682"/>
                  </a:lnTo>
                  <a:lnTo>
                    <a:pt x="983864" y="1602590"/>
                  </a:lnTo>
                  <a:lnTo>
                    <a:pt x="989536" y="1603951"/>
                  </a:lnTo>
                  <a:lnTo>
                    <a:pt x="994982" y="1605538"/>
                  </a:lnTo>
                  <a:lnTo>
                    <a:pt x="1000427" y="1607353"/>
                  </a:lnTo>
                  <a:lnTo>
                    <a:pt x="1005646" y="1609167"/>
                  </a:lnTo>
                  <a:lnTo>
                    <a:pt x="1010637" y="1611436"/>
                  </a:lnTo>
                  <a:lnTo>
                    <a:pt x="1015856" y="1613931"/>
                  </a:lnTo>
                  <a:lnTo>
                    <a:pt x="1020848" y="1616879"/>
                  </a:lnTo>
                  <a:lnTo>
                    <a:pt x="1025612" y="1619828"/>
                  </a:lnTo>
                  <a:lnTo>
                    <a:pt x="1030377" y="1623230"/>
                  </a:lnTo>
                  <a:lnTo>
                    <a:pt x="1034688" y="1626632"/>
                  </a:lnTo>
                  <a:lnTo>
                    <a:pt x="1038999" y="1630488"/>
                  </a:lnTo>
                  <a:lnTo>
                    <a:pt x="1043537" y="1634571"/>
                  </a:lnTo>
                  <a:lnTo>
                    <a:pt x="1303559" y="1894506"/>
                  </a:lnTo>
                  <a:lnTo>
                    <a:pt x="1303559" y="915780"/>
                  </a:lnTo>
                  <a:lnTo>
                    <a:pt x="1303786" y="908976"/>
                  </a:lnTo>
                  <a:lnTo>
                    <a:pt x="1304467" y="902625"/>
                  </a:lnTo>
                  <a:lnTo>
                    <a:pt x="1305147" y="896501"/>
                  </a:lnTo>
                  <a:lnTo>
                    <a:pt x="1306282" y="890150"/>
                  </a:lnTo>
                  <a:lnTo>
                    <a:pt x="1307643" y="884025"/>
                  </a:lnTo>
                  <a:lnTo>
                    <a:pt x="1309231" y="878128"/>
                  </a:lnTo>
                  <a:lnTo>
                    <a:pt x="1311273" y="872231"/>
                  </a:lnTo>
                  <a:lnTo>
                    <a:pt x="1313769" y="866334"/>
                  </a:lnTo>
                  <a:lnTo>
                    <a:pt x="1316265" y="860890"/>
                  </a:lnTo>
                  <a:lnTo>
                    <a:pt x="1318988" y="855219"/>
                  </a:lnTo>
                  <a:lnTo>
                    <a:pt x="1322164" y="850003"/>
                  </a:lnTo>
                  <a:lnTo>
                    <a:pt x="1325341" y="844786"/>
                  </a:lnTo>
                  <a:lnTo>
                    <a:pt x="1328971" y="840023"/>
                  </a:lnTo>
                  <a:lnTo>
                    <a:pt x="1332829" y="835032"/>
                  </a:lnTo>
                  <a:lnTo>
                    <a:pt x="1336686" y="830496"/>
                  </a:lnTo>
                  <a:lnTo>
                    <a:pt x="1340770" y="825960"/>
                  </a:lnTo>
                  <a:lnTo>
                    <a:pt x="1345081" y="821877"/>
                  </a:lnTo>
                  <a:lnTo>
                    <a:pt x="1349846" y="817794"/>
                  </a:lnTo>
                  <a:lnTo>
                    <a:pt x="1354610" y="814165"/>
                  </a:lnTo>
                  <a:lnTo>
                    <a:pt x="1359602" y="810536"/>
                  </a:lnTo>
                  <a:lnTo>
                    <a:pt x="1364821" y="807134"/>
                  </a:lnTo>
                  <a:lnTo>
                    <a:pt x="1370266" y="804185"/>
                  </a:lnTo>
                  <a:lnTo>
                    <a:pt x="1375485" y="801463"/>
                  </a:lnTo>
                  <a:lnTo>
                    <a:pt x="1381384" y="798968"/>
                  </a:lnTo>
                  <a:lnTo>
                    <a:pt x="1387057" y="796700"/>
                  </a:lnTo>
                  <a:lnTo>
                    <a:pt x="1392956" y="794659"/>
                  </a:lnTo>
                  <a:lnTo>
                    <a:pt x="1398855" y="793071"/>
                  </a:lnTo>
                  <a:lnTo>
                    <a:pt x="1404981" y="791483"/>
                  </a:lnTo>
                  <a:lnTo>
                    <a:pt x="1411107" y="790349"/>
                  </a:lnTo>
                  <a:lnTo>
                    <a:pt x="1417687" y="789669"/>
                  </a:lnTo>
                  <a:lnTo>
                    <a:pt x="1424040" y="789215"/>
                  </a:lnTo>
                  <a:lnTo>
                    <a:pt x="1430620" y="788988"/>
                  </a:lnTo>
                  <a:close/>
                  <a:moveTo>
                    <a:pt x="1273230" y="585788"/>
                  </a:moveTo>
                  <a:lnTo>
                    <a:pt x="1584498" y="585788"/>
                  </a:lnTo>
                  <a:lnTo>
                    <a:pt x="1589493" y="586241"/>
                  </a:lnTo>
                  <a:lnTo>
                    <a:pt x="1594488" y="586922"/>
                  </a:lnTo>
                  <a:lnTo>
                    <a:pt x="1599028" y="588283"/>
                  </a:lnTo>
                  <a:lnTo>
                    <a:pt x="1603569" y="589643"/>
                  </a:lnTo>
                  <a:lnTo>
                    <a:pt x="1606975" y="591231"/>
                  </a:lnTo>
                  <a:lnTo>
                    <a:pt x="1609926" y="593045"/>
                  </a:lnTo>
                  <a:lnTo>
                    <a:pt x="1612878" y="594859"/>
                  </a:lnTo>
                  <a:lnTo>
                    <a:pt x="1615602" y="597127"/>
                  </a:lnTo>
                  <a:lnTo>
                    <a:pt x="1618327" y="599622"/>
                  </a:lnTo>
                  <a:lnTo>
                    <a:pt x="1620824" y="601890"/>
                  </a:lnTo>
                  <a:lnTo>
                    <a:pt x="1623094" y="604611"/>
                  </a:lnTo>
                  <a:lnTo>
                    <a:pt x="1625138" y="607559"/>
                  </a:lnTo>
                  <a:lnTo>
                    <a:pt x="1626954" y="610734"/>
                  </a:lnTo>
                  <a:lnTo>
                    <a:pt x="1628543" y="613683"/>
                  </a:lnTo>
                  <a:lnTo>
                    <a:pt x="1630132" y="617084"/>
                  </a:lnTo>
                  <a:lnTo>
                    <a:pt x="1631495" y="620486"/>
                  </a:lnTo>
                  <a:lnTo>
                    <a:pt x="1632176" y="623888"/>
                  </a:lnTo>
                  <a:lnTo>
                    <a:pt x="1632857" y="627290"/>
                  </a:lnTo>
                  <a:lnTo>
                    <a:pt x="1633538" y="631372"/>
                  </a:lnTo>
                  <a:lnTo>
                    <a:pt x="1633538" y="634774"/>
                  </a:lnTo>
                  <a:lnTo>
                    <a:pt x="1633538" y="805090"/>
                  </a:lnTo>
                  <a:lnTo>
                    <a:pt x="1629678" y="798286"/>
                  </a:lnTo>
                  <a:lnTo>
                    <a:pt x="1625819" y="791936"/>
                  </a:lnTo>
                  <a:lnTo>
                    <a:pt x="1621505" y="785586"/>
                  </a:lnTo>
                  <a:lnTo>
                    <a:pt x="1616964" y="779236"/>
                  </a:lnTo>
                  <a:lnTo>
                    <a:pt x="1612651" y="773113"/>
                  </a:lnTo>
                  <a:lnTo>
                    <a:pt x="1607656" y="767443"/>
                  </a:lnTo>
                  <a:lnTo>
                    <a:pt x="1602661" y="761547"/>
                  </a:lnTo>
                  <a:lnTo>
                    <a:pt x="1597666" y="756104"/>
                  </a:lnTo>
                  <a:lnTo>
                    <a:pt x="1592217" y="750661"/>
                  </a:lnTo>
                  <a:lnTo>
                    <a:pt x="1586541" y="745445"/>
                  </a:lnTo>
                  <a:lnTo>
                    <a:pt x="1580865" y="740456"/>
                  </a:lnTo>
                  <a:lnTo>
                    <a:pt x="1575189" y="735466"/>
                  </a:lnTo>
                  <a:lnTo>
                    <a:pt x="1568832" y="730704"/>
                  </a:lnTo>
                  <a:lnTo>
                    <a:pt x="1562702" y="726395"/>
                  </a:lnTo>
                  <a:lnTo>
                    <a:pt x="1556572" y="722086"/>
                  </a:lnTo>
                  <a:lnTo>
                    <a:pt x="1549988" y="718231"/>
                  </a:lnTo>
                  <a:lnTo>
                    <a:pt x="1543404" y="714375"/>
                  </a:lnTo>
                  <a:lnTo>
                    <a:pt x="1536593" y="710747"/>
                  </a:lnTo>
                  <a:lnTo>
                    <a:pt x="1529555" y="707118"/>
                  </a:lnTo>
                  <a:lnTo>
                    <a:pt x="1522744" y="703943"/>
                  </a:lnTo>
                  <a:lnTo>
                    <a:pt x="1515706" y="701222"/>
                  </a:lnTo>
                  <a:lnTo>
                    <a:pt x="1508213" y="698274"/>
                  </a:lnTo>
                  <a:lnTo>
                    <a:pt x="1500948" y="695779"/>
                  </a:lnTo>
                  <a:lnTo>
                    <a:pt x="1493456" y="693738"/>
                  </a:lnTo>
                  <a:lnTo>
                    <a:pt x="1485964" y="691697"/>
                  </a:lnTo>
                  <a:lnTo>
                    <a:pt x="1478245" y="689883"/>
                  </a:lnTo>
                  <a:lnTo>
                    <a:pt x="1470525" y="688295"/>
                  </a:lnTo>
                  <a:lnTo>
                    <a:pt x="1462806" y="686934"/>
                  </a:lnTo>
                  <a:lnTo>
                    <a:pt x="1454860" y="686254"/>
                  </a:lnTo>
                  <a:lnTo>
                    <a:pt x="1446686" y="685347"/>
                  </a:lnTo>
                  <a:lnTo>
                    <a:pt x="1438513" y="684893"/>
                  </a:lnTo>
                  <a:lnTo>
                    <a:pt x="1430567" y="684893"/>
                  </a:lnTo>
                  <a:lnTo>
                    <a:pt x="1421939" y="684893"/>
                  </a:lnTo>
                  <a:lnTo>
                    <a:pt x="1413766" y="685347"/>
                  </a:lnTo>
                  <a:lnTo>
                    <a:pt x="1405366" y="686254"/>
                  </a:lnTo>
                  <a:lnTo>
                    <a:pt x="1397419" y="687161"/>
                  </a:lnTo>
                  <a:lnTo>
                    <a:pt x="1389246" y="688522"/>
                  </a:lnTo>
                  <a:lnTo>
                    <a:pt x="1381300" y="690109"/>
                  </a:lnTo>
                  <a:lnTo>
                    <a:pt x="1373353" y="691924"/>
                  </a:lnTo>
                  <a:lnTo>
                    <a:pt x="1365634" y="693965"/>
                  </a:lnTo>
                  <a:lnTo>
                    <a:pt x="1357915" y="696459"/>
                  </a:lnTo>
                  <a:lnTo>
                    <a:pt x="1350423" y="699181"/>
                  </a:lnTo>
                  <a:lnTo>
                    <a:pt x="1342930" y="701902"/>
                  </a:lnTo>
                  <a:lnTo>
                    <a:pt x="1335665" y="705077"/>
                  </a:lnTo>
                  <a:lnTo>
                    <a:pt x="1328400" y="708479"/>
                  </a:lnTo>
                  <a:lnTo>
                    <a:pt x="1321589" y="711881"/>
                  </a:lnTo>
                  <a:lnTo>
                    <a:pt x="1314551" y="715963"/>
                  </a:lnTo>
                  <a:lnTo>
                    <a:pt x="1307967" y="720045"/>
                  </a:lnTo>
                  <a:lnTo>
                    <a:pt x="1301383" y="724354"/>
                  </a:lnTo>
                  <a:lnTo>
                    <a:pt x="1295026" y="728663"/>
                  </a:lnTo>
                  <a:lnTo>
                    <a:pt x="1288442" y="733425"/>
                  </a:lnTo>
                  <a:lnTo>
                    <a:pt x="1282539" y="738188"/>
                  </a:lnTo>
                  <a:lnTo>
                    <a:pt x="1276636" y="743404"/>
                  </a:lnTo>
                  <a:lnTo>
                    <a:pt x="1270960" y="748847"/>
                  </a:lnTo>
                  <a:lnTo>
                    <a:pt x="1265284" y="754290"/>
                  </a:lnTo>
                  <a:lnTo>
                    <a:pt x="1259835" y="759959"/>
                  </a:lnTo>
                  <a:lnTo>
                    <a:pt x="1254613" y="765856"/>
                  </a:lnTo>
                  <a:lnTo>
                    <a:pt x="1249845" y="771752"/>
                  </a:lnTo>
                  <a:lnTo>
                    <a:pt x="1244850" y="778102"/>
                  </a:lnTo>
                  <a:lnTo>
                    <a:pt x="1240310" y="784452"/>
                  </a:lnTo>
                  <a:lnTo>
                    <a:pt x="1235769" y="790802"/>
                  </a:lnTo>
                  <a:lnTo>
                    <a:pt x="1231682" y="797606"/>
                  </a:lnTo>
                  <a:lnTo>
                    <a:pt x="1227823" y="804410"/>
                  </a:lnTo>
                  <a:lnTo>
                    <a:pt x="1223963" y="811213"/>
                  </a:lnTo>
                  <a:lnTo>
                    <a:pt x="1223963" y="634774"/>
                  </a:lnTo>
                  <a:lnTo>
                    <a:pt x="1224190" y="631372"/>
                  </a:lnTo>
                  <a:lnTo>
                    <a:pt x="1224644" y="627290"/>
                  </a:lnTo>
                  <a:lnTo>
                    <a:pt x="1225325" y="623888"/>
                  </a:lnTo>
                  <a:lnTo>
                    <a:pt x="1226233" y="620486"/>
                  </a:lnTo>
                  <a:lnTo>
                    <a:pt x="1227596" y="617084"/>
                  </a:lnTo>
                  <a:lnTo>
                    <a:pt x="1228731" y="613683"/>
                  </a:lnTo>
                  <a:lnTo>
                    <a:pt x="1230547" y="610734"/>
                  </a:lnTo>
                  <a:lnTo>
                    <a:pt x="1232363" y="607559"/>
                  </a:lnTo>
                  <a:lnTo>
                    <a:pt x="1234634" y="604611"/>
                  </a:lnTo>
                  <a:lnTo>
                    <a:pt x="1236904" y="601890"/>
                  </a:lnTo>
                  <a:lnTo>
                    <a:pt x="1239402" y="599622"/>
                  </a:lnTo>
                  <a:lnTo>
                    <a:pt x="1241899" y="597127"/>
                  </a:lnTo>
                  <a:lnTo>
                    <a:pt x="1244850" y="594859"/>
                  </a:lnTo>
                  <a:lnTo>
                    <a:pt x="1247802" y="593045"/>
                  </a:lnTo>
                  <a:lnTo>
                    <a:pt x="1250753" y="591231"/>
                  </a:lnTo>
                  <a:lnTo>
                    <a:pt x="1254159" y="589643"/>
                  </a:lnTo>
                  <a:lnTo>
                    <a:pt x="1258473" y="588283"/>
                  </a:lnTo>
                  <a:lnTo>
                    <a:pt x="1263240" y="586922"/>
                  </a:lnTo>
                  <a:lnTo>
                    <a:pt x="1268008" y="586241"/>
                  </a:lnTo>
                  <a:lnTo>
                    <a:pt x="1273230" y="585788"/>
                  </a:lnTo>
                  <a:close/>
                  <a:moveTo>
                    <a:pt x="661842" y="585788"/>
                  </a:moveTo>
                  <a:lnTo>
                    <a:pt x="973283" y="585788"/>
                  </a:lnTo>
                  <a:lnTo>
                    <a:pt x="978280" y="586240"/>
                  </a:lnTo>
                  <a:lnTo>
                    <a:pt x="983051" y="586919"/>
                  </a:lnTo>
                  <a:lnTo>
                    <a:pt x="988048" y="588276"/>
                  </a:lnTo>
                  <a:lnTo>
                    <a:pt x="992364" y="589633"/>
                  </a:lnTo>
                  <a:lnTo>
                    <a:pt x="995772" y="591216"/>
                  </a:lnTo>
                  <a:lnTo>
                    <a:pt x="998725" y="593025"/>
                  </a:lnTo>
                  <a:lnTo>
                    <a:pt x="1001678" y="594834"/>
                  </a:lnTo>
                  <a:lnTo>
                    <a:pt x="1004404" y="597096"/>
                  </a:lnTo>
                  <a:lnTo>
                    <a:pt x="1007130" y="599583"/>
                  </a:lnTo>
                  <a:lnTo>
                    <a:pt x="1009629" y="601845"/>
                  </a:lnTo>
                  <a:lnTo>
                    <a:pt x="1011901" y="604559"/>
                  </a:lnTo>
                  <a:lnTo>
                    <a:pt x="1013945" y="607499"/>
                  </a:lnTo>
                  <a:lnTo>
                    <a:pt x="1015762" y="610665"/>
                  </a:lnTo>
                  <a:lnTo>
                    <a:pt x="1017580" y="613605"/>
                  </a:lnTo>
                  <a:lnTo>
                    <a:pt x="1018943" y="616998"/>
                  </a:lnTo>
                  <a:lnTo>
                    <a:pt x="1020306" y="620390"/>
                  </a:lnTo>
                  <a:lnTo>
                    <a:pt x="1020987" y="623782"/>
                  </a:lnTo>
                  <a:lnTo>
                    <a:pt x="1021896" y="627175"/>
                  </a:lnTo>
                  <a:lnTo>
                    <a:pt x="1022350" y="631246"/>
                  </a:lnTo>
                  <a:lnTo>
                    <a:pt x="1022350" y="634638"/>
                  </a:lnTo>
                  <a:lnTo>
                    <a:pt x="1022350" y="944926"/>
                  </a:lnTo>
                  <a:lnTo>
                    <a:pt x="1022350" y="949223"/>
                  </a:lnTo>
                  <a:lnTo>
                    <a:pt x="1021441" y="953294"/>
                  </a:lnTo>
                  <a:lnTo>
                    <a:pt x="1020760" y="957817"/>
                  </a:lnTo>
                  <a:lnTo>
                    <a:pt x="1019397" y="961662"/>
                  </a:lnTo>
                  <a:lnTo>
                    <a:pt x="1017807" y="965506"/>
                  </a:lnTo>
                  <a:lnTo>
                    <a:pt x="1015762" y="969125"/>
                  </a:lnTo>
                  <a:lnTo>
                    <a:pt x="1013718" y="972743"/>
                  </a:lnTo>
                  <a:lnTo>
                    <a:pt x="1011219" y="975910"/>
                  </a:lnTo>
                  <a:lnTo>
                    <a:pt x="1008266" y="979076"/>
                  </a:lnTo>
                  <a:lnTo>
                    <a:pt x="1005540" y="981564"/>
                  </a:lnTo>
                  <a:lnTo>
                    <a:pt x="1002133" y="984278"/>
                  </a:lnTo>
                  <a:lnTo>
                    <a:pt x="998725" y="986539"/>
                  </a:lnTo>
                  <a:lnTo>
                    <a:pt x="995090" y="988575"/>
                  </a:lnTo>
                  <a:lnTo>
                    <a:pt x="991229" y="990384"/>
                  </a:lnTo>
                  <a:lnTo>
                    <a:pt x="987367" y="991741"/>
                  </a:lnTo>
                  <a:lnTo>
                    <a:pt x="983278" y="992645"/>
                  </a:lnTo>
                  <a:lnTo>
                    <a:pt x="978280" y="993550"/>
                  </a:lnTo>
                  <a:lnTo>
                    <a:pt x="973283" y="993776"/>
                  </a:lnTo>
                  <a:lnTo>
                    <a:pt x="661842" y="993776"/>
                  </a:lnTo>
                  <a:lnTo>
                    <a:pt x="656844" y="993550"/>
                  </a:lnTo>
                  <a:lnTo>
                    <a:pt x="652074" y="992645"/>
                  </a:lnTo>
                  <a:lnTo>
                    <a:pt x="647985" y="991741"/>
                  </a:lnTo>
                  <a:lnTo>
                    <a:pt x="643896" y="990384"/>
                  </a:lnTo>
                  <a:lnTo>
                    <a:pt x="640034" y="988575"/>
                  </a:lnTo>
                  <a:lnTo>
                    <a:pt x="636400" y="986539"/>
                  </a:lnTo>
                  <a:lnTo>
                    <a:pt x="632992" y="984278"/>
                  </a:lnTo>
                  <a:lnTo>
                    <a:pt x="629585" y="981564"/>
                  </a:lnTo>
                  <a:lnTo>
                    <a:pt x="626859" y="979076"/>
                  </a:lnTo>
                  <a:lnTo>
                    <a:pt x="623906" y="975910"/>
                  </a:lnTo>
                  <a:lnTo>
                    <a:pt x="621407" y="972743"/>
                  </a:lnTo>
                  <a:lnTo>
                    <a:pt x="619362" y="969125"/>
                  </a:lnTo>
                  <a:lnTo>
                    <a:pt x="617318" y="965506"/>
                  </a:lnTo>
                  <a:lnTo>
                    <a:pt x="615728" y="961662"/>
                  </a:lnTo>
                  <a:lnTo>
                    <a:pt x="614365" y="957817"/>
                  </a:lnTo>
                  <a:lnTo>
                    <a:pt x="613683" y="953294"/>
                  </a:lnTo>
                  <a:lnTo>
                    <a:pt x="612775" y="949223"/>
                  </a:lnTo>
                  <a:lnTo>
                    <a:pt x="612775" y="944926"/>
                  </a:lnTo>
                  <a:lnTo>
                    <a:pt x="612775" y="634638"/>
                  </a:lnTo>
                  <a:lnTo>
                    <a:pt x="612775" y="631246"/>
                  </a:lnTo>
                  <a:lnTo>
                    <a:pt x="613229" y="627175"/>
                  </a:lnTo>
                  <a:lnTo>
                    <a:pt x="613911" y="623782"/>
                  </a:lnTo>
                  <a:lnTo>
                    <a:pt x="614819" y="620390"/>
                  </a:lnTo>
                  <a:lnTo>
                    <a:pt x="616182" y="616998"/>
                  </a:lnTo>
                  <a:lnTo>
                    <a:pt x="617545" y="613605"/>
                  </a:lnTo>
                  <a:lnTo>
                    <a:pt x="619362" y="610665"/>
                  </a:lnTo>
                  <a:lnTo>
                    <a:pt x="621180" y="607499"/>
                  </a:lnTo>
                  <a:lnTo>
                    <a:pt x="623224" y="604559"/>
                  </a:lnTo>
                  <a:lnTo>
                    <a:pt x="625496" y="601845"/>
                  </a:lnTo>
                  <a:lnTo>
                    <a:pt x="627995" y="599583"/>
                  </a:lnTo>
                  <a:lnTo>
                    <a:pt x="630721" y="597096"/>
                  </a:lnTo>
                  <a:lnTo>
                    <a:pt x="633447" y="594834"/>
                  </a:lnTo>
                  <a:lnTo>
                    <a:pt x="636400" y="593025"/>
                  </a:lnTo>
                  <a:lnTo>
                    <a:pt x="639353" y="591216"/>
                  </a:lnTo>
                  <a:lnTo>
                    <a:pt x="642760" y="589633"/>
                  </a:lnTo>
                  <a:lnTo>
                    <a:pt x="647076" y="588276"/>
                  </a:lnTo>
                  <a:lnTo>
                    <a:pt x="651847" y="586919"/>
                  </a:lnTo>
                  <a:lnTo>
                    <a:pt x="656844" y="586240"/>
                  </a:lnTo>
                  <a:lnTo>
                    <a:pt x="661842" y="585788"/>
                  </a:lnTo>
                  <a:close/>
                  <a:moveTo>
                    <a:pt x="49267" y="585788"/>
                  </a:moveTo>
                  <a:lnTo>
                    <a:pt x="360535" y="585788"/>
                  </a:lnTo>
                  <a:lnTo>
                    <a:pt x="365757" y="586240"/>
                  </a:lnTo>
                  <a:lnTo>
                    <a:pt x="370524" y="586919"/>
                  </a:lnTo>
                  <a:lnTo>
                    <a:pt x="375292" y="588276"/>
                  </a:lnTo>
                  <a:lnTo>
                    <a:pt x="379606" y="589633"/>
                  </a:lnTo>
                  <a:lnTo>
                    <a:pt x="383011" y="591216"/>
                  </a:lnTo>
                  <a:lnTo>
                    <a:pt x="386190" y="593025"/>
                  </a:lnTo>
                  <a:lnTo>
                    <a:pt x="388914" y="594834"/>
                  </a:lnTo>
                  <a:lnTo>
                    <a:pt x="391866" y="597096"/>
                  </a:lnTo>
                  <a:lnTo>
                    <a:pt x="394363" y="599583"/>
                  </a:lnTo>
                  <a:lnTo>
                    <a:pt x="396861" y="601845"/>
                  </a:lnTo>
                  <a:lnTo>
                    <a:pt x="399358" y="604559"/>
                  </a:lnTo>
                  <a:lnTo>
                    <a:pt x="401401" y="607499"/>
                  </a:lnTo>
                  <a:lnTo>
                    <a:pt x="403218" y="610665"/>
                  </a:lnTo>
                  <a:lnTo>
                    <a:pt x="404580" y="613605"/>
                  </a:lnTo>
                  <a:lnTo>
                    <a:pt x="406169" y="616998"/>
                  </a:lnTo>
                  <a:lnTo>
                    <a:pt x="407531" y="620390"/>
                  </a:lnTo>
                  <a:lnTo>
                    <a:pt x="408213" y="623782"/>
                  </a:lnTo>
                  <a:lnTo>
                    <a:pt x="409121" y="627175"/>
                  </a:lnTo>
                  <a:lnTo>
                    <a:pt x="409575" y="631246"/>
                  </a:lnTo>
                  <a:lnTo>
                    <a:pt x="409575" y="634638"/>
                  </a:lnTo>
                  <a:lnTo>
                    <a:pt x="409575" y="944926"/>
                  </a:lnTo>
                  <a:lnTo>
                    <a:pt x="409348" y="949223"/>
                  </a:lnTo>
                  <a:lnTo>
                    <a:pt x="408894" y="953294"/>
                  </a:lnTo>
                  <a:lnTo>
                    <a:pt x="407986" y="957817"/>
                  </a:lnTo>
                  <a:lnTo>
                    <a:pt x="406623" y="961662"/>
                  </a:lnTo>
                  <a:lnTo>
                    <a:pt x="405034" y="965506"/>
                  </a:lnTo>
                  <a:lnTo>
                    <a:pt x="403218" y="969125"/>
                  </a:lnTo>
                  <a:lnTo>
                    <a:pt x="400720" y="972743"/>
                  </a:lnTo>
                  <a:lnTo>
                    <a:pt x="398450" y="975910"/>
                  </a:lnTo>
                  <a:lnTo>
                    <a:pt x="395726" y="979076"/>
                  </a:lnTo>
                  <a:lnTo>
                    <a:pt x="392774" y="981564"/>
                  </a:lnTo>
                  <a:lnTo>
                    <a:pt x="389368" y="984278"/>
                  </a:lnTo>
                  <a:lnTo>
                    <a:pt x="386190" y="986539"/>
                  </a:lnTo>
                  <a:lnTo>
                    <a:pt x="382557" y="988575"/>
                  </a:lnTo>
                  <a:lnTo>
                    <a:pt x="378698" y="990384"/>
                  </a:lnTo>
                  <a:lnTo>
                    <a:pt x="374611" y="991741"/>
                  </a:lnTo>
                  <a:lnTo>
                    <a:pt x="370524" y="992645"/>
                  </a:lnTo>
                  <a:lnTo>
                    <a:pt x="365757" y="993550"/>
                  </a:lnTo>
                  <a:lnTo>
                    <a:pt x="360535" y="993776"/>
                  </a:lnTo>
                  <a:lnTo>
                    <a:pt x="49267" y="993776"/>
                  </a:lnTo>
                  <a:lnTo>
                    <a:pt x="44272" y="993550"/>
                  </a:lnTo>
                  <a:lnTo>
                    <a:pt x="39277" y="992645"/>
                  </a:lnTo>
                  <a:lnTo>
                    <a:pt x="35191" y="991741"/>
                  </a:lnTo>
                  <a:lnTo>
                    <a:pt x="31331" y="990384"/>
                  </a:lnTo>
                  <a:lnTo>
                    <a:pt x="27471" y="988575"/>
                  </a:lnTo>
                  <a:lnTo>
                    <a:pt x="23839" y="986539"/>
                  </a:lnTo>
                  <a:lnTo>
                    <a:pt x="20433" y="984278"/>
                  </a:lnTo>
                  <a:lnTo>
                    <a:pt x="17028" y="981564"/>
                  </a:lnTo>
                  <a:lnTo>
                    <a:pt x="14303" y="979076"/>
                  </a:lnTo>
                  <a:lnTo>
                    <a:pt x="11352" y="975910"/>
                  </a:lnTo>
                  <a:lnTo>
                    <a:pt x="8854" y="972743"/>
                  </a:lnTo>
                  <a:lnTo>
                    <a:pt x="6811" y="969125"/>
                  </a:lnTo>
                  <a:lnTo>
                    <a:pt x="4768" y="965506"/>
                  </a:lnTo>
                  <a:lnTo>
                    <a:pt x="3178" y="961662"/>
                  </a:lnTo>
                  <a:lnTo>
                    <a:pt x="1816" y="957817"/>
                  </a:lnTo>
                  <a:lnTo>
                    <a:pt x="908" y="953294"/>
                  </a:lnTo>
                  <a:lnTo>
                    <a:pt x="227" y="949223"/>
                  </a:lnTo>
                  <a:lnTo>
                    <a:pt x="0" y="944926"/>
                  </a:lnTo>
                  <a:lnTo>
                    <a:pt x="0" y="634638"/>
                  </a:lnTo>
                  <a:lnTo>
                    <a:pt x="227" y="631246"/>
                  </a:lnTo>
                  <a:lnTo>
                    <a:pt x="908" y="627175"/>
                  </a:lnTo>
                  <a:lnTo>
                    <a:pt x="1362" y="623782"/>
                  </a:lnTo>
                  <a:lnTo>
                    <a:pt x="2270" y="620390"/>
                  </a:lnTo>
                  <a:lnTo>
                    <a:pt x="3632" y="616998"/>
                  </a:lnTo>
                  <a:lnTo>
                    <a:pt x="4995" y="613605"/>
                  </a:lnTo>
                  <a:lnTo>
                    <a:pt x="6811" y="610665"/>
                  </a:lnTo>
                  <a:lnTo>
                    <a:pt x="8627" y="607499"/>
                  </a:lnTo>
                  <a:lnTo>
                    <a:pt x="10670" y="604559"/>
                  </a:lnTo>
                  <a:lnTo>
                    <a:pt x="12941" y="601845"/>
                  </a:lnTo>
                  <a:lnTo>
                    <a:pt x="15438" y="599583"/>
                  </a:lnTo>
                  <a:lnTo>
                    <a:pt x="18163" y="597096"/>
                  </a:lnTo>
                  <a:lnTo>
                    <a:pt x="20887" y="594834"/>
                  </a:lnTo>
                  <a:lnTo>
                    <a:pt x="23839" y="593025"/>
                  </a:lnTo>
                  <a:lnTo>
                    <a:pt x="27017" y="591216"/>
                  </a:lnTo>
                  <a:lnTo>
                    <a:pt x="30196" y="589633"/>
                  </a:lnTo>
                  <a:lnTo>
                    <a:pt x="34736" y="588276"/>
                  </a:lnTo>
                  <a:lnTo>
                    <a:pt x="39277" y="586919"/>
                  </a:lnTo>
                  <a:lnTo>
                    <a:pt x="44272" y="586240"/>
                  </a:lnTo>
                  <a:lnTo>
                    <a:pt x="49267" y="585788"/>
                  </a:lnTo>
                  <a:close/>
                  <a:moveTo>
                    <a:pt x="1273230" y="0"/>
                  </a:moveTo>
                  <a:lnTo>
                    <a:pt x="1584498" y="0"/>
                  </a:lnTo>
                  <a:lnTo>
                    <a:pt x="1589493" y="226"/>
                  </a:lnTo>
                  <a:lnTo>
                    <a:pt x="1594488" y="905"/>
                  </a:lnTo>
                  <a:lnTo>
                    <a:pt x="1599028" y="2263"/>
                  </a:lnTo>
                  <a:lnTo>
                    <a:pt x="1603569" y="3847"/>
                  </a:lnTo>
                  <a:lnTo>
                    <a:pt x="1607883" y="5883"/>
                  </a:lnTo>
                  <a:lnTo>
                    <a:pt x="1611969" y="8372"/>
                  </a:lnTo>
                  <a:lnTo>
                    <a:pt x="1615602" y="11314"/>
                  </a:lnTo>
                  <a:lnTo>
                    <a:pt x="1619235" y="14256"/>
                  </a:lnTo>
                  <a:lnTo>
                    <a:pt x="1622413" y="17650"/>
                  </a:lnTo>
                  <a:lnTo>
                    <a:pt x="1625138" y="21497"/>
                  </a:lnTo>
                  <a:lnTo>
                    <a:pt x="1627408" y="25796"/>
                  </a:lnTo>
                  <a:lnTo>
                    <a:pt x="1629678" y="29869"/>
                  </a:lnTo>
                  <a:lnTo>
                    <a:pt x="1631495" y="34395"/>
                  </a:lnTo>
                  <a:lnTo>
                    <a:pt x="1632403" y="39147"/>
                  </a:lnTo>
                  <a:lnTo>
                    <a:pt x="1633311" y="43899"/>
                  </a:lnTo>
                  <a:lnTo>
                    <a:pt x="1633538" y="48877"/>
                  </a:lnTo>
                  <a:lnTo>
                    <a:pt x="1633538" y="359111"/>
                  </a:lnTo>
                  <a:lnTo>
                    <a:pt x="1633311" y="364089"/>
                  </a:lnTo>
                  <a:lnTo>
                    <a:pt x="1632403" y="368841"/>
                  </a:lnTo>
                  <a:lnTo>
                    <a:pt x="1631495" y="373593"/>
                  </a:lnTo>
                  <a:lnTo>
                    <a:pt x="1629678" y="378119"/>
                  </a:lnTo>
                  <a:lnTo>
                    <a:pt x="1627408" y="382418"/>
                  </a:lnTo>
                  <a:lnTo>
                    <a:pt x="1625138" y="386491"/>
                  </a:lnTo>
                  <a:lnTo>
                    <a:pt x="1622413" y="390338"/>
                  </a:lnTo>
                  <a:lnTo>
                    <a:pt x="1619235" y="393732"/>
                  </a:lnTo>
                  <a:lnTo>
                    <a:pt x="1615602" y="396900"/>
                  </a:lnTo>
                  <a:lnTo>
                    <a:pt x="1611969" y="399615"/>
                  </a:lnTo>
                  <a:lnTo>
                    <a:pt x="1607883" y="402105"/>
                  </a:lnTo>
                  <a:lnTo>
                    <a:pt x="1603569" y="404141"/>
                  </a:lnTo>
                  <a:lnTo>
                    <a:pt x="1599028" y="405725"/>
                  </a:lnTo>
                  <a:lnTo>
                    <a:pt x="1594488" y="407083"/>
                  </a:lnTo>
                  <a:lnTo>
                    <a:pt x="1589493" y="407762"/>
                  </a:lnTo>
                  <a:lnTo>
                    <a:pt x="1584498" y="407988"/>
                  </a:lnTo>
                  <a:lnTo>
                    <a:pt x="1273230" y="407988"/>
                  </a:lnTo>
                  <a:lnTo>
                    <a:pt x="1268008" y="407762"/>
                  </a:lnTo>
                  <a:lnTo>
                    <a:pt x="1263240" y="407083"/>
                  </a:lnTo>
                  <a:lnTo>
                    <a:pt x="1258473" y="405725"/>
                  </a:lnTo>
                  <a:lnTo>
                    <a:pt x="1254159" y="404141"/>
                  </a:lnTo>
                  <a:lnTo>
                    <a:pt x="1249845" y="402105"/>
                  </a:lnTo>
                  <a:lnTo>
                    <a:pt x="1245532" y="399615"/>
                  </a:lnTo>
                  <a:lnTo>
                    <a:pt x="1241899" y="396900"/>
                  </a:lnTo>
                  <a:lnTo>
                    <a:pt x="1238493" y="393732"/>
                  </a:lnTo>
                  <a:lnTo>
                    <a:pt x="1235315" y="390338"/>
                  </a:lnTo>
                  <a:lnTo>
                    <a:pt x="1232363" y="386491"/>
                  </a:lnTo>
                  <a:lnTo>
                    <a:pt x="1229866" y="382418"/>
                  </a:lnTo>
                  <a:lnTo>
                    <a:pt x="1227823" y="378119"/>
                  </a:lnTo>
                  <a:lnTo>
                    <a:pt x="1226233" y="373593"/>
                  </a:lnTo>
                  <a:lnTo>
                    <a:pt x="1224871" y="368841"/>
                  </a:lnTo>
                  <a:lnTo>
                    <a:pt x="1224190" y="364089"/>
                  </a:lnTo>
                  <a:lnTo>
                    <a:pt x="1223963" y="359111"/>
                  </a:lnTo>
                  <a:lnTo>
                    <a:pt x="1223963" y="48877"/>
                  </a:lnTo>
                  <a:lnTo>
                    <a:pt x="1224190" y="43899"/>
                  </a:lnTo>
                  <a:lnTo>
                    <a:pt x="1224871" y="39147"/>
                  </a:lnTo>
                  <a:lnTo>
                    <a:pt x="1226233" y="34395"/>
                  </a:lnTo>
                  <a:lnTo>
                    <a:pt x="1227823" y="29869"/>
                  </a:lnTo>
                  <a:lnTo>
                    <a:pt x="1229866" y="25796"/>
                  </a:lnTo>
                  <a:lnTo>
                    <a:pt x="1232363" y="21497"/>
                  </a:lnTo>
                  <a:lnTo>
                    <a:pt x="1235315" y="17650"/>
                  </a:lnTo>
                  <a:lnTo>
                    <a:pt x="1238493" y="14256"/>
                  </a:lnTo>
                  <a:lnTo>
                    <a:pt x="1241899" y="11314"/>
                  </a:lnTo>
                  <a:lnTo>
                    <a:pt x="1245532" y="8372"/>
                  </a:lnTo>
                  <a:lnTo>
                    <a:pt x="1249845" y="5883"/>
                  </a:lnTo>
                  <a:lnTo>
                    <a:pt x="1254159" y="3847"/>
                  </a:lnTo>
                  <a:lnTo>
                    <a:pt x="1258473" y="2263"/>
                  </a:lnTo>
                  <a:lnTo>
                    <a:pt x="1263240" y="905"/>
                  </a:lnTo>
                  <a:lnTo>
                    <a:pt x="1268008" y="226"/>
                  </a:lnTo>
                  <a:lnTo>
                    <a:pt x="1273230" y="0"/>
                  </a:lnTo>
                  <a:close/>
                  <a:moveTo>
                    <a:pt x="661842" y="0"/>
                  </a:moveTo>
                  <a:lnTo>
                    <a:pt x="973283" y="0"/>
                  </a:lnTo>
                  <a:lnTo>
                    <a:pt x="978280" y="226"/>
                  </a:lnTo>
                  <a:lnTo>
                    <a:pt x="983278" y="905"/>
                  </a:lnTo>
                  <a:lnTo>
                    <a:pt x="988048" y="2263"/>
                  </a:lnTo>
                  <a:lnTo>
                    <a:pt x="992364" y="3847"/>
                  </a:lnTo>
                  <a:lnTo>
                    <a:pt x="996681" y="5883"/>
                  </a:lnTo>
                  <a:lnTo>
                    <a:pt x="1000769" y="8372"/>
                  </a:lnTo>
                  <a:lnTo>
                    <a:pt x="1004404" y="11314"/>
                  </a:lnTo>
                  <a:lnTo>
                    <a:pt x="1008039" y="14256"/>
                  </a:lnTo>
                  <a:lnTo>
                    <a:pt x="1011219" y="17650"/>
                  </a:lnTo>
                  <a:lnTo>
                    <a:pt x="1013945" y="21497"/>
                  </a:lnTo>
                  <a:lnTo>
                    <a:pt x="1016444" y="25796"/>
                  </a:lnTo>
                  <a:lnTo>
                    <a:pt x="1018488" y="29869"/>
                  </a:lnTo>
                  <a:lnTo>
                    <a:pt x="1020306" y="34395"/>
                  </a:lnTo>
                  <a:lnTo>
                    <a:pt x="1021214" y="39147"/>
                  </a:lnTo>
                  <a:lnTo>
                    <a:pt x="1022123" y="43899"/>
                  </a:lnTo>
                  <a:lnTo>
                    <a:pt x="1022350" y="48877"/>
                  </a:lnTo>
                  <a:lnTo>
                    <a:pt x="1022350" y="359111"/>
                  </a:lnTo>
                  <a:lnTo>
                    <a:pt x="1022123" y="364089"/>
                  </a:lnTo>
                  <a:lnTo>
                    <a:pt x="1021214" y="368841"/>
                  </a:lnTo>
                  <a:lnTo>
                    <a:pt x="1020306" y="373593"/>
                  </a:lnTo>
                  <a:lnTo>
                    <a:pt x="1018488" y="378119"/>
                  </a:lnTo>
                  <a:lnTo>
                    <a:pt x="1016444" y="382418"/>
                  </a:lnTo>
                  <a:lnTo>
                    <a:pt x="1013945" y="386491"/>
                  </a:lnTo>
                  <a:lnTo>
                    <a:pt x="1011219" y="390338"/>
                  </a:lnTo>
                  <a:lnTo>
                    <a:pt x="1008039" y="393732"/>
                  </a:lnTo>
                  <a:lnTo>
                    <a:pt x="1004404" y="396900"/>
                  </a:lnTo>
                  <a:lnTo>
                    <a:pt x="1000769" y="399615"/>
                  </a:lnTo>
                  <a:lnTo>
                    <a:pt x="996681" y="402105"/>
                  </a:lnTo>
                  <a:lnTo>
                    <a:pt x="992364" y="404141"/>
                  </a:lnTo>
                  <a:lnTo>
                    <a:pt x="988048" y="405725"/>
                  </a:lnTo>
                  <a:lnTo>
                    <a:pt x="983278" y="407083"/>
                  </a:lnTo>
                  <a:lnTo>
                    <a:pt x="978280" y="407762"/>
                  </a:lnTo>
                  <a:lnTo>
                    <a:pt x="973283" y="407988"/>
                  </a:lnTo>
                  <a:lnTo>
                    <a:pt x="661842" y="407988"/>
                  </a:lnTo>
                  <a:lnTo>
                    <a:pt x="656844" y="407762"/>
                  </a:lnTo>
                  <a:lnTo>
                    <a:pt x="651847" y="407083"/>
                  </a:lnTo>
                  <a:lnTo>
                    <a:pt x="647076" y="405725"/>
                  </a:lnTo>
                  <a:lnTo>
                    <a:pt x="642760" y="404141"/>
                  </a:lnTo>
                  <a:lnTo>
                    <a:pt x="638444" y="402105"/>
                  </a:lnTo>
                  <a:lnTo>
                    <a:pt x="634355" y="399615"/>
                  </a:lnTo>
                  <a:lnTo>
                    <a:pt x="630721" y="396900"/>
                  </a:lnTo>
                  <a:lnTo>
                    <a:pt x="627086" y="393732"/>
                  </a:lnTo>
                  <a:lnTo>
                    <a:pt x="623906" y="390338"/>
                  </a:lnTo>
                  <a:lnTo>
                    <a:pt x="621180" y="386491"/>
                  </a:lnTo>
                  <a:lnTo>
                    <a:pt x="618681" y="382418"/>
                  </a:lnTo>
                  <a:lnTo>
                    <a:pt x="616637" y="378119"/>
                  </a:lnTo>
                  <a:lnTo>
                    <a:pt x="614819" y="373593"/>
                  </a:lnTo>
                  <a:lnTo>
                    <a:pt x="613683" y="368841"/>
                  </a:lnTo>
                  <a:lnTo>
                    <a:pt x="613002" y="364089"/>
                  </a:lnTo>
                  <a:lnTo>
                    <a:pt x="612775" y="359111"/>
                  </a:lnTo>
                  <a:lnTo>
                    <a:pt x="612775" y="48877"/>
                  </a:lnTo>
                  <a:lnTo>
                    <a:pt x="613002" y="43899"/>
                  </a:lnTo>
                  <a:lnTo>
                    <a:pt x="613683" y="39147"/>
                  </a:lnTo>
                  <a:lnTo>
                    <a:pt x="614819" y="34395"/>
                  </a:lnTo>
                  <a:lnTo>
                    <a:pt x="616637" y="29869"/>
                  </a:lnTo>
                  <a:lnTo>
                    <a:pt x="618681" y="25796"/>
                  </a:lnTo>
                  <a:lnTo>
                    <a:pt x="621180" y="21497"/>
                  </a:lnTo>
                  <a:lnTo>
                    <a:pt x="623906" y="17650"/>
                  </a:lnTo>
                  <a:lnTo>
                    <a:pt x="627086" y="14256"/>
                  </a:lnTo>
                  <a:lnTo>
                    <a:pt x="630721" y="11314"/>
                  </a:lnTo>
                  <a:lnTo>
                    <a:pt x="634355" y="8372"/>
                  </a:lnTo>
                  <a:lnTo>
                    <a:pt x="638444" y="5883"/>
                  </a:lnTo>
                  <a:lnTo>
                    <a:pt x="642760" y="3847"/>
                  </a:lnTo>
                  <a:lnTo>
                    <a:pt x="647076" y="2263"/>
                  </a:lnTo>
                  <a:lnTo>
                    <a:pt x="651847" y="905"/>
                  </a:lnTo>
                  <a:lnTo>
                    <a:pt x="656844" y="226"/>
                  </a:lnTo>
                  <a:lnTo>
                    <a:pt x="661842" y="0"/>
                  </a:lnTo>
                  <a:close/>
                  <a:moveTo>
                    <a:pt x="49267" y="0"/>
                  </a:moveTo>
                  <a:lnTo>
                    <a:pt x="360535" y="0"/>
                  </a:lnTo>
                  <a:lnTo>
                    <a:pt x="365757" y="226"/>
                  </a:lnTo>
                  <a:lnTo>
                    <a:pt x="370524" y="905"/>
                  </a:lnTo>
                  <a:lnTo>
                    <a:pt x="375292" y="2263"/>
                  </a:lnTo>
                  <a:lnTo>
                    <a:pt x="379606" y="3847"/>
                  </a:lnTo>
                  <a:lnTo>
                    <a:pt x="383920" y="5883"/>
                  </a:lnTo>
                  <a:lnTo>
                    <a:pt x="388233" y="8372"/>
                  </a:lnTo>
                  <a:lnTo>
                    <a:pt x="391866" y="11314"/>
                  </a:lnTo>
                  <a:lnTo>
                    <a:pt x="395271" y="14256"/>
                  </a:lnTo>
                  <a:lnTo>
                    <a:pt x="398450" y="17650"/>
                  </a:lnTo>
                  <a:lnTo>
                    <a:pt x="401401" y="21497"/>
                  </a:lnTo>
                  <a:lnTo>
                    <a:pt x="403672" y="25796"/>
                  </a:lnTo>
                  <a:lnTo>
                    <a:pt x="405715" y="29869"/>
                  </a:lnTo>
                  <a:lnTo>
                    <a:pt x="407531" y="34395"/>
                  </a:lnTo>
                  <a:lnTo>
                    <a:pt x="408440" y="39147"/>
                  </a:lnTo>
                  <a:lnTo>
                    <a:pt x="409348" y="43899"/>
                  </a:lnTo>
                  <a:lnTo>
                    <a:pt x="409575" y="48877"/>
                  </a:lnTo>
                  <a:lnTo>
                    <a:pt x="409575" y="359111"/>
                  </a:lnTo>
                  <a:lnTo>
                    <a:pt x="409348" y="364089"/>
                  </a:lnTo>
                  <a:lnTo>
                    <a:pt x="408440" y="368841"/>
                  </a:lnTo>
                  <a:lnTo>
                    <a:pt x="407531" y="373593"/>
                  </a:lnTo>
                  <a:lnTo>
                    <a:pt x="405715" y="378119"/>
                  </a:lnTo>
                  <a:lnTo>
                    <a:pt x="403672" y="382418"/>
                  </a:lnTo>
                  <a:lnTo>
                    <a:pt x="401401" y="386491"/>
                  </a:lnTo>
                  <a:lnTo>
                    <a:pt x="398450" y="390338"/>
                  </a:lnTo>
                  <a:lnTo>
                    <a:pt x="395271" y="393732"/>
                  </a:lnTo>
                  <a:lnTo>
                    <a:pt x="391866" y="396900"/>
                  </a:lnTo>
                  <a:lnTo>
                    <a:pt x="388233" y="399615"/>
                  </a:lnTo>
                  <a:lnTo>
                    <a:pt x="383920" y="402105"/>
                  </a:lnTo>
                  <a:lnTo>
                    <a:pt x="379606" y="404141"/>
                  </a:lnTo>
                  <a:lnTo>
                    <a:pt x="375292" y="405725"/>
                  </a:lnTo>
                  <a:lnTo>
                    <a:pt x="370524" y="407083"/>
                  </a:lnTo>
                  <a:lnTo>
                    <a:pt x="365757" y="407762"/>
                  </a:lnTo>
                  <a:lnTo>
                    <a:pt x="360535" y="407988"/>
                  </a:lnTo>
                  <a:lnTo>
                    <a:pt x="49267" y="407988"/>
                  </a:lnTo>
                  <a:lnTo>
                    <a:pt x="44272" y="407762"/>
                  </a:lnTo>
                  <a:lnTo>
                    <a:pt x="39277" y="407083"/>
                  </a:lnTo>
                  <a:lnTo>
                    <a:pt x="35191" y="405951"/>
                  </a:lnTo>
                  <a:lnTo>
                    <a:pt x="31331" y="404594"/>
                  </a:lnTo>
                  <a:lnTo>
                    <a:pt x="27471" y="402783"/>
                  </a:lnTo>
                  <a:lnTo>
                    <a:pt x="23839" y="400747"/>
                  </a:lnTo>
                  <a:lnTo>
                    <a:pt x="20433" y="398710"/>
                  </a:lnTo>
                  <a:lnTo>
                    <a:pt x="17028" y="396221"/>
                  </a:lnTo>
                  <a:lnTo>
                    <a:pt x="14303" y="393279"/>
                  </a:lnTo>
                  <a:lnTo>
                    <a:pt x="11352" y="390338"/>
                  </a:lnTo>
                  <a:lnTo>
                    <a:pt x="8854" y="386944"/>
                  </a:lnTo>
                  <a:lnTo>
                    <a:pt x="6811" y="383323"/>
                  </a:lnTo>
                  <a:lnTo>
                    <a:pt x="4768" y="379703"/>
                  </a:lnTo>
                  <a:lnTo>
                    <a:pt x="3178" y="375856"/>
                  </a:lnTo>
                  <a:lnTo>
                    <a:pt x="1816" y="371783"/>
                  </a:lnTo>
                  <a:lnTo>
                    <a:pt x="908" y="367710"/>
                  </a:lnTo>
                  <a:lnTo>
                    <a:pt x="227" y="363636"/>
                  </a:lnTo>
                  <a:lnTo>
                    <a:pt x="0" y="359111"/>
                  </a:lnTo>
                  <a:lnTo>
                    <a:pt x="0" y="48877"/>
                  </a:lnTo>
                  <a:lnTo>
                    <a:pt x="227" y="44578"/>
                  </a:lnTo>
                  <a:lnTo>
                    <a:pt x="908" y="40278"/>
                  </a:lnTo>
                  <a:lnTo>
                    <a:pt x="1816" y="36205"/>
                  </a:lnTo>
                  <a:lnTo>
                    <a:pt x="3178" y="32132"/>
                  </a:lnTo>
                  <a:lnTo>
                    <a:pt x="4768" y="28285"/>
                  </a:lnTo>
                  <a:lnTo>
                    <a:pt x="6811" y="24665"/>
                  </a:lnTo>
                  <a:lnTo>
                    <a:pt x="8854" y="21044"/>
                  </a:lnTo>
                  <a:lnTo>
                    <a:pt x="11352" y="17650"/>
                  </a:lnTo>
                  <a:lnTo>
                    <a:pt x="14303" y="14708"/>
                  </a:lnTo>
                  <a:lnTo>
                    <a:pt x="17028" y="11993"/>
                  </a:lnTo>
                  <a:lnTo>
                    <a:pt x="20433" y="9504"/>
                  </a:lnTo>
                  <a:lnTo>
                    <a:pt x="23839" y="7241"/>
                  </a:lnTo>
                  <a:lnTo>
                    <a:pt x="27471" y="5204"/>
                  </a:lnTo>
                  <a:lnTo>
                    <a:pt x="31331" y="3394"/>
                  </a:lnTo>
                  <a:lnTo>
                    <a:pt x="35191" y="2036"/>
                  </a:lnTo>
                  <a:lnTo>
                    <a:pt x="39277" y="905"/>
                  </a:lnTo>
                  <a:lnTo>
                    <a:pt x="44272" y="226"/>
                  </a:lnTo>
                  <a:lnTo>
                    <a:pt x="4926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5" name="KSO_Shape"/>
            <p:cNvSpPr>
              <a:spLocks/>
            </p:cNvSpPr>
            <p:nvPr/>
          </p:nvSpPr>
          <p:spPr bwMode="auto">
            <a:xfrm>
              <a:off x="1597273" y="5391175"/>
              <a:ext cx="361200" cy="398383"/>
            </a:xfrm>
            <a:custGeom>
              <a:avLst/>
              <a:gdLst>
                <a:gd name="T0" fmla="*/ 1087103 w 2087563"/>
                <a:gd name="T1" fmla="*/ 1121484 h 2301875"/>
                <a:gd name="T2" fmla="*/ 1274364 w 2087563"/>
                <a:gd name="T3" fmla="*/ 983302 h 2301875"/>
                <a:gd name="T4" fmla="*/ 987564 w 2087563"/>
                <a:gd name="T5" fmla="*/ 1138298 h 2301875"/>
                <a:gd name="T6" fmla="*/ 625386 w 2087563"/>
                <a:gd name="T7" fmla="*/ 988031 h 2301875"/>
                <a:gd name="T8" fmla="*/ 753028 w 2087563"/>
                <a:gd name="T9" fmla="*/ 1156424 h 2301875"/>
                <a:gd name="T10" fmla="*/ 488289 w 2087563"/>
                <a:gd name="T11" fmla="*/ 1030589 h 2301875"/>
                <a:gd name="T12" fmla="*/ 606476 w 2087563"/>
                <a:gd name="T13" fmla="*/ 1085757 h 2301875"/>
                <a:gd name="T14" fmla="*/ 1663953 w 2087563"/>
                <a:gd name="T15" fmla="*/ 838990 h 2301875"/>
                <a:gd name="T16" fmla="*/ 1726412 w 2087563"/>
                <a:gd name="T17" fmla="*/ 901587 h 2301875"/>
                <a:gd name="T18" fmla="*/ 958788 w 2087563"/>
                <a:gd name="T19" fmla="*/ 1531252 h 2301875"/>
                <a:gd name="T20" fmla="*/ 1298905 w 2087563"/>
                <a:gd name="T21" fmla="*/ 1204321 h 2301875"/>
                <a:gd name="T22" fmla="*/ 1396005 w 2087563"/>
                <a:gd name="T23" fmla="*/ 1204321 h 2301875"/>
                <a:gd name="T24" fmla="*/ 1416213 w 2087563"/>
                <a:gd name="T25" fmla="*/ 1291116 h 2301875"/>
                <a:gd name="T26" fmla="*/ 1201541 w 2087563"/>
                <a:gd name="T27" fmla="*/ 1560710 h 2301875"/>
                <a:gd name="T28" fmla="*/ 1578661 w 2087563"/>
                <a:gd name="T29" fmla="*/ 905269 h 2301875"/>
                <a:gd name="T30" fmla="*/ 1637709 w 2087563"/>
                <a:gd name="T31" fmla="*/ 839515 h 2301875"/>
                <a:gd name="T32" fmla="*/ 127282 w 2087563"/>
                <a:gd name="T33" fmla="*/ 860031 h 2301875"/>
                <a:gd name="T34" fmla="*/ 510700 w 2087563"/>
                <a:gd name="T35" fmla="*/ 1603056 h 2301875"/>
                <a:gd name="T36" fmla="*/ 518574 w 2087563"/>
                <a:gd name="T37" fmla="*/ 1539142 h 2301875"/>
                <a:gd name="T38" fmla="*/ 307838 w 2087563"/>
                <a:gd name="T39" fmla="*/ 1241407 h 2301875"/>
                <a:gd name="T40" fmla="*/ 373446 w 2087563"/>
                <a:gd name="T41" fmla="*/ 1186699 h 2301875"/>
                <a:gd name="T42" fmla="*/ 725899 w 2087563"/>
                <a:gd name="T43" fmla="*/ 1463657 h 2301875"/>
                <a:gd name="T44" fmla="*/ 804367 w 2087563"/>
                <a:gd name="T45" fmla="*/ 1859235 h 2301875"/>
                <a:gd name="T46" fmla="*/ 17058 w 2087563"/>
                <a:gd name="T47" fmla="*/ 865291 h 2301875"/>
                <a:gd name="T48" fmla="*/ 1221311 w 2087563"/>
                <a:gd name="T49" fmla="*/ 720072 h 2301875"/>
                <a:gd name="T50" fmla="*/ 1341073 w 2087563"/>
                <a:gd name="T51" fmla="*/ 882686 h 2301875"/>
                <a:gd name="T52" fmla="*/ 889337 w 2087563"/>
                <a:gd name="T53" fmla="*/ 672785 h 2301875"/>
                <a:gd name="T54" fmla="*/ 1161167 w 2087563"/>
                <a:gd name="T55" fmla="*/ 704573 h 2301875"/>
                <a:gd name="T56" fmla="*/ 579950 w 2087563"/>
                <a:gd name="T57" fmla="*/ 854314 h 2301875"/>
                <a:gd name="T58" fmla="*/ 341475 w 2087563"/>
                <a:gd name="T59" fmla="*/ 796782 h 2301875"/>
                <a:gd name="T60" fmla="*/ 507987 w 2087563"/>
                <a:gd name="T61" fmla="*/ 810967 h 2301875"/>
                <a:gd name="T62" fmla="*/ 1206603 w 2087563"/>
                <a:gd name="T63" fmla="*/ 438979 h 2301875"/>
                <a:gd name="T64" fmla="*/ 1393863 w 2087563"/>
                <a:gd name="T65" fmla="*/ 546162 h 2301875"/>
                <a:gd name="T66" fmla="*/ 1163268 w 2087563"/>
                <a:gd name="T67" fmla="*/ 611575 h 2301875"/>
                <a:gd name="T68" fmla="*/ 1125185 w 2087563"/>
                <a:gd name="T69" fmla="*/ 367260 h 2301875"/>
                <a:gd name="T70" fmla="*/ 556050 w 2087563"/>
                <a:gd name="T71" fmla="*/ 579000 h 2301875"/>
                <a:gd name="T72" fmla="*/ 330182 w 2087563"/>
                <a:gd name="T73" fmla="*/ 514375 h 2301875"/>
                <a:gd name="T74" fmla="*/ 506149 w 2087563"/>
                <a:gd name="T75" fmla="*/ 468927 h 2301875"/>
                <a:gd name="T76" fmla="*/ 1124660 w 2087563"/>
                <a:gd name="T77" fmla="*/ 205172 h 2301875"/>
                <a:gd name="T78" fmla="*/ 1221836 w 2087563"/>
                <a:gd name="T79" fmla="*/ 231967 h 2301875"/>
                <a:gd name="T80" fmla="*/ 562878 w 2087563"/>
                <a:gd name="T81" fmla="*/ 180215 h 2301875"/>
                <a:gd name="T82" fmla="*/ 566555 w 2087563"/>
                <a:gd name="T83" fmla="*/ 259026 h 2301875"/>
                <a:gd name="T84" fmla="*/ 1095770 w 2087563"/>
                <a:gd name="T85" fmla="*/ 287924 h 2301875"/>
                <a:gd name="T86" fmla="*/ 971542 w 2087563"/>
                <a:gd name="T87" fmla="*/ 117691 h 2301875"/>
                <a:gd name="T88" fmla="*/ 764321 w 2087563"/>
                <a:gd name="T89" fmla="*/ 105607 h 2301875"/>
                <a:gd name="T90" fmla="*/ 647711 w 2087563"/>
                <a:gd name="T91" fmla="*/ 236959 h 2301875"/>
                <a:gd name="T92" fmla="*/ 986775 w 2087563"/>
                <a:gd name="T93" fmla="*/ 12872 h 2301875"/>
                <a:gd name="T94" fmla="*/ 1213432 w 2087563"/>
                <a:gd name="T95" fmla="*/ 108497 h 2301875"/>
                <a:gd name="T96" fmla="*/ 1385197 w 2087563"/>
                <a:gd name="T97" fmla="*/ 280043 h 2301875"/>
                <a:gd name="T98" fmla="*/ 1480534 w 2087563"/>
                <a:gd name="T99" fmla="*/ 506757 h 2301875"/>
                <a:gd name="T100" fmla="*/ 1480534 w 2087563"/>
                <a:gd name="T101" fmla="*/ 762367 h 2301875"/>
                <a:gd name="T102" fmla="*/ 1385197 w 2087563"/>
                <a:gd name="T103" fmla="*/ 989081 h 2301875"/>
                <a:gd name="T104" fmla="*/ 1213432 w 2087563"/>
                <a:gd name="T105" fmla="*/ 1160628 h 2301875"/>
                <a:gd name="T106" fmla="*/ 986775 w 2087563"/>
                <a:gd name="T107" fmla="*/ 1256514 h 2301875"/>
                <a:gd name="T108" fmla="*/ 731492 w 2087563"/>
                <a:gd name="T109" fmla="*/ 1256514 h 2301875"/>
                <a:gd name="T110" fmla="*/ 504573 w 2087563"/>
                <a:gd name="T111" fmla="*/ 1160628 h 2301875"/>
                <a:gd name="T112" fmla="*/ 333070 w 2087563"/>
                <a:gd name="T113" fmla="*/ 989081 h 2301875"/>
                <a:gd name="T114" fmla="*/ 237470 w 2087563"/>
                <a:gd name="T115" fmla="*/ 762367 h 2301875"/>
                <a:gd name="T116" fmla="*/ 237470 w 2087563"/>
                <a:gd name="T117" fmla="*/ 506757 h 2301875"/>
                <a:gd name="T118" fmla="*/ 333070 w 2087563"/>
                <a:gd name="T119" fmla="*/ 280043 h 2301875"/>
                <a:gd name="T120" fmla="*/ 504573 w 2087563"/>
                <a:gd name="T121" fmla="*/ 108497 h 2301875"/>
                <a:gd name="T122" fmla="*/ 731492 w 2087563"/>
                <a:gd name="T123" fmla="*/ 12872 h 23018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087563" h="2301875">
                  <a:moveTo>
                    <a:pt x="1411686" y="1172602"/>
                  </a:moveTo>
                  <a:lnTo>
                    <a:pt x="1405972" y="1186570"/>
                  </a:lnTo>
                  <a:lnTo>
                    <a:pt x="1400576" y="1200219"/>
                  </a:lnTo>
                  <a:lnTo>
                    <a:pt x="1394862" y="1213551"/>
                  </a:lnTo>
                  <a:lnTo>
                    <a:pt x="1389148" y="1226884"/>
                  </a:lnTo>
                  <a:lnTo>
                    <a:pt x="1383117" y="1239898"/>
                  </a:lnTo>
                  <a:lnTo>
                    <a:pt x="1377086" y="1252278"/>
                  </a:lnTo>
                  <a:lnTo>
                    <a:pt x="1370737" y="1264976"/>
                  </a:lnTo>
                  <a:lnTo>
                    <a:pt x="1364071" y="1277038"/>
                  </a:lnTo>
                  <a:lnTo>
                    <a:pt x="1357405" y="1288783"/>
                  </a:lnTo>
                  <a:lnTo>
                    <a:pt x="1350421" y="1300528"/>
                  </a:lnTo>
                  <a:lnTo>
                    <a:pt x="1343438" y="1311956"/>
                  </a:lnTo>
                  <a:lnTo>
                    <a:pt x="1336454" y="1323066"/>
                  </a:lnTo>
                  <a:lnTo>
                    <a:pt x="1329153" y="1334176"/>
                  </a:lnTo>
                  <a:lnTo>
                    <a:pt x="1321535" y="1344969"/>
                  </a:lnTo>
                  <a:lnTo>
                    <a:pt x="1313916" y="1355127"/>
                  </a:lnTo>
                  <a:lnTo>
                    <a:pt x="1306615" y="1365285"/>
                  </a:lnTo>
                  <a:lnTo>
                    <a:pt x="1324392" y="1356714"/>
                  </a:lnTo>
                  <a:lnTo>
                    <a:pt x="1341850" y="1347826"/>
                  </a:lnTo>
                  <a:lnTo>
                    <a:pt x="1359627" y="1338303"/>
                  </a:lnTo>
                  <a:lnTo>
                    <a:pt x="1376451" y="1328145"/>
                  </a:lnTo>
                  <a:lnTo>
                    <a:pt x="1393275" y="1317987"/>
                  </a:lnTo>
                  <a:lnTo>
                    <a:pt x="1409781" y="1306877"/>
                  </a:lnTo>
                  <a:lnTo>
                    <a:pt x="1425653" y="1295449"/>
                  </a:lnTo>
                  <a:lnTo>
                    <a:pt x="1441525" y="1283704"/>
                  </a:lnTo>
                  <a:lnTo>
                    <a:pt x="1456444" y="1271007"/>
                  </a:lnTo>
                  <a:lnTo>
                    <a:pt x="1471681" y="1258310"/>
                  </a:lnTo>
                  <a:lnTo>
                    <a:pt x="1485966" y="1245295"/>
                  </a:lnTo>
                  <a:lnTo>
                    <a:pt x="1500568" y="1231328"/>
                  </a:lnTo>
                  <a:lnTo>
                    <a:pt x="1514217" y="1217361"/>
                  </a:lnTo>
                  <a:lnTo>
                    <a:pt x="1527232" y="1203076"/>
                  </a:lnTo>
                  <a:lnTo>
                    <a:pt x="1540247" y="1188157"/>
                  </a:lnTo>
                  <a:lnTo>
                    <a:pt x="1552944" y="1172602"/>
                  </a:lnTo>
                  <a:lnTo>
                    <a:pt x="1411686" y="1172602"/>
                  </a:lnTo>
                  <a:close/>
                  <a:moveTo>
                    <a:pt x="1074888" y="1172602"/>
                  </a:moveTo>
                  <a:lnTo>
                    <a:pt x="1074888" y="1421153"/>
                  </a:lnTo>
                  <a:lnTo>
                    <a:pt x="1090760" y="1420201"/>
                  </a:lnTo>
                  <a:lnTo>
                    <a:pt x="1106632" y="1418614"/>
                  </a:lnTo>
                  <a:lnTo>
                    <a:pt x="1122503" y="1416709"/>
                  </a:lnTo>
                  <a:lnTo>
                    <a:pt x="1138058" y="1414487"/>
                  </a:lnTo>
                  <a:lnTo>
                    <a:pt x="1145041" y="1410361"/>
                  </a:lnTo>
                  <a:lnTo>
                    <a:pt x="1152342" y="1406551"/>
                  </a:lnTo>
                  <a:lnTo>
                    <a:pt x="1159326" y="1402107"/>
                  </a:lnTo>
                  <a:lnTo>
                    <a:pt x="1166309" y="1397346"/>
                  </a:lnTo>
                  <a:lnTo>
                    <a:pt x="1172975" y="1391949"/>
                  </a:lnTo>
                  <a:lnTo>
                    <a:pt x="1179959" y="1386871"/>
                  </a:lnTo>
                  <a:lnTo>
                    <a:pt x="1186625" y="1381474"/>
                  </a:lnTo>
                  <a:lnTo>
                    <a:pt x="1193609" y="1375443"/>
                  </a:lnTo>
                  <a:lnTo>
                    <a:pt x="1200275" y="1369729"/>
                  </a:lnTo>
                  <a:lnTo>
                    <a:pt x="1206623" y="1363380"/>
                  </a:lnTo>
                  <a:lnTo>
                    <a:pt x="1219956" y="1350048"/>
                  </a:lnTo>
                  <a:lnTo>
                    <a:pt x="1232336" y="1336081"/>
                  </a:lnTo>
                  <a:lnTo>
                    <a:pt x="1244716" y="1321162"/>
                  </a:lnTo>
                  <a:lnTo>
                    <a:pt x="1256778" y="1305290"/>
                  </a:lnTo>
                  <a:lnTo>
                    <a:pt x="1268206" y="1288783"/>
                  </a:lnTo>
                  <a:lnTo>
                    <a:pt x="1279633" y="1271007"/>
                  </a:lnTo>
                  <a:lnTo>
                    <a:pt x="1290426" y="1252913"/>
                  </a:lnTo>
                  <a:lnTo>
                    <a:pt x="1300901" y="1233867"/>
                  </a:lnTo>
                  <a:lnTo>
                    <a:pt x="1311059" y="1214504"/>
                  </a:lnTo>
                  <a:lnTo>
                    <a:pt x="1320582" y="1193871"/>
                  </a:lnTo>
                  <a:lnTo>
                    <a:pt x="1329788" y="1172602"/>
                  </a:lnTo>
                  <a:lnTo>
                    <a:pt x="1074888" y="1172602"/>
                  </a:lnTo>
                  <a:close/>
                  <a:moveTo>
                    <a:pt x="746661" y="1172602"/>
                  </a:moveTo>
                  <a:lnTo>
                    <a:pt x="755867" y="1193871"/>
                  </a:lnTo>
                  <a:lnTo>
                    <a:pt x="765390" y="1214504"/>
                  </a:lnTo>
                  <a:lnTo>
                    <a:pt x="775865" y="1233867"/>
                  </a:lnTo>
                  <a:lnTo>
                    <a:pt x="786023" y="1252913"/>
                  </a:lnTo>
                  <a:lnTo>
                    <a:pt x="797133" y="1271007"/>
                  </a:lnTo>
                  <a:lnTo>
                    <a:pt x="808243" y="1288783"/>
                  </a:lnTo>
                  <a:lnTo>
                    <a:pt x="819988" y="1305290"/>
                  </a:lnTo>
                  <a:lnTo>
                    <a:pt x="831734" y="1321162"/>
                  </a:lnTo>
                  <a:lnTo>
                    <a:pt x="843796" y="1336081"/>
                  </a:lnTo>
                  <a:lnTo>
                    <a:pt x="856811" y="1350048"/>
                  </a:lnTo>
                  <a:lnTo>
                    <a:pt x="869826" y="1363380"/>
                  </a:lnTo>
                  <a:lnTo>
                    <a:pt x="876492" y="1369729"/>
                  </a:lnTo>
                  <a:lnTo>
                    <a:pt x="882840" y="1375443"/>
                  </a:lnTo>
                  <a:lnTo>
                    <a:pt x="889507" y="1381474"/>
                  </a:lnTo>
                  <a:lnTo>
                    <a:pt x="896173" y="1386871"/>
                  </a:lnTo>
                  <a:lnTo>
                    <a:pt x="903156" y="1391949"/>
                  </a:lnTo>
                  <a:lnTo>
                    <a:pt x="910140" y="1397346"/>
                  </a:lnTo>
                  <a:lnTo>
                    <a:pt x="916806" y="1402107"/>
                  </a:lnTo>
                  <a:lnTo>
                    <a:pt x="924424" y="1406551"/>
                  </a:lnTo>
                  <a:lnTo>
                    <a:pt x="931408" y="1410361"/>
                  </a:lnTo>
                  <a:lnTo>
                    <a:pt x="938391" y="1414487"/>
                  </a:lnTo>
                  <a:lnTo>
                    <a:pt x="953628" y="1416709"/>
                  </a:lnTo>
                  <a:lnTo>
                    <a:pt x="969500" y="1418614"/>
                  </a:lnTo>
                  <a:lnTo>
                    <a:pt x="985372" y="1420201"/>
                  </a:lnTo>
                  <a:lnTo>
                    <a:pt x="1001243" y="1421153"/>
                  </a:lnTo>
                  <a:lnTo>
                    <a:pt x="1001243" y="1172602"/>
                  </a:lnTo>
                  <a:lnTo>
                    <a:pt x="746661" y="1172602"/>
                  </a:lnTo>
                  <a:close/>
                  <a:moveTo>
                    <a:pt x="523822" y="1172602"/>
                  </a:moveTo>
                  <a:lnTo>
                    <a:pt x="536202" y="1188157"/>
                  </a:lnTo>
                  <a:lnTo>
                    <a:pt x="548900" y="1203076"/>
                  </a:lnTo>
                  <a:lnTo>
                    <a:pt x="562232" y="1217361"/>
                  </a:lnTo>
                  <a:lnTo>
                    <a:pt x="576199" y="1231328"/>
                  </a:lnTo>
                  <a:lnTo>
                    <a:pt x="590166" y="1245295"/>
                  </a:lnTo>
                  <a:lnTo>
                    <a:pt x="604768" y="1258310"/>
                  </a:lnTo>
                  <a:lnTo>
                    <a:pt x="619687" y="1271007"/>
                  </a:lnTo>
                  <a:lnTo>
                    <a:pt x="634924" y="1283704"/>
                  </a:lnTo>
                  <a:lnTo>
                    <a:pt x="650796" y="1295449"/>
                  </a:lnTo>
                  <a:lnTo>
                    <a:pt x="666668" y="1306877"/>
                  </a:lnTo>
                  <a:lnTo>
                    <a:pt x="683174" y="1317987"/>
                  </a:lnTo>
                  <a:lnTo>
                    <a:pt x="699681" y="1328145"/>
                  </a:lnTo>
                  <a:lnTo>
                    <a:pt x="717140" y="1338303"/>
                  </a:lnTo>
                  <a:lnTo>
                    <a:pt x="734281" y="1347826"/>
                  </a:lnTo>
                  <a:lnTo>
                    <a:pt x="752058" y="1356714"/>
                  </a:lnTo>
                  <a:lnTo>
                    <a:pt x="770151" y="1365285"/>
                  </a:lnTo>
                  <a:lnTo>
                    <a:pt x="762533" y="1355127"/>
                  </a:lnTo>
                  <a:lnTo>
                    <a:pt x="754597" y="1344969"/>
                  </a:lnTo>
                  <a:lnTo>
                    <a:pt x="747296" y="1334176"/>
                  </a:lnTo>
                  <a:lnTo>
                    <a:pt x="739995" y="1323066"/>
                  </a:lnTo>
                  <a:lnTo>
                    <a:pt x="733011" y="1311956"/>
                  </a:lnTo>
                  <a:lnTo>
                    <a:pt x="726028" y="1300528"/>
                  </a:lnTo>
                  <a:lnTo>
                    <a:pt x="719362" y="1288783"/>
                  </a:lnTo>
                  <a:lnTo>
                    <a:pt x="712378" y="1277038"/>
                  </a:lnTo>
                  <a:lnTo>
                    <a:pt x="706030" y="1264976"/>
                  </a:lnTo>
                  <a:lnTo>
                    <a:pt x="699681" y="1252278"/>
                  </a:lnTo>
                  <a:lnTo>
                    <a:pt x="693650" y="1239898"/>
                  </a:lnTo>
                  <a:lnTo>
                    <a:pt x="687301" y="1226884"/>
                  </a:lnTo>
                  <a:lnTo>
                    <a:pt x="681587" y="1213551"/>
                  </a:lnTo>
                  <a:lnTo>
                    <a:pt x="675873" y="1200219"/>
                  </a:lnTo>
                  <a:lnTo>
                    <a:pt x="670159" y="1186570"/>
                  </a:lnTo>
                  <a:lnTo>
                    <a:pt x="665080" y="1172602"/>
                  </a:lnTo>
                  <a:lnTo>
                    <a:pt x="523822" y="1172602"/>
                  </a:lnTo>
                  <a:close/>
                  <a:moveTo>
                    <a:pt x="1997481" y="1012825"/>
                  </a:moveTo>
                  <a:lnTo>
                    <a:pt x="2002239" y="1013143"/>
                  </a:lnTo>
                  <a:lnTo>
                    <a:pt x="2006679" y="1013461"/>
                  </a:lnTo>
                  <a:lnTo>
                    <a:pt x="2011120" y="1013779"/>
                  </a:lnTo>
                  <a:lnTo>
                    <a:pt x="2015561" y="1014414"/>
                  </a:lnTo>
                  <a:lnTo>
                    <a:pt x="2020001" y="1015685"/>
                  </a:lnTo>
                  <a:lnTo>
                    <a:pt x="2024442" y="1016639"/>
                  </a:lnTo>
                  <a:lnTo>
                    <a:pt x="2032372" y="1020135"/>
                  </a:lnTo>
                  <a:lnTo>
                    <a:pt x="2040619" y="1023631"/>
                  </a:lnTo>
                  <a:lnTo>
                    <a:pt x="2047914" y="1028080"/>
                  </a:lnTo>
                  <a:lnTo>
                    <a:pt x="2054892" y="1033483"/>
                  </a:lnTo>
                  <a:lnTo>
                    <a:pt x="2061236" y="1039204"/>
                  </a:lnTo>
                  <a:lnTo>
                    <a:pt x="2066946" y="1045560"/>
                  </a:lnTo>
                  <a:lnTo>
                    <a:pt x="2072338" y="1052552"/>
                  </a:lnTo>
                  <a:lnTo>
                    <a:pt x="2076778" y="1059861"/>
                  </a:lnTo>
                  <a:lnTo>
                    <a:pt x="2080268" y="1068125"/>
                  </a:lnTo>
                  <a:lnTo>
                    <a:pt x="2083757" y="1076070"/>
                  </a:lnTo>
                  <a:lnTo>
                    <a:pt x="2084708" y="1080519"/>
                  </a:lnTo>
                  <a:lnTo>
                    <a:pt x="2085977" y="1084969"/>
                  </a:lnTo>
                  <a:lnTo>
                    <a:pt x="2086611" y="1089418"/>
                  </a:lnTo>
                  <a:lnTo>
                    <a:pt x="2086929" y="1093867"/>
                  </a:lnTo>
                  <a:lnTo>
                    <a:pt x="2087246" y="1098635"/>
                  </a:lnTo>
                  <a:lnTo>
                    <a:pt x="2087563" y="1103084"/>
                  </a:lnTo>
                  <a:lnTo>
                    <a:pt x="2087563" y="1647816"/>
                  </a:lnTo>
                  <a:lnTo>
                    <a:pt x="2087563" y="1676419"/>
                  </a:lnTo>
                  <a:lnTo>
                    <a:pt x="2062505" y="1710425"/>
                  </a:lnTo>
                  <a:lnTo>
                    <a:pt x="1627954" y="2301875"/>
                  </a:lnTo>
                  <a:lnTo>
                    <a:pt x="1111250" y="2301875"/>
                  </a:lnTo>
                  <a:lnTo>
                    <a:pt x="1115373" y="2246576"/>
                  </a:lnTo>
                  <a:lnTo>
                    <a:pt x="1140432" y="1924313"/>
                  </a:lnTo>
                  <a:lnTo>
                    <a:pt x="1141383" y="1909376"/>
                  </a:lnTo>
                  <a:lnTo>
                    <a:pt x="1143286" y="1898252"/>
                  </a:lnTo>
                  <a:lnTo>
                    <a:pt x="1145824" y="1887129"/>
                  </a:lnTo>
                  <a:lnTo>
                    <a:pt x="1150582" y="1871874"/>
                  </a:lnTo>
                  <a:lnTo>
                    <a:pt x="1155657" y="1857572"/>
                  </a:lnTo>
                  <a:lnTo>
                    <a:pt x="1158829" y="1850263"/>
                  </a:lnTo>
                  <a:lnTo>
                    <a:pt x="1161683" y="1843271"/>
                  </a:lnTo>
                  <a:lnTo>
                    <a:pt x="1168662" y="1829923"/>
                  </a:lnTo>
                  <a:lnTo>
                    <a:pt x="1175640" y="1816892"/>
                  </a:lnTo>
                  <a:lnTo>
                    <a:pt x="1179446" y="1810218"/>
                  </a:lnTo>
                  <a:lnTo>
                    <a:pt x="1182935" y="1804180"/>
                  </a:lnTo>
                  <a:lnTo>
                    <a:pt x="1187059" y="1797824"/>
                  </a:lnTo>
                  <a:lnTo>
                    <a:pt x="1191499" y="1791785"/>
                  </a:lnTo>
                  <a:lnTo>
                    <a:pt x="1200698" y="1780026"/>
                  </a:lnTo>
                  <a:lnTo>
                    <a:pt x="1210531" y="1768585"/>
                  </a:lnTo>
                  <a:lnTo>
                    <a:pt x="1220364" y="1757461"/>
                  </a:lnTo>
                  <a:lnTo>
                    <a:pt x="1230514" y="1746973"/>
                  </a:lnTo>
                  <a:lnTo>
                    <a:pt x="1237492" y="1740299"/>
                  </a:lnTo>
                  <a:lnTo>
                    <a:pt x="1244153" y="1734261"/>
                  </a:lnTo>
                  <a:lnTo>
                    <a:pt x="1257158" y="1723137"/>
                  </a:lnTo>
                  <a:lnTo>
                    <a:pt x="1361196" y="1633832"/>
                  </a:lnTo>
                  <a:lnTo>
                    <a:pt x="1569908" y="1455221"/>
                  </a:lnTo>
                  <a:lnTo>
                    <a:pt x="1575934" y="1450454"/>
                  </a:lnTo>
                  <a:lnTo>
                    <a:pt x="1582913" y="1446004"/>
                  </a:lnTo>
                  <a:lnTo>
                    <a:pt x="1589891" y="1442191"/>
                  </a:lnTo>
                  <a:lnTo>
                    <a:pt x="1597503" y="1439013"/>
                  </a:lnTo>
                  <a:lnTo>
                    <a:pt x="1604799" y="1436788"/>
                  </a:lnTo>
                  <a:lnTo>
                    <a:pt x="1612411" y="1434881"/>
                  </a:lnTo>
                  <a:lnTo>
                    <a:pt x="1620341" y="1433928"/>
                  </a:lnTo>
                  <a:lnTo>
                    <a:pt x="1627954" y="1433610"/>
                  </a:lnTo>
                  <a:lnTo>
                    <a:pt x="1636201" y="1433928"/>
                  </a:lnTo>
                  <a:lnTo>
                    <a:pt x="1643813" y="1434881"/>
                  </a:lnTo>
                  <a:lnTo>
                    <a:pt x="1651426" y="1436470"/>
                  </a:lnTo>
                  <a:lnTo>
                    <a:pt x="1659038" y="1439013"/>
                  </a:lnTo>
                  <a:lnTo>
                    <a:pt x="1666651" y="1441873"/>
                  </a:lnTo>
                  <a:lnTo>
                    <a:pt x="1673629" y="1445687"/>
                  </a:lnTo>
                  <a:lnTo>
                    <a:pt x="1680607" y="1450136"/>
                  </a:lnTo>
                  <a:lnTo>
                    <a:pt x="1687268" y="1455221"/>
                  </a:lnTo>
                  <a:lnTo>
                    <a:pt x="1690757" y="1458717"/>
                  </a:lnTo>
                  <a:lnTo>
                    <a:pt x="1693929" y="1461895"/>
                  </a:lnTo>
                  <a:lnTo>
                    <a:pt x="1696784" y="1465073"/>
                  </a:lnTo>
                  <a:lnTo>
                    <a:pt x="1699956" y="1468569"/>
                  </a:lnTo>
                  <a:lnTo>
                    <a:pt x="1702494" y="1472383"/>
                  </a:lnTo>
                  <a:lnTo>
                    <a:pt x="1705031" y="1475879"/>
                  </a:lnTo>
                  <a:lnTo>
                    <a:pt x="1709472" y="1483824"/>
                  </a:lnTo>
                  <a:lnTo>
                    <a:pt x="1712961" y="1491770"/>
                  </a:lnTo>
                  <a:lnTo>
                    <a:pt x="1715498" y="1500033"/>
                  </a:lnTo>
                  <a:lnTo>
                    <a:pt x="1717401" y="1508296"/>
                  </a:lnTo>
                  <a:lnTo>
                    <a:pt x="1718670" y="1517195"/>
                  </a:lnTo>
                  <a:lnTo>
                    <a:pt x="1718987" y="1525776"/>
                  </a:lnTo>
                  <a:lnTo>
                    <a:pt x="1718353" y="1534674"/>
                  </a:lnTo>
                  <a:lnTo>
                    <a:pt x="1717084" y="1543255"/>
                  </a:lnTo>
                  <a:lnTo>
                    <a:pt x="1714547" y="1551518"/>
                  </a:lnTo>
                  <a:lnTo>
                    <a:pt x="1711692" y="1560099"/>
                  </a:lnTo>
                  <a:lnTo>
                    <a:pt x="1709789" y="1564231"/>
                  </a:lnTo>
                  <a:lnTo>
                    <a:pt x="1707569" y="1568362"/>
                  </a:lnTo>
                  <a:lnTo>
                    <a:pt x="1705348" y="1571858"/>
                  </a:lnTo>
                  <a:lnTo>
                    <a:pt x="1702811" y="1575990"/>
                  </a:lnTo>
                  <a:lnTo>
                    <a:pt x="1700273" y="1579804"/>
                  </a:lnTo>
                  <a:lnTo>
                    <a:pt x="1697101" y="1582982"/>
                  </a:lnTo>
                  <a:lnTo>
                    <a:pt x="1552779" y="1752376"/>
                  </a:lnTo>
                  <a:lnTo>
                    <a:pt x="1463649" y="1856937"/>
                  </a:lnTo>
                  <a:lnTo>
                    <a:pt x="1460794" y="1859797"/>
                  </a:lnTo>
                  <a:lnTo>
                    <a:pt x="1458257" y="1863611"/>
                  </a:lnTo>
                  <a:lnTo>
                    <a:pt x="1456354" y="1866789"/>
                  </a:lnTo>
                  <a:lnTo>
                    <a:pt x="1454768" y="1870603"/>
                  </a:lnTo>
                  <a:lnTo>
                    <a:pt x="1453499" y="1874099"/>
                  </a:lnTo>
                  <a:lnTo>
                    <a:pt x="1452547" y="1878230"/>
                  </a:lnTo>
                  <a:lnTo>
                    <a:pt x="1452230" y="1882044"/>
                  </a:lnTo>
                  <a:lnTo>
                    <a:pt x="1452230" y="1885858"/>
                  </a:lnTo>
                  <a:lnTo>
                    <a:pt x="1452230" y="1889989"/>
                  </a:lnTo>
                  <a:lnTo>
                    <a:pt x="1452547" y="1893803"/>
                  </a:lnTo>
                  <a:lnTo>
                    <a:pt x="1453499" y="1897935"/>
                  </a:lnTo>
                  <a:lnTo>
                    <a:pt x="1454450" y="1901748"/>
                  </a:lnTo>
                  <a:lnTo>
                    <a:pt x="1456671" y="1909694"/>
                  </a:lnTo>
                  <a:lnTo>
                    <a:pt x="1459525" y="1917003"/>
                  </a:lnTo>
                  <a:lnTo>
                    <a:pt x="1463014" y="1924313"/>
                  </a:lnTo>
                  <a:lnTo>
                    <a:pt x="1466504" y="1930987"/>
                  </a:lnTo>
                  <a:lnTo>
                    <a:pt x="1470310" y="1937026"/>
                  </a:lnTo>
                  <a:lnTo>
                    <a:pt x="1473799" y="1942111"/>
                  </a:lnTo>
                  <a:lnTo>
                    <a:pt x="1479191" y="1949420"/>
                  </a:lnTo>
                  <a:lnTo>
                    <a:pt x="1481094" y="1951963"/>
                  </a:lnTo>
                  <a:lnTo>
                    <a:pt x="1907399" y="1605864"/>
                  </a:lnTo>
                  <a:lnTo>
                    <a:pt x="1907399" y="1103084"/>
                  </a:lnTo>
                  <a:lnTo>
                    <a:pt x="1907399" y="1098635"/>
                  </a:lnTo>
                  <a:lnTo>
                    <a:pt x="1908033" y="1093867"/>
                  </a:lnTo>
                  <a:lnTo>
                    <a:pt x="1908350" y="1089418"/>
                  </a:lnTo>
                  <a:lnTo>
                    <a:pt x="1909302" y="1084969"/>
                  </a:lnTo>
                  <a:lnTo>
                    <a:pt x="1910253" y="1080519"/>
                  </a:lnTo>
                  <a:lnTo>
                    <a:pt x="1911522" y="1076070"/>
                  </a:lnTo>
                  <a:lnTo>
                    <a:pt x="1914694" y="1068125"/>
                  </a:lnTo>
                  <a:lnTo>
                    <a:pt x="1918183" y="1059861"/>
                  </a:lnTo>
                  <a:lnTo>
                    <a:pt x="1922624" y="1052552"/>
                  </a:lnTo>
                  <a:lnTo>
                    <a:pt x="1927699" y="1045560"/>
                  </a:lnTo>
                  <a:lnTo>
                    <a:pt x="1933726" y="1039204"/>
                  </a:lnTo>
                  <a:lnTo>
                    <a:pt x="1940069" y="1033483"/>
                  </a:lnTo>
                  <a:lnTo>
                    <a:pt x="1947048" y="1028080"/>
                  </a:lnTo>
                  <a:lnTo>
                    <a:pt x="1954343" y="1023631"/>
                  </a:lnTo>
                  <a:lnTo>
                    <a:pt x="1962590" y="1020135"/>
                  </a:lnTo>
                  <a:lnTo>
                    <a:pt x="1970520" y="1016639"/>
                  </a:lnTo>
                  <a:lnTo>
                    <a:pt x="1974960" y="1015685"/>
                  </a:lnTo>
                  <a:lnTo>
                    <a:pt x="1979401" y="1014414"/>
                  </a:lnTo>
                  <a:lnTo>
                    <a:pt x="1983842" y="1013779"/>
                  </a:lnTo>
                  <a:lnTo>
                    <a:pt x="1988282" y="1013461"/>
                  </a:lnTo>
                  <a:lnTo>
                    <a:pt x="1992723" y="1013143"/>
                  </a:lnTo>
                  <a:lnTo>
                    <a:pt x="1997481" y="1012825"/>
                  </a:lnTo>
                  <a:close/>
                  <a:moveTo>
                    <a:pt x="90082" y="1012825"/>
                  </a:moveTo>
                  <a:lnTo>
                    <a:pt x="94523" y="1013143"/>
                  </a:lnTo>
                  <a:lnTo>
                    <a:pt x="99281" y="1013461"/>
                  </a:lnTo>
                  <a:lnTo>
                    <a:pt x="103721" y="1013779"/>
                  </a:lnTo>
                  <a:lnTo>
                    <a:pt x="108162" y="1014414"/>
                  </a:lnTo>
                  <a:lnTo>
                    <a:pt x="112603" y="1015685"/>
                  </a:lnTo>
                  <a:lnTo>
                    <a:pt x="117043" y="1016639"/>
                  </a:lnTo>
                  <a:lnTo>
                    <a:pt x="125290" y="1020135"/>
                  </a:lnTo>
                  <a:lnTo>
                    <a:pt x="133220" y="1023631"/>
                  </a:lnTo>
                  <a:lnTo>
                    <a:pt x="140515" y="1028080"/>
                  </a:lnTo>
                  <a:lnTo>
                    <a:pt x="147494" y="1033483"/>
                  </a:lnTo>
                  <a:lnTo>
                    <a:pt x="153838" y="1039204"/>
                  </a:lnTo>
                  <a:lnTo>
                    <a:pt x="159864" y="1045560"/>
                  </a:lnTo>
                  <a:lnTo>
                    <a:pt x="164939" y="1052552"/>
                  </a:lnTo>
                  <a:lnTo>
                    <a:pt x="169380" y="1059861"/>
                  </a:lnTo>
                  <a:lnTo>
                    <a:pt x="173186" y="1068125"/>
                  </a:lnTo>
                  <a:lnTo>
                    <a:pt x="176358" y="1076070"/>
                  </a:lnTo>
                  <a:lnTo>
                    <a:pt x="177310" y="1080519"/>
                  </a:lnTo>
                  <a:lnTo>
                    <a:pt x="178578" y="1084969"/>
                  </a:lnTo>
                  <a:lnTo>
                    <a:pt x="179213" y="1089418"/>
                  </a:lnTo>
                  <a:lnTo>
                    <a:pt x="179530" y="1093867"/>
                  </a:lnTo>
                  <a:lnTo>
                    <a:pt x="180164" y="1098635"/>
                  </a:lnTo>
                  <a:lnTo>
                    <a:pt x="180482" y="1103084"/>
                  </a:lnTo>
                  <a:lnTo>
                    <a:pt x="180482" y="1605864"/>
                  </a:lnTo>
                  <a:lnTo>
                    <a:pt x="606151" y="1951963"/>
                  </a:lnTo>
                  <a:lnTo>
                    <a:pt x="608372" y="1949420"/>
                  </a:lnTo>
                  <a:lnTo>
                    <a:pt x="614081" y="1942111"/>
                  </a:lnTo>
                  <a:lnTo>
                    <a:pt x="617253" y="1937026"/>
                  </a:lnTo>
                  <a:lnTo>
                    <a:pt x="621059" y="1930987"/>
                  </a:lnTo>
                  <a:lnTo>
                    <a:pt x="624548" y="1924313"/>
                  </a:lnTo>
                  <a:lnTo>
                    <a:pt x="628038" y="1917003"/>
                  </a:lnTo>
                  <a:lnTo>
                    <a:pt x="630892" y="1909694"/>
                  </a:lnTo>
                  <a:lnTo>
                    <a:pt x="633113" y="1901748"/>
                  </a:lnTo>
                  <a:lnTo>
                    <a:pt x="634064" y="1897935"/>
                  </a:lnTo>
                  <a:lnTo>
                    <a:pt x="635016" y="1893803"/>
                  </a:lnTo>
                  <a:lnTo>
                    <a:pt x="635333" y="1889989"/>
                  </a:lnTo>
                  <a:lnTo>
                    <a:pt x="635333" y="1885858"/>
                  </a:lnTo>
                  <a:lnTo>
                    <a:pt x="635333" y="1882044"/>
                  </a:lnTo>
                  <a:lnTo>
                    <a:pt x="635016" y="1878230"/>
                  </a:lnTo>
                  <a:lnTo>
                    <a:pt x="634064" y="1874099"/>
                  </a:lnTo>
                  <a:lnTo>
                    <a:pt x="632795" y="1870603"/>
                  </a:lnTo>
                  <a:lnTo>
                    <a:pt x="631210" y="1866789"/>
                  </a:lnTo>
                  <a:lnTo>
                    <a:pt x="629306" y="1863611"/>
                  </a:lnTo>
                  <a:lnTo>
                    <a:pt x="626769" y="1859797"/>
                  </a:lnTo>
                  <a:lnTo>
                    <a:pt x="623914" y="1856937"/>
                  </a:lnTo>
                  <a:lnTo>
                    <a:pt x="534784" y="1752376"/>
                  </a:lnTo>
                  <a:lnTo>
                    <a:pt x="390462" y="1582982"/>
                  </a:lnTo>
                  <a:lnTo>
                    <a:pt x="387290" y="1579804"/>
                  </a:lnTo>
                  <a:lnTo>
                    <a:pt x="384752" y="1575990"/>
                  </a:lnTo>
                  <a:lnTo>
                    <a:pt x="382215" y="1571858"/>
                  </a:lnTo>
                  <a:lnTo>
                    <a:pt x="379994" y="1568362"/>
                  </a:lnTo>
                  <a:lnTo>
                    <a:pt x="377774" y="1564231"/>
                  </a:lnTo>
                  <a:lnTo>
                    <a:pt x="375871" y="1560099"/>
                  </a:lnTo>
                  <a:lnTo>
                    <a:pt x="373016" y="1551518"/>
                  </a:lnTo>
                  <a:lnTo>
                    <a:pt x="370479" y="1543255"/>
                  </a:lnTo>
                  <a:lnTo>
                    <a:pt x="369210" y="1534674"/>
                  </a:lnTo>
                  <a:lnTo>
                    <a:pt x="368576" y="1525776"/>
                  </a:lnTo>
                  <a:lnTo>
                    <a:pt x="368893" y="1517195"/>
                  </a:lnTo>
                  <a:lnTo>
                    <a:pt x="370162" y="1508296"/>
                  </a:lnTo>
                  <a:lnTo>
                    <a:pt x="372065" y="1500033"/>
                  </a:lnTo>
                  <a:lnTo>
                    <a:pt x="374602" y="1491770"/>
                  </a:lnTo>
                  <a:lnTo>
                    <a:pt x="378091" y="1483824"/>
                  </a:lnTo>
                  <a:lnTo>
                    <a:pt x="382532" y="1475879"/>
                  </a:lnTo>
                  <a:lnTo>
                    <a:pt x="384752" y="1472383"/>
                  </a:lnTo>
                  <a:lnTo>
                    <a:pt x="387924" y="1468569"/>
                  </a:lnTo>
                  <a:lnTo>
                    <a:pt x="390462" y="1465073"/>
                  </a:lnTo>
                  <a:lnTo>
                    <a:pt x="393634" y="1461895"/>
                  </a:lnTo>
                  <a:lnTo>
                    <a:pt x="397123" y="1458717"/>
                  </a:lnTo>
                  <a:lnTo>
                    <a:pt x="400295" y="1455221"/>
                  </a:lnTo>
                  <a:lnTo>
                    <a:pt x="406956" y="1450136"/>
                  </a:lnTo>
                  <a:lnTo>
                    <a:pt x="413934" y="1445687"/>
                  </a:lnTo>
                  <a:lnTo>
                    <a:pt x="420912" y="1441873"/>
                  </a:lnTo>
                  <a:lnTo>
                    <a:pt x="428207" y="1439013"/>
                  </a:lnTo>
                  <a:lnTo>
                    <a:pt x="436137" y="1436470"/>
                  </a:lnTo>
                  <a:lnTo>
                    <a:pt x="443750" y="1434881"/>
                  </a:lnTo>
                  <a:lnTo>
                    <a:pt x="451362" y="1433928"/>
                  </a:lnTo>
                  <a:lnTo>
                    <a:pt x="459609" y="1433610"/>
                  </a:lnTo>
                  <a:lnTo>
                    <a:pt x="467222" y="1433928"/>
                  </a:lnTo>
                  <a:lnTo>
                    <a:pt x="475152" y="1434881"/>
                  </a:lnTo>
                  <a:lnTo>
                    <a:pt x="482764" y="1436788"/>
                  </a:lnTo>
                  <a:lnTo>
                    <a:pt x="490060" y="1439013"/>
                  </a:lnTo>
                  <a:lnTo>
                    <a:pt x="497672" y="1442191"/>
                  </a:lnTo>
                  <a:lnTo>
                    <a:pt x="504650" y="1446004"/>
                  </a:lnTo>
                  <a:lnTo>
                    <a:pt x="511629" y="1450454"/>
                  </a:lnTo>
                  <a:lnTo>
                    <a:pt x="517655" y="1455221"/>
                  </a:lnTo>
                  <a:lnTo>
                    <a:pt x="726367" y="1633832"/>
                  </a:lnTo>
                  <a:lnTo>
                    <a:pt x="830405" y="1723137"/>
                  </a:lnTo>
                  <a:lnTo>
                    <a:pt x="843410" y="1734261"/>
                  </a:lnTo>
                  <a:lnTo>
                    <a:pt x="850071" y="1740299"/>
                  </a:lnTo>
                  <a:lnTo>
                    <a:pt x="857366" y="1746973"/>
                  </a:lnTo>
                  <a:lnTo>
                    <a:pt x="867517" y="1757461"/>
                  </a:lnTo>
                  <a:lnTo>
                    <a:pt x="877350" y="1768585"/>
                  </a:lnTo>
                  <a:lnTo>
                    <a:pt x="886865" y="1780026"/>
                  </a:lnTo>
                  <a:lnTo>
                    <a:pt x="896064" y="1791785"/>
                  </a:lnTo>
                  <a:lnTo>
                    <a:pt x="900504" y="1797824"/>
                  </a:lnTo>
                  <a:lnTo>
                    <a:pt x="904628" y="1804180"/>
                  </a:lnTo>
                  <a:lnTo>
                    <a:pt x="908117" y="1810218"/>
                  </a:lnTo>
                  <a:lnTo>
                    <a:pt x="911923" y="1816892"/>
                  </a:lnTo>
                  <a:lnTo>
                    <a:pt x="918902" y="1829923"/>
                  </a:lnTo>
                  <a:lnTo>
                    <a:pt x="925880" y="1843271"/>
                  </a:lnTo>
                  <a:lnTo>
                    <a:pt x="929369" y="1850263"/>
                  </a:lnTo>
                  <a:lnTo>
                    <a:pt x="931906" y="1857572"/>
                  </a:lnTo>
                  <a:lnTo>
                    <a:pt x="936981" y="1871874"/>
                  </a:lnTo>
                  <a:lnTo>
                    <a:pt x="941739" y="1887129"/>
                  </a:lnTo>
                  <a:lnTo>
                    <a:pt x="944277" y="1898252"/>
                  </a:lnTo>
                  <a:lnTo>
                    <a:pt x="946180" y="1909376"/>
                  </a:lnTo>
                  <a:lnTo>
                    <a:pt x="946814" y="1924313"/>
                  </a:lnTo>
                  <a:lnTo>
                    <a:pt x="972190" y="2246576"/>
                  </a:lnTo>
                  <a:lnTo>
                    <a:pt x="976313" y="2301875"/>
                  </a:lnTo>
                  <a:lnTo>
                    <a:pt x="459609" y="2301875"/>
                  </a:lnTo>
                  <a:lnTo>
                    <a:pt x="25058" y="1710425"/>
                  </a:lnTo>
                  <a:lnTo>
                    <a:pt x="0" y="1676419"/>
                  </a:lnTo>
                  <a:lnTo>
                    <a:pt x="0" y="1647816"/>
                  </a:lnTo>
                  <a:lnTo>
                    <a:pt x="0" y="1103084"/>
                  </a:lnTo>
                  <a:lnTo>
                    <a:pt x="317" y="1098635"/>
                  </a:lnTo>
                  <a:lnTo>
                    <a:pt x="634" y="1093867"/>
                  </a:lnTo>
                  <a:lnTo>
                    <a:pt x="952" y="1089418"/>
                  </a:lnTo>
                  <a:lnTo>
                    <a:pt x="1903" y="1084969"/>
                  </a:lnTo>
                  <a:lnTo>
                    <a:pt x="2855" y="1080519"/>
                  </a:lnTo>
                  <a:lnTo>
                    <a:pt x="3806" y="1076070"/>
                  </a:lnTo>
                  <a:lnTo>
                    <a:pt x="7295" y="1068125"/>
                  </a:lnTo>
                  <a:lnTo>
                    <a:pt x="11102" y="1059861"/>
                  </a:lnTo>
                  <a:lnTo>
                    <a:pt x="15225" y="1052552"/>
                  </a:lnTo>
                  <a:lnTo>
                    <a:pt x="20617" y="1045560"/>
                  </a:lnTo>
                  <a:lnTo>
                    <a:pt x="26327" y="1039204"/>
                  </a:lnTo>
                  <a:lnTo>
                    <a:pt x="32671" y="1033483"/>
                  </a:lnTo>
                  <a:lnTo>
                    <a:pt x="39649" y="1028080"/>
                  </a:lnTo>
                  <a:lnTo>
                    <a:pt x="46944" y="1023631"/>
                  </a:lnTo>
                  <a:lnTo>
                    <a:pt x="55191" y="1020135"/>
                  </a:lnTo>
                  <a:lnTo>
                    <a:pt x="63121" y="1016639"/>
                  </a:lnTo>
                  <a:lnTo>
                    <a:pt x="67562" y="1015685"/>
                  </a:lnTo>
                  <a:lnTo>
                    <a:pt x="72002" y="1014414"/>
                  </a:lnTo>
                  <a:lnTo>
                    <a:pt x="76443" y="1013779"/>
                  </a:lnTo>
                  <a:lnTo>
                    <a:pt x="80884" y="1013461"/>
                  </a:lnTo>
                  <a:lnTo>
                    <a:pt x="85324" y="1013143"/>
                  </a:lnTo>
                  <a:lnTo>
                    <a:pt x="90082" y="1012825"/>
                  </a:lnTo>
                  <a:close/>
                  <a:moveTo>
                    <a:pt x="1479299" y="812949"/>
                  </a:moveTo>
                  <a:lnTo>
                    <a:pt x="1478664" y="831995"/>
                  </a:lnTo>
                  <a:lnTo>
                    <a:pt x="1477712" y="850724"/>
                  </a:lnTo>
                  <a:lnTo>
                    <a:pt x="1476125" y="870087"/>
                  </a:lnTo>
                  <a:lnTo>
                    <a:pt x="1474538" y="888816"/>
                  </a:lnTo>
                  <a:lnTo>
                    <a:pt x="1472951" y="907227"/>
                  </a:lnTo>
                  <a:lnTo>
                    <a:pt x="1470729" y="925638"/>
                  </a:lnTo>
                  <a:lnTo>
                    <a:pt x="1467872" y="943732"/>
                  </a:lnTo>
                  <a:lnTo>
                    <a:pt x="1465332" y="961826"/>
                  </a:lnTo>
                  <a:lnTo>
                    <a:pt x="1462475" y="979919"/>
                  </a:lnTo>
                  <a:lnTo>
                    <a:pt x="1459618" y="997696"/>
                  </a:lnTo>
                  <a:lnTo>
                    <a:pt x="1456127" y="1014838"/>
                  </a:lnTo>
                  <a:lnTo>
                    <a:pt x="1452635" y="1032296"/>
                  </a:lnTo>
                  <a:lnTo>
                    <a:pt x="1448508" y="1049120"/>
                  </a:lnTo>
                  <a:lnTo>
                    <a:pt x="1444382" y="1065627"/>
                  </a:lnTo>
                  <a:lnTo>
                    <a:pt x="1440255" y="1082769"/>
                  </a:lnTo>
                  <a:lnTo>
                    <a:pt x="1435494" y="1098958"/>
                  </a:lnTo>
                  <a:lnTo>
                    <a:pt x="1602781" y="1098958"/>
                  </a:lnTo>
                  <a:lnTo>
                    <a:pt x="1611987" y="1082769"/>
                  </a:lnTo>
                  <a:lnTo>
                    <a:pt x="1620875" y="1066579"/>
                  </a:lnTo>
                  <a:lnTo>
                    <a:pt x="1629446" y="1050073"/>
                  </a:lnTo>
                  <a:lnTo>
                    <a:pt x="1637064" y="1032931"/>
                  </a:lnTo>
                  <a:lnTo>
                    <a:pt x="1644683" y="1016107"/>
                  </a:lnTo>
                  <a:lnTo>
                    <a:pt x="1651349" y="998331"/>
                  </a:lnTo>
                  <a:lnTo>
                    <a:pt x="1657698" y="980872"/>
                  </a:lnTo>
                  <a:lnTo>
                    <a:pt x="1663729" y="962778"/>
                  </a:lnTo>
                  <a:lnTo>
                    <a:pt x="1668808" y="945002"/>
                  </a:lnTo>
                  <a:lnTo>
                    <a:pt x="1674204" y="926273"/>
                  </a:lnTo>
                  <a:lnTo>
                    <a:pt x="1678013" y="907862"/>
                  </a:lnTo>
                  <a:lnTo>
                    <a:pt x="1682140" y="889133"/>
                  </a:lnTo>
                  <a:lnTo>
                    <a:pt x="1685632" y="870405"/>
                  </a:lnTo>
                  <a:lnTo>
                    <a:pt x="1688171" y="851359"/>
                  </a:lnTo>
                  <a:lnTo>
                    <a:pt x="1690393" y="831995"/>
                  </a:lnTo>
                  <a:lnTo>
                    <a:pt x="1691980" y="812949"/>
                  </a:lnTo>
                  <a:lnTo>
                    <a:pt x="1479299" y="812949"/>
                  </a:lnTo>
                  <a:close/>
                  <a:moveTo>
                    <a:pt x="1074888" y="812949"/>
                  </a:moveTo>
                  <a:lnTo>
                    <a:pt x="1074888" y="1098958"/>
                  </a:lnTo>
                  <a:lnTo>
                    <a:pt x="1357087" y="1098958"/>
                  </a:lnTo>
                  <a:lnTo>
                    <a:pt x="1362166" y="1082769"/>
                  </a:lnTo>
                  <a:lnTo>
                    <a:pt x="1366928" y="1066262"/>
                  </a:lnTo>
                  <a:lnTo>
                    <a:pt x="1371372" y="1049438"/>
                  </a:lnTo>
                  <a:lnTo>
                    <a:pt x="1375498" y="1032296"/>
                  </a:lnTo>
                  <a:lnTo>
                    <a:pt x="1379625" y="1015155"/>
                  </a:lnTo>
                  <a:lnTo>
                    <a:pt x="1383117" y="997696"/>
                  </a:lnTo>
                  <a:lnTo>
                    <a:pt x="1386926" y="980237"/>
                  </a:lnTo>
                  <a:lnTo>
                    <a:pt x="1390100" y="962143"/>
                  </a:lnTo>
                  <a:lnTo>
                    <a:pt x="1393275" y="944049"/>
                  </a:lnTo>
                  <a:lnTo>
                    <a:pt x="1395814" y="925638"/>
                  </a:lnTo>
                  <a:lnTo>
                    <a:pt x="1398036" y="907227"/>
                  </a:lnTo>
                  <a:lnTo>
                    <a:pt x="1400258" y="888816"/>
                  </a:lnTo>
                  <a:lnTo>
                    <a:pt x="1402163" y="870087"/>
                  </a:lnTo>
                  <a:lnTo>
                    <a:pt x="1403433" y="851359"/>
                  </a:lnTo>
                  <a:lnTo>
                    <a:pt x="1404702" y="831995"/>
                  </a:lnTo>
                  <a:lnTo>
                    <a:pt x="1405655" y="812949"/>
                  </a:lnTo>
                  <a:lnTo>
                    <a:pt x="1074888" y="812949"/>
                  </a:lnTo>
                  <a:close/>
                  <a:moveTo>
                    <a:pt x="671112" y="812949"/>
                  </a:moveTo>
                  <a:lnTo>
                    <a:pt x="671747" y="831995"/>
                  </a:lnTo>
                  <a:lnTo>
                    <a:pt x="673016" y="851359"/>
                  </a:lnTo>
                  <a:lnTo>
                    <a:pt x="674604" y="870087"/>
                  </a:lnTo>
                  <a:lnTo>
                    <a:pt x="676191" y="888816"/>
                  </a:lnTo>
                  <a:lnTo>
                    <a:pt x="678413" y="907227"/>
                  </a:lnTo>
                  <a:lnTo>
                    <a:pt x="680952" y="925638"/>
                  </a:lnTo>
                  <a:lnTo>
                    <a:pt x="683492" y="944049"/>
                  </a:lnTo>
                  <a:lnTo>
                    <a:pt x="686666" y="962143"/>
                  </a:lnTo>
                  <a:lnTo>
                    <a:pt x="689523" y="980237"/>
                  </a:lnTo>
                  <a:lnTo>
                    <a:pt x="693015" y="997696"/>
                  </a:lnTo>
                  <a:lnTo>
                    <a:pt x="696824" y="1015155"/>
                  </a:lnTo>
                  <a:lnTo>
                    <a:pt x="700951" y="1032296"/>
                  </a:lnTo>
                  <a:lnTo>
                    <a:pt x="705395" y="1049438"/>
                  </a:lnTo>
                  <a:lnTo>
                    <a:pt x="709839" y="1066262"/>
                  </a:lnTo>
                  <a:lnTo>
                    <a:pt x="714600" y="1082769"/>
                  </a:lnTo>
                  <a:lnTo>
                    <a:pt x="719362" y="1098958"/>
                  </a:lnTo>
                  <a:lnTo>
                    <a:pt x="1001243" y="1098958"/>
                  </a:lnTo>
                  <a:lnTo>
                    <a:pt x="1001243" y="812949"/>
                  </a:lnTo>
                  <a:lnTo>
                    <a:pt x="671112" y="812949"/>
                  </a:lnTo>
                  <a:close/>
                  <a:moveTo>
                    <a:pt x="384469" y="812949"/>
                  </a:moveTo>
                  <a:lnTo>
                    <a:pt x="386056" y="831995"/>
                  </a:lnTo>
                  <a:lnTo>
                    <a:pt x="388278" y="851359"/>
                  </a:lnTo>
                  <a:lnTo>
                    <a:pt x="390817" y="870405"/>
                  </a:lnTo>
                  <a:lnTo>
                    <a:pt x="394309" y="889133"/>
                  </a:lnTo>
                  <a:lnTo>
                    <a:pt x="398118" y="907862"/>
                  </a:lnTo>
                  <a:lnTo>
                    <a:pt x="402562" y="926273"/>
                  </a:lnTo>
                  <a:lnTo>
                    <a:pt x="407324" y="945002"/>
                  </a:lnTo>
                  <a:lnTo>
                    <a:pt x="412720" y="962778"/>
                  </a:lnTo>
                  <a:lnTo>
                    <a:pt x="418434" y="980872"/>
                  </a:lnTo>
                  <a:lnTo>
                    <a:pt x="425100" y="998331"/>
                  </a:lnTo>
                  <a:lnTo>
                    <a:pt x="431766" y="1016107"/>
                  </a:lnTo>
                  <a:lnTo>
                    <a:pt x="439067" y="1032931"/>
                  </a:lnTo>
                  <a:lnTo>
                    <a:pt x="447321" y="1050073"/>
                  </a:lnTo>
                  <a:lnTo>
                    <a:pt x="455256" y="1066579"/>
                  </a:lnTo>
                  <a:lnTo>
                    <a:pt x="464145" y="1082769"/>
                  </a:lnTo>
                  <a:lnTo>
                    <a:pt x="473350" y="1098958"/>
                  </a:lnTo>
                  <a:lnTo>
                    <a:pt x="640956" y="1098958"/>
                  </a:lnTo>
                  <a:lnTo>
                    <a:pt x="635877" y="1082769"/>
                  </a:lnTo>
                  <a:lnTo>
                    <a:pt x="632067" y="1065627"/>
                  </a:lnTo>
                  <a:lnTo>
                    <a:pt x="627941" y="1049120"/>
                  </a:lnTo>
                  <a:lnTo>
                    <a:pt x="623814" y="1032296"/>
                  </a:lnTo>
                  <a:lnTo>
                    <a:pt x="620005" y="1014838"/>
                  </a:lnTo>
                  <a:lnTo>
                    <a:pt x="616830" y="997696"/>
                  </a:lnTo>
                  <a:lnTo>
                    <a:pt x="613974" y="979919"/>
                  </a:lnTo>
                  <a:lnTo>
                    <a:pt x="610799" y="961826"/>
                  </a:lnTo>
                  <a:lnTo>
                    <a:pt x="608260" y="943732"/>
                  </a:lnTo>
                  <a:lnTo>
                    <a:pt x="605720" y="925638"/>
                  </a:lnTo>
                  <a:lnTo>
                    <a:pt x="603816" y="907227"/>
                  </a:lnTo>
                  <a:lnTo>
                    <a:pt x="602229" y="888816"/>
                  </a:lnTo>
                  <a:lnTo>
                    <a:pt x="600324" y="870087"/>
                  </a:lnTo>
                  <a:lnTo>
                    <a:pt x="599054" y="850724"/>
                  </a:lnTo>
                  <a:lnTo>
                    <a:pt x="598102" y="831995"/>
                  </a:lnTo>
                  <a:lnTo>
                    <a:pt x="596832" y="812949"/>
                  </a:lnTo>
                  <a:lnTo>
                    <a:pt x="384469" y="812949"/>
                  </a:lnTo>
                  <a:close/>
                  <a:moveTo>
                    <a:pt x="1438033" y="443773"/>
                  </a:moveTo>
                  <a:lnTo>
                    <a:pt x="1442477" y="460280"/>
                  </a:lnTo>
                  <a:lnTo>
                    <a:pt x="1446921" y="477738"/>
                  </a:lnTo>
                  <a:lnTo>
                    <a:pt x="1451048" y="495197"/>
                  </a:lnTo>
                  <a:lnTo>
                    <a:pt x="1454857" y="512656"/>
                  </a:lnTo>
                  <a:lnTo>
                    <a:pt x="1458349" y="530433"/>
                  </a:lnTo>
                  <a:lnTo>
                    <a:pt x="1461840" y="548526"/>
                  </a:lnTo>
                  <a:lnTo>
                    <a:pt x="1464698" y="566620"/>
                  </a:lnTo>
                  <a:lnTo>
                    <a:pt x="1467554" y="585031"/>
                  </a:lnTo>
                  <a:lnTo>
                    <a:pt x="1469776" y="603760"/>
                  </a:lnTo>
                  <a:lnTo>
                    <a:pt x="1471998" y="622488"/>
                  </a:lnTo>
                  <a:lnTo>
                    <a:pt x="1474220" y="641535"/>
                  </a:lnTo>
                  <a:lnTo>
                    <a:pt x="1475808" y="660581"/>
                  </a:lnTo>
                  <a:lnTo>
                    <a:pt x="1477077" y="680262"/>
                  </a:lnTo>
                  <a:lnTo>
                    <a:pt x="1478347" y="699308"/>
                  </a:lnTo>
                  <a:lnTo>
                    <a:pt x="1479299" y="719306"/>
                  </a:lnTo>
                  <a:lnTo>
                    <a:pt x="1479934" y="738987"/>
                  </a:lnTo>
                  <a:lnTo>
                    <a:pt x="1692933" y="738987"/>
                  </a:lnTo>
                  <a:lnTo>
                    <a:pt x="1691663" y="718988"/>
                  </a:lnTo>
                  <a:lnTo>
                    <a:pt x="1690076" y="699308"/>
                  </a:lnTo>
                  <a:lnTo>
                    <a:pt x="1687854" y="679309"/>
                  </a:lnTo>
                  <a:lnTo>
                    <a:pt x="1684679" y="659946"/>
                  </a:lnTo>
                  <a:lnTo>
                    <a:pt x="1681505" y="640582"/>
                  </a:lnTo>
                  <a:lnTo>
                    <a:pt x="1677378" y="621536"/>
                  </a:lnTo>
                  <a:lnTo>
                    <a:pt x="1672934" y="602808"/>
                  </a:lnTo>
                  <a:lnTo>
                    <a:pt x="1667855" y="584396"/>
                  </a:lnTo>
                  <a:lnTo>
                    <a:pt x="1662142" y="565350"/>
                  </a:lnTo>
                  <a:lnTo>
                    <a:pt x="1656110" y="547574"/>
                  </a:lnTo>
                  <a:lnTo>
                    <a:pt x="1649444" y="529480"/>
                  </a:lnTo>
                  <a:lnTo>
                    <a:pt x="1642461" y="511704"/>
                  </a:lnTo>
                  <a:lnTo>
                    <a:pt x="1634525" y="494245"/>
                  </a:lnTo>
                  <a:lnTo>
                    <a:pt x="1626589" y="477104"/>
                  </a:lnTo>
                  <a:lnTo>
                    <a:pt x="1617701" y="460280"/>
                  </a:lnTo>
                  <a:lnTo>
                    <a:pt x="1608495" y="443773"/>
                  </a:lnTo>
                  <a:lnTo>
                    <a:pt x="1438033" y="443773"/>
                  </a:lnTo>
                  <a:close/>
                  <a:moveTo>
                    <a:pt x="1074888" y="443773"/>
                  </a:moveTo>
                  <a:lnTo>
                    <a:pt x="1074888" y="738987"/>
                  </a:lnTo>
                  <a:lnTo>
                    <a:pt x="1405972" y="738987"/>
                  </a:lnTo>
                  <a:lnTo>
                    <a:pt x="1405337" y="719306"/>
                  </a:lnTo>
                  <a:lnTo>
                    <a:pt x="1404702" y="699625"/>
                  </a:lnTo>
                  <a:lnTo>
                    <a:pt x="1403115" y="680262"/>
                  </a:lnTo>
                  <a:lnTo>
                    <a:pt x="1401528" y="660581"/>
                  </a:lnTo>
                  <a:lnTo>
                    <a:pt x="1399941" y="641535"/>
                  </a:lnTo>
                  <a:lnTo>
                    <a:pt x="1397719" y="622171"/>
                  </a:lnTo>
                  <a:lnTo>
                    <a:pt x="1394862" y="603442"/>
                  </a:lnTo>
                  <a:lnTo>
                    <a:pt x="1392322" y="585031"/>
                  </a:lnTo>
                  <a:lnTo>
                    <a:pt x="1389466" y="566620"/>
                  </a:lnTo>
                  <a:lnTo>
                    <a:pt x="1385656" y="548209"/>
                  </a:lnTo>
                  <a:lnTo>
                    <a:pt x="1382482" y="530115"/>
                  </a:lnTo>
                  <a:lnTo>
                    <a:pt x="1378355" y="512339"/>
                  </a:lnTo>
                  <a:lnTo>
                    <a:pt x="1374229" y="494562"/>
                  </a:lnTo>
                  <a:lnTo>
                    <a:pt x="1369467" y="477421"/>
                  </a:lnTo>
                  <a:lnTo>
                    <a:pt x="1365023" y="460280"/>
                  </a:lnTo>
                  <a:lnTo>
                    <a:pt x="1359944" y="443773"/>
                  </a:lnTo>
                  <a:lnTo>
                    <a:pt x="1074888" y="443773"/>
                  </a:lnTo>
                  <a:close/>
                  <a:moveTo>
                    <a:pt x="716505" y="443773"/>
                  </a:moveTo>
                  <a:lnTo>
                    <a:pt x="711426" y="460280"/>
                  </a:lnTo>
                  <a:lnTo>
                    <a:pt x="706664" y="477421"/>
                  </a:lnTo>
                  <a:lnTo>
                    <a:pt x="702220" y="494562"/>
                  </a:lnTo>
                  <a:lnTo>
                    <a:pt x="698094" y="512339"/>
                  </a:lnTo>
                  <a:lnTo>
                    <a:pt x="694284" y="530115"/>
                  </a:lnTo>
                  <a:lnTo>
                    <a:pt x="690475" y="548209"/>
                  </a:lnTo>
                  <a:lnTo>
                    <a:pt x="687301" y="566620"/>
                  </a:lnTo>
                  <a:lnTo>
                    <a:pt x="683809" y="585031"/>
                  </a:lnTo>
                  <a:lnTo>
                    <a:pt x="681270" y="603442"/>
                  </a:lnTo>
                  <a:lnTo>
                    <a:pt x="678730" y="622171"/>
                  </a:lnTo>
                  <a:lnTo>
                    <a:pt x="676508" y="641535"/>
                  </a:lnTo>
                  <a:lnTo>
                    <a:pt x="674604" y="660581"/>
                  </a:lnTo>
                  <a:lnTo>
                    <a:pt x="673334" y="680262"/>
                  </a:lnTo>
                  <a:lnTo>
                    <a:pt x="672064" y="699625"/>
                  </a:lnTo>
                  <a:lnTo>
                    <a:pt x="671112" y="719306"/>
                  </a:lnTo>
                  <a:lnTo>
                    <a:pt x="670159" y="738987"/>
                  </a:lnTo>
                  <a:lnTo>
                    <a:pt x="1001243" y="738987"/>
                  </a:lnTo>
                  <a:lnTo>
                    <a:pt x="1001243" y="443773"/>
                  </a:lnTo>
                  <a:lnTo>
                    <a:pt x="716505" y="443773"/>
                  </a:lnTo>
                  <a:close/>
                  <a:moveTo>
                    <a:pt x="467954" y="443773"/>
                  </a:moveTo>
                  <a:lnTo>
                    <a:pt x="458748" y="460280"/>
                  </a:lnTo>
                  <a:lnTo>
                    <a:pt x="450178" y="477104"/>
                  </a:lnTo>
                  <a:lnTo>
                    <a:pt x="442242" y="494245"/>
                  </a:lnTo>
                  <a:lnTo>
                    <a:pt x="434306" y="511704"/>
                  </a:lnTo>
                  <a:lnTo>
                    <a:pt x="427005" y="529480"/>
                  </a:lnTo>
                  <a:lnTo>
                    <a:pt x="420339" y="547574"/>
                  </a:lnTo>
                  <a:lnTo>
                    <a:pt x="413990" y="565350"/>
                  </a:lnTo>
                  <a:lnTo>
                    <a:pt x="408594" y="584396"/>
                  </a:lnTo>
                  <a:lnTo>
                    <a:pt x="403515" y="602808"/>
                  </a:lnTo>
                  <a:lnTo>
                    <a:pt x="399071" y="621536"/>
                  </a:lnTo>
                  <a:lnTo>
                    <a:pt x="394944" y="640582"/>
                  </a:lnTo>
                  <a:lnTo>
                    <a:pt x="391452" y="659946"/>
                  </a:lnTo>
                  <a:lnTo>
                    <a:pt x="388595" y="679309"/>
                  </a:lnTo>
                  <a:lnTo>
                    <a:pt x="386373" y="699308"/>
                  </a:lnTo>
                  <a:lnTo>
                    <a:pt x="384469" y="718988"/>
                  </a:lnTo>
                  <a:lnTo>
                    <a:pt x="383516" y="738987"/>
                  </a:lnTo>
                  <a:lnTo>
                    <a:pt x="596515" y="738987"/>
                  </a:lnTo>
                  <a:lnTo>
                    <a:pt x="597150" y="719306"/>
                  </a:lnTo>
                  <a:lnTo>
                    <a:pt x="598102" y="699308"/>
                  </a:lnTo>
                  <a:lnTo>
                    <a:pt x="599054" y="680262"/>
                  </a:lnTo>
                  <a:lnTo>
                    <a:pt x="600641" y="660581"/>
                  </a:lnTo>
                  <a:lnTo>
                    <a:pt x="602229" y="641535"/>
                  </a:lnTo>
                  <a:lnTo>
                    <a:pt x="604451" y="622488"/>
                  </a:lnTo>
                  <a:lnTo>
                    <a:pt x="606673" y="603760"/>
                  </a:lnTo>
                  <a:lnTo>
                    <a:pt x="608577" y="585031"/>
                  </a:lnTo>
                  <a:lnTo>
                    <a:pt x="611752" y="566620"/>
                  </a:lnTo>
                  <a:lnTo>
                    <a:pt x="614608" y="548526"/>
                  </a:lnTo>
                  <a:lnTo>
                    <a:pt x="618100" y="530433"/>
                  </a:lnTo>
                  <a:lnTo>
                    <a:pt x="621592" y="512656"/>
                  </a:lnTo>
                  <a:lnTo>
                    <a:pt x="625401" y="495197"/>
                  </a:lnTo>
                  <a:lnTo>
                    <a:pt x="629528" y="477738"/>
                  </a:lnTo>
                  <a:lnTo>
                    <a:pt x="633654" y="460280"/>
                  </a:lnTo>
                  <a:lnTo>
                    <a:pt x="638099" y="443773"/>
                  </a:lnTo>
                  <a:lnTo>
                    <a:pt x="467954" y="443773"/>
                  </a:lnTo>
                  <a:close/>
                  <a:moveTo>
                    <a:pt x="1306615" y="168557"/>
                  </a:moveTo>
                  <a:lnTo>
                    <a:pt x="1314234" y="178715"/>
                  </a:lnTo>
                  <a:lnTo>
                    <a:pt x="1322487" y="189826"/>
                  </a:lnTo>
                  <a:lnTo>
                    <a:pt x="1329788" y="200936"/>
                  </a:lnTo>
                  <a:lnTo>
                    <a:pt x="1337406" y="212046"/>
                  </a:lnTo>
                  <a:lnTo>
                    <a:pt x="1345025" y="223791"/>
                  </a:lnTo>
                  <a:lnTo>
                    <a:pt x="1352326" y="235536"/>
                  </a:lnTo>
                  <a:lnTo>
                    <a:pt x="1359309" y="247916"/>
                  </a:lnTo>
                  <a:lnTo>
                    <a:pt x="1365975" y="260613"/>
                  </a:lnTo>
                  <a:lnTo>
                    <a:pt x="1372959" y="272993"/>
                  </a:lnTo>
                  <a:lnTo>
                    <a:pt x="1379308" y="286326"/>
                  </a:lnTo>
                  <a:lnTo>
                    <a:pt x="1385656" y="299658"/>
                  </a:lnTo>
                  <a:lnTo>
                    <a:pt x="1391688" y="312990"/>
                  </a:lnTo>
                  <a:lnTo>
                    <a:pt x="1398036" y="326957"/>
                  </a:lnTo>
                  <a:lnTo>
                    <a:pt x="1403433" y="340924"/>
                  </a:lnTo>
                  <a:lnTo>
                    <a:pt x="1409464" y="355209"/>
                  </a:lnTo>
                  <a:lnTo>
                    <a:pt x="1414543" y="369811"/>
                  </a:lnTo>
                  <a:lnTo>
                    <a:pt x="1559293" y="369811"/>
                  </a:lnTo>
                  <a:lnTo>
                    <a:pt x="1546913" y="353939"/>
                  </a:lnTo>
                  <a:lnTo>
                    <a:pt x="1533581" y="338067"/>
                  </a:lnTo>
                  <a:lnTo>
                    <a:pt x="1520248" y="322831"/>
                  </a:lnTo>
                  <a:lnTo>
                    <a:pt x="1505964" y="308229"/>
                  </a:lnTo>
                  <a:lnTo>
                    <a:pt x="1491679" y="293627"/>
                  </a:lnTo>
                  <a:lnTo>
                    <a:pt x="1476760" y="280294"/>
                  </a:lnTo>
                  <a:lnTo>
                    <a:pt x="1461523" y="266645"/>
                  </a:lnTo>
                  <a:lnTo>
                    <a:pt x="1445969" y="253630"/>
                  </a:lnTo>
                  <a:lnTo>
                    <a:pt x="1429780" y="240932"/>
                  </a:lnTo>
                  <a:lnTo>
                    <a:pt x="1412956" y="229187"/>
                  </a:lnTo>
                  <a:lnTo>
                    <a:pt x="1396132" y="217760"/>
                  </a:lnTo>
                  <a:lnTo>
                    <a:pt x="1378673" y="206650"/>
                  </a:lnTo>
                  <a:lnTo>
                    <a:pt x="1361531" y="196492"/>
                  </a:lnTo>
                  <a:lnTo>
                    <a:pt x="1343438" y="186651"/>
                  </a:lnTo>
                  <a:lnTo>
                    <a:pt x="1325026" y="177128"/>
                  </a:lnTo>
                  <a:lnTo>
                    <a:pt x="1306615" y="168557"/>
                  </a:lnTo>
                  <a:close/>
                  <a:moveTo>
                    <a:pt x="770151" y="168557"/>
                  </a:moveTo>
                  <a:lnTo>
                    <a:pt x="751423" y="177128"/>
                  </a:lnTo>
                  <a:lnTo>
                    <a:pt x="733329" y="186651"/>
                  </a:lnTo>
                  <a:lnTo>
                    <a:pt x="715235" y="196492"/>
                  </a:lnTo>
                  <a:lnTo>
                    <a:pt x="697459" y="206650"/>
                  </a:lnTo>
                  <a:lnTo>
                    <a:pt x="680317" y="217760"/>
                  </a:lnTo>
                  <a:lnTo>
                    <a:pt x="663176" y="229187"/>
                  </a:lnTo>
                  <a:lnTo>
                    <a:pt x="646669" y="240932"/>
                  </a:lnTo>
                  <a:lnTo>
                    <a:pt x="630798" y="253630"/>
                  </a:lnTo>
                  <a:lnTo>
                    <a:pt x="614926" y="266645"/>
                  </a:lnTo>
                  <a:lnTo>
                    <a:pt x="599372" y="280294"/>
                  </a:lnTo>
                  <a:lnTo>
                    <a:pt x="584770" y="293627"/>
                  </a:lnTo>
                  <a:lnTo>
                    <a:pt x="570485" y="308229"/>
                  </a:lnTo>
                  <a:lnTo>
                    <a:pt x="556518" y="322831"/>
                  </a:lnTo>
                  <a:lnTo>
                    <a:pt x="542868" y="338067"/>
                  </a:lnTo>
                  <a:lnTo>
                    <a:pt x="529536" y="353939"/>
                  </a:lnTo>
                  <a:lnTo>
                    <a:pt x="516839" y="369811"/>
                  </a:lnTo>
                  <a:lnTo>
                    <a:pt x="661906" y="369811"/>
                  </a:lnTo>
                  <a:lnTo>
                    <a:pt x="667303" y="355209"/>
                  </a:lnTo>
                  <a:lnTo>
                    <a:pt x="673016" y="340924"/>
                  </a:lnTo>
                  <a:lnTo>
                    <a:pt x="678730" y="326957"/>
                  </a:lnTo>
                  <a:lnTo>
                    <a:pt x="684761" y="312990"/>
                  </a:lnTo>
                  <a:lnTo>
                    <a:pt x="690793" y="299658"/>
                  </a:lnTo>
                  <a:lnTo>
                    <a:pt x="697141" y="286326"/>
                  </a:lnTo>
                  <a:lnTo>
                    <a:pt x="703808" y="272993"/>
                  </a:lnTo>
                  <a:lnTo>
                    <a:pt x="710474" y="260613"/>
                  </a:lnTo>
                  <a:lnTo>
                    <a:pt x="717457" y="247916"/>
                  </a:lnTo>
                  <a:lnTo>
                    <a:pt x="724441" y="235536"/>
                  </a:lnTo>
                  <a:lnTo>
                    <a:pt x="731424" y="223791"/>
                  </a:lnTo>
                  <a:lnTo>
                    <a:pt x="738725" y="212046"/>
                  </a:lnTo>
                  <a:lnTo>
                    <a:pt x="746661" y="200936"/>
                  </a:lnTo>
                  <a:lnTo>
                    <a:pt x="754280" y="189826"/>
                  </a:lnTo>
                  <a:lnTo>
                    <a:pt x="762215" y="178715"/>
                  </a:lnTo>
                  <a:lnTo>
                    <a:pt x="770151" y="168557"/>
                  </a:lnTo>
                  <a:close/>
                  <a:moveTo>
                    <a:pt x="1074888" y="112372"/>
                  </a:moveTo>
                  <a:lnTo>
                    <a:pt x="1074888" y="369811"/>
                  </a:lnTo>
                  <a:lnTo>
                    <a:pt x="1333597" y="369811"/>
                  </a:lnTo>
                  <a:lnTo>
                    <a:pt x="1324392" y="347908"/>
                  </a:lnTo>
                  <a:lnTo>
                    <a:pt x="1314551" y="326640"/>
                  </a:lnTo>
                  <a:lnTo>
                    <a:pt x="1304393" y="306324"/>
                  </a:lnTo>
                  <a:lnTo>
                    <a:pt x="1293600" y="286326"/>
                  </a:lnTo>
                  <a:lnTo>
                    <a:pt x="1282490" y="267597"/>
                  </a:lnTo>
                  <a:lnTo>
                    <a:pt x="1271063" y="249503"/>
                  </a:lnTo>
                  <a:lnTo>
                    <a:pt x="1259318" y="232362"/>
                  </a:lnTo>
                  <a:lnTo>
                    <a:pt x="1247255" y="215538"/>
                  </a:lnTo>
                  <a:lnTo>
                    <a:pt x="1234558" y="199983"/>
                  </a:lnTo>
                  <a:lnTo>
                    <a:pt x="1221860" y="185699"/>
                  </a:lnTo>
                  <a:lnTo>
                    <a:pt x="1215194" y="178715"/>
                  </a:lnTo>
                  <a:lnTo>
                    <a:pt x="1208528" y="172049"/>
                  </a:lnTo>
                  <a:lnTo>
                    <a:pt x="1201862" y="165383"/>
                  </a:lnTo>
                  <a:lnTo>
                    <a:pt x="1194878" y="159352"/>
                  </a:lnTo>
                  <a:lnTo>
                    <a:pt x="1188212" y="153321"/>
                  </a:lnTo>
                  <a:lnTo>
                    <a:pt x="1181229" y="147924"/>
                  </a:lnTo>
                  <a:lnTo>
                    <a:pt x="1174245" y="142210"/>
                  </a:lnTo>
                  <a:lnTo>
                    <a:pt x="1167262" y="137131"/>
                  </a:lnTo>
                  <a:lnTo>
                    <a:pt x="1159961" y="132370"/>
                  </a:lnTo>
                  <a:lnTo>
                    <a:pt x="1152977" y="127608"/>
                  </a:lnTo>
                  <a:lnTo>
                    <a:pt x="1145359" y="123164"/>
                  </a:lnTo>
                  <a:lnTo>
                    <a:pt x="1138058" y="119038"/>
                  </a:lnTo>
                  <a:lnTo>
                    <a:pt x="1122503" y="116816"/>
                  </a:lnTo>
                  <a:lnTo>
                    <a:pt x="1106632" y="114911"/>
                  </a:lnTo>
                  <a:lnTo>
                    <a:pt x="1090760" y="113641"/>
                  </a:lnTo>
                  <a:lnTo>
                    <a:pt x="1074888" y="112372"/>
                  </a:lnTo>
                  <a:close/>
                  <a:moveTo>
                    <a:pt x="1001243" y="112372"/>
                  </a:moveTo>
                  <a:lnTo>
                    <a:pt x="985372" y="113641"/>
                  </a:lnTo>
                  <a:lnTo>
                    <a:pt x="969500" y="114911"/>
                  </a:lnTo>
                  <a:lnTo>
                    <a:pt x="953628" y="116816"/>
                  </a:lnTo>
                  <a:lnTo>
                    <a:pt x="938391" y="119038"/>
                  </a:lnTo>
                  <a:lnTo>
                    <a:pt x="930773" y="123164"/>
                  </a:lnTo>
                  <a:lnTo>
                    <a:pt x="923789" y="127608"/>
                  </a:lnTo>
                  <a:lnTo>
                    <a:pt x="916488" y="132370"/>
                  </a:lnTo>
                  <a:lnTo>
                    <a:pt x="909505" y="137131"/>
                  </a:lnTo>
                  <a:lnTo>
                    <a:pt x="902204" y="142210"/>
                  </a:lnTo>
                  <a:lnTo>
                    <a:pt x="895220" y="147924"/>
                  </a:lnTo>
                  <a:lnTo>
                    <a:pt x="888554" y="153321"/>
                  </a:lnTo>
                  <a:lnTo>
                    <a:pt x="881571" y="159352"/>
                  </a:lnTo>
                  <a:lnTo>
                    <a:pt x="874587" y="165383"/>
                  </a:lnTo>
                  <a:lnTo>
                    <a:pt x="867921" y="172049"/>
                  </a:lnTo>
                  <a:lnTo>
                    <a:pt x="861255" y="178715"/>
                  </a:lnTo>
                  <a:lnTo>
                    <a:pt x="854589" y="185699"/>
                  </a:lnTo>
                  <a:lnTo>
                    <a:pt x="841574" y="199983"/>
                  </a:lnTo>
                  <a:lnTo>
                    <a:pt x="829194" y="215538"/>
                  </a:lnTo>
                  <a:lnTo>
                    <a:pt x="817132" y="232362"/>
                  </a:lnTo>
                  <a:lnTo>
                    <a:pt x="805069" y="249503"/>
                  </a:lnTo>
                  <a:lnTo>
                    <a:pt x="793641" y="267597"/>
                  </a:lnTo>
                  <a:lnTo>
                    <a:pt x="782849" y="286326"/>
                  </a:lnTo>
                  <a:lnTo>
                    <a:pt x="772056" y="306324"/>
                  </a:lnTo>
                  <a:lnTo>
                    <a:pt x="762215" y="326640"/>
                  </a:lnTo>
                  <a:lnTo>
                    <a:pt x="752058" y="347908"/>
                  </a:lnTo>
                  <a:lnTo>
                    <a:pt x="742852" y="369811"/>
                  </a:lnTo>
                  <a:lnTo>
                    <a:pt x="1001243" y="369811"/>
                  </a:lnTo>
                  <a:lnTo>
                    <a:pt x="1001243" y="112372"/>
                  </a:lnTo>
                  <a:close/>
                  <a:moveTo>
                    <a:pt x="1018702" y="0"/>
                  </a:moveTo>
                  <a:lnTo>
                    <a:pt x="1038066" y="0"/>
                  </a:lnTo>
                  <a:lnTo>
                    <a:pt x="1058064" y="0"/>
                  </a:lnTo>
                  <a:lnTo>
                    <a:pt x="1077745" y="635"/>
                  </a:lnTo>
                  <a:lnTo>
                    <a:pt x="1097109" y="2222"/>
                  </a:lnTo>
                  <a:lnTo>
                    <a:pt x="1116790" y="4127"/>
                  </a:lnTo>
                  <a:lnTo>
                    <a:pt x="1135836" y="6349"/>
                  </a:lnTo>
                  <a:lnTo>
                    <a:pt x="1154882" y="8888"/>
                  </a:lnTo>
                  <a:lnTo>
                    <a:pt x="1173928" y="11745"/>
                  </a:lnTo>
                  <a:lnTo>
                    <a:pt x="1192656" y="15554"/>
                  </a:lnTo>
                  <a:lnTo>
                    <a:pt x="1211067" y="19363"/>
                  </a:lnTo>
                  <a:lnTo>
                    <a:pt x="1229479" y="23807"/>
                  </a:lnTo>
                  <a:lnTo>
                    <a:pt x="1247890" y="29204"/>
                  </a:lnTo>
                  <a:lnTo>
                    <a:pt x="1265984" y="34283"/>
                  </a:lnTo>
                  <a:lnTo>
                    <a:pt x="1284077" y="39997"/>
                  </a:lnTo>
                  <a:lnTo>
                    <a:pt x="1301854" y="46345"/>
                  </a:lnTo>
                  <a:lnTo>
                    <a:pt x="1318995" y="53011"/>
                  </a:lnTo>
                  <a:lnTo>
                    <a:pt x="1336454" y="59995"/>
                  </a:lnTo>
                  <a:lnTo>
                    <a:pt x="1353278" y="67931"/>
                  </a:lnTo>
                  <a:lnTo>
                    <a:pt x="1370420" y="75549"/>
                  </a:lnTo>
                  <a:lnTo>
                    <a:pt x="1386926" y="84120"/>
                  </a:lnTo>
                  <a:lnTo>
                    <a:pt x="1403433" y="92373"/>
                  </a:lnTo>
                  <a:lnTo>
                    <a:pt x="1419622" y="101579"/>
                  </a:lnTo>
                  <a:lnTo>
                    <a:pt x="1435494" y="110784"/>
                  </a:lnTo>
                  <a:lnTo>
                    <a:pt x="1451365" y="120942"/>
                  </a:lnTo>
                  <a:lnTo>
                    <a:pt x="1466602" y="131100"/>
                  </a:lnTo>
                  <a:lnTo>
                    <a:pt x="1482156" y="141576"/>
                  </a:lnTo>
                  <a:lnTo>
                    <a:pt x="1496758" y="152686"/>
                  </a:lnTo>
                  <a:lnTo>
                    <a:pt x="1511360" y="163796"/>
                  </a:lnTo>
                  <a:lnTo>
                    <a:pt x="1525962" y="175224"/>
                  </a:lnTo>
                  <a:lnTo>
                    <a:pt x="1539929" y="187286"/>
                  </a:lnTo>
                  <a:lnTo>
                    <a:pt x="1553579" y="199349"/>
                  </a:lnTo>
                  <a:lnTo>
                    <a:pt x="1567229" y="212046"/>
                  </a:lnTo>
                  <a:lnTo>
                    <a:pt x="1579926" y="224743"/>
                  </a:lnTo>
                  <a:lnTo>
                    <a:pt x="1592941" y="237758"/>
                  </a:lnTo>
                  <a:lnTo>
                    <a:pt x="1605638" y="251408"/>
                  </a:lnTo>
                  <a:lnTo>
                    <a:pt x="1617701" y="265057"/>
                  </a:lnTo>
                  <a:lnTo>
                    <a:pt x="1629763" y="279025"/>
                  </a:lnTo>
                  <a:lnTo>
                    <a:pt x="1641191" y="293309"/>
                  </a:lnTo>
                  <a:lnTo>
                    <a:pt x="1652618" y="308229"/>
                  </a:lnTo>
                  <a:lnTo>
                    <a:pt x="1663411" y="323148"/>
                  </a:lnTo>
                  <a:lnTo>
                    <a:pt x="1674204" y="338385"/>
                  </a:lnTo>
                  <a:lnTo>
                    <a:pt x="1684044" y="353939"/>
                  </a:lnTo>
                  <a:lnTo>
                    <a:pt x="1693885" y="369493"/>
                  </a:lnTo>
                  <a:lnTo>
                    <a:pt x="1703091" y="385365"/>
                  </a:lnTo>
                  <a:lnTo>
                    <a:pt x="1712296" y="401554"/>
                  </a:lnTo>
                  <a:lnTo>
                    <a:pt x="1720867" y="418061"/>
                  </a:lnTo>
                  <a:lnTo>
                    <a:pt x="1729438" y="434567"/>
                  </a:lnTo>
                  <a:lnTo>
                    <a:pt x="1737056" y="451709"/>
                  </a:lnTo>
                  <a:lnTo>
                    <a:pt x="1744992" y="468533"/>
                  </a:lnTo>
                  <a:lnTo>
                    <a:pt x="1751976" y="485992"/>
                  </a:lnTo>
                  <a:lnTo>
                    <a:pt x="1758324" y="503133"/>
                  </a:lnTo>
                  <a:lnTo>
                    <a:pt x="1764673" y="520910"/>
                  </a:lnTo>
                  <a:lnTo>
                    <a:pt x="1770704" y="539003"/>
                  </a:lnTo>
                  <a:lnTo>
                    <a:pt x="1775783" y="557097"/>
                  </a:lnTo>
                  <a:lnTo>
                    <a:pt x="1780862" y="575508"/>
                  </a:lnTo>
                  <a:lnTo>
                    <a:pt x="1785306" y="593919"/>
                  </a:lnTo>
                  <a:lnTo>
                    <a:pt x="1789433" y="612331"/>
                  </a:lnTo>
                  <a:lnTo>
                    <a:pt x="1793242" y="631059"/>
                  </a:lnTo>
                  <a:lnTo>
                    <a:pt x="1796099" y="650423"/>
                  </a:lnTo>
                  <a:lnTo>
                    <a:pt x="1798956" y="669151"/>
                  </a:lnTo>
                  <a:lnTo>
                    <a:pt x="1801178" y="688515"/>
                  </a:lnTo>
                  <a:lnTo>
                    <a:pt x="1802765" y="707878"/>
                  </a:lnTo>
                  <a:lnTo>
                    <a:pt x="1804035" y="727242"/>
                  </a:lnTo>
                  <a:lnTo>
                    <a:pt x="1804987" y="746923"/>
                  </a:lnTo>
                  <a:lnTo>
                    <a:pt x="1804987" y="766921"/>
                  </a:lnTo>
                  <a:lnTo>
                    <a:pt x="1804987" y="786285"/>
                  </a:lnTo>
                  <a:lnTo>
                    <a:pt x="1804035" y="806283"/>
                  </a:lnTo>
                  <a:lnTo>
                    <a:pt x="1802765" y="825646"/>
                  </a:lnTo>
                  <a:lnTo>
                    <a:pt x="1801178" y="845010"/>
                  </a:lnTo>
                  <a:lnTo>
                    <a:pt x="1798956" y="864056"/>
                  </a:lnTo>
                  <a:lnTo>
                    <a:pt x="1796099" y="883419"/>
                  </a:lnTo>
                  <a:lnTo>
                    <a:pt x="1793242" y="902465"/>
                  </a:lnTo>
                  <a:lnTo>
                    <a:pt x="1789433" y="921194"/>
                  </a:lnTo>
                  <a:lnTo>
                    <a:pt x="1785306" y="939605"/>
                  </a:lnTo>
                  <a:lnTo>
                    <a:pt x="1780862" y="958016"/>
                  </a:lnTo>
                  <a:lnTo>
                    <a:pt x="1775783" y="976428"/>
                  </a:lnTo>
                  <a:lnTo>
                    <a:pt x="1770704" y="994521"/>
                  </a:lnTo>
                  <a:lnTo>
                    <a:pt x="1764673" y="1012298"/>
                  </a:lnTo>
                  <a:lnTo>
                    <a:pt x="1758324" y="1030074"/>
                  </a:lnTo>
                  <a:lnTo>
                    <a:pt x="1751976" y="1047851"/>
                  </a:lnTo>
                  <a:lnTo>
                    <a:pt x="1744992" y="1064992"/>
                  </a:lnTo>
                  <a:lnTo>
                    <a:pt x="1737056" y="1082134"/>
                  </a:lnTo>
                  <a:lnTo>
                    <a:pt x="1729438" y="1098958"/>
                  </a:lnTo>
                  <a:lnTo>
                    <a:pt x="1720867" y="1115464"/>
                  </a:lnTo>
                  <a:lnTo>
                    <a:pt x="1712296" y="1132288"/>
                  </a:lnTo>
                  <a:lnTo>
                    <a:pt x="1703091" y="1147843"/>
                  </a:lnTo>
                  <a:lnTo>
                    <a:pt x="1693885" y="1164349"/>
                  </a:lnTo>
                  <a:lnTo>
                    <a:pt x="1684044" y="1179586"/>
                  </a:lnTo>
                  <a:lnTo>
                    <a:pt x="1674204" y="1195140"/>
                  </a:lnTo>
                  <a:lnTo>
                    <a:pt x="1663411" y="1210377"/>
                  </a:lnTo>
                  <a:lnTo>
                    <a:pt x="1652618" y="1225297"/>
                  </a:lnTo>
                  <a:lnTo>
                    <a:pt x="1641191" y="1239898"/>
                  </a:lnTo>
                  <a:lnTo>
                    <a:pt x="1629763" y="1254183"/>
                  </a:lnTo>
                  <a:lnTo>
                    <a:pt x="1617701" y="1268150"/>
                  </a:lnTo>
                  <a:lnTo>
                    <a:pt x="1605638" y="1282117"/>
                  </a:lnTo>
                  <a:lnTo>
                    <a:pt x="1592941" y="1295449"/>
                  </a:lnTo>
                  <a:lnTo>
                    <a:pt x="1579926" y="1308782"/>
                  </a:lnTo>
                  <a:lnTo>
                    <a:pt x="1567229" y="1321797"/>
                  </a:lnTo>
                  <a:lnTo>
                    <a:pt x="1553579" y="1334176"/>
                  </a:lnTo>
                  <a:lnTo>
                    <a:pt x="1539929" y="1346239"/>
                  </a:lnTo>
                  <a:lnTo>
                    <a:pt x="1525962" y="1357984"/>
                  </a:lnTo>
                  <a:lnTo>
                    <a:pt x="1511360" y="1370047"/>
                  </a:lnTo>
                  <a:lnTo>
                    <a:pt x="1496758" y="1381157"/>
                  </a:lnTo>
                  <a:lnTo>
                    <a:pt x="1482156" y="1391949"/>
                  </a:lnTo>
                  <a:lnTo>
                    <a:pt x="1466602" y="1402425"/>
                  </a:lnTo>
                  <a:lnTo>
                    <a:pt x="1451365" y="1412583"/>
                  </a:lnTo>
                  <a:lnTo>
                    <a:pt x="1435494" y="1422423"/>
                  </a:lnTo>
                  <a:lnTo>
                    <a:pt x="1419622" y="1431946"/>
                  </a:lnTo>
                  <a:lnTo>
                    <a:pt x="1403433" y="1441152"/>
                  </a:lnTo>
                  <a:lnTo>
                    <a:pt x="1386926" y="1449723"/>
                  </a:lnTo>
                  <a:lnTo>
                    <a:pt x="1370420" y="1457976"/>
                  </a:lnTo>
                  <a:lnTo>
                    <a:pt x="1353278" y="1465912"/>
                  </a:lnTo>
                  <a:lnTo>
                    <a:pt x="1336454" y="1473213"/>
                  </a:lnTo>
                  <a:lnTo>
                    <a:pt x="1318995" y="1480196"/>
                  </a:lnTo>
                  <a:lnTo>
                    <a:pt x="1301854" y="1487180"/>
                  </a:lnTo>
                  <a:lnTo>
                    <a:pt x="1284077" y="1493528"/>
                  </a:lnTo>
                  <a:lnTo>
                    <a:pt x="1265984" y="1498925"/>
                  </a:lnTo>
                  <a:lnTo>
                    <a:pt x="1247890" y="1504639"/>
                  </a:lnTo>
                  <a:lnTo>
                    <a:pt x="1229479" y="1509400"/>
                  </a:lnTo>
                  <a:lnTo>
                    <a:pt x="1211067" y="1514162"/>
                  </a:lnTo>
                  <a:lnTo>
                    <a:pt x="1192656" y="1518288"/>
                  </a:lnTo>
                  <a:lnTo>
                    <a:pt x="1173928" y="1521463"/>
                  </a:lnTo>
                  <a:lnTo>
                    <a:pt x="1154882" y="1524637"/>
                  </a:lnTo>
                  <a:lnTo>
                    <a:pt x="1135836" y="1527494"/>
                  </a:lnTo>
                  <a:lnTo>
                    <a:pt x="1116790" y="1529716"/>
                  </a:lnTo>
                  <a:lnTo>
                    <a:pt x="1097109" y="1531303"/>
                  </a:lnTo>
                  <a:lnTo>
                    <a:pt x="1077745" y="1532573"/>
                  </a:lnTo>
                  <a:lnTo>
                    <a:pt x="1058064" y="1533208"/>
                  </a:lnTo>
                  <a:lnTo>
                    <a:pt x="1038066" y="1533525"/>
                  </a:lnTo>
                  <a:lnTo>
                    <a:pt x="1018702" y="1533208"/>
                  </a:lnTo>
                  <a:lnTo>
                    <a:pt x="998704" y="1532573"/>
                  </a:lnTo>
                  <a:lnTo>
                    <a:pt x="979340" y="1531303"/>
                  </a:lnTo>
                  <a:lnTo>
                    <a:pt x="959977" y="1529716"/>
                  </a:lnTo>
                  <a:lnTo>
                    <a:pt x="940931" y="1527494"/>
                  </a:lnTo>
                  <a:lnTo>
                    <a:pt x="921567" y="1524637"/>
                  </a:lnTo>
                  <a:lnTo>
                    <a:pt x="902839" y="1521463"/>
                  </a:lnTo>
                  <a:lnTo>
                    <a:pt x="884110" y="1518288"/>
                  </a:lnTo>
                  <a:lnTo>
                    <a:pt x="865382" y="1514162"/>
                  </a:lnTo>
                  <a:lnTo>
                    <a:pt x="846970" y="1509400"/>
                  </a:lnTo>
                  <a:lnTo>
                    <a:pt x="828559" y="1504639"/>
                  </a:lnTo>
                  <a:lnTo>
                    <a:pt x="810465" y="1498925"/>
                  </a:lnTo>
                  <a:lnTo>
                    <a:pt x="792689" y="1493528"/>
                  </a:lnTo>
                  <a:lnTo>
                    <a:pt x="774913" y="1487180"/>
                  </a:lnTo>
                  <a:lnTo>
                    <a:pt x="757136" y="1480196"/>
                  </a:lnTo>
                  <a:lnTo>
                    <a:pt x="739995" y="1473213"/>
                  </a:lnTo>
                  <a:lnTo>
                    <a:pt x="722854" y="1465912"/>
                  </a:lnTo>
                  <a:lnTo>
                    <a:pt x="706030" y="1457976"/>
                  </a:lnTo>
                  <a:lnTo>
                    <a:pt x="689523" y="1449723"/>
                  </a:lnTo>
                  <a:lnTo>
                    <a:pt x="673334" y="1441152"/>
                  </a:lnTo>
                  <a:lnTo>
                    <a:pt x="657145" y="1431946"/>
                  </a:lnTo>
                  <a:lnTo>
                    <a:pt x="640956" y="1422423"/>
                  </a:lnTo>
                  <a:lnTo>
                    <a:pt x="625401" y="1412583"/>
                  </a:lnTo>
                  <a:lnTo>
                    <a:pt x="609847" y="1402425"/>
                  </a:lnTo>
                  <a:lnTo>
                    <a:pt x="594610" y="1391949"/>
                  </a:lnTo>
                  <a:lnTo>
                    <a:pt x="579691" y="1381157"/>
                  </a:lnTo>
                  <a:lnTo>
                    <a:pt x="565089" y="1370047"/>
                  </a:lnTo>
                  <a:lnTo>
                    <a:pt x="550804" y="1357984"/>
                  </a:lnTo>
                  <a:lnTo>
                    <a:pt x="536837" y="1346239"/>
                  </a:lnTo>
                  <a:lnTo>
                    <a:pt x="522870" y="1334176"/>
                  </a:lnTo>
                  <a:lnTo>
                    <a:pt x="509538" y="1321797"/>
                  </a:lnTo>
                  <a:lnTo>
                    <a:pt x="496205" y="1308782"/>
                  </a:lnTo>
                  <a:lnTo>
                    <a:pt x="483508" y="1295449"/>
                  </a:lnTo>
                  <a:lnTo>
                    <a:pt x="470811" y="1282117"/>
                  </a:lnTo>
                  <a:lnTo>
                    <a:pt x="458748" y="1268150"/>
                  </a:lnTo>
                  <a:lnTo>
                    <a:pt x="447003" y="1254183"/>
                  </a:lnTo>
                  <a:lnTo>
                    <a:pt x="435258" y="1239898"/>
                  </a:lnTo>
                  <a:lnTo>
                    <a:pt x="424148" y="1225297"/>
                  </a:lnTo>
                  <a:lnTo>
                    <a:pt x="413038" y="1210377"/>
                  </a:lnTo>
                  <a:lnTo>
                    <a:pt x="402562" y="1195140"/>
                  </a:lnTo>
                  <a:lnTo>
                    <a:pt x="392404" y="1179586"/>
                  </a:lnTo>
                  <a:lnTo>
                    <a:pt x="382881" y="1164349"/>
                  </a:lnTo>
                  <a:lnTo>
                    <a:pt x="373041" y="1147843"/>
                  </a:lnTo>
                  <a:lnTo>
                    <a:pt x="364470" y="1132288"/>
                  </a:lnTo>
                  <a:lnTo>
                    <a:pt x="355582" y="1115464"/>
                  </a:lnTo>
                  <a:lnTo>
                    <a:pt x="347329" y="1098958"/>
                  </a:lnTo>
                  <a:lnTo>
                    <a:pt x="339393" y="1082134"/>
                  </a:lnTo>
                  <a:lnTo>
                    <a:pt x="331775" y="1064992"/>
                  </a:lnTo>
                  <a:lnTo>
                    <a:pt x="324791" y="1047851"/>
                  </a:lnTo>
                  <a:lnTo>
                    <a:pt x="318125" y="1030074"/>
                  </a:lnTo>
                  <a:lnTo>
                    <a:pt x="312094" y="1012298"/>
                  </a:lnTo>
                  <a:lnTo>
                    <a:pt x="306062" y="994521"/>
                  </a:lnTo>
                  <a:lnTo>
                    <a:pt x="300666" y="976428"/>
                  </a:lnTo>
                  <a:lnTo>
                    <a:pt x="295904" y="958016"/>
                  </a:lnTo>
                  <a:lnTo>
                    <a:pt x="290825" y="939605"/>
                  </a:lnTo>
                  <a:lnTo>
                    <a:pt x="287016" y="921194"/>
                  </a:lnTo>
                  <a:lnTo>
                    <a:pt x="283525" y="902465"/>
                  </a:lnTo>
                  <a:lnTo>
                    <a:pt x="280350" y="883419"/>
                  </a:lnTo>
                  <a:lnTo>
                    <a:pt x="277811" y="864056"/>
                  </a:lnTo>
                  <a:lnTo>
                    <a:pt x="275589" y="845010"/>
                  </a:lnTo>
                  <a:lnTo>
                    <a:pt x="273684" y="825646"/>
                  </a:lnTo>
                  <a:lnTo>
                    <a:pt x="272414" y="806283"/>
                  </a:lnTo>
                  <a:lnTo>
                    <a:pt x="271779" y="786285"/>
                  </a:lnTo>
                  <a:lnTo>
                    <a:pt x="271462" y="766921"/>
                  </a:lnTo>
                  <a:lnTo>
                    <a:pt x="271779" y="746923"/>
                  </a:lnTo>
                  <a:lnTo>
                    <a:pt x="272414" y="727242"/>
                  </a:lnTo>
                  <a:lnTo>
                    <a:pt x="273684" y="707878"/>
                  </a:lnTo>
                  <a:lnTo>
                    <a:pt x="275589" y="688515"/>
                  </a:lnTo>
                  <a:lnTo>
                    <a:pt x="277811" y="669151"/>
                  </a:lnTo>
                  <a:lnTo>
                    <a:pt x="280350" y="650423"/>
                  </a:lnTo>
                  <a:lnTo>
                    <a:pt x="283525" y="631059"/>
                  </a:lnTo>
                  <a:lnTo>
                    <a:pt x="287016" y="612331"/>
                  </a:lnTo>
                  <a:lnTo>
                    <a:pt x="290825" y="593919"/>
                  </a:lnTo>
                  <a:lnTo>
                    <a:pt x="295904" y="575508"/>
                  </a:lnTo>
                  <a:lnTo>
                    <a:pt x="300666" y="557097"/>
                  </a:lnTo>
                  <a:lnTo>
                    <a:pt x="306062" y="539003"/>
                  </a:lnTo>
                  <a:lnTo>
                    <a:pt x="312094" y="520910"/>
                  </a:lnTo>
                  <a:lnTo>
                    <a:pt x="318125" y="503133"/>
                  </a:lnTo>
                  <a:lnTo>
                    <a:pt x="324791" y="485992"/>
                  </a:lnTo>
                  <a:lnTo>
                    <a:pt x="331775" y="468533"/>
                  </a:lnTo>
                  <a:lnTo>
                    <a:pt x="339393" y="451709"/>
                  </a:lnTo>
                  <a:lnTo>
                    <a:pt x="347329" y="434567"/>
                  </a:lnTo>
                  <a:lnTo>
                    <a:pt x="355582" y="418061"/>
                  </a:lnTo>
                  <a:lnTo>
                    <a:pt x="364470" y="401554"/>
                  </a:lnTo>
                  <a:lnTo>
                    <a:pt x="373041" y="385365"/>
                  </a:lnTo>
                  <a:lnTo>
                    <a:pt x="382881" y="369493"/>
                  </a:lnTo>
                  <a:lnTo>
                    <a:pt x="392404" y="353939"/>
                  </a:lnTo>
                  <a:lnTo>
                    <a:pt x="402562" y="338385"/>
                  </a:lnTo>
                  <a:lnTo>
                    <a:pt x="413038" y="323148"/>
                  </a:lnTo>
                  <a:lnTo>
                    <a:pt x="424148" y="308229"/>
                  </a:lnTo>
                  <a:lnTo>
                    <a:pt x="435258" y="293309"/>
                  </a:lnTo>
                  <a:lnTo>
                    <a:pt x="447003" y="279025"/>
                  </a:lnTo>
                  <a:lnTo>
                    <a:pt x="458748" y="265057"/>
                  </a:lnTo>
                  <a:lnTo>
                    <a:pt x="470811" y="251408"/>
                  </a:lnTo>
                  <a:lnTo>
                    <a:pt x="483508" y="237758"/>
                  </a:lnTo>
                  <a:lnTo>
                    <a:pt x="496205" y="224743"/>
                  </a:lnTo>
                  <a:lnTo>
                    <a:pt x="509538" y="212046"/>
                  </a:lnTo>
                  <a:lnTo>
                    <a:pt x="522870" y="199349"/>
                  </a:lnTo>
                  <a:lnTo>
                    <a:pt x="536837" y="187286"/>
                  </a:lnTo>
                  <a:lnTo>
                    <a:pt x="550804" y="175224"/>
                  </a:lnTo>
                  <a:lnTo>
                    <a:pt x="565089" y="163796"/>
                  </a:lnTo>
                  <a:lnTo>
                    <a:pt x="579691" y="152686"/>
                  </a:lnTo>
                  <a:lnTo>
                    <a:pt x="594610" y="141576"/>
                  </a:lnTo>
                  <a:lnTo>
                    <a:pt x="609847" y="131100"/>
                  </a:lnTo>
                  <a:lnTo>
                    <a:pt x="625401" y="120942"/>
                  </a:lnTo>
                  <a:lnTo>
                    <a:pt x="640956" y="110784"/>
                  </a:lnTo>
                  <a:lnTo>
                    <a:pt x="657145" y="101579"/>
                  </a:lnTo>
                  <a:lnTo>
                    <a:pt x="673334" y="92373"/>
                  </a:lnTo>
                  <a:lnTo>
                    <a:pt x="689523" y="84120"/>
                  </a:lnTo>
                  <a:lnTo>
                    <a:pt x="706030" y="75549"/>
                  </a:lnTo>
                  <a:lnTo>
                    <a:pt x="722854" y="67931"/>
                  </a:lnTo>
                  <a:lnTo>
                    <a:pt x="739995" y="59995"/>
                  </a:lnTo>
                  <a:lnTo>
                    <a:pt x="757136" y="53011"/>
                  </a:lnTo>
                  <a:lnTo>
                    <a:pt x="774913" y="46345"/>
                  </a:lnTo>
                  <a:lnTo>
                    <a:pt x="792689" y="39997"/>
                  </a:lnTo>
                  <a:lnTo>
                    <a:pt x="810465" y="34283"/>
                  </a:lnTo>
                  <a:lnTo>
                    <a:pt x="828559" y="29204"/>
                  </a:lnTo>
                  <a:lnTo>
                    <a:pt x="846970" y="23807"/>
                  </a:lnTo>
                  <a:lnTo>
                    <a:pt x="865382" y="19363"/>
                  </a:lnTo>
                  <a:lnTo>
                    <a:pt x="884110" y="15554"/>
                  </a:lnTo>
                  <a:lnTo>
                    <a:pt x="902839" y="11745"/>
                  </a:lnTo>
                  <a:lnTo>
                    <a:pt x="921567" y="8888"/>
                  </a:lnTo>
                  <a:lnTo>
                    <a:pt x="940931" y="6349"/>
                  </a:lnTo>
                  <a:lnTo>
                    <a:pt x="959977" y="4127"/>
                  </a:lnTo>
                  <a:lnTo>
                    <a:pt x="979340" y="2222"/>
                  </a:lnTo>
                  <a:lnTo>
                    <a:pt x="998704" y="635"/>
                  </a:lnTo>
                  <a:lnTo>
                    <a:pt x="1018702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6" name="KSO_Shape"/>
            <p:cNvSpPr/>
            <p:nvPr/>
          </p:nvSpPr>
          <p:spPr>
            <a:xfrm>
              <a:off x="1566576" y="7205967"/>
              <a:ext cx="400908" cy="209140"/>
            </a:xfrm>
            <a:custGeom>
              <a:avLst/>
              <a:gdLst>
                <a:gd name="connsiteX0" fmla="*/ 4109878 w 7991396"/>
                <a:gd name="connsiteY0" fmla="*/ 0 h 4172540"/>
                <a:gd name="connsiteX1" fmla="*/ 5415487 w 7991396"/>
                <a:gd name="connsiteY1" fmla="*/ 816050 h 4172540"/>
                <a:gd name="connsiteX2" fmla="*/ 6027418 w 7991396"/>
                <a:gd name="connsiteY2" fmla="*/ 677951 h 4172540"/>
                <a:gd name="connsiteX3" fmla="*/ 7489804 w 7991396"/>
                <a:gd name="connsiteY3" fmla="*/ 2140332 h 4172540"/>
                <a:gd name="connsiteX4" fmla="*/ 7483396 w 7991396"/>
                <a:gd name="connsiteY4" fmla="*/ 2203898 h 4172540"/>
                <a:gd name="connsiteX5" fmla="*/ 7991396 w 7991396"/>
                <a:gd name="connsiteY5" fmla="*/ 3146665 h 4172540"/>
                <a:gd name="connsiteX6" fmla="*/ 7456648 w 7991396"/>
                <a:gd name="connsiteY6" fmla="*/ 4106801 h 4172540"/>
                <a:gd name="connsiteX7" fmla="*/ 7330940 w 7991396"/>
                <a:gd name="connsiteY7" fmla="*/ 4172540 h 4172540"/>
                <a:gd name="connsiteX8" fmla="*/ 1079370 w 7991396"/>
                <a:gd name="connsiteY8" fmla="*/ 4172540 h 4172540"/>
                <a:gd name="connsiteX9" fmla="*/ 1015130 w 7991396"/>
                <a:gd name="connsiteY9" fmla="*/ 4169296 h 4172540"/>
                <a:gd name="connsiteX10" fmla="*/ 0 w 7991396"/>
                <a:gd name="connsiteY10" fmla="*/ 3044397 h 4172540"/>
                <a:gd name="connsiteX11" fmla="*/ 1130742 w 7991396"/>
                <a:gd name="connsiteY11" fmla="*/ 1913659 h 4172540"/>
                <a:gd name="connsiteX12" fmla="*/ 1346871 w 7991396"/>
                <a:gd name="connsiteY12" fmla="*/ 1935445 h 4172540"/>
                <a:gd name="connsiteX13" fmla="*/ 2261481 w 7991396"/>
                <a:gd name="connsiteY13" fmla="*/ 1462386 h 4172540"/>
                <a:gd name="connsiteX14" fmla="*/ 2653668 w 7991396"/>
                <a:gd name="connsiteY14" fmla="*/ 1536361 h 4172540"/>
                <a:gd name="connsiteX15" fmla="*/ 2647492 w 7991396"/>
                <a:gd name="connsiteY15" fmla="*/ 1462386 h 4172540"/>
                <a:gd name="connsiteX16" fmla="*/ 4109878 w 7991396"/>
                <a:gd name="connsiteY16" fmla="*/ 0 h 417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91396" h="4172540">
                  <a:moveTo>
                    <a:pt x="4109878" y="0"/>
                  </a:moveTo>
                  <a:cubicBezTo>
                    <a:pt x="4684462" y="0"/>
                    <a:pt x="5181648" y="331374"/>
                    <a:pt x="5415487" y="816050"/>
                  </a:cubicBezTo>
                  <a:cubicBezTo>
                    <a:pt x="5600435" y="726143"/>
                    <a:pt x="5808299" y="677951"/>
                    <a:pt x="6027418" y="677951"/>
                  </a:cubicBezTo>
                  <a:cubicBezTo>
                    <a:pt x="6835073" y="677951"/>
                    <a:pt x="7489804" y="1332682"/>
                    <a:pt x="7489804" y="2140332"/>
                  </a:cubicBezTo>
                  <a:lnTo>
                    <a:pt x="7483396" y="2203898"/>
                  </a:lnTo>
                  <a:cubicBezTo>
                    <a:pt x="7789726" y="2405463"/>
                    <a:pt x="7991396" y="2752511"/>
                    <a:pt x="7991396" y="3146665"/>
                  </a:cubicBezTo>
                  <a:cubicBezTo>
                    <a:pt x="7991396" y="3552291"/>
                    <a:pt x="7777816" y="3908032"/>
                    <a:pt x="7456648" y="4106801"/>
                  </a:cubicBezTo>
                  <a:lnTo>
                    <a:pt x="7330940" y="4172540"/>
                  </a:lnTo>
                  <a:lnTo>
                    <a:pt x="1079370" y="4172540"/>
                  </a:lnTo>
                  <a:lnTo>
                    <a:pt x="1015130" y="4169296"/>
                  </a:lnTo>
                  <a:cubicBezTo>
                    <a:pt x="444946" y="4111392"/>
                    <a:pt x="0" y="3629859"/>
                    <a:pt x="0" y="3044397"/>
                  </a:cubicBezTo>
                  <a:cubicBezTo>
                    <a:pt x="0" y="2419908"/>
                    <a:pt x="506249" y="1913659"/>
                    <a:pt x="1130742" y="1913659"/>
                  </a:cubicBezTo>
                  <a:lnTo>
                    <a:pt x="1346871" y="1935445"/>
                  </a:lnTo>
                  <a:cubicBezTo>
                    <a:pt x="1548513" y="1648023"/>
                    <a:pt x="1883314" y="1462386"/>
                    <a:pt x="2261481" y="1462386"/>
                  </a:cubicBezTo>
                  <a:cubicBezTo>
                    <a:pt x="2399871" y="1462386"/>
                    <a:pt x="2532456" y="1487244"/>
                    <a:pt x="2653668" y="1536361"/>
                  </a:cubicBezTo>
                  <a:cubicBezTo>
                    <a:pt x="2648116" y="1512003"/>
                    <a:pt x="2647492" y="1487266"/>
                    <a:pt x="2647492" y="1462386"/>
                  </a:cubicBezTo>
                  <a:cubicBezTo>
                    <a:pt x="2647492" y="654731"/>
                    <a:pt x="3302223" y="0"/>
                    <a:pt x="410987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09" name="Picture 207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4795" y="2039616"/>
              <a:ext cx="1100985" cy="87919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" name="图片 20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3782698" y="2039615"/>
              <a:ext cx="760680" cy="8791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11" name="图片 2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041687" y="2031157"/>
              <a:ext cx="1064161" cy="8961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12" name="图片 2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604157" y="2020975"/>
              <a:ext cx="1168259" cy="9164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213" name="Picture 208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0725" y="2030708"/>
              <a:ext cx="1205762" cy="8970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084" name="组合 3083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217" name="TextBox 216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8" name="椭圆 217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9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2" name="椭圆 221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4" name="椭圆 223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6" name="椭圆 225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94" name="文本框 13"/>
          <p:cNvSpPr txBox="1"/>
          <p:nvPr/>
        </p:nvSpPr>
        <p:spPr bwMode="auto">
          <a:xfrm>
            <a:off x="3998751" y="3563617"/>
            <a:ext cx="430267" cy="588884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/>
          <a:lstStyle/>
          <a:p>
            <a:pPr eaLnBrk="1" hangingPunct="1">
              <a:lnSpc>
                <a:spcPts val="1500"/>
              </a:lnSpc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</a:t>
            </a:r>
            <a:r>
              <a:rPr lang="en-US" altLang="zh-CN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OA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584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2" descr="C:\Users\wenyu.li\Desktop\横 PP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56" y="0"/>
            <a:ext cx="18307562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-46456" y="29068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易管理体系（用户应用图）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429815" y="925868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38" name="TextBox 37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0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5061" y="2402897"/>
            <a:ext cx="3926355" cy="3293053"/>
            <a:chOff x="905061" y="2402898"/>
            <a:chExt cx="2713038" cy="1492250"/>
          </a:xfrm>
        </p:grpSpPr>
        <p:sp>
          <p:nvSpPr>
            <p:cNvPr id="50" name="TextBox 16"/>
            <p:cNvSpPr txBox="1">
              <a:spLocks noChangeArrowheads="1"/>
            </p:cNvSpPr>
            <p:nvPr/>
          </p:nvSpPr>
          <p:spPr bwMode="auto">
            <a:xfrm>
              <a:off x="2407657" y="2573870"/>
              <a:ext cx="1085850" cy="46391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buFont typeface="Arial" pitchFamily="34" charset="0"/>
                <a:buNone/>
              </a:pPr>
              <a:r>
                <a:rPr lang="en-US" altLang="zh-CN" sz="14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web</a:t>
              </a:r>
              <a:r>
                <a:rPr lang="zh-CN" altLang="en-US" sz="14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浏览器  </a:t>
              </a:r>
              <a:endParaRPr lang="en-US" altLang="zh-CN" sz="1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algn="ctr" eaLnBrk="1" hangingPunct="1">
                <a:lnSpc>
                  <a:spcPct val="150000"/>
                </a:lnSpc>
                <a:buFont typeface="Arial" pitchFamily="34" charset="0"/>
                <a:buNone/>
              </a:pPr>
              <a:r>
                <a:rPr lang="zh-CN" altLang="en-US" sz="14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移动</a:t>
              </a:r>
              <a:r>
                <a:rPr lang="en-US" altLang="zh-CN" sz="14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app </a:t>
              </a:r>
            </a:p>
            <a:p>
              <a:pPr algn="ctr" eaLnBrk="1" hangingPunct="1">
                <a:lnSpc>
                  <a:spcPct val="150000"/>
                </a:lnSpc>
                <a:buFont typeface="Arial" pitchFamily="34" charset="0"/>
                <a:buNone/>
              </a:pPr>
              <a:r>
                <a:rPr lang="en-US" altLang="zh-CN" sz="14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pc</a:t>
              </a:r>
              <a:r>
                <a:rPr lang="zh-CN" altLang="en-US" sz="14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客户端</a:t>
              </a:r>
            </a:p>
          </p:txBody>
        </p:sp>
        <p:grpSp>
          <p:nvGrpSpPr>
            <p:cNvPr id="51" name="组合 50"/>
            <p:cNvGrpSpPr/>
            <p:nvPr/>
          </p:nvGrpSpPr>
          <p:grpSpPr>
            <a:xfrm>
              <a:off x="905061" y="2402898"/>
              <a:ext cx="1536700" cy="1492250"/>
              <a:chOff x="905061" y="2402898"/>
              <a:chExt cx="1536700" cy="1492250"/>
            </a:xfrm>
          </p:grpSpPr>
          <p:sp>
            <p:nvSpPr>
              <p:cNvPr id="54" name="矩形 53"/>
              <p:cNvSpPr/>
              <p:nvPr/>
            </p:nvSpPr>
            <p:spPr>
              <a:xfrm>
                <a:off x="905061" y="2402898"/>
                <a:ext cx="1536700" cy="149225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buFont typeface="Arial" charset="0"/>
                  <a:buNone/>
                  <a:defRPr/>
                </a:pPr>
                <a:endParaRPr lang="zh-CN" altLang="en-US"/>
              </a:p>
            </p:txBody>
          </p:sp>
          <p:pic>
            <p:nvPicPr>
              <p:cNvPr id="55" name="Picture 3" descr="D:\BackUp\Desktop\images\Flat-Icons-恢复的_03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4299" y="2526723"/>
                <a:ext cx="615950" cy="53181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" name="Picture 4" descr="D:\BackUp\Desktop\images\Flat-Icons-恢复的_05.pn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74999" y="3150610"/>
                <a:ext cx="647700" cy="53181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3" name="Picture 5" descr="D:\BackUp\Desktop\images\Flat-Icons-恢复的_07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5649" y="2660073"/>
                <a:ext cx="436562" cy="360362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6" descr="D:\BackUp\Desktop\images\Flat-Icons-恢复的_09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7936" y="3215698"/>
                <a:ext cx="566738" cy="46672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52" name="右箭头 2"/>
            <p:cNvSpPr>
              <a:spLocks noChangeArrowheads="1"/>
            </p:cNvSpPr>
            <p:nvPr/>
          </p:nvSpPr>
          <p:spPr bwMode="auto">
            <a:xfrm>
              <a:off x="2578286" y="3117273"/>
              <a:ext cx="1039813" cy="541337"/>
            </a:xfrm>
            <a:prstGeom prst="rightArrow">
              <a:avLst>
                <a:gd name="adj1" fmla="val 50000"/>
                <a:gd name="adj2" fmla="val 49924"/>
              </a:avLst>
            </a:prstGeom>
            <a:solidFill>
              <a:srgbClr val="FF6E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buFont typeface="Arial" pitchFamily="34" charset="0"/>
                <a:buNone/>
              </a:pPr>
              <a:endParaRPr lang="zh-CN" altLang="en-US">
                <a:sym typeface="Calibri" pitchFamily="34" charset="0"/>
              </a:endParaRPr>
            </a:p>
          </p:txBody>
        </p:sp>
      </p:grp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928" y="1413487"/>
            <a:ext cx="12348996" cy="5056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组合 65"/>
          <p:cNvGrpSpPr/>
          <p:nvPr/>
        </p:nvGrpSpPr>
        <p:grpSpPr>
          <a:xfrm>
            <a:off x="1557017" y="7386048"/>
            <a:ext cx="13849266" cy="1330493"/>
            <a:chOff x="1010636" y="5288169"/>
            <a:chExt cx="14609150" cy="702806"/>
          </a:xfrm>
        </p:grpSpPr>
        <p:sp>
          <p:nvSpPr>
            <p:cNvPr id="67" name="矩形 66"/>
            <p:cNvSpPr/>
            <p:nvPr/>
          </p:nvSpPr>
          <p:spPr>
            <a:xfrm>
              <a:off x="9523786" y="5288169"/>
              <a:ext cx="6096000" cy="63405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智能排课、排考、排宿舍，极大减少行政办公人员的工作量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；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智能统计分析海量数据，为管理层决策提供强有力数据支撑。</a:t>
              </a:r>
            </a:p>
          </p:txBody>
        </p:sp>
        <p:grpSp>
          <p:nvGrpSpPr>
            <p:cNvPr id="68" name="组合 67"/>
            <p:cNvGrpSpPr/>
            <p:nvPr/>
          </p:nvGrpSpPr>
          <p:grpSpPr>
            <a:xfrm>
              <a:off x="1010636" y="5356925"/>
              <a:ext cx="6502059" cy="634050"/>
              <a:chOff x="742417" y="5488200"/>
              <a:chExt cx="6502059" cy="634050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1148476" y="5488200"/>
                <a:ext cx="6096000" cy="63405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个性化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定制管理应用，实现人、财、物、事的高效快捷管理；</a:t>
                </a:r>
              </a:p>
              <a:p>
                <a:pPr>
                  <a:lnSpc>
                    <a:spcPct val="150000"/>
                  </a:lnSpc>
                </a:pP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通过</a:t>
                </a:r>
                <a:r>
                  <a:rPr lang="zh-CN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自定义业务流程，协助学校全方位提升自身的管理体系</a:t>
                </a:r>
                <a:r>
                  <a:rPr lang="zh-CN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zh-CN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KSO_Shape"/>
              <p:cNvSpPr/>
              <p:nvPr/>
            </p:nvSpPr>
            <p:spPr>
              <a:xfrm>
                <a:off x="744916" y="5496825"/>
                <a:ext cx="164120" cy="205331"/>
              </a:xfrm>
              <a:custGeom>
                <a:avLst/>
                <a:gdLst>
                  <a:gd name="connsiteX0" fmla="*/ 11412 w 382092"/>
                  <a:gd name="connsiteY0" fmla="*/ 2121 h 433925"/>
                  <a:gd name="connsiteX1" fmla="*/ 35833 w 382092"/>
                  <a:gd name="connsiteY1" fmla="*/ 5298 h 433925"/>
                  <a:gd name="connsiteX2" fmla="*/ 56322 w 382092"/>
                  <a:gd name="connsiteY2" fmla="*/ 17883 h 433925"/>
                  <a:gd name="connsiteX3" fmla="*/ 205589 w 382092"/>
                  <a:gd name="connsiteY3" fmla="*/ 115521 h 433925"/>
                  <a:gd name="connsiteX4" fmla="*/ 361911 w 382092"/>
                  <a:gd name="connsiteY4" fmla="*/ 194867 h 433925"/>
                  <a:gd name="connsiteX5" fmla="*/ 367130 w 382092"/>
                  <a:gd name="connsiteY5" fmla="*/ 197694 h 433925"/>
                  <a:gd name="connsiteX6" fmla="*/ 381994 w 382092"/>
                  <a:gd name="connsiteY6" fmla="*/ 217811 h 433925"/>
                  <a:gd name="connsiteX7" fmla="*/ 382092 w 382092"/>
                  <a:gd name="connsiteY7" fmla="*/ 218368 h 433925"/>
                  <a:gd name="connsiteX8" fmla="*/ 367130 w 382092"/>
                  <a:gd name="connsiteY8" fmla="*/ 237929 h 433925"/>
                  <a:gd name="connsiteX9" fmla="*/ 345987 w 382092"/>
                  <a:gd name="connsiteY9" fmla="*/ 249379 h 433925"/>
                  <a:gd name="connsiteX10" fmla="*/ 186801 w 382092"/>
                  <a:gd name="connsiteY10" fmla="*/ 329828 h 433925"/>
                  <a:gd name="connsiteX11" fmla="*/ 39920 w 382092"/>
                  <a:gd name="connsiteY11" fmla="*/ 425537 h 433925"/>
                  <a:gd name="connsiteX12" fmla="*/ 34863 w 382092"/>
                  <a:gd name="connsiteY12" fmla="*/ 428643 h 433925"/>
                  <a:gd name="connsiteX13" fmla="*/ 10008 w 382092"/>
                  <a:gd name="connsiteY13" fmla="*/ 431456 h 433925"/>
                  <a:gd name="connsiteX14" fmla="*/ 9477 w 382092"/>
                  <a:gd name="connsiteY14" fmla="*/ 431264 h 433925"/>
                  <a:gd name="connsiteX15" fmla="*/ 18 w 382092"/>
                  <a:gd name="connsiteY15" fmla="*/ 408526 h 433925"/>
                  <a:gd name="connsiteX16" fmla="*/ 673 w 382092"/>
                  <a:gd name="connsiteY16" fmla="*/ 384490 h 433925"/>
                  <a:gd name="connsiteX17" fmla="*/ 10596 w 382092"/>
                  <a:gd name="connsiteY17" fmla="*/ 206399 h 433925"/>
                  <a:gd name="connsiteX18" fmla="*/ 1150 w 382092"/>
                  <a:gd name="connsiteY18" fmla="*/ 31349 h 433925"/>
                  <a:gd name="connsiteX19" fmla="*/ 989 w 382092"/>
                  <a:gd name="connsiteY19" fmla="*/ 25415 h 433925"/>
                  <a:gd name="connsiteX20" fmla="*/ 10979 w 382092"/>
                  <a:gd name="connsiteY20" fmla="*/ 2485 h 433925"/>
                  <a:gd name="connsiteX21" fmla="*/ 11412 w 382092"/>
                  <a:gd name="connsiteY21" fmla="*/ 2121 h 43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092" h="433925">
                    <a:moveTo>
                      <a:pt x="11412" y="2121"/>
                    </a:moveTo>
                    <a:cubicBezTo>
                      <a:pt x="17544" y="-1419"/>
                      <a:pt x="26168" y="-640"/>
                      <a:pt x="35833" y="5298"/>
                    </a:cubicBezTo>
                    <a:lnTo>
                      <a:pt x="56322" y="17883"/>
                    </a:lnTo>
                    <a:cubicBezTo>
                      <a:pt x="84614" y="36254"/>
                      <a:pt x="154657" y="86023"/>
                      <a:pt x="205589" y="115521"/>
                    </a:cubicBezTo>
                    <a:cubicBezTo>
                      <a:pt x="256520" y="145018"/>
                      <a:pt x="334988" y="181171"/>
                      <a:pt x="361911" y="194867"/>
                    </a:cubicBezTo>
                    <a:lnTo>
                      <a:pt x="367130" y="197694"/>
                    </a:lnTo>
                    <a:cubicBezTo>
                      <a:pt x="377367" y="203236"/>
                      <a:pt x="382351" y="210548"/>
                      <a:pt x="381994" y="217811"/>
                    </a:cubicBezTo>
                    <a:cubicBezTo>
                      <a:pt x="382088" y="217995"/>
                      <a:pt x="382092" y="218182"/>
                      <a:pt x="382092" y="218368"/>
                    </a:cubicBezTo>
                    <a:cubicBezTo>
                      <a:pt x="382092" y="225447"/>
                      <a:pt x="377104" y="232527"/>
                      <a:pt x="367130" y="237929"/>
                    </a:cubicBezTo>
                    <a:lnTo>
                      <a:pt x="345987" y="249379"/>
                    </a:lnTo>
                    <a:cubicBezTo>
                      <a:pt x="315932" y="264696"/>
                      <a:pt x="237812" y="300468"/>
                      <a:pt x="186801" y="329828"/>
                    </a:cubicBezTo>
                    <a:cubicBezTo>
                      <a:pt x="135790" y="359187"/>
                      <a:pt x="65243" y="409068"/>
                      <a:pt x="39920" y="425537"/>
                    </a:cubicBezTo>
                    <a:lnTo>
                      <a:pt x="34863" y="428643"/>
                    </a:lnTo>
                    <a:cubicBezTo>
                      <a:pt x="24944" y="434737"/>
                      <a:pt x="16121" y="435397"/>
                      <a:pt x="10008" y="431456"/>
                    </a:cubicBezTo>
                    <a:cubicBezTo>
                      <a:pt x="9802" y="431446"/>
                      <a:pt x="9638" y="431357"/>
                      <a:pt x="9477" y="431264"/>
                    </a:cubicBezTo>
                    <a:cubicBezTo>
                      <a:pt x="3346" y="427724"/>
                      <a:pt x="-292" y="419865"/>
                      <a:pt x="18" y="408526"/>
                    </a:cubicBezTo>
                    <a:lnTo>
                      <a:pt x="673" y="384490"/>
                    </a:lnTo>
                    <a:cubicBezTo>
                      <a:pt x="2435" y="350802"/>
                      <a:pt x="10516" y="265256"/>
                      <a:pt x="10596" y="206399"/>
                    </a:cubicBezTo>
                    <a:cubicBezTo>
                      <a:pt x="10676" y="147542"/>
                      <a:pt x="2751" y="61513"/>
                      <a:pt x="1150" y="31349"/>
                    </a:cubicBezTo>
                    <a:lnTo>
                      <a:pt x="989" y="25415"/>
                    </a:lnTo>
                    <a:cubicBezTo>
                      <a:pt x="671" y="13779"/>
                      <a:pt x="4511" y="5807"/>
                      <a:pt x="10979" y="2485"/>
                    </a:cubicBezTo>
                    <a:cubicBezTo>
                      <a:pt x="11092" y="2310"/>
                      <a:pt x="11252" y="2214"/>
                      <a:pt x="11412" y="21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KSO_Shape"/>
              <p:cNvSpPr/>
              <p:nvPr/>
            </p:nvSpPr>
            <p:spPr>
              <a:xfrm>
                <a:off x="742417" y="5874228"/>
                <a:ext cx="164120" cy="205331"/>
              </a:xfrm>
              <a:custGeom>
                <a:avLst/>
                <a:gdLst>
                  <a:gd name="connsiteX0" fmla="*/ 11412 w 382092"/>
                  <a:gd name="connsiteY0" fmla="*/ 2121 h 433925"/>
                  <a:gd name="connsiteX1" fmla="*/ 35833 w 382092"/>
                  <a:gd name="connsiteY1" fmla="*/ 5298 h 433925"/>
                  <a:gd name="connsiteX2" fmla="*/ 56322 w 382092"/>
                  <a:gd name="connsiteY2" fmla="*/ 17883 h 433925"/>
                  <a:gd name="connsiteX3" fmla="*/ 205589 w 382092"/>
                  <a:gd name="connsiteY3" fmla="*/ 115521 h 433925"/>
                  <a:gd name="connsiteX4" fmla="*/ 361911 w 382092"/>
                  <a:gd name="connsiteY4" fmla="*/ 194867 h 433925"/>
                  <a:gd name="connsiteX5" fmla="*/ 367130 w 382092"/>
                  <a:gd name="connsiteY5" fmla="*/ 197694 h 433925"/>
                  <a:gd name="connsiteX6" fmla="*/ 381994 w 382092"/>
                  <a:gd name="connsiteY6" fmla="*/ 217811 h 433925"/>
                  <a:gd name="connsiteX7" fmla="*/ 382092 w 382092"/>
                  <a:gd name="connsiteY7" fmla="*/ 218368 h 433925"/>
                  <a:gd name="connsiteX8" fmla="*/ 367130 w 382092"/>
                  <a:gd name="connsiteY8" fmla="*/ 237929 h 433925"/>
                  <a:gd name="connsiteX9" fmla="*/ 345987 w 382092"/>
                  <a:gd name="connsiteY9" fmla="*/ 249379 h 433925"/>
                  <a:gd name="connsiteX10" fmla="*/ 186801 w 382092"/>
                  <a:gd name="connsiteY10" fmla="*/ 329828 h 433925"/>
                  <a:gd name="connsiteX11" fmla="*/ 39920 w 382092"/>
                  <a:gd name="connsiteY11" fmla="*/ 425537 h 433925"/>
                  <a:gd name="connsiteX12" fmla="*/ 34863 w 382092"/>
                  <a:gd name="connsiteY12" fmla="*/ 428643 h 433925"/>
                  <a:gd name="connsiteX13" fmla="*/ 10008 w 382092"/>
                  <a:gd name="connsiteY13" fmla="*/ 431456 h 433925"/>
                  <a:gd name="connsiteX14" fmla="*/ 9477 w 382092"/>
                  <a:gd name="connsiteY14" fmla="*/ 431264 h 433925"/>
                  <a:gd name="connsiteX15" fmla="*/ 18 w 382092"/>
                  <a:gd name="connsiteY15" fmla="*/ 408526 h 433925"/>
                  <a:gd name="connsiteX16" fmla="*/ 673 w 382092"/>
                  <a:gd name="connsiteY16" fmla="*/ 384490 h 433925"/>
                  <a:gd name="connsiteX17" fmla="*/ 10596 w 382092"/>
                  <a:gd name="connsiteY17" fmla="*/ 206399 h 433925"/>
                  <a:gd name="connsiteX18" fmla="*/ 1150 w 382092"/>
                  <a:gd name="connsiteY18" fmla="*/ 31349 h 433925"/>
                  <a:gd name="connsiteX19" fmla="*/ 989 w 382092"/>
                  <a:gd name="connsiteY19" fmla="*/ 25415 h 433925"/>
                  <a:gd name="connsiteX20" fmla="*/ 10979 w 382092"/>
                  <a:gd name="connsiteY20" fmla="*/ 2485 h 433925"/>
                  <a:gd name="connsiteX21" fmla="*/ 11412 w 382092"/>
                  <a:gd name="connsiteY21" fmla="*/ 2121 h 433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2092" h="433925">
                    <a:moveTo>
                      <a:pt x="11412" y="2121"/>
                    </a:moveTo>
                    <a:cubicBezTo>
                      <a:pt x="17544" y="-1419"/>
                      <a:pt x="26168" y="-640"/>
                      <a:pt x="35833" y="5298"/>
                    </a:cubicBezTo>
                    <a:lnTo>
                      <a:pt x="56322" y="17883"/>
                    </a:lnTo>
                    <a:cubicBezTo>
                      <a:pt x="84614" y="36254"/>
                      <a:pt x="154657" y="86023"/>
                      <a:pt x="205589" y="115521"/>
                    </a:cubicBezTo>
                    <a:cubicBezTo>
                      <a:pt x="256520" y="145018"/>
                      <a:pt x="334988" y="181171"/>
                      <a:pt x="361911" y="194867"/>
                    </a:cubicBezTo>
                    <a:lnTo>
                      <a:pt x="367130" y="197694"/>
                    </a:lnTo>
                    <a:cubicBezTo>
                      <a:pt x="377367" y="203236"/>
                      <a:pt x="382351" y="210548"/>
                      <a:pt x="381994" y="217811"/>
                    </a:cubicBezTo>
                    <a:cubicBezTo>
                      <a:pt x="382088" y="217995"/>
                      <a:pt x="382092" y="218182"/>
                      <a:pt x="382092" y="218368"/>
                    </a:cubicBezTo>
                    <a:cubicBezTo>
                      <a:pt x="382092" y="225447"/>
                      <a:pt x="377104" y="232527"/>
                      <a:pt x="367130" y="237929"/>
                    </a:cubicBezTo>
                    <a:lnTo>
                      <a:pt x="345987" y="249379"/>
                    </a:lnTo>
                    <a:cubicBezTo>
                      <a:pt x="315932" y="264696"/>
                      <a:pt x="237812" y="300468"/>
                      <a:pt x="186801" y="329828"/>
                    </a:cubicBezTo>
                    <a:cubicBezTo>
                      <a:pt x="135790" y="359187"/>
                      <a:pt x="65243" y="409068"/>
                      <a:pt x="39920" y="425537"/>
                    </a:cubicBezTo>
                    <a:lnTo>
                      <a:pt x="34863" y="428643"/>
                    </a:lnTo>
                    <a:cubicBezTo>
                      <a:pt x="24944" y="434737"/>
                      <a:pt x="16121" y="435397"/>
                      <a:pt x="10008" y="431456"/>
                    </a:cubicBezTo>
                    <a:cubicBezTo>
                      <a:pt x="9802" y="431446"/>
                      <a:pt x="9638" y="431357"/>
                      <a:pt x="9477" y="431264"/>
                    </a:cubicBezTo>
                    <a:cubicBezTo>
                      <a:pt x="3346" y="427724"/>
                      <a:pt x="-292" y="419865"/>
                      <a:pt x="18" y="408526"/>
                    </a:cubicBezTo>
                    <a:lnTo>
                      <a:pt x="673" y="384490"/>
                    </a:lnTo>
                    <a:cubicBezTo>
                      <a:pt x="2435" y="350802"/>
                      <a:pt x="10516" y="265256"/>
                      <a:pt x="10596" y="206399"/>
                    </a:cubicBezTo>
                    <a:cubicBezTo>
                      <a:pt x="10676" y="147542"/>
                      <a:pt x="2751" y="61513"/>
                      <a:pt x="1150" y="31349"/>
                    </a:cubicBezTo>
                    <a:lnTo>
                      <a:pt x="989" y="25415"/>
                    </a:lnTo>
                    <a:cubicBezTo>
                      <a:pt x="671" y="13779"/>
                      <a:pt x="4511" y="5807"/>
                      <a:pt x="10979" y="2485"/>
                    </a:cubicBezTo>
                    <a:cubicBezTo>
                      <a:pt x="11092" y="2310"/>
                      <a:pt x="11252" y="2214"/>
                      <a:pt x="11412" y="212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69" name="KSO_Shape"/>
            <p:cNvSpPr/>
            <p:nvPr/>
          </p:nvSpPr>
          <p:spPr>
            <a:xfrm>
              <a:off x="9163191" y="5326057"/>
              <a:ext cx="164120" cy="205331"/>
            </a:xfrm>
            <a:custGeom>
              <a:avLst/>
              <a:gdLst>
                <a:gd name="connsiteX0" fmla="*/ 11412 w 382092"/>
                <a:gd name="connsiteY0" fmla="*/ 2121 h 433925"/>
                <a:gd name="connsiteX1" fmla="*/ 35833 w 382092"/>
                <a:gd name="connsiteY1" fmla="*/ 5298 h 433925"/>
                <a:gd name="connsiteX2" fmla="*/ 56322 w 382092"/>
                <a:gd name="connsiteY2" fmla="*/ 17883 h 433925"/>
                <a:gd name="connsiteX3" fmla="*/ 205589 w 382092"/>
                <a:gd name="connsiteY3" fmla="*/ 115521 h 433925"/>
                <a:gd name="connsiteX4" fmla="*/ 361911 w 382092"/>
                <a:gd name="connsiteY4" fmla="*/ 194867 h 433925"/>
                <a:gd name="connsiteX5" fmla="*/ 367130 w 382092"/>
                <a:gd name="connsiteY5" fmla="*/ 197694 h 433925"/>
                <a:gd name="connsiteX6" fmla="*/ 381994 w 382092"/>
                <a:gd name="connsiteY6" fmla="*/ 217811 h 433925"/>
                <a:gd name="connsiteX7" fmla="*/ 382092 w 382092"/>
                <a:gd name="connsiteY7" fmla="*/ 218368 h 433925"/>
                <a:gd name="connsiteX8" fmla="*/ 367130 w 382092"/>
                <a:gd name="connsiteY8" fmla="*/ 237929 h 433925"/>
                <a:gd name="connsiteX9" fmla="*/ 345987 w 382092"/>
                <a:gd name="connsiteY9" fmla="*/ 249379 h 433925"/>
                <a:gd name="connsiteX10" fmla="*/ 186801 w 382092"/>
                <a:gd name="connsiteY10" fmla="*/ 329828 h 433925"/>
                <a:gd name="connsiteX11" fmla="*/ 39920 w 382092"/>
                <a:gd name="connsiteY11" fmla="*/ 425537 h 433925"/>
                <a:gd name="connsiteX12" fmla="*/ 34863 w 382092"/>
                <a:gd name="connsiteY12" fmla="*/ 428643 h 433925"/>
                <a:gd name="connsiteX13" fmla="*/ 10008 w 382092"/>
                <a:gd name="connsiteY13" fmla="*/ 431456 h 433925"/>
                <a:gd name="connsiteX14" fmla="*/ 9477 w 382092"/>
                <a:gd name="connsiteY14" fmla="*/ 431264 h 433925"/>
                <a:gd name="connsiteX15" fmla="*/ 18 w 382092"/>
                <a:gd name="connsiteY15" fmla="*/ 408526 h 433925"/>
                <a:gd name="connsiteX16" fmla="*/ 673 w 382092"/>
                <a:gd name="connsiteY16" fmla="*/ 384490 h 433925"/>
                <a:gd name="connsiteX17" fmla="*/ 10596 w 382092"/>
                <a:gd name="connsiteY17" fmla="*/ 206399 h 433925"/>
                <a:gd name="connsiteX18" fmla="*/ 1150 w 382092"/>
                <a:gd name="connsiteY18" fmla="*/ 31349 h 433925"/>
                <a:gd name="connsiteX19" fmla="*/ 989 w 382092"/>
                <a:gd name="connsiteY19" fmla="*/ 25415 h 433925"/>
                <a:gd name="connsiteX20" fmla="*/ 10979 w 382092"/>
                <a:gd name="connsiteY20" fmla="*/ 2485 h 433925"/>
                <a:gd name="connsiteX21" fmla="*/ 11412 w 382092"/>
                <a:gd name="connsiteY21" fmla="*/ 2121 h 4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092" h="433925">
                  <a:moveTo>
                    <a:pt x="11412" y="2121"/>
                  </a:moveTo>
                  <a:cubicBezTo>
                    <a:pt x="17544" y="-1419"/>
                    <a:pt x="26168" y="-640"/>
                    <a:pt x="35833" y="5298"/>
                  </a:cubicBezTo>
                  <a:lnTo>
                    <a:pt x="56322" y="17883"/>
                  </a:lnTo>
                  <a:cubicBezTo>
                    <a:pt x="84614" y="36254"/>
                    <a:pt x="154657" y="86023"/>
                    <a:pt x="205589" y="115521"/>
                  </a:cubicBezTo>
                  <a:cubicBezTo>
                    <a:pt x="256520" y="145018"/>
                    <a:pt x="334988" y="181171"/>
                    <a:pt x="361911" y="194867"/>
                  </a:cubicBezTo>
                  <a:lnTo>
                    <a:pt x="367130" y="197694"/>
                  </a:lnTo>
                  <a:cubicBezTo>
                    <a:pt x="377367" y="203236"/>
                    <a:pt x="382351" y="210548"/>
                    <a:pt x="381994" y="217811"/>
                  </a:cubicBezTo>
                  <a:cubicBezTo>
                    <a:pt x="382088" y="217995"/>
                    <a:pt x="382092" y="218182"/>
                    <a:pt x="382092" y="218368"/>
                  </a:cubicBezTo>
                  <a:cubicBezTo>
                    <a:pt x="382092" y="225447"/>
                    <a:pt x="377104" y="232527"/>
                    <a:pt x="367130" y="237929"/>
                  </a:cubicBezTo>
                  <a:lnTo>
                    <a:pt x="345987" y="249379"/>
                  </a:lnTo>
                  <a:cubicBezTo>
                    <a:pt x="315932" y="264696"/>
                    <a:pt x="237812" y="300468"/>
                    <a:pt x="186801" y="329828"/>
                  </a:cubicBezTo>
                  <a:cubicBezTo>
                    <a:pt x="135790" y="359187"/>
                    <a:pt x="65243" y="409068"/>
                    <a:pt x="39920" y="425537"/>
                  </a:cubicBezTo>
                  <a:lnTo>
                    <a:pt x="34863" y="428643"/>
                  </a:lnTo>
                  <a:cubicBezTo>
                    <a:pt x="24944" y="434737"/>
                    <a:pt x="16121" y="435397"/>
                    <a:pt x="10008" y="431456"/>
                  </a:cubicBezTo>
                  <a:cubicBezTo>
                    <a:pt x="9802" y="431446"/>
                    <a:pt x="9638" y="431357"/>
                    <a:pt x="9477" y="431264"/>
                  </a:cubicBezTo>
                  <a:cubicBezTo>
                    <a:pt x="3346" y="427724"/>
                    <a:pt x="-292" y="419865"/>
                    <a:pt x="18" y="408526"/>
                  </a:cubicBezTo>
                  <a:lnTo>
                    <a:pt x="673" y="384490"/>
                  </a:lnTo>
                  <a:cubicBezTo>
                    <a:pt x="2435" y="350802"/>
                    <a:pt x="10516" y="265256"/>
                    <a:pt x="10596" y="206399"/>
                  </a:cubicBezTo>
                  <a:cubicBezTo>
                    <a:pt x="10676" y="147542"/>
                    <a:pt x="2751" y="61513"/>
                    <a:pt x="1150" y="31349"/>
                  </a:cubicBezTo>
                  <a:lnTo>
                    <a:pt x="989" y="25415"/>
                  </a:lnTo>
                  <a:cubicBezTo>
                    <a:pt x="671" y="13779"/>
                    <a:pt x="4511" y="5807"/>
                    <a:pt x="10979" y="2485"/>
                  </a:cubicBezTo>
                  <a:cubicBezTo>
                    <a:pt x="11092" y="2310"/>
                    <a:pt x="11252" y="2214"/>
                    <a:pt x="11412" y="212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0" name="KSO_Shape"/>
            <p:cNvSpPr/>
            <p:nvPr/>
          </p:nvSpPr>
          <p:spPr>
            <a:xfrm>
              <a:off x="9180415" y="5720284"/>
              <a:ext cx="164120" cy="205331"/>
            </a:xfrm>
            <a:custGeom>
              <a:avLst/>
              <a:gdLst>
                <a:gd name="connsiteX0" fmla="*/ 11412 w 382092"/>
                <a:gd name="connsiteY0" fmla="*/ 2121 h 433925"/>
                <a:gd name="connsiteX1" fmla="*/ 35833 w 382092"/>
                <a:gd name="connsiteY1" fmla="*/ 5298 h 433925"/>
                <a:gd name="connsiteX2" fmla="*/ 56322 w 382092"/>
                <a:gd name="connsiteY2" fmla="*/ 17883 h 433925"/>
                <a:gd name="connsiteX3" fmla="*/ 205589 w 382092"/>
                <a:gd name="connsiteY3" fmla="*/ 115521 h 433925"/>
                <a:gd name="connsiteX4" fmla="*/ 361911 w 382092"/>
                <a:gd name="connsiteY4" fmla="*/ 194867 h 433925"/>
                <a:gd name="connsiteX5" fmla="*/ 367130 w 382092"/>
                <a:gd name="connsiteY5" fmla="*/ 197694 h 433925"/>
                <a:gd name="connsiteX6" fmla="*/ 381994 w 382092"/>
                <a:gd name="connsiteY6" fmla="*/ 217811 h 433925"/>
                <a:gd name="connsiteX7" fmla="*/ 382092 w 382092"/>
                <a:gd name="connsiteY7" fmla="*/ 218368 h 433925"/>
                <a:gd name="connsiteX8" fmla="*/ 367130 w 382092"/>
                <a:gd name="connsiteY8" fmla="*/ 237929 h 433925"/>
                <a:gd name="connsiteX9" fmla="*/ 345987 w 382092"/>
                <a:gd name="connsiteY9" fmla="*/ 249379 h 433925"/>
                <a:gd name="connsiteX10" fmla="*/ 186801 w 382092"/>
                <a:gd name="connsiteY10" fmla="*/ 329828 h 433925"/>
                <a:gd name="connsiteX11" fmla="*/ 39920 w 382092"/>
                <a:gd name="connsiteY11" fmla="*/ 425537 h 433925"/>
                <a:gd name="connsiteX12" fmla="*/ 34863 w 382092"/>
                <a:gd name="connsiteY12" fmla="*/ 428643 h 433925"/>
                <a:gd name="connsiteX13" fmla="*/ 10008 w 382092"/>
                <a:gd name="connsiteY13" fmla="*/ 431456 h 433925"/>
                <a:gd name="connsiteX14" fmla="*/ 9477 w 382092"/>
                <a:gd name="connsiteY14" fmla="*/ 431264 h 433925"/>
                <a:gd name="connsiteX15" fmla="*/ 18 w 382092"/>
                <a:gd name="connsiteY15" fmla="*/ 408526 h 433925"/>
                <a:gd name="connsiteX16" fmla="*/ 673 w 382092"/>
                <a:gd name="connsiteY16" fmla="*/ 384490 h 433925"/>
                <a:gd name="connsiteX17" fmla="*/ 10596 w 382092"/>
                <a:gd name="connsiteY17" fmla="*/ 206399 h 433925"/>
                <a:gd name="connsiteX18" fmla="*/ 1150 w 382092"/>
                <a:gd name="connsiteY18" fmla="*/ 31349 h 433925"/>
                <a:gd name="connsiteX19" fmla="*/ 989 w 382092"/>
                <a:gd name="connsiteY19" fmla="*/ 25415 h 433925"/>
                <a:gd name="connsiteX20" fmla="*/ 10979 w 382092"/>
                <a:gd name="connsiteY20" fmla="*/ 2485 h 433925"/>
                <a:gd name="connsiteX21" fmla="*/ 11412 w 382092"/>
                <a:gd name="connsiteY21" fmla="*/ 2121 h 43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82092" h="433925">
                  <a:moveTo>
                    <a:pt x="11412" y="2121"/>
                  </a:moveTo>
                  <a:cubicBezTo>
                    <a:pt x="17544" y="-1419"/>
                    <a:pt x="26168" y="-640"/>
                    <a:pt x="35833" y="5298"/>
                  </a:cubicBezTo>
                  <a:lnTo>
                    <a:pt x="56322" y="17883"/>
                  </a:lnTo>
                  <a:cubicBezTo>
                    <a:pt x="84614" y="36254"/>
                    <a:pt x="154657" y="86023"/>
                    <a:pt x="205589" y="115521"/>
                  </a:cubicBezTo>
                  <a:cubicBezTo>
                    <a:pt x="256520" y="145018"/>
                    <a:pt x="334988" y="181171"/>
                    <a:pt x="361911" y="194867"/>
                  </a:cubicBezTo>
                  <a:lnTo>
                    <a:pt x="367130" y="197694"/>
                  </a:lnTo>
                  <a:cubicBezTo>
                    <a:pt x="377367" y="203236"/>
                    <a:pt x="382351" y="210548"/>
                    <a:pt x="381994" y="217811"/>
                  </a:cubicBezTo>
                  <a:cubicBezTo>
                    <a:pt x="382088" y="217995"/>
                    <a:pt x="382092" y="218182"/>
                    <a:pt x="382092" y="218368"/>
                  </a:cubicBezTo>
                  <a:cubicBezTo>
                    <a:pt x="382092" y="225447"/>
                    <a:pt x="377104" y="232527"/>
                    <a:pt x="367130" y="237929"/>
                  </a:cubicBezTo>
                  <a:lnTo>
                    <a:pt x="345987" y="249379"/>
                  </a:lnTo>
                  <a:cubicBezTo>
                    <a:pt x="315932" y="264696"/>
                    <a:pt x="237812" y="300468"/>
                    <a:pt x="186801" y="329828"/>
                  </a:cubicBezTo>
                  <a:cubicBezTo>
                    <a:pt x="135790" y="359187"/>
                    <a:pt x="65243" y="409068"/>
                    <a:pt x="39920" y="425537"/>
                  </a:cubicBezTo>
                  <a:lnTo>
                    <a:pt x="34863" y="428643"/>
                  </a:lnTo>
                  <a:cubicBezTo>
                    <a:pt x="24944" y="434737"/>
                    <a:pt x="16121" y="435397"/>
                    <a:pt x="10008" y="431456"/>
                  </a:cubicBezTo>
                  <a:cubicBezTo>
                    <a:pt x="9802" y="431446"/>
                    <a:pt x="9638" y="431357"/>
                    <a:pt x="9477" y="431264"/>
                  </a:cubicBezTo>
                  <a:cubicBezTo>
                    <a:pt x="3346" y="427724"/>
                    <a:pt x="-292" y="419865"/>
                    <a:pt x="18" y="408526"/>
                  </a:cubicBezTo>
                  <a:lnTo>
                    <a:pt x="673" y="384490"/>
                  </a:lnTo>
                  <a:cubicBezTo>
                    <a:pt x="2435" y="350802"/>
                    <a:pt x="10516" y="265256"/>
                    <a:pt x="10596" y="206399"/>
                  </a:cubicBezTo>
                  <a:cubicBezTo>
                    <a:pt x="10676" y="147542"/>
                    <a:pt x="2751" y="61513"/>
                    <a:pt x="1150" y="31349"/>
                  </a:cubicBezTo>
                  <a:lnTo>
                    <a:pt x="989" y="25415"/>
                  </a:lnTo>
                  <a:cubicBezTo>
                    <a:pt x="671" y="13779"/>
                    <a:pt x="4511" y="5807"/>
                    <a:pt x="10979" y="2485"/>
                  </a:cubicBezTo>
                  <a:cubicBezTo>
                    <a:pt x="11092" y="2310"/>
                    <a:pt x="11252" y="2214"/>
                    <a:pt x="11412" y="212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4" name="平行四边形 73"/>
          <p:cNvSpPr/>
          <p:nvPr/>
        </p:nvSpPr>
        <p:spPr>
          <a:xfrm>
            <a:off x="1309133" y="6307510"/>
            <a:ext cx="2657188" cy="1048989"/>
          </a:xfrm>
          <a:prstGeom prst="parallelogram">
            <a:avLst>
              <a:gd name="adj" fmla="val 14184"/>
            </a:avLst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平台应用价值</a:t>
            </a:r>
          </a:p>
        </p:txBody>
      </p:sp>
    </p:spTree>
    <p:extLst>
      <p:ext uri="{BB962C8B-B14F-4D97-AF65-F5344CB8AC3E}">
        <p14:creationId xmlns:p14="http://schemas.microsoft.com/office/powerpoint/2010/main" val="27285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wenyu.li\Desktop\横 PP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56" y="0"/>
            <a:ext cx="18307562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46456" y="21883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3302" y="735171"/>
            <a:ext cx="760124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易管理体系</a:t>
            </a:r>
            <a:r>
              <a:rPr lang="zh-CN" altLang="en-US" sz="2200" b="1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（明星产品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）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429815" y="925868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12" name="TextBox 11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4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1125955" y="1992428"/>
            <a:ext cx="7383636" cy="3178123"/>
            <a:chOff x="1441988" y="2734304"/>
            <a:chExt cx="7383636" cy="3178123"/>
          </a:xfrm>
        </p:grpSpPr>
        <p:grpSp>
          <p:nvGrpSpPr>
            <p:cNvPr id="70" name="组合 2"/>
            <p:cNvGrpSpPr>
              <a:grpSpLocks/>
            </p:cNvGrpSpPr>
            <p:nvPr/>
          </p:nvGrpSpPr>
          <p:grpSpPr bwMode="auto">
            <a:xfrm>
              <a:off x="1441988" y="2936875"/>
              <a:ext cx="7383636" cy="2975552"/>
              <a:chOff x="4151371" y="1679524"/>
              <a:chExt cx="4895673" cy="1972974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5408637" y="2451049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会议管理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827725" y="2446287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车辆管理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6246815" y="2451049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消息提醒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75" name="直接连接符 74"/>
              <p:cNvCxnSpPr>
                <a:endCxn id="72" idx="0"/>
              </p:cNvCxnSpPr>
              <p:nvPr/>
            </p:nvCxnSpPr>
            <p:spPr>
              <a:xfrm>
                <a:off x="5551486" y="2224038"/>
                <a:ext cx="0" cy="227011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/>
              <p:cNvCxnSpPr>
                <a:endCxn id="84" idx="0"/>
              </p:cNvCxnSpPr>
              <p:nvPr/>
            </p:nvCxnSpPr>
            <p:spPr>
              <a:xfrm flipH="1">
                <a:off x="5132398" y="2225623"/>
                <a:ext cx="1" cy="225426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>
                <a:endCxn id="82" idx="0"/>
              </p:cNvCxnSpPr>
              <p:nvPr/>
            </p:nvCxnSpPr>
            <p:spPr>
              <a:xfrm>
                <a:off x="6808753" y="2224037"/>
                <a:ext cx="1" cy="219076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/>
              <p:cNvCxnSpPr/>
              <p:nvPr/>
            </p:nvCxnSpPr>
            <p:spPr>
              <a:xfrm flipV="1">
                <a:off x="4294220" y="2224037"/>
                <a:ext cx="4609975" cy="1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" name="TextBox 78"/>
              <p:cNvSpPr txBox="1"/>
              <p:nvPr/>
            </p:nvSpPr>
            <p:spPr>
              <a:xfrm>
                <a:off x="4570460" y="2449462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工作流程管理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0" name="直接连接符 79"/>
              <p:cNvCxnSpPr>
                <a:endCxn id="79" idx="0"/>
              </p:cNvCxnSpPr>
              <p:nvPr/>
            </p:nvCxnSpPr>
            <p:spPr>
              <a:xfrm>
                <a:off x="4713308" y="2225623"/>
                <a:ext cx="1" cy="223839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/>
              <p:cNvCxnSpPr/>
              <p:nvPr/>
            </p:nvCxnSpPr>
            <p:spPr>
              <a:xfrm>
                <a:off x="6553148" y="1974799"/>
                <a:ext cx="0" cy="249238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2" name="TextBox 81"/>
              <p:cNvSpPr txBox="1"/>
              <p:nvPr/>
            </p:nvSpPr>
            <p:spPr>
              <a:xfrm>
                <a:off x="6665905" y="2443112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交流园地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7084993" y="2443112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领导信箱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4989550" y="2451049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公文管理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151371" y="2447874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常用工具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86" name="直接连接符 85"/>
              <p:cNvCxnSpPr>
                <a:endCxn id="85" idx="0"/>
              </p:cNvCxnSpPr>
              <p:nvPr/>
            </p:nvCxnSpPr>
            <p:spPr>
              <a:xfrm>
                <a:off x="4292607" y="2225623"/>
                <a:ext cx="1613" cy="222251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>
                <a:endCxn id="91" idx="0"/>
              </p:cNvCxnSpPr>
              <p:nvPr/>
            </p:nvCxnSpPr>
            <p:spPr>
              <a:xfrm flipH="1">
                <a:off x="7642166" y="2224037"/>
                <a:ext cx="1" cy="230186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>
                <a:endCxn id="74" idx="0"/>
              </p:cNvCxnSpPr>
              <p:nvPr/>
            </p:nvCxnSpPr>
            <p:spPr>
              <a:xfrm>
                <a:off x="6389663" y="2224037"/>
                <a:ext cx="1" cy="227012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/>
              <p:cNvCxnSpPr>
                <a:endCxn id="73" idx="0"/>
              </p:cNvCxnSpPr>
              <p:nvPr/>
            </p:nvCxnSpPr>
            <p:spPr>
              <a:xfrm>
                <a:off x="5970574" y="2224037"/>
                <a:ext cx="0" cy="222250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0" name="矩形 5"/>
              <p:cNvSpPr>
                <a:spLocks noChangeArrowheads="1"/>
              </p:cNvSpPr>
              <p:nvPr/>
            </p:nvSpPr>
            <p:spPr bwMode="auto">
              <a:xfrm>
                <a:off x="6245000" y="1679524"/>
                <a:ext cx="643243" cy="1734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11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OA</a:t>
                </a:r>
                <a:r>
                  <a:rPr lang="zh-CN" altLang="en-US" sz="1100" b="1" dirty="0">
                    <a:solidFill>
                      <a:srgbClr val="FFFFFF"/>
                    </a:solidFill>
                    <a:latin typeface="微软雅黑" pitchFamily="34" charset="-122"/>
                    <a:ea typeface="微软雅黑" pitchFamily="34" charset="-122"/>
                  </a:rPr>
                  <a:t>管理系统</a:t>
                </a: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7499317" y="2454224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领导日程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7923169" y="2458987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流程设定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3" name="直接连接符 92"/>
              <p:cNvCxnSpPr>
                <a:endCxn id="95" idx="0"/>
              </p:cNvCxnSpPr>
              <p:nvPr/>
            </p:nvCxnSpPr>
            <p:spPr>
              <a:xfrm>
                <a:off x="8904195" y="2224037"/>
                <a:ext cx="1" cy="227012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4" name="TextBox 93"/>
              <p:cNvSpPr txBox="1"/>
              <p:nvPr/>
            </p:nvSpPr>
            <p:spPr>
              <a:xfrm>
                <a:off x="8342259" y="2451049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内部邮箱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8761347" y="2451049"/>
                <a:ext cx="285697" cy="1193511"/>
              </a:xfrm>
              <a:prstGeom prst="rect">
                <a:avLst/>
              </a:prstGeom>
              <a:solidFill>
                <a:srgbClr val="0B6DB6"/>
              </a:solidFill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vert="eaVert">
                <a:spAutoFit/>
              </a:bodyPr>
              <a:lstStyle/>
              <a:p>
                <a:pPr algn="ctr"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外部邮箱</a:t>
                </a:r>
                <a:endPara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96" name="直接连接符 95"/>
              <p:cNvCxnSpPr>
                <a:endCxn id="83" idx="0"/>
              </p:cNvCxnSpPr>
              <p:nvPr/>
            </p:nvCxnSpPr>
            <p:spPr>
              <a:xfrm>
                <a:off x="7227842" y="2224037"/>
                <a:ext cx="0" cy="219076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直接连接符 96"/>
              <p:cNvCxnSpPr>
                <a:endCxn id="94" idx="0"/>
              </p:cNvCxnSpPr>
              <p:nvPr/>
            </p:nvCxnSpPr>
            <p:spPr>
              <a:xfrm>
                <a:off x="8485107" y="2225523"/>
                <a:ext cx="1" cy="225526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endCxn id="92" idx="0"/>
              </p:cNvCxnSpPr>
              <p:nvPr/>
            </p:nvCxnSpPr>
            <p:spPr>
              <a:xfrm flipH="1">
                <a:off x="8066018" y="2225623"/>
                <a:ext cx="2765" cy="233364"/>
              </a:xfrm>
              <a:prstGeom prst="line">
                <a:avLst/>
              </a:prstGeom>
              <a:ln w="9525">
                <a:solidFill>
                  <a:srgbClr val="0B6DB6"/>
                </a:solidFill>
              </a:ln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99" name="Picture 29" descr="C:\Users\jie.xu\Desktop\智慧校园\智慧校园DEMO\role\子系统\oa\images\system-name.gif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1495" y="2734304"/>
              <a:ext cx="2325687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" name="TextBox 101"/>
          <p:cNvSpPr txBox="1"/>
          <p:nvPr/>
        </p:nvSpPr>
        <p:spPr>
          <a:xfrm>
            <a:off x="1125955" y="5575747"/>
            <a:ext cx="1596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产品特色</a:t>
            </a:r>
            <a:endParaRPr lang="zh-CN" altLang="en-US" sz="2000" b="1" dirty="0">
              <a:solidFill>
                <a:srgbClr val="129AE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3" name="组合 1"/>
          <p:cNvGrpSpPr>
            <a:grpSpLocks/>
          </p:cNvGrpSpPr>
          <p:nvPr/>
        </p:nvGrpSpPr>
        <p:grpSpPr bwMode="auto">
          <a:xfrm>
            <a:off x="1859042" y="6408720"/>
            <a:ext cx="5711825" cy="2968625"/>
            <a:chOff x="1708232" y="1549348"/>
            <a:chExt cx="6019800" cy="3128962"/>
          </a:xfrm>
        </p:grpSpPr>
        <p:sp>
          <p:nvSpPr>
            <p:cNvPr id="104" name="矩形 1"/>
            <p:cNvSpPr>
              <a:spLocks noChangeArrowheads="1"/>
            </p:cNvSpPr>
            <p:nvPr/>
          </p:nvSpPr>
          <p:spPr bwMode="auto">
            <a:xfrm>
              <a:off x="2317832" y="1549348"/>
              <a:ext cx="5410200" cy="487362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教育行业专用</a:t>
              </a:r>
              <a:r>
                <a:rPr lang="en-US" altLang="zh-CN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OA</a:t>
              </a:r>
              <a:r>
                <a:rPr lang="zh-CN" altLang="en-US" sz="14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，业务流程符合学校管理体系</a:t>
              </a:r>
            </a:p>
          </p:txBody>
        </p:sp>
        <p:sp>
          <p:nvSpPr>
            <p:cNvPr id="105" name="矩形 4"/>
            <p:cNvSpPr>
              <a:spLocks noChangeArrowheads="1"/>
            </p:cNvSpPr>
            <p:nvPr/>
          </p:nvSpPr>
          <p:spPr bwMode="auto">
            <a:xfrm>
              <a:off x="1708232" y="1549348"/>
              <a:ext cx="609600" cy="487362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1</a:t>
              </a:r>
              <a:endParaRPr lang="zh-CN" altLang="en-US" sz="240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6" name="等腰三角形 13"/>
            <p:cNvSpPr>
              <a:spLocks noChangeAspect="1" noChangeArrowheads="1"/>
            </p:cNvSpPr>
            <p:nvPr/>
          </p:nvSpPr>
          <p:spPr bwMode="auto">
            <a:xfrm rot="5400000">
              <a:off x="2307403" y="1727542"/>
              <a:ext cx="151828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7" name="矩形 25"/>
            <p:cNvSpPr>
              <a:spLocks noChangeArrowheads="1"/>
            </p:cNvSpPr>
            <p:nvPr/>
          </p:nvSpPr>
          <p:spPr bwMode="auto">
            <a:xfrm>
              <a:off x="2317832" y="2209748"/>
              <a:ext cx="5410200" cy="487362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支持手写批注及电子印章</a:t>
              </a:r>
            </a:p>
          </p:txBody>
        </p:sp>
        <p:sp>
          <p:nvSpPr>
            <p:cNvPr id="108" name="矩形 26"/>
            <p:cNvSpPr>
              <a:spLocks noChangeArrowheads="1"/>
            </p:cNvSpPr>
            <p:nvPr/>
          </p:nvSpPr>
          <p:spPr bwMode="auto">
            <a:xfrm>
              <a:off x="1708232" y="2209748"/>
              <a:ext cx="609600" cy="487362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2</a:t>
              </a:r>
              <a:endParaRPr lang="zh-CN" altLang="en-US" sz="240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09" name="等腰三角形 27"/>
            <p:cNvSpPr>
              <a:spLocks noChangeAspect="1" noChangeArrowheads="1"/>
            </p:cNvSpPr>
            <p:nvPr/>
          </p:nvSpPr>
          <p:spPr bwMode="auto">
            <a:xfrm rot="5400000">
              <a:off x="2307403" y="2387942"/>
              <a:ext cx="151828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0" name="矩形 29"/>
            <p:cNvSpPr>
              <a:spLocks noChangeArrowheads="1"/>
            </p:cNvSpPr>
            <p:nvPr/>
          </p:nvSpPr>
          <p:spPr bwMode="auto">
            <a:xfrm>
              <a:off x="2317832" y="2870148"/>
              <a:ext cx="5410200" cy="487362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支持工作页面个性化定制、界面美观、交互感强</a:t>
              </a:r>
            </a:p>
          </p:txBody>
        </p:sp>
        <p:sp>
          <p:nvSpPr>
            <p:cNvPr id="111" name="矩形 30"/>
            <p:cNvSpPr>
              <a:spLocks noChangeArrowheads="1"/>
            </p:cNvSpPr>
            <p:nvPr/>
          </p:nvSpPr>
          <p:spPr bwMode="auto">
            <a:xfrm>
              <a:off x="1708232" y="2870148"/>
              <a:ext cx="609600" cy="487362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3</a:t>
              </a:r>
              <a:endParaRPr lang="zh-CN" altLang="en-US" sz="240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12" name="等腰三角形 31"/>
            <p:cNvSpPr>
              <a:spLocks noChangeAspect="1" noChangeArrowheads="1"/>
            </p:cNvSpPr>
            <p:nvPr/>
          </p:nvSpPr>
          <p:spPr bwMode="auto">
            <a:xfrm rot="5400000">
              <a:off x="2307403" y="3048342"/>
              <a:ext cx="151828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3" name="矩形 33"/>
            <p:cNvSpPr>
              <a:spLocks noChangeArrowheads="1"/>
            </p:cNvSpPr>
            <p:nvPr/>
          </p:nvSpPr>
          <p:spPr bwMode="auto">
            <a:xfrm>
              <a:off x="2317832" y="3530548"/>
              <a:ext cx="5410200" cy="487362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实现移动</a:t>
              </a:r>
              <a:r>
                <a:rPr lang="en-US" altLang="zh-CN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OA</a:t>
              </a:r>
              <a:r>
                <a:rPr lang="zh-CN" altLang="en-US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，实时掌控办公业务 </a:t>
              </a:r>
            </a:p>
          </p:txBody>
        </p:sp>
        <p:sp>
          <p:nvSpPr>
            <p:cNvPr id="114" name="矩形 34"/>
            <p:cNvSpPr>
              <a:spLocks noChangeArrowheads="1"/>
            </p:cNvSpPr>
            <p:nvPr/>
          </p:nvSpPr>
          <p:spPr bwMode="auto">
            <a:xfrm>
              <a:off x="1708232" y="3530548"/>
              <a:ext cx="609600" cy="487362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4</a:t>
              </a:r>
              <a:endParaRPr lang="zh-CN" altLang="en-US" sz="240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15" name="等腰三角形 35"/>
            <p:cNvSpPr>
              <a:spLocks noChangeAspect="1" noChangeArrowheads="1"/>
            </p:cNvSpPr>
            <p:nvPr/>
          </p:nvSpPr>
          <p:spPr bwMode="auto">
            <a:xfrm rot="5400000">
              <a:off x="2307403" y="3708742"/>
              <a:ext cx="151828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6" name="矩形 45"/>
            <p:cNvSpPr>
              <a:spLocks noChangeArrowheads="1"/>
            </p:cNvSpPr>
            <p:nvPr/>
          </p:nvSpPr>
          <p:spPr bwMode="auto">
            <a:xfrm>
              <a:off x="2317832" y="4190948"/>
              <a:ext cx="5410200" cy="487362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40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系统运行稳定高效，满足高并发操作</a:t>
              </a:r>
            </a:p>
          </p:txBody>
        </p:sp>
        <p:sp>
          <p:nvSpPr>
            <p:cNvPr id="117" name="矩形 46"/>
            <p:cNvSpPr>
              <a:spLocks noChangeArrowheads="1"/>
            </p:cNvSpPr>
            <p:nvPr/>
          </p:nvSpPr>
          <p:spPr bwMode="auto">
            <a:xfrm>
              <a:off x="1708232" y="4190948"/>
              <a:ext cx="609600" cy="487362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240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rPr>
                <a:t>5</a:t>
              </a:r>
              <a:endParaRPr lang="zh-CN" altLang="en-US" sz="2400">
                <a:solidFill>
                  <a:srgbClr val="FFFF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endParaRPr>
            </a:p>
          </p:txBody>
        </p:sp>
        <p:sp>
          <p:nvSpPr>
            <p:cNvPr id="118" name="等腰三角形 47"/>
            <p:cNvSpPr>
              <a:spLocks noChangeAspect="1" noChangeArrowheads="1"/>
            </p:cNvSpPr>
            <p:nvPr/>
          </p:nvSpPr>
          <p:spPr bwMode="auto">
            <a:xfrm rot="5400000">
              <a:off x="2307403" y="4369142"/>
              <a:ext cx="151828" cy="130971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120" name="直接连接符 119"/>
          <p:cNvCxnSpPr/>
          <p:nvPr/>
        </p:nvCxnSpPr>
        <p:spPr>
          <a:xfrm>
            <a:off x="9107325" y="1992428"/>
            <a:ext cx="0" cy="74848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1125955" y="6097527"/>
            <a:ext cx="1285148" cy="0"/>
          </a:xfrm>
          <a:prstGeom prst="line">
            <a:avLst/>
          </a:prstGeom>
          <a:ln w="25400">
            <a:solidFill>
              <a:srgbClr val="097A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组合 122"/>
          <p:cNvGrpSpPr/>
          <p:nvPr/>
        </p:nvGrpSpPr>
        <p:grpSpPr>
          <a:xfrm>
            <a:off x="9573639" y="2051125"/>
            <a:ext cx="1975181" cy="640778"/>
            <a:chOff x="5143500" y="1874018"/>
            <a:chExt cx="1975181" cy="640778"/>
          </a:xfrm>
        </p:grpSpPr>
        <p:sp>
          <p:nvSpPr>
            <p:cNvPr id="124" name="矩形 123"/>
            <p:cNvSpPr/>
            <p:nvPr/>
          </p:nvSpPr>
          <p:spPr>
            <a:xfrm>
              <a:off x="5143500" y="1874018"/>
              <a:ext cx="1975181" cy="640778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5522003" y="1994352"/>
              <a:ext cx="15966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明星产品二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五角星 177"/>
            <p:cNvSpPr/>
            <p:nvPr/>
          </p:nvSpPr>
          <p:spPr>
            <a:xfrm>
              <a:off x="5200651" y="1917775"/>
              <a:ext cx="438588" cy="438588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1037963" y="2007368"/>
            <a:ext cx="1975181" cy="640778"/>
            <a:chOff x="5143500" y="1874018"/>
            <a:chExt cx="1975181" cy="640778"/>
          </a:xfrm>
        </p:grpSpPr>
        <p:sp>
          <p:nvSpPr>
            <p:cNvPr id="180" name="矩形 179"/>
            <p:cNvSpPr/>
            <p:nvPr/>
          </p:nvSpPr>
          <p:spPr>
            <a:xfrm>
              <a:off x="5143500" y="1874018"/>
              <a:ext cx="1975181" cy="640778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5522003" y="1994352"/>
              <a:ext cx="15966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明星产品一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五角星 181"/>
            <p:cNvSpPr/>
            <p:nvPr/>
          </p:nvSpPr>
          <p:spPr>
            <a:xfrm>
              <a:off x="5200651" y="1917775"/>
              <a:ext cx="438588" cy="438588"/>
            </a:xfrm>
            <a:prstGeom prst="star5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pic>
        <p:nvPicPr>
          <p:cNvPr id="208" name="Picture 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758" y="2063932"/>
            <a:ext cx="2370137" cy="63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9" name="组合 1"/>
          <p:cNvGrpSpPr>
            <a:grpSpLocks/>
          </p:cNvGrpSpPr>
          <p:nvPr/>
        </p:nvGrpSpPr>
        <p:grpSpPr bwMode="auto">
          <a:xfrm>
            <a:off x="9600756" y="3585361"/>
            <a:ext cx="8044006" cy="3609087"/>
            <a:chOff x="3852863" y="2024086"/>
            <a:chExt cx="4886325" cy="2192338"/>
          </a:xfrm>
        </p:grpSpPr>
        <p:sp>
          <p:nvSpPr>
            <p:cNvPr id="210" name="圆角矩形 209"/>
            <p:cNvSpPr/>
            <p:nvPr/>
          </p:nvSpPr>
          <p:spPr bwMode="auto">
            <a:xfrm rot="10800000">
              <a:off x="7158038" y="2025673"/>
              <a:ext cx="1581150" cy="1654176"/>
            </a:xfrm>
            <a:prstGeom prst="roundRect">
              <a:avLst>
                <a:gd name="adj" fmla="val 416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216000" bIns="0" anchor="ctr"/>
            <a:lstStyle/>
            <a:p>
              <a:pPr algn="ctr" fontAlgn="auto">
                <a:spcBef>
                  <a:spcPts val="60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11" name="任意多边形 210"/>
            <p:cNvSpPr/>
            <p:nvPr/>
          </p:nvSpPr>
          <p:spPr bwMode="auto">
            <a:xfrm rot="5400000">
              <a:off x="5638006" y="1908993"/>
              <a:ext cx="1654176" cy="1884362"/>
            </a:xfrm>
            <a:custGeom>
              <a:avLst/>
              <a:gdLst>
                <a:gd name="connsiteX0" fmla="*/ 792088 w 1584176"/>
                <a:gd name="connsiteY0" fmla="*/ 0 h 1900961"/>
                <a:gd name="connsiteX1" fmla="*/ 1076350 w 1584176"/>
                <a:gd name="connsiteY1" fmla="*/ 257551 h 1900961"/>
                <a:gd name="connsiteX2" fmla="*/ 934219 w 1584176"/>
                <a:gd name="connsiteY2" fmla="*/ 257551 h 1900961"/>
                <a:gd name="connsiteX3" fmla="*/ 934219 w 1584176"/>
                <a:gd name="connsiteY3" fmla="*/ 316785 h 1900961"/>
                <a:gd name="connsiteX4" fmla="*/ 1541118 w 1584176"/>
                <a:gd name="connsiteY4" fmla="*/ 316785 h 1900961"/>
                <a:gd name="connsiteX5" fmla="*/ 1584176 w 1584176"/>
                <a:gd name="connsiteY5" fmla="*/ 359843 h 1900961"/>
                <a:gd name="connsiteX6" fmla="*/ 1584176 w 1584176"/>
                <a:gd name="connsiteY6" fmla="*/ 1857903 h 1900961"/>
                <a:gd name="connsiteX7" fmla="*/ 1541118 w 1584176"/>
                <a:gd name="connsiteY7" fmla="*/ 1900961 h 1900961"/>
                <a:gd name="connsiteX8" fmla="*/ 43058 w 1584176"/>
                <a:gd name="connsiteY8" fmla="*/ 1900961 h 1900961"/>
                <a:gd name="connsiteX9" fmla="*/ 0 w 1584176"/>
                <a:gd name="connsiteY9" fmla="*/ 1857903 h 1900961"/>
                <a:gd name="connsiteX10" fmla="*/ 0 w 1584176"/>
                <a:gd name="connsiteY10" fmla="*/ 359843 h 1900961"/>
                <a:gd name="connsiteX11" fmla="*/ 43058 w 1584176"/>
                <a:gd name="connsiteY11" fmla="*/ 316785 h 1900961"/>
                <a:gd name="connsiteX12" fmla="*/ 649958 w 1584176"/>
                <a:gd name="connsiteY12" fmla="*/ 316785 h 1900961"/>
                <a:gd name="connsiteX13" fmla="*/ 649958 w 1584176"/>
                <a:gd name="connsiteY13" fmla="*/ 257551 h 1900961"/>
                <a:gd name="connsiteX14" fmla="*/ 507827 w 1584176"/>
                <a:gd name="connsiteY14" fmla="*/ 257551 h 190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4176" h="1900961">
                  <a:moveTo>
                    <a:pt x="792088" y="0"/>
                  </a:moveTo>
                  <a:lnTo>
                    <a:pt x="1076350" y="257551"/>
                  </a:lnTo>
                  <a:lnTo>
                    <a:pt x="934219" y="257551"/>
                  </a:lnTo>
                  <a:lnTo>
                    <a:pt x="934219" y="316785"/>
                  </a:lnTo>
                  <a:lnTo>
                    <a:pt x="1541118" y="316785"/>
                  </a:lnTo>
                  <a:cubicBezTo>
                    <a:pt x="1564898" y="316785"/>
                    <a:pt x="1584176" y="336063"/>
                    <a:pt x="1584176" y="359843"/>
                  </a:cubicBezTo>
                  <a:lnTo>
                    <a:pt x="1584176" y="1857903"/>
                  </a:lnTo>
                  <a:cubicBezTo>
                    <a:pt x="1584176" y="1881683"/>
                    <a:pt x="1564898" y="1900961"/>
                    <a:pt x="1541118" y="1900961"/>
                  </a:cubicBezTo>
                  <a:lnTo>
                    <a:pt x="43058" y="1900961"/>
                  </a:lnTo>
                  <a:cubicBezTo>
                    <a:pt x="19278" y="1900961"/>
                    <a:pt x="0" y="1881683"/>
                    <a:pt x="0" y="1857903"/>
                  </a:cubicBezTo>
                  <a:lnTo>
                    <a:pt x="0" y="359843"/>
                  </a:lnTo>
                  <a:cubicBezTo>
                    <a:pt x="0" y="336063"/>
                    <a:pt x="19278" y="316785"/>
                    <a:pt x="43058" y="316785"/>
                  </a:cubicBezTo>
                  <a:lnTo>
                    <a:pt x="649958" y="316785"/>
                  </a:lnTo>
                  <a:lnTo>
                    <a:pt x="649958" y="257551"/>
                  </a:lnTo>
                  <a:lnTo>
                    <a:pt x="507827" y="257551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96000" rIns="216000" bIns="0" anchor="ctr"/>
            <a:lstStyle/>
            <a:p>
              <a:pPr algn="ctr" fontAlgn="auto">
                <a:spcBef>
                  <a:spcPts val="60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12" name="任意多边形 211"/>
            <p:cNvSpPr/>
            <p:nvPr/>
          </p:nvSpPr>
          <p:spPr bwMode="auto">
            <a:xfrm rot="10800000">
              <a:off x="3881438" y="2024086"/>
              <a:ext cx="1901825" cy="1654176"/>
            </a:xfrm>
            <a:custGeom>
              <a:avLst/>
              <a:gdLst>
                <a:gd name="connsiteX0" fmla="*/ 361889 w 1903007"/>
                <a:gd name="connsiteY0" fmla="*/ 0 h 1584176"/>
                <a:gd name="connsiteX1" fmla="*/ 1859949 w 1903007"/>
                <a:gd name="connsiteY1" fmla="*/ 0 h 1584176"/>
                <a:gd name="connsiteX2" fmla="*/ 1903007 w 1903007"/>
                <a:gd name="connsiteY2" fmla="*/ 43058 h 1584176"/>
                <a:gd name="connsiteX3" fmla="*/ 1903007 w 1903007"/>
                <a:gd name="connsiteY3" fmla="*/ 1541118 h 1584176"/>
                <a:gd name="connsiteX4" fmla="*/ 1859949 w 1903007"/>
                <a:gd name="connsiteY4" fmla="*/ 1584176 h 1584176"/>
                <a:gd name="connsiteX5" fmla="*/ 361889 w 1903007"/>
                <a:gd name="connsiteY5" fmla="*/ 1584176 h 1584176"/>
                <a:gd name="connsiteX6" fmla="*/ 318831 w 1903007"/>
                <a:gd name="connsiteY6" fmla="*/ 1541118 h 1584176"/>
                <a:gd name="connsiteX7" fmla="*/ 318831 w 1903007"/>
                <a:gd name="connsiteY7" fmla="*/ 908091 h 1584176"/>
                <a:gd name="connsiteX8" fmla="*/ 257551 w 1903007"/>
                <a:gd name="connsiteY8" fmla="*/ 908091 h 1584176"/>
                <a:gd name="connsiteX9" fmla="*/ 257551 w 1903007"/>
                <a:gd name="connsiteY9" fmla="*/ 1050222 h 1584176"/>
                <a:gd name="connsiteX10" fmla="*/ 0 w 1903007"/>
                <a:gd name="connsiteY10" fmla="*/ 765961 h 1584176"/>
                <a:gd name="connsiteX11" fmla="*/ 257551 w 1903007"/>
                <a:gd name="connsiteY11" fmla="*/ 481699 h 1584176"/>
                <a:gd name="connsiteX12" fmla="*/ 257551 w 1903007"/>
                <a:gd name="connsiteY12" fmla="*/ 623830 h 1584176"/>
                <a:gd name="connsiteX13" fmla="*/ 318831 w 1903007"/>
                <a:gd name="connsiteY13" fmla="*/ 623830 h 1584176"/>
                <a:gd name="connsiteX14" fmla="*/ 318831 w 1903007"/>
                <a:gd name="connsiteY14" fmla="*/ 43058 h 1584176"/>
                <a:gd name="connsiteX15" fmla="*/ 361889 w 1903007"/>
                <a:gd name="connsiteY15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03007" h="1584176">
                  <a:moveTo>
                    <a:pt x="361889" y="0"/>
                  </a:moveTo>
                  <a:lnTo>
                    <a:pt x="1859949" y="0"/>
                  </a:lnTo>
                  <a:cubicBezTo>
                    <a:pt x="1883729" y="0"/>
                    <a:pt x="1903007" y="19278"/>
                    <a:pt x="1903007" y="43058"/>
                  </a:cubicBezTo>
                  <a:lnTo>
                    <a:pt x="1903007" y="1541118"/>
                  </a:lnTo>
                  <a:cubicBezTo>
                    <a:pt x="1903007" y="1564898"/>
                    <a:pt x="1883729" y="1584176"/>
                    <a:pt x="1859949" y="1584176"/>
                  </a:cubicBezTo>
                  <a:lnTo>
                    <a:pt x="361889" y="1584176"/>
                  </a:lnTo>
                  <a:cubicBezTo>
                    <a:pt x="338109" y="1584176"/>
                    <a:pt x="318831" y="1564898"/>
                    <a:pt x="318831" y="1541118"/>
                  </a:cubicBezTo>
                  <a:lnTo>
                    <a:pt x="318831" y="908091"/>
                  </a:lnTo>
                  <a:lnTo>
                    <a:pt x="257551" y="908091"/>
                  </a:lnTo>
                  <a:lnTo>
                    <a:pt x="257551" y="1050222"/>
                  </a:lnTo>
                  <a:lnTo>
                    <a:pt x="0" y="765961"/>
                  </a:lnTo>
                  <a:lnTo>
                    <a:pt x="257551" y="481699"/>
                  </a:lnTo>
                  <a:lnTo>
                    <a:pt x="257551" y="623830"/>
                  </a:lnTo>
                  <a:lnTo>
                    <a:pt x="318831" y="623830"/>
                  </a:lnTo>
                  <a:lnTo>
                    <a:pt x="318831" y="43058"/>
                  </a:lnTo>
                  <a:cubicBezTo>
                    <a:pt x="318831" y="19278"/>
                    <a:pt x="338109" y="0"/>
                    <a:pt x="361889" y="0"/>
                  </a:cubicBezTo>
                  <a:close/>
                </a:path>
              </a:pathLst>
            </a:custGeom>
            <a:solidFill>
              <a:srgbClr val="0B6D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68000" tIns="0" rIns="108000" bIns="0" anchor="ctr"/>
            <a:lstStyle/>
            <a:p>
              <a:pPr algn="ctr" fontAlgn="auto">
                <a:spcBef>
                  <a:spcPts val="600"/>
                </a:spcBef>
                <a:spcAft>
                  <a:spcPts val="0"/>
                </a:spcAft>
                <a:defRPr/>
              </a:pPr>
              <a:endParaRPr lang="en-US" altLang="zh-CN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  <p:sp>
          <p:nvSpPr>
            <p:cNvPr id="213" name="TextBox 20"/>
            <p:cNvSpPr txBox="1">
              <a:spLocks noChangeArrowheads="1"/>
            </p:cNvSpPr>
            <p:nvPr/>
          </p:nvSpPr>
          <p:spPr bwMode="auto">
            <a:xfrm>
              <a:off x="3935565" y="2063991"/>
              <a:ext cx="984649" cy="317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迎新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网页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14" name="组合 21"/>
            <p:cNvGrpSpPr>
              <a:grpSpLocks/>
            </p:cNvGrpSpPr>
            <p:nvPr/>
          </p:nvGrpSpPr>
          <p:grpSpPr bwMode="auto">
            <a:xfrm>
              <a:off x="3928784" y="2473143"/>
              <a:ext cx="1502052" cy="45721"/>
              <a:chOff x="791108" y="1896797"/>
              <a:chExt cx="1673299" cy="3116"/>
            </a:xfrm>
          </p:grpSpPr>
          <p:cxnSp>
            <p:nvCxnSpPr>
              <p:cNvPr id="227" name="直接连接符 226"/>
              <p:cNvCxnSpPr/>
              <p:nvPr/>
            </p:nvCxnSpPr>
            <p:spPr>
              <a:xfrm>
                <a:off x="791419" y="1899949"/>
                <a:ext cx="167299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/>
            </p:nvCxnSpPr>
            <p:spPr>
              <a:xfrm>
                <a:off x="791419" y="1896811"/>
                <a:ext cx="917845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5" name="TextBox 22"/>
            <p:cNvSpPr txBox="1">
              <a:spLocks noChangeArrowheads="1"/>
            </p:cNvSpPr>
            <p:nvPr/>
          </p:nvSpPr>
          <p:spPr bwMode="auto">
            <a:xfrm>
              <a:off x="5564654" y="2098245"/>
              <a:ext cx="984649" cy="317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迎新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216" name="组合 23"/>
            <p:cNvGrpSpPr>
              <a:grpSpLocks/>
            </p:cNvGrpSpPr>
            <p:nvPr/>
          </p:nvGrpSpPr>
          <p:grpSpPr bwMode="auto">
            <a:xfrm>
              <a:off x="5541513" y="2480008"/>
              <a:ext cx="1502052" cy="45721"/>
              <a:chOff x="791108" y="1896797"/>
              <a:chExt cx="1673299" cy="3116"/>
            </a:xfrm>
          </p:grpSpPr>
          <p:cxnSp>
            <p:nvCxnSpPr>
              <p:cNvPr id="225" name="直接连接符 224"/>
              <p:cNvCxnSpPr/>
              <p:nvPr/>
            </p:nvCxnSpPr>
            <p:spPr>
              <a:xfrm>
                <a:off x="791609" y="1899913"/>
                <a:ext cx="167299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/>
            </p:nvCxnSpPr>
            <p:spPr>
              <a:xfrm>
                <a:off x="791609" y="1896776"/>
                <a:ext cx="917845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7" name="TextBox 26"/>
            <p:cNvSpPr txBox="1">
              <a:spLocks noChangeArrowheads="1"/>
            </p:cNvSpPr>
            <p:nvPr/>
          </p:nvSpPr>
          <p:spPr bwMode="auto">
            <a:xfrm>
              <a:off x="7232939" y="2085461"/>
              <a:ext cx="984649" cy="3178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系统管理</a:t>
              </a:r>
            </a:p>
          </p:txBody>
        </p:sp>
        <p:grpSp>
          <p:nvGrpSpPr>
            <p:cNvPr id="218" name="组合 27"/>
            <p:cNvGrpSpPr>
              <a:grpSpLocks/>
            </p:cNvGrpSpPr>
            <p:nvPr/>
          </p:nvGrpSpPr>
          <p:grpSpPr bwMode="auto">
            <a:xfrm>
              <a:off x="7214503" y="2475545"/>
              <a:ext cx="1502052" cy="45721"/>
              <a:chOff x="791108" y="1896797"/>
              <a:chExt cx="1673299" cy="3116"/>
            </a:xfrm>
          </p:grpSpPr>
          <p:cxnSp>
            <p:nvCxnSpPr>
              <p:cNvPr id="223" name="直接连接符 222"/>
              <p:cNvCxnSpPr/>
              <p:nvPr/>
            </p:nvCxnSpPr>
            <p:spPr>
              <a:xfrm>
                <a:off x="791871" y="1899893"/>
                <a:ext cx="167299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>
                <a:off x="791871" y="1896755"/>
                <a:ext cx="917845" cy="0"/>
              </a:xfrm>
              <a:prstGeom prst="line">
                <a:avLst/>
              </a:prstGeom>
              <a:ln w="95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9" name="矩形 2"/>
            <p:cNvSpPr>
              <a:spLocks noChangeArrowheads="1"/>
            </p:cNvSpPr>
            <p:nvPr/>
          </p:nvSpPr>
          <p:spPr bwMode="auto">
            <a:xfrm>
              <a:off x="3942222" y="2619210"/>
              <a:ext cx="2050213" cy="91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800"/>
                </a:lnSpc>
                <a:buFont typeface="Wingdings" pitchFamily="2" charset="2"/>
                <a:buChar char="n"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迎新须知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ts val="2800"/>
                </a:lnSpc>
                <a:buFont typeface="Wingdings" pitchFamily="2" charset="2"/>
                <a:buChar char="n"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新生导航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ts val="2800"/>
                </a:lnSpc>
                <a:buFont typeface="Wingdings" pitchFamily="2" charset="2"/>
                <a:buChar char="n"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快速通道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ts val="2800"/>
                </a:lnSpc>
                <a:buFont typeface="Wingdings" pitchFamily="2" charset="2"/>
                <a:buChar char="n"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校园风光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0" name="矩形 41"/>
            <p:cNvSpPr>
              <a:spLocks noChangeArrowheads="1"/>
            </p:cNvSpPr>
            <p:nvPr/>
          </p:nvSpPr>
          <p:spPr bwMode="auto">
            <a:xfrm>
              <a:off x="5672418" y="2615639"/>
              <a:ext cx="2050213" cy="692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800"/>
                </a:lnSpc>
                <a:buFont typeface="Wingdings" pitchFamily="2" charset="2"/>
                <a:buChar char="n"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预报到登记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ts val="2800"/>
                </a:lnSpc>
                <a:buFont typeface="Wingdings" pitchFamily="2" charset="2"/>
                <a:buChar char="n"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入学测试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ts val="2800"/>
                </a:lnSpc>
                <a:buFont typeface="Wingdings" pitchFamily="2" charset="2"/>
                <a:buChar char="n"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新生调研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1" name="矩形 42"/>
            <p:cNvSpPr>
              <a:spLocks noChangeArrowheads="1"/>
            </p:cNvSpPr>
            <p:nvPr/>
          </p:nvSpPr>
          <p:spPr bwMode="auto">
            <a:xfrm>
              <a:off x="7330326" y="2613151"/>
              <a:ext cx="1386638" cy="47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171450" indent="-1714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>
                <a:lnSpc>
                  <a:spcPts val="2800"/>
                </a:lnSpc>
                <a:buFont typeface="Wingdings" pitchFamily="2" charset="2"/>
                <a:buChar char="n"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首页设置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ts val="2800"/>
                </a:lnSpc>
                <a:buFont typeface="Wingdings" pitchFamily="2" charset="2"/>
                <a:buChar char="n"/>
              </a:pPr>
              <a:r>
                <a:rPr lang="zh-CN" altLang="en-US" sz="2000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迎新数据统计</a:t>
              </a:r>
              <a:endParaRPr lang="en-US" altLang="zh-CN" sz="2000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2" name="圆角矩形 221"/>
            <p:cNvSpPr/>
            <p:nvPr/>
          </p:nvSpPr>
          <p:spPr bwMode="auto">
            <a:xfrm>
              <a:off x="3852863" y="3787799"/>
              <a:ext cx="4872037" cy="428625"/>
            </a:xfrm>
            <a:prstGeom prst="roundRect">
              <a:avLst/>
            </a:prstGeom>
            <a:solidFill>
              <a:srgbClr val="3D3E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dirty="0">
                  <a:latin typeface="微软雅黑" pitchFamily="34" charset="-122"/>
                  <a:ea typeface="微软雅黑" pitchFamily="34" charset="-122"/>
                </a:rPr>
                <a:t>产品设计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731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 descr="C:\Users\wenyu.li\Desktop\横 PP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307562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矩形 93"/>
          <p:cNvSpPr/>
          <p:nvPr/>
        </p:nvSpPr>
        <p:spPr>
          <a:xfrm>
            <a:off x="0" y="17648"/>
            <a:ext cx="18325083" cy="10282967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041655" y="5867040"/>
            <a:ext cx="12514721" cy="2732211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易教学体系（规划图）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3429815" y="925868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22" name="TextBox 21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59349" y="4324122"/>
            <a:ext cx="17678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课教学平台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优智考试平台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09658" y="4324122"/>
            <a:ext cx="1806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优学慕课平台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496210" y="4324122"/>
            <a:ext cx="1457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优享资源库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多媒体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教室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录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播教室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36891" y="2650486"/>
            <a:ext cx="3804764" cy="5695491"/>
          </a:xfrm>
          <a:prstGeom prst="rect">
            <a:avLst/>
          </a:prstGeom>
          <a:blipFill dpi="0" rotWithShape="1">
            <a:blip r:embed="rId4"/>
            <a:srcRect/>
            <a:stretch>
              <a:fillRect l="-3000" t="-4000"/>
            </a:stretch>
          </a:blip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  <a:reflection blurRad="6350" stA="11000" endPos="4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306837" y="6443102"/>
            <a:ext cx="1717297" cy="1902875"/>
          </a:xfrm>
          <a:prstGeom prst="rect">
            <a:avLst/>
          </a:prstGeom>
          <a:solidFill>
            <a:srgbClr val="0070C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4745" y="5588379"/>
            <a:ext cx="2472696" cy="3016012"/>
          </a:xfrm>
          <a:prstGeom prst="rect">
            <a:avLst/>
          </a:prstGeom>
          <a:blipFill dpi="0" rotWithShape="1">
            <a:blip r:embed="rId5"/>
            <a:srcRect/>
            <a:stretch>
              <a:fillRect l="-23000" t="-9000" r="-55000" b="-5000"/>
            </a:stretch>
          </a:blip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  <a:reflection blurRad="6350" stA="11000" endPos="46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7546432" y="3084129"/>
            <a:ext cx="0" cy="278882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5641597" y="4324122"/>
            <a:ext cx="19100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教材管理系统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排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课管理系统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考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务管理系统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成绩管理系统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5463214" y="4417619"/>
            <a:ext cx="202739" cy="515703"/>
            <a:chOff x="5605890" y="4482622"/>
            <a:chExt cx="202739" cy="515703"/>
          </a:xfrm>
          <a:solidFill>
            <a:srgbClr val="129AEE"/>
          </a:solidFill>
        </p:grpSpPr>
        <p:sp>
          <p:nvSpPr>
            <p:cNvPr id="53" name="KSO_Shape"/>
            <p:cNvSpPr/>
            <p:nvPr/>
          </p:nvSpPr>
          <p:spPr>
            <a:xfrm>
              <a:off x="5605890" y="4482622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0" name="KSO_Shape"/>
            <p:cNvSpPr/>
            <p:nvPr/>
          </p:nvSpPr>
          <p:spPr>
            <a:xfrm>
              <a:off x="5605890" y="4795586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65" name="KSO_Shape"/>
          <p:cNvSpPr/>
          <p:nvPr/>
        </p:nvSpPr>
        <p:spPr>
          <a:xfrm>
            <a:off x="10873900" y="4417619"/>
            <a:ext cx="202739" cy="2027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13260464" y="4417619"/>
            <a:ext cx="202739" cy="833805"/>
            <a:chOff x="12696954" y="4482622"/>
            <a:chExt cx="202739" cy="833805"/>
          </a:xfrm>
          <a:solidFill>
            <a:srgbClr val="129AEE"/>
          </a:solidFill>
        </p:grpSpPr>
        <p:sp>
          <p:nvSpPr>
            <p:cNvPr id="68" name="KSO_Shape"/>
            <p:cNvSpPr/>
            <p:nvPr/>
          </p:nvSpPr>
          <p:spPr>
            <a:xfrm>
              <a:off x="12696954" y="4482622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9" name="KSO_Shape"/>
            <p:cNvSpPr/>
            <p:nvPr/>
          </p:nvSpPr>
          <p:spPr>
            <a:xfrm>
              <a:off x="12696954" y="4798155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0" name="KSO_Shape"/>
            <p:cNvSpPr/>
            <p:nvPr/>
          </p:nvSpPr>
          <p:spPr>
            <a:xfrm>
              <a:off x="12696954" y="5113688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84" name="直接连接符 83"/>
          <p:cNvCxnSpPr/>
          <p:nvPr/>
        </p:nvCxnSpPr>
        <p:spPr>
          <a:xfrm>
            <a:off x="10642253" y="3071868"/>
            <a:ext cx="0" cy="2801085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13024209" y="3084129"/>
            <a:ext cx="0" cy="278882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>
            <a:off x="15153141" y="3084129"/>
            <a:ext cx="0" cy="2788824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 bwMode="auto">
          <a:xfrm>
            <a:off x="5675545" y="5908023"/>
            <a:ext cx="5948097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ts val="5000"/>
              </a:lnSpc>
              <a:defRPr/>
            </a:pPr>
            <a:endParaRPr lang="en-US" altLang="zh-CN" sz="25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5000"/>
              </a:lnSpc>
              <a:defRPr/>
            </a:pP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资源共享</a:t>
            </a:r>
            <a:r>
              <a:rPr lang="zh-CN" altLang="en-US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，随时随地自主学习优质</a:t>
            </a: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资源</a:t>
            </a:r>
            <a:endParaRPr lang="en-US" altLang="zh-CN" sz="2500" kern="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5000"/>
              </a:lnSpc>
              <a:defRPr/>
            </a:pP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开放</a:t>
            </a:r>
            <a:r>
              <a:rPr lang="zh-CN" altLang="en-US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学习环境，开展探究式、</a:t>
            </a: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自主学习</a:t>
            </a:r>
            <a:endParaRPr lang="en-US" altLang="zh-CN" sz="2500" kern="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5000"/>
              </a:lnSpc>
              <a:defRPr/>
            </a:pP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学习</a:t>
            </a:r>
            <a:r>
              <a:rPr lang="zh-CN" altLang="en-US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行为分析，为学生提供个性化</a:t>
            </a: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sz="2500" kern="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3" name="直接箭头连接符 112"/>
          <p:cNvCxnSpPr/>
          <p:nvPr/>
        </p:nvCxnSpPr>
        <p:spPr>
          <a:xfrm>
            <a:off x="5706477" y="3084129"/>
            <a:ext cx="11611023" cy="0"/>
          </a:xfrm>
          <a:prstGeom prst="straightConnector1">
            <a:avLst/>
          </a:prstGeom>
          <a:ln w="31750">
            <a:solidFill>
              <a:schemeClr val="bg1">
                <a:lumMod val="75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748737" y="3736476"/>
            <a:ext cx="146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理论教学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132545" y="3736476"/>
            <a:ext cx="163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开放教学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435972" y="3736476"/>
            <a:ext cx="163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教学应用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6019185" y="2623987"/>
            <a:ext cx="895763" cy="895763"/>
          </a:xfrm>
          <a:prstGeom prst="ellipse">
            <a:avLst/>
          </a:prstGeom>
          <a:solidFill>
            <a:srgbClr val="129AEE"/>
          </a:solidFill>
          <a:ln w="38100">
            <a:solidFill>
              <a:srgbClr val="129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11362290" y="2623987"/>
            <a:ext cx="895763" cy="895763"/>
          </a:xfrm>
          <a:prstGeom prst="ellipse">
            <a:avLst/>
          </a:prstGeom>
          <a:solidFill>
            <a:srgbClr val="129AEE"/>
          </a:solidFill>
          <a:ln w="38100">
            <a:solidFill>
              <a:srgbClr val="129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13668036" y="2623987"/>
            <a:ext cx="895763" cy="8957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6075755" y="2682712"/>
            <a:ext cx="782623" cy="782623"/>
          </a:xfrm>
          <a:prstGeom prst="ellipse">
            <a:avLst/>
          </a:prstGeom>
          <a:solidFill>
            <a:srgbClr val="129AEE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1408470" y="2682712"/>
            <a:ext cx="782623" cy="782623"/>
          </a:xfrm>
          <a:prstGeom prst="ellipse">
            <a:avLst/>
          </a:prstGeom>
          <a:solidFill>
            <a:srgbClr val="129AEE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3724607" y="2682712"/>
            <a:ext cx="782623" cy="782623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8" name="KSO_Shape"/>
          <p:cNvSpPr>
            <a:spLocks/>
          </p:cNvSpPr>
          <p:nvPr/>
        </p:nvSpPr>
        <p:spPr bwMode="auto">
          <a:xfrm>
            <a:off x="6294277" y="2825158"/>
            <a:ext cx="366012" cy="517942"/>
          </a:xfrm>
          <a:custGeom>
            <a:avLst/>
            <a:gdLst>
              <a:gd name="T0" fmla="*/ 421448 w 1895475"/>
              <a:gd name="T1" fmla="*/ 941065 h 2679701"/>
              <a:gd name="T2" fmla="*/ 442645 w 1895475"/>
              <a:gd name="T3" fmla="*/ 1051600 h 2679701"/>
              <a:gd name="T4" fmla="*/ 1207999 w 1895475"/>
              <a:gd name="T5" fmla="*/ 795180 h 2679701"/>
              <a:gd name="T6" fmla="*/ 1258950 w 1895475"/>
              <a:gd name="T7" fmla="*/ 846907 h 2679701"/>
              <a:gd name="T8" fmla="*/ 1346200 w 1895475"/>
              <a:gd name="T9" fmla="*/ 1122934 h 2679701"/>
              <a:gd name="T10" fmla="*/ 1248129 w 1895475"/>
              <a:gd name="T11" fmla="*/ 959395 h 2679701"/>
              <a:gd name="T12" fmla="*/ 1150734 w 1895475"/>
              <a:gd name="T13" fmla="*/ 861137 h 2679701"/>
              <a:gd name="T14" fmla="*/ 1166290 w 1895475"/>
              <a:gd name="T15" fmla="*/ 810314 h 2679701"/>
              <a:gd name="T16" fmla="*/ 915055 w 1895475"/>
              <a:gd name="T17" fmla="*/ 680744 h 2679701"/>
              <a:gd name="T18" fmla="*/ 1041557 w 1895475"/>
              <a:gd name="T19" fmla="*/ 724958 h 2679701"/>
              <a:gd name="T20" fmla="*/ 1127471 w 1895475"/>
              <a:gd name="T21" fmla="*/ 796467 h 2679701"/>
              <a:gd name="T22" fmla="*/ 1133785 w 1895475"/>
              <a:gd name="T23" fmla="*/ 1027011 h 2679701"/>
              <a:gd name="T24" fmla="*/ 1018106 w 1895475"/>
              <a:gd name="T25" fmla="*/ 917153 h 2679701"/>
              <a:gd name="T26" fmla="*/ 911447 w 1895475"/>
              <a:gd name="T27" fmla="*/ 1060849 h 2679701"/>
              <a:gd name="T28" fmla="*/ 697228 w 1895475"/>
              <a:gd name="T29" fmla="*/ 1038967 h 2679701"/>
              <a:gd name="T30" fmla="*/ 542990 w 1895475"/>
              <a:gd name="T31" fmla="*/ 974676 h 2679701"/>
              <a:gd name="T32" fmla="*/ 210837 w 1895475"/>
              <a:gd name="T33" fmla="*/ 1030395 h 2679701"/>
              <a:gd name="T34" fmla="*/ 224817 w 1895475"/>
              <a:gd name="T35" fmla="*/ 976030 h 2679701"/>
              <a:gd name="T36" fmla="*/ 326290 w 1895475"/>
              <a:gd name="T37" fmla="*/ 841132 h 2679701"/>
              <a:gd name="T38" fmla="*/ 419644 w 1895475"/>
              <a:gd name="T39" fmla="*/ 736011 h 2679701"/>
              <a:gd name="T40" fmla="*/ 533293 w 1895475"/>
              <a:gd name="T41" fmla="*/ 694505 h 2679701"/>
              <a:gd name="T42" fmla="*/ 786073 w 1895475"/>
              <a:gd name="T43" fmla="*/ 739621 h 2679701"/>
              <a:gd name="T44" fmla="*/ 92762 w 1895475"/>
              <a:gd name="T45" fmla="*/ 254507 h 2679701"/>
              <a:gd name="T46" fmla="*/ 91182 w 1895475"/>
              <a:gd name="T47" fmla="*/ 271895 h 2679701"/>
              <a:gd name="T48" fmla="*/ 301983 w 1895475"/>
              <a:gd name="T49" fmla="*/ 259926 h 2679701"/>
              <a:gd name="T50" fmla="*/ 794555 w 1895475"/>
              <a:gd name="T51" fmla="*/ 223228 h 2679701"/>
              <a:gd name="T52" fmla="*/ 908952 w 1895475"/>
              <a:gd name="T53" fmla="*/ 269047 h 2679701"/>
              <a:gd name="T54" fmla="*/ 906921 w 1895475"/>
              <a:gd name="T55" fmla="*/ 320961 h 2679701"/>
              <a:gd name="T56" fmla="*/ 839231 w 1895475"/>
              <a:gd name="T57" fmla="*/ 345112 h 2679701"/>
              <a:gd name="T58" fmla="*/ 857733 w 1895475"/>
              <a:gd name="T59" fmla="*/ 358429 h 2679701"/>
              <a:gd name="T60" fmla="*/ 911885 w 1895475"/>
              <a:gd name="T61" fmla="*/ 359106 h 2679701"/>
              <a:gd name="T62" fmla="*/ 922941 w 1895475"/>
              <a:gd name="T63" fmla="*/ 406054 h 2679701"/>
              <a:gd name="T64" fmla="*/ 933546 w 1895475"/>
              <a:gd name="T65" fmla="*/ 487310 h 2679701"/>
              <a:gd name="T66" fmla="*/ 918654 w 1895475"/>
              <a:gd name="T67" fmla="*/ 522972 h 2679701"/>
              <a:gd name="T68" fmla="*/ 895639 w 1895475"/>
              <a:gd name="T69" fmla="*/ 562923 h 2679701"/>
              <a:gd name="T70" fmla="*/ 832236 w 1895475"/>
              <a:gd name="T71" fmla="*/ 653433 h 2679701"/>
              <a:gd name="T72" fmla="*/ 753716 w 1895475"/>
              <a:gd name="T73" fmla="*/ 686161 h 2679701"/>
              <a:gd name="T74" fmla="*/ 682190 w 1895475"/>
              <a:gd name="T75" fmla="*/ 652530 h 2679701"/>
              <a:gd name="T76" fmla="*/ 612695 w 1895475"/>
              <a:gd name="T77" fmla="*/ 564728 h 2679701"/>
              <a:gd name="T78" fmla="*/ 584266 w 1895475"/>
              <a:gd name="T79" fmla="*/ 525906 h 2679701"/>
              <a:gd name="T80" fmla="*/ 568471 w 1895475"/>
              <a:gd name="T81" fmla="*/ 478958 h 2679701"/>
              <a:gd name="T82" fmla="*/ 581332 w 1895475"/>
              <a:gd name="T83" fmla="*/ 407860 h 2679701"/>
              <a:gd name="T84" fmla="*/ 588327 w 1895475"/>
              <a:gd name="T85" fmla="*/ 335858 h 2679701"/>
              <a:gd name="T86" fmla="*/ 573886 w 1895475"/>
              <a:gd name="T87" fmla="*/ 296359 h 2679701"/>
              <a:gd name="T88" fmla="*/ 657145 w 1895475"/>
              <a:gd name="T89" fmla="*/ 244897 h 2679701"/>
              <a:gd name="T90" fmla="*/ 755746 w 1895475"/>
              <a:gd name="T91" fmla="*/ 221648 h 2679701"/>
              <a:gd name="T92" fmla="*/ 87120 w 1895475"/>
              <a:gd name="T93" fmla="*/ 198727 h 2679701"/>
              <a:gd name="T94" fmla="*/ 423859 w 1895475"/>
              <a:gd name="T95" fmla="*/ 195566 h 2679701"/>
              <a:gd name="T96" fmla="*/ 91182 w 1895475"/>
              <a:gd name="T97" fmla="*/ 119914 h 2679701"/>
              <a:gd name="T98" fmla="*/ 92762 w 1895475"/>
              <a:gd name="T99" fmla="*/ 137303 h 2679701"/>
              <a:gd name="T100" fmla="*/ 422505 w 1895475"/>
              <a:gd name="T101" fmla="*/ 123075 h 2679701"/>
              <a:gd name="T102" fmla="*/ 406706 w 1895475"/>
              <a:gd name="T103" fmla="*/ 4065 h 2679701"/>
              <a:gd name="T104" fmla="*/ 472836 w 1895475"/>
              <a:gd name="T105" fmla="*/ 46068 h 2679701"/>
              <a:gd name="T106" fmla="*/ 501499 w 1895475"/>
              <a:gd name="T107" fmla="*/ 120140 h 2679701"/>
              <a:gd name="T108" fmla="*/ 483218 w 1895475"/>
              <a:gd name="T109" fmla="*/ 314577 h 2679701"/>
              <a:gd name="T110" fmla="*/ 424536 w 1895475"/>
              <a:gd name="T111" fmla="*/ 365388 h 2679701"/>
              <a:gd name="T112" fmla="*/ 120071 w 1895475"/>
              <a:gd name="T113" fmla="*/ 375324 h 2679701"/>
              <a:gd name="T114" fmla="*/ 46268 w 1895475"/>
              <a:gd name="T115" fmla="*/ 346418 h 2679701"/>
              <a:gd name="T116" fmla="*/ 4062 w 1895475"/>
              <a:gd name="T117" fmla="*/ 280476 h 2679701"/>
              <a:gd name="T118" fmla="*/ 7674 w 1895475"/>
              <a:gd name="T119" fmla="*/ 82878 h 2679701"/>
              <a:gd name="T120" fmla="*/ 55747 w 1895475"/>
              <a:gd name="T121" fmla="*/ 21680 h 2679701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895475" h="2679701">
                <a:moveTo>
                  <a:pt x="742950" y="1773238"/>
                </a:moveTo>
                <a:lnTo>
                  <a:pt x="1381125" y="1773238"/>
                </a:lnTo>
                <a:lnTo>
                  <a:pt x="1381125" y="2679701"/>
                </a:lnTo>
                <a:lnTo>
                  <a:pt x="742950" y="2679701"/>
                </a:lnTo>
                <a:lnTo>
                  <a:pt x="742950" y="1773238"/>
                </a:lnTo>
                <a:close/>
                <a:moveTo>
                  <a:pt x="643572" y="1271090"/>
                </a:moveTo>
                <a:lnTo>
                  <a:pt x="641985" y="1271725"/>
                </a:lnTo>
                <a:lnTo>
                  <a:pt x="638492" y="1274263"/>
                </a:lnTo>
                <a:lnTo>
                  <a:pt x="634365" y="1278071"/>
                </a:lnTo>
                <a:lnTo>
                  <a:pt x="629602" y="1283148"/>
                </a:lnTo>
                <a:lnTo>
                  <a:pt x="623570" y="1289177"/>
                </a:lnTo>
                <a:lnTo>
                  <a:pt x="609917" y="1304409"/>
                </a:lnTo>
                <a:lnTo>
                  <a:pt x="593407" y="1323765"/>
                </a:lnTo>
                <a:lnTo>
                  <a:pt x="574675" y="1346294"/>
                </a:lnTo>
                <a:lnTo>
                  <a:pt x="553720" y="1371363"/>
                </a:lnTo>
                <a:lnTo>
                  <a:pt x="530225" y="1398335"/>
                </a:lnTo>
                <a:lnTo>
                  <a:pt x="548957" y="1421816"/>
                </a:lnTo>
                <a:lnTo>
                  <a:pt x="556895" y="1430701"/>
                </a:lnTo>
                <a:lnTo>
                  <a:pt x="564197" y="1438634"/>
                </a:lnTo>
                <a:lnTo>
                  <a:pt x="570865" y="1445298"/>
                </a:lnTo>
                <a:lnTo>
                  <a:pt x="577215" y="1451009"/>
                </a:lnTo>
                <a:lnTo>
                  <a:pt x="583565" y="1456404"/>
                </a:lnTo>
                <a:lnTo>
                  <a:pt x="589915" y="1460846"/>
                </a:lnTo>
                <a:lnTo>
                  <a:pt x="597217" y="1465289"/>
                </a:lnTo>
                <a:lnTo>
                  <a:pt x="604837" y="1469731"/>
                </a:lnTo>
                <a:lnTo>
                  <a:pt x="623252" y="1479251"/>
                </a:lnTo>
                <a:lnTo>
                  <a:pt x="647065" y="1491309"/>
                </a:lnTo>
                <a:lnTo>
                  <a:pt x="678815" y="1507492"/>
                </a:lnTo>
                <a:lnTo>
                  <a:pt x="664210" y="1288225"/>
                </a:lnTo>
                <a:lnTo>
                  <a:pt x="659765" y="1284418"/>
                </a:lnTo>
                <a:lnTo>
                  <a:pt x="655320" y="1280292"/>
                </a:lnTo>
                <a:lnTo>
                  <a:pt x="646112" y="1271408"/>
                </a:lnTo>
                <a:lnTo>
                  <a:pt x="645477" y="1271090"/>
                </a:lnTo>
                <a:lnTo>
                  <a:pt x="644525" y="1271090"/>
                </a:lnTo>
                <a:lnTo>
                  <a:pt x="643572" y="1271090"/>
                </a:lnTo>
                <a:close/>
                <a:moveTo>
                  <a:pt x="1691044" y="1117600"/>
                </a:moveTo>
                <a:lnTo>
                  <a:pt x="1693901" y="1117600"/>
                </a:lnTo>
                <a:lnTo>
                  <a:pt x="1697393" y="1117918"/>
                </a:lnTo>
                <a:lnTo>
                  <a:pt x="1700885" y="1118553"/>
                </a:lnTo>
                <a:lnTo>
                  <a:pt x="1704059" y="1119507"/>
                </a:lnTo>
                <a:lnTo>
                  <a:pt x="1707868" y="1120777"/>
                </a:lnTo>
                <a:lnTo>
                  <a:pt x="1711360" y="1122684"/>
                </a:lnTo>
                <a:lnTo>
                  <a:pt x="1714535" y="1124590"/>
                </a:lnTo>
                <a:lnTo>
                  <a:pt x="1718344" y="1126815"/>
                </a:lnTo>
                <a:lnTo>
                  <a:pt x="1721836" y="1129674"/>
                </a:lnTo>
                <a:lnTo>
                  <a:pt x="1728819" y="1136029"/>
                </a:lnTo>
                <a:lnTo>
                  <a:pt x="1736438" y="1143019"/>
                </a:lnTo>
                <a:lnTo>
                  <a:pt x="1743739" y="1151280"/>
                </a:lnTo>
                <a:lnTo>
                  <a:pt x="1750723" y="1160177"/>
                </a:lnTo>
                <a:lnTo>
                  <a:pt x="1758341" y="1169709"/>
                </a:lnTo>
                <a:lnTo>
                  <a:pt x="1765325" y="1180513"/>
                </a:lnTo>
                <a:lnTo>
                  <a:pt x="1772626" y="1191316"/>
                </a:lnTo>
                <a:lnTo>
                  <a:pt x="1779292" y="1202437"/>
                </a:lnTo>
                <a:lnTo>
                  <a:pt x="1786593" y="1214193"/>
                </a:lnTo>
                <a:lnTo>
                  <a:pt x="1793260" y="1226267"/>
                </a:lnTo>
                <a:lnTo>
                  <a:pt x="1799608" y="1238341"/>
                </a:lnTo>
                <a:lnTo>
                  <a:pt x="1812306" y="1262807"/>
                </a:lnTo>
                <a:lnTo>
                  <a:pt x="1823734" y="1286638"/>
                </a:lnTo>
                <a:lnTo>
                  <a:pt x="1833892" y="1308562"/>
                </a:lnTo>
                <a:lnTo>
                  <a:pt x="1842780" y="1328579"/>
                </a:lnTo>
                <a:lnTo>
                  <a:pt x="1855478" y="1358447"/>
                </a:lnTo>
                <a:lnTo>
                  <a:pt x="1860239" y="1369885"/>
                </a:lnTo>
                <a:lnTo>
                  <a:pt x="1824051" y="1509691"/>
                </a:lnTo>
                <a:lnTo>
                  <a:pt x="1805640" y="1579594"/>
                </a:lnTo>
                <a:lnTo>
                  <a:pt x="1895475" y="1579594"/>
                </a:lnTo>
                <a:lnTo>
                  <a:pt x="1688187" y="1958975"/>
                </a:lnTo>
                <a:lnTo>
                  <a:pt x="1452330" y="1958975"/>
                </a:lnTo>
                <a:lnTo>
                  <a:pt x="1452330" y="1701924"/>
                </a:lnTo>
                <a:lnTo>
                  <a:pt x="671428" y="1701924"/>
                </a:lnTo>
                <a:lnTo>
                  <a:pt x="671428" y="1958975"/>
                </a:lnTo>
                <a:lnTo>
                  <a:pt x="435571" y="1958975"/>
                </a:lnTo>
                <a:lnTo>
                  <a:pt x="228600" y="1579594"/>
                </a:lnTo>
                <a:lnTo>
                  <a:pt x="1763420" y="1579594"/>
                </a:lnTo>
                <a:lnTo>
                  <a:pt x="1787546" y="1509691"/>
                </a:lnTo>
                <a:lnTo>
                  <a:pt x="1825638" y="1399435"/>
                </a:lnTo>
                <a:lnTo>
                  <a:pt x="1820242" y="1395940"/>
                </a:lnTo>
                <a:lnTo>
                  <a:pt x="1799608" y="1381006"/>
                </a:lnTo>
                <a:lnTo>
                  <a:pt x="1757389" y="1349550"/>
                </a:lnTo>
                <a:lnTo>
                  <a:pt x="1726597" y="1326037"/>
                </a:lnTo>
                <a:lnTo>
                  <a:pt x="1687552" y="1295852"/>
                </a:lnTo>
                <a:lnTo>
                  <a:pt x="1677077" y="1287591"/>
                </a:lnTo>
                <a:lnTo>
                  <a:pt x="1667554" y="1279330"/>
                </a:lnTo>
                <a:lnTo>
                  <a:pt x="1659300" y="1271386"/>
                </a:lnTo>
                <a:lnTo>
                  <a:pt x="1651364" y="1263443"/>
                </a:lnTo>
                <a:lnTo>
                  <a:pt x="1644698" y="1255499"/>
                </a:lnTo>
                <a:lnTo>
                  <a:pt x="1638667" y="1247873"/>
                </a:lnTo>
                <a:lnTo>
                  <a:pt x="1633905" y="1240248"/>
                </a:lnTo>
                <a:lnTo>
                  <a:pt x="1629461" y="1232622"/>
                </a:lnTo>
                <a:lnTo>
                  <a:pt x="1625652" y="1225632"/>
                </a:lnTo>
                <a:lnTo>
                  <a:pt x="1622477" y="1218324"/>
                </a:lnTo>
                <a:lnTo>
                  <a:pt x="1620255" y="1211333"/>
                </a:lnTo>
                <a:lnTo>
                  <a:pt x="1618668" y="1204343"/>
                </a:lnTo>
                <a:lnTo>
                  <a:pt x="1617716" y="1197988"/>
                </a:lnTo>
                <a:lnTo>
                  <a:pt x="1617398" y="1191316"/>
                </a:lnTo>
                <a:lnTo>
                  <a:pt x="1617716" y="1185279"/>
                </a:lnTo>
                <a:lnTo>
                  <a:pt x="1618350" y="1179242"/>
                </a:lnTo>
                <a:lnTo>
                  <a:pt x="1619938" y="1173522"/>
                </a:lnTo>
                <a:lnTo>
                  <a:pt x="1621842" y="1168121"/>
                </a:lnTo>
                <a:lnTo>
                  <a:pt x="1624064" y="1162719"/>
                </a:lnTo>
                <a:lnTo>
                  <a:pt x="1626604" y="1157318"/>
                </a:lnTo>
                <a:lnTo>
                  <a:pt x="1630096" y="1152551"/>
                </a:lnTo>
                <a:lnTo>
                  <a:pt x="1633905" y="1148103"/>
                </a:lnTo>
                <a:lnTo>
                  <a:pt x="1638032" y="1143972"/>
                </a:lnTo>
                <a:lnTo>
                  <a:pt x="1642158" y="1139842"/>
                </a:lnTo>
                <a:lnTo>
                  <a:pt x="1646920" y="1136029"/>
                </a:lnTo>
                <a:lnTo>
                  <a:pt x="1651999" y="1132534"/>
                </a:lnTo>
                <a:lnTo>
                  <a:pt x="1657396" y="1129356"/>
                </a:lnTo>
                <a:lnTo>
                  <a:pt x="1663109" y="1126497"/>
                </a:lnTo>
                <a:lnTo>
                  <a:pt x="1668823" y="1123955"/>
                </a:lnTo>
                <a:lnTo>
                  <a:pt x="1674855" y="1121731"/>
                </a:lnTo>
                <a:lnTo>
                  <a:pt x="1681204" y="1119824"/>
                </a:lnTo>
                <a:lnTo>
                  <a:pt x="1687552" y="1118236"/>
                </a:lnTo>
                <a:lnTo>
                  <a:pt x="1691044" y="1117600"/>
                </a:lnTo>
                <a:close/>
                <a:moveTo>
                  <a:pt x="1264285" y="957263"/>
                </a:moveTo>
                <a:lnTo>
                  <a:pt x="1272222" y="957263"/>
                </a:lnTo>
                <a:lnTo>
                  <a:pt x="1280160" y="957263"/>
                </a:lnTo>
                <a:lnTo>
                  <a:pt x="1288415" y="957580"/>
                </a:lnTo>
                <a:lnTo>
                  <a:pt x="1296035" y="958215"/>
                </a:lnTo>
                <a:lnTo>
                  <a:pt x="1303972" y="959167"/>
                </a:lnTo>
                <a:lnTo>
                  <a:pt x="1319847" y="961388"/>
                </a:lnTo>
                <a:lnTo>
                  <a:pt x="1335722" y="964244"/>
                </a:lnTo>
                <a:lnTo>
                  <a:pt x="1350962" y="968052"/>
                </a:lnTo>
                <a:lnTo>
                  <a:pt x="1366520" y="972494"/>
                </a:lnTo>
                <a:lnTo>
                  <a:pt x="1381442" y="977889"/>
                </a:lnTo>
                <a:lnTo>
                  <a:pt x="1396682" y="983918"/>
                </a:lnTo>
                <a:lnTo>
                  <a:pt x="1411287" y="989947"/>
                </a:lnTo>
                <a:lnTo>
                  <a:pt x="1425575" y="996928"/>
                </a:lnTo>
                <a:lnTo>
                  <a:pt x="1439862" y="1004226"/>
                </a:lnTo>
                <a:lnTo>
                  <a:pt x="1453515" y="1011842"/>
                </a:lnTo>
                <a:lnTo>
                  <a:pt x="1466532" y="1019775"/>
                </a:lnTo>
                <a:lnTo>
                  <a:pt x="1479232" y="1027390"/>
                </a:lnTo>
                <a:lnTo>
                  <a:pt x="1491615" y="1035641"/>
                </a:lnTo>
                <a:lnTo>
                  <a:pt x="1503680" y="1044208"/>
                </a:lnTo>
                <a:lnTo>
                  <a:pt x="1515110" y="1052458"/>
                </a:lnTo>
                <a:lnTo>
                  <a:pt x="1525905" y="1061026"/>
                </a:lnTo>
                <a:lnTo>
                  <a:pt x="1536065" y="1069276"/>
                </a:lnTo>
                <a:lnTo>
                  <a:pt x="1545590" y="1077526"/>
                </a:lnTo>
                <a:lnTo>
                  <a:pt x="1554480" y="1085459"/>
                </a:lnTo>
                <a:lnTo>
                  <a:pt x="1562417" y="1093392"/>
                </a:lnTo>
                <a:lnTo>
                  <a:pt x="1570037" y="1100373"/>
                </a:lnTo>
                <a:lnTo>
                  <a:pt x="1576705" y="1107672"/>
                </a:lnTo>
                <a:lnTo>
                  <a:pt x="1582737" y="1114335"/>
                </a:lnTo>
                <a:lnTo>
                  <a:pt x="1587500" y="1120364"/>
                </a:lnTo>
                <a:lnTo>
                  <a:pt x="1591627" y="1126076"/>
                </a:lnTo>
                <a:lnTo>
                  <a:pt x="1595120" y="1131153"/>
                </a:lnTo>
                <a:lnTo>
                  <a:pt x="1597342" y="1135278"/>
                </a:lnTo>
                <a:lnTo>
                  <a:pt x="1598930" y="1139086"/>
                </a:lnTo>
                <a:lnTo>
                  <a:pt x="1599882" y="1146384"/>
                </a:lnTo>
                <a:lnTo>
                  <a:pt x="1600835" y="1155904"/>
                </a:lnTo>
                <a:lnTo>
                  <a:pt x="1601152" y="1168914"/>
                </a:lnTo>
                <a:lnTo>
                  <a:pt x="1601470" y="1184462"/>
                </a:lnTo>
                <a:lnTo>
                  <a:pt x="1601787" y="1222858"/>
                </a:lnTo>
                <a:lnTo>
                  <a:pt x="1601152" y="1269504"/>
                </a:lnTo>
                <a:lnTo>
                  <a:pt x="1599882" y="1323130"/>
                </a:lnTo>
                <a:lnTo>
                  <a:pt x="1598612" y="1381834"/>
                </a:lnTo>
                <a:lnTo>
                  <a:pt x="1596390" y="1444663"/>
                </a:lnTo>
                <a:lnTo>
                  <a:pt x="1593532" y="1509713"/>
                </a:lnTo>
                <a:lnTo>
                  <a:pt x="1435417" y="1509713"/>
                </a:lnTo>
                <a:lnTo>
                  <a:pt x="1436370" y="1463385"/>
                </a:lnTo>
                <a:lnTo>
                  <a:pt x="1437640" y="1420547"/>
                </a:lnTo>
                <a:lnTo>
                  <a:pt x="1437957" y="1381834"/>
                </a:lnTo>
                <a:lnTo>
                  <a:pt x="1437957" y="1348833"/>
                </a:lnTo>
                <a:lnTo>
                  <a:pt x="1437640" y="1322178"/>
                </a:lnTo>
                <a:lnTo>
                  <a:pt x="1437322" y="1311707"/>
                </a:lnTo>
                <a:lnTo>
                  <a:pt x="1436370" y="1302822"/>
                </a:lnTo>
                <a:lnTo>
                  <a:pt x="1435735" y="1296476"/>
                </a:lnTo>
                <a:lnTo>
                  <a:pt x="1434465" y="1292033"/>
                </a:lnTo>
                <a:lnTo>
                  <a:pt x="1433830" y="1291081"/>
                </a:lnTo>
                <a:lnTo>
                  <a:pt x="1433512" y="1290129"/>
                </a:lnTo>
                <a:lnTo>
                  <a:pt x="1432560" y="1290129"/>
                </a:lnTo>
                <a:lnTo>
                  <a:pt x="1431925" y="1290447"/>
                </a:lnTo>
                <a:lnTo>
                  <a:pt x="1429385" y="1293620"/>
                </a:lnTo>
                <a:lnTo>
                  <a:pt x="1429385" y="1292668"/>
                </a:lnTo>
                <a:lnTo>
                  <a:pt x="1427162" y="1296158"/>
                </a:lnTo>
                <a:lnTo>
                  <a:pt x="1424622" y="1299966"/>
                </a:lnTo>
                <a:lnTo>
                  <a:pt x="1410335" y="1509713"/>
                </a:lnTo>
                <a:lnTo>
                  <a:pt x="1332230" y="1509713"/>
                </a:lnTo>
                <a:lnTo>
                  <a:pt x="1332230" y="1489722"/>
                </a:lnTo>
                <a:lnTo>
                  <a:pt x="1326197" y="1490357"/>
                </a:lnTo>
                <a:lnTo>
                  <a:pt x="1309687" y="1491626"/>
                </a:lnTo>
                <a:lnTo>
                  <a:pt x="1297622" y="1491943"/>
                </a:lnTo>
                <a:lnTo>
                  <a:pt x="1283335" y="1492261"/>
                </a:lnTo>
                <a:lnTo>
                  <a:pt x="1266507" y="1492895"/>
                </a:lnTo>
                <a:lnTo>
                  <a:pt x="1247775" y="1492895"/>
                </a:lnTo>
                <a:lnTo>
                  <a:pt x="1226502" y="1492261"/>
                </a:lnTo>
                <a:lnTo>
                  <a:pt x="1203642" y="1491626"/>
                </a:lnTo>
                <a:lnTo>
                  <a:pt x="1178877" y="1490039"/>
                </a:lnTo>
                <a:lnTo>
                  <a:pt x="1152207" y="1488135"/>
                </a:lnTo>
                <a:lnTo>
                  <a:pt x="1123950" y="1485280"/>
                </a:lnTo>
                <a:lnTo>
                  <a:pt x="1093787" y="1481789"/>
                </a:lnTo>
                <a:lnTo>
                  <a:pt x="1062672" y="1477347"/>
                </a:lnTo>
                <a:lnTo>
                  <a:pt x="1029970" y="1471635"/>
                </a:lnTo>
                <a:lnTo>
                  <a:pt x="1013777" y="1468779"/>
                </a:lnTo>
                <a:lnTo>
                  <a:pt x="997585" y="1465289"/>
                </a:lnTo>
                <a:lnTo>
                  <a:pt x="981710" y="1461481"/>
                </a:lnTo>
                <a:lnTo>
                  <a:pt x="966470" y="1457356"/>
                </a:lnTo>
                <a:lnTo>
                  <a:pt x="951547" y="1453231"/>
                </a:lnTo>
                <a:lnTo>
                  <a:pt x="936625" y="1448788"/>
                </a:lnTo>
                <a:lnTo>
                  <a:pt x="922337" y="1444028"/>
                </a:lnTo>
                <a:lnTo>
                  <a:pt x="908367" y="1439269"/>
                </a:lnTo>
                <a:lnTo>
                  <a:pt x="895032" y="1434191"/>
                </a:lnTo>
                <a:lnTo>
                  <a:pt x="882332" y="1429114"/>
                </a:lnTo>
                <a:lnTo>
                  <a:pt x="857250" y="1418960"/>
                </a:lnTo>
                <a:lnTo>
                  <a:pt x="834707" y="1408489"/>
                </a:lnTo>
                <a:lnTo>
                  <a:pt x="813752" y="1398335"/>
                </a:lnTo>
                <a:lnTo>
                  <a:pt x="795020" y="1388498"/>
                </a:lnTo>
                <a:lnTo>
                  <a:pt x="778510" y="1379296"/>
                </a:lnTo>
                <a:lnTo>
                  <a:pt x="764540" y="1371045"/>
                </a:lnTo>
                <a:lnTo>
                  <a:pt x="752475" y="1363430"/>
                </a:lnTo>
                <a:lnTo>
                  <a:pt x="742950" y="1357401"/>
                </a:lnTo>
                <a:lnTo>
                  <a:pt x="736282" y="1352958"/>
                </a:lnTo>
                <a:lnTo>
                  <a:pt x="730567" y="1348833"/>
                </a:lnTo>
                <a:lnTo>
                  <a:pt x="752157" y="1509713"/>
                </a:lnTo>
                <a:lnTo>
                  <a:pt x="679132" y="1509713"/>
                </a:lnTo>
                <a:lnTo>
                  <a:pt x="679132" y="1508444"/>
                </a:lnTo>
                <a:lnTo>
                  <a:pt x="671195" y="1509713"/>
                </a:lnTo>
                <a:lnTo>
                  <a:pt x="307340" y="1509713"/>
                </a:lnTo>
                <a:lnTo>
                  <a:pt x="301942" y="1483376"/>
                </a:lnTo>
                <a:lnTo>
                  <a:pt x="299720" y="1471318"/>
                </a:lnTo>
                <a:lnTo>
                  <a:pt x="297815" y="1460529"/>
                </a:lnTo>
                <a:lnTo>
                  <a:pt x="296862" y="1449423"/>
                </a:lnTo>
                <a:lnTo>
                  <a:pt x="296862" y="1438951"/>
                </a:lnTo>
                <a:lnTo>
                  <a:pt x="296862" y="1433874"/>
                </a:lnTo>
                <a:lnTo>
                  <a:pt x="297180" y="1428797"/>
                </a:lnTo>
                <a:lnTo>
                  <a:pt x="297815" y="1423720"/>
                </a:lnTo>
                <a:lnTo>
                  <a:pt x="298767" y="1418326"/>
                </a:lnTo>
                <a:lnTo>
                  <a:pt x="299720" y="1412931"/>
                </a:lnTo>
                <a:lnTo>
                  <a:pt x="301307" y="1407854"/>
                </a:lnTo>
                <a:lnTo>
                  <a:pt x="302895" y="1402460"/>
                </a:lnTo>
                <a:lnTo>
                  <a:pt x="305117" y="1397065"/>
                </a:lnTo>
                <a:lnTo>
                  <a:pt x="307340" y="1391354"/>
                </a:lnTo>
                <a:lnTo>
                  <a:pt x="309880" y="1385325"/>
                </a:lnTo>
                <a:lnTo>
                  <a:pt x="313372" y="1379296"/>
                </a:lnTo>
                <a:lnTo>
                  <a:pt x="316547" y="1372949"/>
                </a:lnTo>
                <a:lnTo>
                  <a:pt x="324485" y="1359622"/>
                </a:lnTo>
                <a:lnTo>
                  <a:pt x="334645" y="1345660"/>
                </a:lnTo>
                <a:lnTo>
                  <a:pt x="346075" y="1330429"/>
                </a:lnTo>
                <a:lnTo>
                  <a:pt x="359410" y="1313611"/>
                </a:lnTo>
                <a:lnTo>
                  <a:pt x="368300" y="1302822"/>
                </a:lnTo>
                <a:lnTo>
                  <a:pt x="376237" y="1292668"/>
                </a:lnTo>
                <a:lnTo>
                  <a:pt x="390525" y="1273629"/>
                </a:lnTo>
                <a:lnTo>
                  <a:pt x="415607" y="1238407"/>
                </a:lnTo>
                <a:lnTo>
                  <a:pt x="428307" y="1220637"/>
                </a:lnTo>
                <a:lnTo>
                  <a:pt x="435610" y="1211752"/>
                </a:lnTo>
                <a:lnTo>
                  <a:pt x="442912" y="1202550"/>
                </a:lnTo>
                <a:lnTo>
                  <a:pt x="450850" y="1192713"/>
                </a:lnTo>
                <a:lnTo>
                  <a:pt x="459422" y="1183193"/>
                </a:lnTo>
                <a:lnTo>
                  <a:pt x="469265" y="1172722"/>
                </a:lnTo>
                <a:lnTo>
                  <a:pt x="479742" y="1161616"/>
                </a:lnTo>
                <a:lnTo>
                  <a:pt x="489267" y="1145750"/>
                </a:lnTo>
                <a:lnTo>
                  <a:pt x="498792" y="1131153"/>
                </a:lnTo>
                <a:lnTo>
                  <a:pt x="508000" y="1117826"/>
                </a:lnTo>
                <a:lnTo>
                  <a:pt x="517842" y="1104498"/>
                </a:lnTo>
                <a:lnTo>
                  <a:pt x="528002" y="1092440"/>
                </a:lnTo>
                <a:lnTo>
                  <a:pt x="537845" y="1081334"/>
                </a:lnTo>
                <a:lnTo>
                  <a:pt x="548322" y="1070863"/>
                </a:lnTo>
                <a:lnTo>
                  <a:pt x="558482" y="1061026"/>
                </a:lnTo>
                <a:lnTo>
                  <a:pt x="568960" y="1051824"/>
                </a:lnTo>
                <a:lnTo>
                  <a:pt x="579755" y="1043256"/>
                </a:lnTo>
                <a:lnTo>
                  <a:pt x="590867" y="1035323"/>
                </a:lnTo>
                <a:lnTo>
                  <a:pt x="601662" y="1028342"/>
                </a:lnTo>
                <a:lnTo>
                  <a:pt x="613092" y="1021996"/>
                </a:lnTo>
                <a:lnTo>
                  <a:pt x="624205" y="1015650"/>
                </a:lnTo>
                <a:lnTo>
                  <a:pt x="635952" y="1010255"/>
                </a:lnTo>
                <a:lnTo>
                  <a:pt x="648017" y="1004861"/>
                </a:lnTo>
                <a:lnTo>
                  <a:pt x="660082" y="1000418"/>
                </a:lnTo>
                <a:lnTo>
                  <a:pt x="672465" y="995976"/>
                </a:lnTo>
                <a:lnTo>
                  <a:pt x="684847" y="992168"/>
                </a:lnTo>
                <a:lnTo>
                  <a:pt x="697547" y="988360"/>
                </a:lnTo>
                <a:lnTo>
                  <a:pt x="710247" y="985187"/>
                </a:lnTo>
                <a:lnTo>
                  <a:pt x="723582" y="982014"/>
                </a:lnTo>
                <a:lnTo>
                  <a:pt x="736917" y="979475"/>
                </a:lnTo>
                <a:lnTo>
                  <a:pt x="750887" y="976937"/>
                </a:lnTo>
                <a:lnTo>
                  <a:pt x="779145" y="972177"/>
                </a:lnTo>
                <a:lnTo>
                  <a:pt x="808037" y="967735"/>
                </a:lnTo>
                <a:lnTo>
                  <a:pt x="870267" y="959484"/>
                </a:lnTo>
                <a:lnTo>
                  <a:pt x="874077" y="958850"/>
                </a:lnTo>
                <a:lnTo>
                  <a:pt x="878205" y="958850"/>
                </a:lnTo>
                <a:lnTo>
                  <a:pt x="885507" y="959167"/>
                </a:lnTo>
                <a:lnTo>
                  <a:pt x="991870" y="1351372"/>
                </a:lnTo>
                <a:lnTo>
                  <a:pt x="993775" y="1336140"/>
                </a:lnTo>
                <a:lnTo>
                  <a:pt x="1030605" y="1066738"/>
                </a:lnTo>
                <a:lnTo>
                  <a:pt x="1020127" y="1040400"/>
                </a:lnTo>
                <a:lnTo>
                  <a:pt x="1040765" y="1005495"/>
                </a:lnTo>
                <a:lnTo>
                  <a:pt x="1087120" y="1004861"/>
                </a:lnTo>
                <a:lnTo>
                  <a:pt x="1106805" y="1040400"/>
                </a:lnTo>
                <a:lnTo>
                  <a:pt x="1097597" y="1071497"/>
                </a:lnTo>
                <a:lnTo>
                  <a:pt x="1130300" y="1355814"/>
                </a:lnTo>
                <a:lnTo>
                  <a:pt x="1217612" y="971542"/>
                </a:lnTo>
                <a:lnTo>
                  <a:pt x="1227455" y="967100"/>
                </a:lnTo>
                <a:lnTo>
                  <a:pt x="1234757" y="963292"/>
                </a:lnTo>
                <a:lnTo>
                  <a:pt x="1239520" y="960754"/>
                </a:lnTo>
                <a:lnTo>
                  <a:pt x="1240155" y="959802"/>
                </a:lnTo>
                <a:lnTo>
                  <a:pt x="1240472" y="959484"/>
                </a:lnTo>
                <a:lnTo>
                  <a:pt x="1248410" y="958215"/>
                </a:lnTo>
                <a:lnTo>
                  <a:pt x="1256347" y="957580"/>
                </a:lnTo>
                <a:lnTo>
                  <a:pt x="1264285" y="957263"/>
                </a:lnTo>
                <a:close/>
                <a:moveTo>
                  <a:pt x="132835" y="357689"/>
                </a:moveTo>
                <a:lnTo>
                  <a:pt x="130610" y="358006"/>
                </a:lnTo>
                <a:lnTo>
                  <a:pt x="128386" y="358959"/>
                </a:lnTo>
                <a:lnTo>
                  <a:pt x="126161" y="359912"/>
                </a:lnTo>
                <a:lnTo>
                  <a:pt x="124255" y="361501"/>
                </a:lnTo>
                <a:lnTo>
                  <a:pt x="122666" y="363406"/>
                </a:lnTo>
                <a:lnTo>
                  <a:pt x="121394" y="365630"/>
                </a:lnTo>
                <a:lnTo>
                  <a:pt x="120759" y="368171"/>
                </a:lnTo>
                <a:lnTo>
                  <a:pt x="120441" y="370395"/>
                </a:lnTo>
                <a:lnTo>
                  <a:pt x="120759" y="373254"/>
                </a:lnTo>
                <a:lnTo>
                  <a:pt x="121394" y="375795"/>
                </a:lnTo>
                <a:lnTo>
                  <a:pt x="122666" y="378019"/>
                </a:lnTo>
                <a:lnTo>
                  <a:pt x="124255" y="379925"/>
                </a:lnTo>
                <a:lnTo>
                  <a:pt x="126161" y="381513"/>
                </a:lnTo>
                <a:lnTo>
                  <a:pt x="128386" y="382466"/>
                </a:lnTo>
                <a:lnTo>
                  <a:pt x="130610" y="383419"/>
                </a:lnTo>
                <a:lnTo>
                  <a:pt x="132835" y="383737"/>
                </a:lnTo>
                <a:lnTo>
                  <a:pt x="414075" y="383737"/>
                </a:lnTo>
                <a:lnTo>
                  <a:pt x="416300" y="383419"/>
                </a:lnTo>
                <a:lnTo>
                  <a:pt x="418842" y="382466"/>
                </a:lnTo>
                <a:lnTo>
                  <a:pt x="420749" y="381513"/>
                </a:lnTo>
                <a:lnTo>
                  <a:pt x="422655" y="379925"/>
                </a:lnTo>
                <a:lnTo>
                  <a:pt x="424244" y="378019"/>
                </a:lnTo>
                <a:lnTo>
                  <a:pt x="425198" y="375795"/>
                </a:lnTo>
                <a:lnTo>
                  <a:pt x="426151" y="373254"/>
                </a:lnTo>
                <a:lnTo>
                  <a:pt x="426469" y="370395"/>
                </a:lnTo>
                <a:lnTo>
                  <a:pt x="426151" y="368171"/>
                </a:lnTo>
                <a:lnTo>
                  <a:pt x="425198" y="365630"/>
                </a:lnTo>
                <a:lnTo>
                  <a:pt x="424244" y="363406"/>
                </a:lnTo>
                <a:lnTo>
                  <a:pt x="422655" y="361501"/>
                </a:lnTo>
                <a:lnTo>
                  <a:pt x="420749" y="359912"/>
                </a:lnTo>
                <a:lnTo>
                  <a:pt x="418842" y="358959"/>
                </a:lnTo>
                <a:lnTo>
                  <a:pt x="416300" y="358006"/>
                </a:lnTo>
                <a:lnTo>
                  <a:pt x="414075" y="357689"/>
                </a:lnTo>
                <a:lnTo>
                  <a:pt x="132835" y="357689"/>
                </a:lnTo>
                <a:close/>
                <a:moveTo>
                  <a:pt x="1073636" y="311150"/>
                </a:moveTo>
                <a:lnTo>
                  <a:pt x="1083167" y="311150"/>
                </a:lnTo>
                <a:lnTo>
                  <a:pt x="1092063" y="311785"/>
                </a:lnTo>
                <a:lnTo>
                  <a:pt x="1101594" y="312103"/>
                </a:lnTo>
                <a:lnTo>
                  <a:pt x="1110171" y="312738"/>
                </a:lnTo>
                <a:lnTo>
                  <a:pt x="1118749" y="314008"/>
                </a:lnTo>
                <a:lnTo>
                  <a:pt x="1135587" y="316230"/>
                </a:lnTo>
                <a:lnTo>
                  <a:pt x="1151789" y="319405"/>
                </a:lnTo>
                <a:lnTo>
                  <a:pt x="1167357" y="323215"/>
                </a:lnTo>
                <a:lnTo>
                  <a:pt x="1181971" y="327660"/>
                </a:lnTo>
                <a:lnTo>
                  <a:pt x="1195949" y="332740"/>
                </a:lnTo>
                <a:lnTo>
                  <a:pt x="1208975" y="337820"/>
                </a:lnTo>
                <a:lnTo>
                  <a:pt x="1222000" y="343535"/>
                </a:lnTo>
                <a:lnTo>
                  <a:pt x="1233437" y="349568"/>
                </a:lnTo>
                <a:lnTo>
                  <a:pt x="1244557" y="355283"/>
                </a:lnTo>
                <a:lnTo>
                  <a:pt x="1254088" y="361315"/>
                </a:lnTo>
                <a:lnTo>
                  <a:pt x="1263618" y="367348"/>
                </a:lnTo>
                <a:lnTo>
                  <a:pt x="1271879" y="373380"/>
                </a:lnTo>
                <a:lnTo>
                  <a:pt x="1279821" y="378460"/>
                </a:lnTo>
                <a:lnTo>
                  <a:pt x="1286175" y="383858"/>
                </a:lnTo>
                <a:lnTo>
                  <a:pt x="1292211" y="388620"/>
                </a:lnTo>
                <a:lnTo>
                  <a:pt x="1301424" y="396875"/>
                </a:lnTo>
                <a:lnTo>
                  <a:pt x="1306825" y="402273"/>
                </a:lnTo>
                <a:lnTo>
                  <a:pt x="1308731" y="404178"/>
                </a:lnTo>
                <a:lnTo>
                  <a:pt x="1306507" y="409893"/>
                </a:lnTo>
                <a:lnTo>
                  <a:pt x="1303013" y="415925"/>
                </a:lnTo>
                <a:lnTo>
                  <a:pt x="1298565" y="423545"/>
                </a:lnTo>
                <a:lnTo>
                  <a:pt x="1292529" y="432435"/>
                </a:lnTo>
                <a:lnTo>
                  <a:pt x="1289352" y="437198"/>
                </a:lnTo>
                <a:lnTo>
                  <a:pt x="1285539" y="441643"/>
                </a:lnTo>
                <a:lnTo>
                  <a:pt x="1281409" y="446723"/>
                </a:lnTo>
                <a:lnTo>
                  <a:pt x="1276962" y="451485"/>
                </a:lnTo>
                <a:lnTo>
                  <a:pt x="1271561" y="456565"/>
                </a:lnTo>
                <a:lnTo>
                  <a:pt x="1266160" y="461010"/>
                </a:lnTo>
                <a:lnTo>
                  <a:pt x="1260759" y="465455"/>
                </a:lnTo>
                <a:lnTo>
                  <a:pt x="1254723" y="469583"/>
                </a:lnTo>
                <a:lnTo>
                  <a:pt x="1248369" y="473393"/>
                </a:lnTo>
                <a:lnTo>
                  <a:pt x="1241062" y="476568"/>
                </a:lnTo>
                <a:lnTo>
                  <a:pt x="1234073" y="479743"/>
                </a:lnTo>
                <a:lnTo>
                  <a:pt x="1226448" y="482283"/>
                </a:lnTo>
                <a:lnTo>
                  <a:pt x="1218188" y="484188"/>
                </a:lnTo>
                <a:lnTo>
                  <a:pt x="1209610" y="485775"/>
                </a:lnTo>
                <a:lnTo>
                  <a:pt x="1200715" y="486410"/>
                </a:lnTo>
                <a:lnTo>
                  <a:pt x="1191501" y="486410"/>
                </a:lnTo>
                <a:lnTo>
                  <a:pt x="1181653" y="485458"/>
                </a:lnTo>
                <a:lnTo>
                  <a:pt x="1171487" y="483870"/>
                </a:lnTo>
                <a:lnTo>
                  <a:pt x="1160685" y="481330"/>
                </a:lnTo>
                <a:lnTo>
                  <a:pt x="1149566" y="477520"/>
                </a:lnTo>
                <a:lnTo>
                  <a:pt x="1138129" y="473075"/>
                </a:lnTo>
                <a:lnTo>
                  <a:pt x="1126056" y="467360"/>
                </a:lnTo>
                <a:lnTo>
                  <a:pt x="1112078" y="460693"/>
                </a:lnTo>
                <a:lnTo>
                  <a:pt x="1097781" y="454660"/>
                </a:lnTo>
                <a:lnTo>
                  <a:pt x="1127009" y="468313"/>
                </a:lnTo>
                <a:lnTo>
                  <a:pt x="1155284" y="482283"/>
                </a:lnTo>
                <a:lnTo>
                  <a:pt x="1168945" y="488633"/>
                </a:lnTo>
                <a:lnTo>
                  <a:pt x="1182288" y="494348"/>
                </a:lnTo>
                <a:lnTo>
                  <a:pt x="1195314" y="499745"/>
                </a:lnTo>
                <a:lnTo>
                  <a:pt x="1207704" y="504190"/>
                </a:lnTo>
                <a:lnTo>
                  <a:pt x="1219776" y="508318"/>
                </a:lnTo>
                <a:lnTo>
                  <a:pt x="1231213" y="510858"/>
                </a:lnTo>
                <a:lnTo>
                  <a:pt x="1236932" y="512128"/>
                </a:lnTo>
                <a:lnTo>
                  <a:pt x="1242333" y="512763"/>
                </a:lnTo>
                <a:lnTo>
                  <a:pt x="1247416" y="513080"/>
                </a:lnTo>
                <a:lnTo>
                  <a:pt x="1252817" y="513715"/>
                </a:lnTo>
                <a:lnTo>
                  <a:pt x="1257582" y="513080"/>
                </a:lnTo>
                <a:lnTo>
                  <a:pt x="1262665" y="512763"/>
                </a:lnTo>
                <a:lnTo>
                  <a:pt x="1267113" y="512128"/>
                </a:lnTo>
                <a:lnTo>
                  <a:pt x="1271561" y="510858"/>
                </a:lnTo>
                <a:lnTo>
                  <a:pt x="1276009" y="509270"/>
                </a:lnTo>
                <a:lnTo>
                  <a:pt x="1279821" y="507683"/>
                </a:lnTo>
                <a:lnTo>
                  <a:pt x="1283951" y="505143"/>
                </a:lnTo>
                <a:lnTo>
                  <a:pt x="1287763" y="502285"/>
                </a:lnTo>
                <a:lnTo>
                  <a:pt x="1288716" y="512445"/>
                </a:lnTo>
                <a:lnTo>
                  <a:pt x="1289669" y="521970"/>
                </a:lnTo>
                <a:lnTo>
                  <a:pt x="1289987" y="531178"/>
                </a:lnTo>
                <a:lnTo>
                  <a:pt x="1290305" y="539750"/>
                </a:lnTo>
                <a:lnTo>
                  <a:pt x="1289987" y="557213"/>
                </a:lnTo>
                <a:lnTo>
                  <a:pt x="1289352" y="573405"/>
                </a:lnTo>
                <a:lnTo>
                  <a:pt x="1290623" y="571818"/>
                </a:lnTo>
                <a:lnTo>
                  <a:pt x="1292211" y="570230"/>
                </a:lnTo>
                <a:lnTo>
                  <a:pt x="1293800" y="569595"/>
                </a:lnTo>
                <a:lnTo>
                  <a:pt x="1295388" y="569278"/>
                </a:lnTo>
                <a:lnTo>
                  <a:pt x="1297612" y="569595"/>
                </a:lnTo>
                <a:lnTo>
                  <a:pt x="1299518" y="571183"/>
                </a:lnTo>
                <a:lnTo>
                  <a:pt x="1301742" y="573088"/>
                </a:lnTo>
                <a:lnTo>
                  <a:pt x="1303648" y="575945"/>
                </a:lnTo>
                <a:lnTo>
                  <a:pt x="1304919" y="579438"/>
                </a:lnTo>
                <a:lnTo>
                  <a:pt x="1306825" y="583565"/>
                </a:lnTo>
                <a:lnTo>
                  <a:pt x="1308414" y="588328"/>
                </a:lnTo>
                <a:lnTo>
                  <a:pt x="1310002" y="593725"/>
                </a:lnTo>
                <a:lnTo>
                  <a:pt x="1310955" y="599758"/>
                </a:lnTo>
                <a:lnTo>
                  <a:pt x="1312226" y="606108"/>
                </a:lnTo>
                <a:lnTo>
                  <a:pt x="1314450" y="620395"/>
                </a:lnTo>
                <a:lnTo>
                  <a:pt x="1315721" y="636270"/>
                </a:lnTo>
                <a:lnTo>
                  <a:pt x="1316038" y="652780"/>
                </a:lnTo>
                <a:lnTo>
                  <a:pt x="1315721" y="669608"/>
                </a:lnTo>
                <a:lnTo>
                  <a:pt x="1314450" y="685483"/>
                </a:lnTo>
                <a:lnTo>
                  <a:pt x="1312226" y="699770"/>
                </a:lnTo>
                <a:lnTo>
                  <a:pt x="1310955" y="706120"/>
                </a:lnTo>
                <a:lnTo>
                  <a:pt x="1310002" y="711835"/>
                </a:lnTo>
                <a:lnTo>
                  <a:pt x="1308414" y="717233"/>
                </a:lnTo>
                <a:lnTo>
                  <a:pt x="1306825" y="722313"/>
                </a:lnTo>
                <a:lnTo>
                  <a:pt x="1304919" y="726440"/>
                </a:lnTo>
                <a:lnTo>
                  <a:pt x="1303648" y="729615"/>
                </a:lnTo>
                <a:lnTo>
                  <a:pt x="1301742" y="732790"/>
                </a:lnTo>
                <a:lnTo>
                  <a:pt x="1299518" y="734695"/>
                </a:lnTo>
                <a:lnTo>
                  <a:pt x="1297612" y="735648"/>
                </a:lnTo>
                <a:lnTo>
                  <a:pt x="1295388" y="736283"/>
                </a:lnTo>
                <a:lnTo>
                  <a:pt x="1294117" y="736283"/>
                </a:lnTo>
                <a:lnTo>
                  <a:pt x="1293482" y="735648"/>
                </a:lnTo>
                <a:lnTo>
                  <a:pt x="1291258" y="734695"/>
                </a:lnTo>
                <a:lnTo>
                  <a:pt x="1289352" y="732473"/>
                </a:lnTo>
                <a:lnTo>
                  <a:pt x="1287446" y="728980"/>
                </a:lnTo>
                <a:lnTo>
                  <a:pt x="1285539" y="725170"/>
                </a:lnTo>
                <a:lnTo>
                  <a:pt x="1283633" y="720725"/>
                </a:lnTo>
                <a:lnTo>
                  <a:pt x="1282045" y="715328"/>
                </a:lnTo>
                <a:lnTo>
                  <a:pt x="1280456" y="709930"/>
                </a:lnTo>
                <a:lnTo>
                  <a:pt x="1278550" y="724535"/>
                </a:lnTo>
                <a:lnTo>
                  <a:pt x="1276009" y="738823"/>
                </a:lnTo>
                <a:lnTo>
                  <a:pt x="1273149" y="752475"/>
                </a:lnTo>
                <a:lnTo>
                  <a:pt x="1269655" y="765810"/>
                </a:lnTo>
                <a:lnTo>
                  <a:pt x="1265525" y="779145"/>
                </a:lnTo>
                <a:lnTo>
                  <a:pt x="1261077" y="791845"/>
                </a:lnTo>
                <a:lnTo>
                  <a:pt x="1255994" y="804228"/>
                </a:lnTo>
                <a:lnTo>
                  <a:pt x="1250911" y="815975"/>
                </a:lnTo>
                <a:lnTo>
                  <a:pt x="1245192" y="827405"/>
                </a:lnTo>
                <a:lnTo>
                  <a:pt x="1239156" y="838835"/>
                </a:lnTo>
                <a:lnTo>
                  <a:pt x="1232802" y="849313"/>
                </a:lnTo>
                <a:lnTo>
                  <a:pt x="1226130" y="859790"/>
                </a:lnTo>
                <a:lnTo>
                  <a:pt x="1218823" y="869633"/>
                </a:lnTo>
                <a:lnTo>
                  <a:pt x="1211834" y="879158"/>
                </a:lnTo>
                <a:lnTo>
                  <a:pt x="1204209" y="888048"/>
                </a:lnTo>
                <a:lnTo>
                  <a:pt x="1196267" y="896303"/>
                </a:lnTo>
                <a:lnTo>
                  <a:pt x="1188325" y="904558"/>
                </a:lnTo>
                <a:lnTo>
                  <a:pt x="1180064" y="912178"/>
                </a:lnTo>
                <a:lnTo>
                  <a:pt x="1171804" y="919163"/>
                </a:lnTo>
                <a:lnTo>
                  <a:pt x="1163544" y="925513"/>
                </a:lnTo>
                <a:lnTo>
                  <a:pt x="1154966" y="932180"/>
                </a:lnTo>
                <a:lnTo>
                  <a:pt x="1146389" y="937578"/>
                </a:lnTo>
                <a:lnTo>
                  <a:pt x="1137493" y="942658"/>
                </a:lnTo>
                <a:lnTo>
                  <a:pt x="1128915" y="947420"/>
                </a:lnTo>
                <a:lnTo>
                  <a:pt x="1120338" y="951230"/>
                </a:lnTo>
                <a:lnTo>
                  <a:pt x="1111760" y="955040"/>
                </a:lnTo>
                <a:lnTo>
                  <a:pt x="1102864" y="957898"/>
                </a:lnTo>
                <a:lnTo>
                  <a:pt x="1094287" y="960755"/>
                </a:lnTo>
                <a:lnTo>
                  <a:pt x="1085709" y="962660"/>
                </a:lnTo>
                <a:lnTo>
                  <a:pt x="1077449" y="963930"/>
                </a:lnTo>
                <a:lnTo>
                  <a:pt x="1069189" y="964883"/>
                </a:lnTo>
                <a:lnTo>
                  <a:pt x="1061246" y="965200"/>
                </a:lnTo>
                <a:lnTo>
                  <a:pt x="1054575" y="964883"/>
                </a:lnTo>
                <a:lnTo>
                  <a:pt x="1047585" y="963930"/>
                </a:lnTo>
                <a:lnTo>
                  <a:pt x="1040596" y="962660"/>
                </a:lnTo>
                <a:lnTo>
                  <a:pt x="1033289" y="960120"/>
                </a:lnTo>
                <a:lnTo>
                  <a:pt x="1025982" y="957580"/>
                </a:lnTo>
                <a:lnTo>
                  <a:pt x="1018040" y="954723"/>
                </a:lnTo>
                <a:lnTo>
                  <a:pt x="1010097" y="950913"/>
                </a:lnTo>
                <a:lnTo>
                  <a:pt x="1002155" y="946468"/>
                </a:lnTo>
                <a:lnTo>
                  <a:pt x="993895" y="941705"/>
                </a:lnTo>
                <a:lnTo>
                  <a:pt x="985635" y="936625"/>
                </a:lnTo>
                <a:lnTo>
                  <a:pt x="977375" y="930593"/>
                </a:lnTo>
                <a:lnTo>
                  <a:pt x="969114" y="924560"/>
                </a:lnTo>
                <a:lnTo>
                  <a:pt x="960537" y="917893"/>
                </a:lnTo>
                <a:lnTo>
                  <a:pt x="952277" y="910590"/>
                </a:lnTo>
                <a:lnTo>
                  <a:pt x="943699" y="902970"/>
                </a:lnTo>
                <a:lnTo>
                  <a:pt x="935439" y="895350"/>
                </a:lnTo>
                <a:lnTo>
                  <a:pt x="927814" y="886460"/>
                </a:lnTo>
                <a:lnTo>
                  <a:pt x="919236" y="877888"/>
                </a:lnTo>
                <a:lnTo>
                  <a:pt x="911611" y="868363"/>
                </a:lnTo>
                <a:lnTo>
                  <a:pt x="903987" y="859155"/>
                </a:lnTo>
                <a:lnTo>
                  <a:pt x="896362" y="848995"/>
                </a:lnTo>
                <a:lnTo>
                  <a:pt x="889373" y="838835"/>
                </a:lnTo>
                <a:lnTo>
                  <a:pt x="882066" y="828358"/>
                </a:lnTo>
                <a:lnTo>
                  <a:pt x="875394" y="817245"/>
                </a:lnTo>
                <a:lnTo>
                  <a:pt x="869040" y="806133"/>
                </a:lnTo>
                <a:lnTo>
                  <a:pt x="862686" y="794385"/>
                </a:lnTo>
                <a:lnTo>
                  <a:pt x="856968" y="782320"/>
                </a:lnTo>
                <a:lnTo>
                  <a:pt x="851567" y="770255"/>
                </a:lnTo>
                <a:lnTo>
                  <a:pt x="846484" y="757873"/>
                </a:lnTo>
                <a:lnTo>
                  <a:pt x="842036" y="745173"/>
                </a:lnTo>
                <a:lnTo>
                  <a:pt x="837588" y="732473"/>
                </a:lnTo>
                <a:lnTo>
                  <a:pt x="834094" y="719138"/>
                </a:lnTo>
                <a:lnTo>
                  <a:pt x="832823" y="724218"/>
                </a:lnTo>
                <a:lnTo>
                  <a:pt x="831234" y="728028"/>
                </a:lnTo>
                <a:lnTo>
                  <a:pt x="829328" y="731520"/>
                </a:lnTo>
                <a:lnTo>
                  <a:pt x="828057" y="734695"/>
                </a:lnTo>
                <a:lnTo>
                  <a:pt x="826151" y="736918"/>
                </a:lnTo>
                <a:lnTo>
                  <a:pt x="824563" y="738823"/>
                </a:lnTo>
                <a:lnTo>
                  <a:pt x="822657" y="739775"/>
                </a:lnTo>
                <a:lnTo>
                  <a:pt x="820750" y="740410"/>
                </a:lnTo>
                <a:lnTo>
                  <a:pt x="818527" y="739775"/>
                </a:lnTo>
                <a:lnTo>
                  <a:pt x="816620" y="738823"/>
                </a:lnTo>
                <a:lnTo>
                  <a:pt x="814397" y="736600"/>
                </a:lnTo>
                <a:lnTo>
                  <a:pt x="812490" y="733743"/>
                </a:lnTo>
                <a:lnTo>
                  <a:pt x="810902" y="730250"/>
                </a:lnTo>
                <a:lnTo>
                  <a:pt x="808996" y="726123"/>
                </a:lnTo>
                <a:lnTo>
                  <a:pt x="807725" y="721043"/>
                </a:lnTo>
                <a:lnTo>
                  <a:pt x="806136" y="715963"/>
                </a:lnTo>
                <a:lnTo>
                  <a:pt x="804866" y="709930"/>
                </a:lnTo>
                <a:lnTo>
                  <a:pt x="803595" y="703580"/>
                </a:lnTo>
                <a:lnTo>
                  <a:pt x="801689" y="689293"/>
                </a:lnTo>
                <a:lnTo>
                  <a:pt x="800418" y="673735"/>
                </a:lnTo>
                <a:lnTo>
                  <a:pt x="800100" y="656908"/>
                </a:lnTo>
                <a:lnTo>
                  <a:pt x="800418" y="639763"/>
                </a:lnTo>
                <a:lnTo>
                  <a:pt x="801689" y="624205"/>
                </a:lnTo>
                <a:lnTo>
                  <a:pt x="803595" y="610235"/>
                </a:lnTo>
                <a:lnTo>
                  <a:pt x="804866" y="603885"/>
                </a:lnTo>
                <a:lnTo>
                  <a:pt x="806136" y="597853"/>
                </a:lnTo>
                <a:lnTo>
                  <a:pt x="807725" y="592138"/>
                </a:lnTo>
                <a:lnTo>
                  <a:pt x="808996" y="587693"/>
                </a:lnTo>
                <a:lnTo>
                  <a:pt x="810902" y="583565"/>
                </a:lnTo>
                <a:lnTo>
                  <a:pt x="812490" y="579755"/>
                </a:lnTo>
                <a:lnTo>
                  <a:pt x="814397" y="577215"/>
                </a:lnTo>
                <a:lnTo>
                  <a:pt x="816620" y="574993"/>
                </a:lnTo>
                <a:lnTo>
                  <a:pt x="818527" y="573723"/>
                </a:lnTo>
                <a:lnTo>
                  <a:pt x="820750" y="573405"/>
                </a:lnTo>
                <a:lnTo>
                  <a:pt x="822021" y="573723"/>
                </a:lnTo>
                <a:lnTo>
                  <a:pt x="822974" y="574040"/>
                </a:lnTo>
                <a:lnTo>
                  <a:pt x="823292" y="563245"/>
                </a:lnTo>
                <a:lnTo>
                  <a:pt x="824245" y="552133"/>
                </a:lnTo>
                <a:lnTo>
                  <a:pt x="825198" y="542290"/>
                </a:lnTo>
                <a:lnTo>
                  <a:pt x="827104" y="533083"/>
                </a:lnTo>
                <a:lnTo>
                  <a:pt x="826151" y="521335"/>
                </a:lnTo>
                <a:lnTo>
                  <a:pt x="825834" y="510540"/>
                </a:lnTo>
                <a:lnTo>
                  <a:pt x="825834" y="500063"/>
                </a:lnTo>
                <a:lnTo>
                  <a:pt x="826151" y="490220"/>
                </a:lnTo>
                <a:lnTo>
                  <a:pt x="826787" y="481330"/>
                </a:lnTo>
                <a:lnTo>
                  <a:pt x="828375" y="472440"/>
                </a:lnTo>
                <a:lnTo>
                  <a:pt x="830281" y="464185"/>
                </a:lnTo>
                <a:lnTo>
                  <a:pt x="832188" y="456883"/>
                </a:lnTo>
                <a:lnTo>
                  <a:pt x="834729" y="449898"/>
                </a:lnTo>
                <a:lnTo>
                  <a:pt x="837588" y="443230"/>
                </a:lnTo>
                <a:lnTo>
                  <a:pt x="841083" y="437515"/>
                </a:lnTo>
                <a:lnTo>
                  <a:pt x="844895" y="432118"/>
                </a:lnTo>
                <a:lnTo>
                  <a:pt x="849025" y="427038"/>
                </a:lnTo>
                <a:lnTo>
                  <a:pt x="853473" y="422593"/>
                </a:lnTo>
                <a:lnTo>
                  <a:pt x="858556" y="418465"/>
                </a:lnTo>
                <a:lnTo>
                  <a:pt x="863322" y="414973"/>
                </a:lnTo>
                <a:lnTo>
                  <a:pt x="840765" y="415290"/>
                </a:lnTo>
                <a:lnTo>
                  <a:pt x="822974" y="415925"/>
                </a:lnTo>
                <a:lnTo>
                  <a:pt x="808043" y="416878"/>
                </a:lnTo>
                <a:lnTo>
                  <a:pt x="813443" y="414338"/>
                </a:lnTo>
                <a:lnTo>
                  <a:pt x="818527" y="411163"/>
                </a:lnTo>
                <a:lnTo>
                  <a:pt x="829011" y="404495"/>
                </a:lnTo>
                <a:lnTo>
                  <a:pt x="840130" y="396558"/>
                </a:lnTo>
                <a:lnTo>
                  <a:pt x="850932" y="388620"/>
                </a:lnTo>
                <a:lnTo>
                  <a:pt x="861416" y="380365"/>
                </a:lnTo>
                <a:lnTo>
                  <a:pt x="871582" y="373063"/>
                </a:lnTo>
                <a:lnTo>
                  <a:pt x="881113" y="366395"/>
                </a:lnTo>
                <a:lnTo>
                  <a:pt x="885560" y="363538"/>
                </a:lnTo>
                <a:lnTo>
                  <a:pt x="890008" y="361315"/>
                </a:lnTo>
                <a:lnTo>
                  <a:pt x="902081" y="355283"/>
                </a:lnTo>
                <a:lnTo>
                  <a:pt x="913835" y="349568"/>
                </a:lnTo>
                <a:lnTo>
                  <a:pt x="925272" y="344488"/>
                </a:lnTo>
                <a:lnTo>
                  <a:pt x="937027" y="339725"/>
                </a:lnTo>
                <a:lnTo>
                  <a:pt x="948464" y="335280"/>
                </a:lnTo>
                <a:lnTo>
                  <a:pt x="959584" y="331470"/>
                </a:lnTo>
                <a:lnTo>
                  <a:pt x="971021" y="327660"/>
                </a:lnTo>
                <a:lnTo>
                  <a:pt x="981822" y="324803"/>
                </a:lnTo>
                <a:lnTo>
                  <a:pt x="992624" y="322263"/>
                </a:lnTo>
                <a:lnTo>
                  <a:pt x="1003426" y="319405"/>
                </a:lnTo>
                <a:lnTo>
                  <a:pt x="1013910" y="317183"/>
                </a:lnTo>
                <a:lnTo>
                  <a:pt x="1024393" y="315913"/>
                </a:lnTo>
                <a:lnTo>
                  <a:pt x="1034560" y="314325"/>
                </a:lnTo>
                <a:lnTo>
                  <a:pt x="1044726" y="313055"/>
                </a:lnTo>
                <a:lnTo>
                  <a:pt x="1054575" y="312420"/>
                </a:lnTo>
                <a:lnTo>
                  <a:pt x="1064105" y="311785"/>
                </a:lnTo>
                <a:lnTo>
                  <a:pt x="1073636" y="311150"/>
                </a:lnTo>
                <a:close/>
                <a:moveTo>
                  <a:pt x="132835" y="259531"/>
                </a:moveTo>
                <a:lnTo>
                  <a:pt x="130610" y="259848"/>
                </a:lnTo>
                <a:lnTo>
                  <a:pt x="128386" y="260484"/>
                </a:lnTo>
                <a:lnTo>
                  <a:pt x="126161" y="261754"/>
                </a:lnTo>
                <a:lnTo>
                  <a:pt x="124255" y="263343"/>
                </a:lnTo>
                <a:lnTo>
                  <a:pt x="122666" y="265249"/>
                </a:lnTo>
                <a:lnTo>
                  <a:pt x="121394" y="267472"/>
                </a:lnTo>
                <a:lnTo>
                  <a:pt x="120759" y="269696"/>
                </a:lnTo>
                <a:lnTo>
                  <a:pt x="120441" y="272237"/>
                </a:lnTo>
                <a:lnTo>
                  <a:pt x="120759" y="275096"/>
                </a:lnTo>
                <a:lnTo>
                  <a:pt x="121394" y="277320"/>
                </a:lnTo>
                <a:lnTo>
                  <a:pt x="122666" y="279543"/>
                </a:lnTo>
                <a:lnTo>
                  <a:pt x="124255" y="281449"/>
                </a:lnTo>
                <a:lnTo>
                  <a:pt x="126161" y="283038"/>
                </a:lnTo>
                <a:lnTo>
                  <a:pt x="128386" y="283991"/>
                </a:lnTo>
                <a:lnTo>
                  <a:pt x="130610" y="284626"/>
                </a:lnTo>
                <a:lnTo>
                  <a:pt x="132835" y="285261"/>
                </a:lnTo>
                <a:lnTo>
                  <a:pt x="584408" y="285261"/>
                </a:lnTo>
                <a:lnTo>
                  <a:pt x="586951" y="284626"/>
                </a:lnTo>
                <a:lnTo>
                  <a:pt x="589175" y="283991"/>
                </a:lnTo>
                <a:lnTo>
                  <a:pt x="591718" y="283038"/>
                </a:lnTo>
                <a:lnTo>
                  <a:pt x="593624" y="281449"/>
                </a:lnTo>
                <a:lnTo>
                  <a:pt x="594895" y="279543"/>
                </a:lnTo>
                <a:lnTo>
                  <a:pt x="596167" y="277320"/>
                </a:lnTo>
                <a:lnTo>
                  <a:pt x="596802" y="275096"/>
                </a:lnTo>
                <a:lnTo>
                  <a:pt x="596802" y="272237"/>
                </a:lnTo>
                <a:lnTo>
                  <a:pt x="596802" y="269696"/>
                </a:lnTo>
                <a:lnTo>
                  <a:pt x="596167" y="267472"/>
                </a:lnTo>
                <a:lnTo>
                  <a:pt x="594895" y="265249"/>
                </a:lnTo>
                <a:lnTo>
                  <a:pt x="593624" y="263343"/>
                </a:lnTo>
                <a:lnTo>
                  <a:pt x="591718" y="261754"/>
                </a:lnTo>
                <a:lnTo>
                  <a:pt x="589175" y="260484"/>
                </a:lnTo>
                <a:lnTo>
                  <a:pt x="586951" y="259848"/>
                </a:lnTo>
                <a:lnTo>
                  <a:pt x="584408" y="259531"/>
                </a:lnTo>
                <a:lnTo>
                  <a:pt x="132835" y="259531"/>
                </a:lnTo>
                <a:close/>
                <a:moveTo>
                  <a:pt x="132835" y="167408"/>
                </a:moveTo>
                <a:lnTo>
                  <a:pt x="130610" y="167726"/>
                </a:lnTo>
                <a:lnTo>
                  <a:pt x="128386" y="168679"/>
                </a:lnTo>
                <a:lnTo>
                  <a:pt x="126161" y="169632"/>
                </a:lnTo>
                <a:lnTo>
                  <a:pt x="124255" y="171220"/>
                </a:lnTo>
                <a:lnTo>
                  <a:pt x="122666" y="173126"/>
                </a:lnTo>
                <a:lnTo>
                  <a:pt x="121394" y="175350"/>
                </a:lnTo>
                <a:lnTo>
                  <a:pt x="120759" y="177891"/>
                </a:lnTo>
                <a:lnTo>
                  <a:pt x="120441" y="180115"/>
                </a:lnTo>
                <a:lnTo>
                  <a:pt x="120759" y="182974"/>
                </a:lnTo>
                <a:lnTo>
                  <a:pt x="121394" y="185515"/>
                </a:lnTo>
                <a:lnTo>
                  <a:pt x="122666" y="187739"/>
                </a:lnTo>
                <a:lnTo>
                  <a:pt x="124255" y="189645"/>
                </a:lnTo>
                <a:lnTo>
                  <a:pt x="126161" y="191233"/>
                </a:lnTo>
                <a:lnTo>
                  <a:pt x="128386" y="192186"/>
                </a:lnTo>
                <a:lnTo>
                  <a:pt x="130610" y="193139"/>
                </a:lnTo>
                <a:lnTo>
                  <a:pt x="132835" y="193457"/>
                </a:lnTo>
                <a:lnTo>
                  <a:pt x="584408" y="193457"/>
                </a:lnTo>
                <a:lnTo>
                  <a:pt x="586951" y="193139"/>
                </a:lnTo>
                <a:lnTo>
                  <a:pt x="589175" y="192186"/>
                </a:lnTo>
                <a:lnTo>
                  <a:pt x="591718" y="191233"/>
                </a:lnTo>
                <a:lnTo>
                  <a:pt x="593624" y="189645"/>
                </a:lnTo>
                <a:lnTo>
                  <a:pt x="594895" y="187739"/>
                </a:lnTo>
                <a:lnTo>
                  <a:pt x="596167" y="185515"/>
                </a:lnTo>
                <a:lnTo>
                  <a:pt x="596802" y="182974"/>
                </a:lnTo>
                <a:lnTo>
                  <a:pt x="596802" y="180115"/>
                </a:lnTo>
                <a:lnTo>
                  <a:pt x="596802" y="177891"/>
                </a:lnTo>
                <a:lnTo>
                  <a:pt x="596167" y="175350"/>
                </a:lnTo>
                <a:lnTo>
                  <a:pt x="594895" y="173126"/>
                </a:lnTo>
                <a:lnTo>
                  <a:pt x="593624" y="171220"/>
                </a:lnTo>
                <a:lnTo>
                  <a:pt x="591718" y="169632"/>
                </a:lnTo>
                <a:lnTo>
                  <a:pt x="589175" y="168679"/>
                </a:lnTo>
                <a:lnTo>
                  <a:pt x="586951" y="167726"/>
                </a:lnTo>
                <a:lnTo>
                  <a:pt x="584408" y="167408"/>
                </a:lnTo>
                <a:lnTo>
                  <a:pt x="132835" y="167408"/>
                </a:lnTo>
                <a:close/>
                <a:moveTo>
                  <a:pt x="177960" y="0"/>
                </a:moveTo>
                <a:lnTo>
                  <a:pt x="528478" y="0"/>
                </a:lnTo>
                <a:lnTo>
                  <a:pt x="537376" y="318"/>
                </a:lnTo>
                <a:lnTo>
                  <a:pt x="546274" y="635"/>
                </a:lnTo>
                <a:lnTo>
                  <a:pt x="555490" y="2224"/>
                </a:lnTo>
                <a:lnTo>
                  <a:pt x="564070" y="3812"/>
                </a:lnTo>
                <a:lnTo>
                  <a:pt x="572650" y="5718"/>
                </a:lnTo>
                <a:lnTo>
                  <a:pt x="580913" y="7942"/>
                </a:lnTo>
                <a:lnTo>
                  <a:pt x="589175" y="10801"/>
                </a:lnTo>
                <a:lnTo>
                  <a:pt x="597755" y="13977"/>
                </a:lnTo>
                <a:lnTo>
                  <a:pt x="605382" y="17789"/>
                </a:lnTo>
                <a:lnTo>
                  <a:pt x="613009" y="21601"/>
                </a:lnTo>
                <a:lnTo>
                  <a:pt x="620636" y="26048"/>
                </a:lnTo>
                <a:lnTo>
                  <a:pt x="627627" y="30496"/>
                </a:lnTo>
                <a:lnTo>
                  <a:pt x="634936" y="35261"/>
                </a:lnTo>
                <a:lnTo>
                  <a:pt x="641610" y="40661"/>
                </a:lnTo>
                <a:lnTo>
                  <a:pt x="647966" y="46379"/>
                </a:lnTo>
                <a:lnTo>
                  <a:pt x="654004" y="52414"/>
                </a:lnTo>
                <a:lnTo>
                  <a:pt x="660041" y="58450"/>
                </a:lnTo>
                <a:lnTo>
                  <a:pt x="665762" y="64803"/>
                </a:lnTo>
                <a:lnTo>
                  <a:pt x="670846" y="71474"/>
                </a:lnTo>
                <a:lnTo>
                  <a:pt x="675931" y="78781"/>
                </a:lnTo>
                <a:lnTo>
                  <a:pt x="680380" y="85769"/>
                </a:lnTo>
                <a:lnTo>
                  <a:pt x="684829" y="93393"/>
                </a:lnTo>
                <a:lnTo>
                  <a:pt x="688642" y="100699"/>
                </a:lnTo>
                <a:lnTo>
                  <a:pt x="692456" y="108641"/>
                </a:lnTo>
                <a:lnTo>
                  <a:pt x="695316" y="116582"/>
                </a:lnTo>
                <a:lnTo>
                  <a:pt x="698494" y="124842"/>
                </a:lnTo>
                <a:lnTo>
                  <a:pt x="700718" y="133419"/>
                </a:lnTo>
                <a:lnTo>
                  <a:pt x="702625" y="142313"/>
                </a:lnTo>
                <a:lnTo>
                  <a:pt x="704214" y="150890"/>
                </a:lnTo>
                <a:lnTo>
                  <a:pt x="705167" y="159785"/>
                </a:lnTo>
                <a:lnTo>
                  <a:pt x="706120" y="168997"/>
                </a:lnTo>
                <a:lnTo>
                  <a:pt x="706438" y="177891"/>
                </a:lnTo>
                <a:lnTo>
                  <a:pt x="706438" y="349747"/>
                </a:lnTo>
                <a:lnTo>
                  <a:pt x="706120" y="359277"/>
                </a:lnTo>
                <a:lnTo>
                  <a:pt x="705167" y="368171"/>
                </a:lnTo>
                <a:lnTo>
                  <a:pt x="704214" y="377066"/>
                </a:lnTo>
                <a:lnTo>
                  <a:pt x="702625" y="385961"/>
                </a:lnTo>
                <a:lnTo>
                  <a:pt x="700718" y="394537"/>
                </a:lnTo>
                <a:lnTo>
                  <a:pt x="698494" y="402797"/>
                </a:lnTo>
                <a:lnTo>
                  <a:pt x="695316" y="411056"/>
                </a:lnTo>
                <a:lnTo>
                  <a:pt x="692456" y="419315"/>
                </a:lnTo>
                <a:lnTo>
                  <a:pt x="688642" y="426939"/>
                </a:lnTo>
                <a:lnTo>
                  <a:pt x="684829" y="434881"/>
                </a:lnTo>
                <a:lnTo>
                  <a:pt x="680380" y="442505"/>
                </a:lnTo>
                <a:lnTo>
                  <a:pt x="675931" y="449493"/>
                </a:lnTo>
                <a:lnTo>
                  <a:pt x="670846" y="456482"/>
                </a:lnTo>
                <a:lnTo>
                  <a:pt x="665762" y="463153"/>
                </a:lnTo>
                <a:lnTo>
                  <a:pt x="660041" y="469506"/>
                </a:lnTo>
                <a:lnTo>
                  <a:pt x="654004" y="475859"/>
                </a:lnTo>
                <a:lnTo>
                  <a:pt x="647966" y="481895"/>
                </a:lnTo>
                <a:lnTo>
                  <a:pt x="641610" y="487295"/>
                </a:lnTo>
                <a:lnTo>
                  <a:pt x="634936" y="492378"/>
                </a:lnTo>
                <a:lnTo>
                  <a:pt x="627627" y="497778"/>
                </a:lnTo>
                <a:lnTo>
                  <a:pt x="620636" y="502225"/>
                </a:lnTo>
                <a:lnTo>
                  <a:pt x="613009" y="506355"/>
                </a:lnTo>
                <a:lnTo>
                  <a:pt x="605382" y="510484"/>
                </a:lnTo>
                <a:lnTo>
                  <a:pt x="597755" y="513979"/>
                </a:lnTo>
                <a:lnTo>
                  <a:pt x="589175" y="517155"/>
                </a:lnTo>
                <a:lnTo>
                  <a:pt x="580913" y="520014"/>
                </a:lnTo>
                <a:lnTo>
                  <a:pt x="572650" y="522556"/>
                </a:lnTo>
                <a:lnTo>
                  <a:pt x="564070" y="524462"/>
                </a:lnTo>
                <a:lnTo>
                  <a:pt x="555490" y="526050"/>
                </a:lnTo>
                <a:lnTo>
                  <a:pt x="546274" y="527003"/>
                </a:lnTo>
                <a:lnTo>
                  <a:pt x="537376" y="527956"/>
                </a:lnTo>
                <a:lnTo>
                  <a:pt x="528478" y="527956"/>
                </a:lnTo>
                <a:lnTo>
                  <a:pt x="498606" y="527956"/>
                </a:lnTo>
                <a:lnTo>
                  <a:pt x="526571" y="619125"/>
                </a:lnTo>
                <a:lnTo>
                  <a:pt x="363229" y="527956"/>
                </a:lnTo>
                <a:lnTo>
                  <a:pt x="177960" y="527956"/>
                </a:lnTo>
                <a:lnTo>
                  <a:pt x="169062" y="527956"/>
                </a:lnTo>
                <a:lnTo>
                  <a:pt x="159847" y="527003"/>
                </a:lnTo>
                <a:lnTo>
                  <a:pt x="150949" y="526050"/>
                </a:lnTo>
                <a:lnTo>
                  <a:pt x="142368" y="524462"/>
                </a:lnTo>
                <a:lnTo>
                  <a:pt x="133470" y="522556"/>
                </a:lnTo>
                <a:lnTo>
                  <a:pt x="125208" y="520014"/>
                </a:lnTo>
                <a:lnTo>
                  <a:pt x="116945" y="517155"/>
                </a:lnTo>
                <a:lnTo>
                  <a:pt x="108683" y="513979"/>
                </a:lnTo>
                <a:lnTo>
                  <a:pt x="100738" y="510484"/>
                </a:lnTo>
                <a:lnTo>
                  <a:pt x="93429" y="506355"/>
                </a:lnTo>
                <a:lnTo>
                  <a:pt x="85802" y="502225"/>
                </a:lnTo>
                <a:lnTo>
                  <a:pt x="78493" y="497778"/>
                </a:lnTo>
                <a:lnTo>
                  <a:pt x="71502" y="492378"/>
                </a:lnTo>
                <a:lnTo>
                  <a:pt x="65146" y="487295"/>
                </a:lnTo>
                <a:lnTo>
                  <a:pt x="58155" y="481895"/>
                </a:lnTo>
                <a:lnTo>
                  <a:pt x="52435" y="475859"/>
                </a:lnTo>
                <a:lnTo>
                  <a:pt x="46397" y="469506"/>
                </a:lnTo>
                <a:lnTo>
                  <a:pt x="40677" y="463153"/>
                </a:lnTo>
                <a:lnTo>
                  <a:pt x="35274" y="456482"/>
                </a:lnTo>
                <a:lnTo>
                  <a:pt x="30508" y="449493"/>
                </a:lnTo>
                <a:lnTo>
                  <a:pt x="26059" y="442505"/>
                </a:lnTo>
                <a:lnTo>
                  <a:pt x="21292" y="434881"/>
                </a:lnTo>
                <a:lnTo>
                  <a:pt x="17796" y="426939"/>
                </a:lnTo>
                <a:lnTo>
                  <a:pt x="14301" y="419315"/>
                </a:lnTo>
                <a:lnTo>
                  <a:pt x="10805" y="411056"/>
                </a:lnTo>
                <a:lnTo>
                  <a:pt x="8263" y="402797"/>
                </a:lnTo>
                <a:lnTo>
                  <a:pt x="5720" y="394537"/>
                </a:lnTo>
                <a:lnTo>
                  <a:pt x="3814" y="385961"/>
                </a:lnTo>
                <a:lnTo>
                  <a:pt x="2225" y="377066"/>
                </a:lnTo>
                <a:lnTo>
                  <a:pt x="954" y="368171"/>
                </a:lnTo>
                <a:lnTo>
                  <a:pt x="318" y="359277"/>
                </a:lnTo>
                <a:lnTo>
                  <a:pt x="0" y="349747"/>
                </a:lnTo>
                <a:lnTo>
                  <a:pt x="0" y="177891"/>
                </a:lnTo>
                <a:lnTo>
                  <a:pt x="318" y="168997"/>
                </a:lnTo>
                <a:lnTo>
                  <a:pt x="954" y="159785"/>
                </a:lnTo>
                <a:lnTo>
                  <a:pt x="2225" y="150890"/>
                </a:lnTo>
                <a:lnTo>
                  <a:pt x="3814" y="142313"/>
                </a:lnTo>
                <a:lnTo>
                  <a:pt x="5720" y="133419"/>
                </a:lnTo>
                <a:lnTo>
                  <a:pt x="8263" y="124842"/>
                </a:lnTo>
                <a:lnTo>
                  <a:pt x="10805" y="116582"/>
                </a:lnTo>
                <a:lnTo>
                  <a:pt x="14301" y="108641"/>
                </a:lnTo>
                <a:lnTo>
                  <a:pt x="17796" y="100699"/>
                </a:lnTo>
                <a:lnTo>
                  <a:pt x="21292" y="93393"/>
                </a:lnTo>
                <a:lnTo>
                  <a:pt x="26059" y="85769"/>
                </a:lnTo>
                <a:lnTo>
                  <a:pt x="30508" y="78781"/>
                </a:lnTo>
                <a:lnTo>
                  <a:pt x="35274" y="71474"/>
                </a:lnTo>
                <a:lnTo>
                  <a:pt x="40677" y="64803"/>
                </a:lnTo>
                <a:lnTo>
                  <a:pt x="46397" y="58450"/>
                </a:lnTo>
                <a:lnTo>
                  <a:pt x="52435" y="52414"/>
                </a:lnTo>
                <a:lnTo>
                  <a:pt x="58155" y="46379"/>
                </a:lnTo>
                <a:lnTo>
                  <a:pt x="65146" y="40661"/>
                </a:lnTo>
                <a:lnTo>
                  <a:pt x="71502" y="35261"/>
                </a:lnTo>
                <a:lnTo>
                  <a:pt x="78493" y="30496"/>
                </a:lnTo>
                <a:lnTo>
                  <a:pt x="85802" y="26048"/>
                </a:lnTo>
                <a:lnTo>
                  <a:pt x="93429" y="21601"/>
                </a:lnTo>
                <a:lnTo>
                  <a:pt x="100738" y="17789"/>
                </a:lnTo>
                <a:lnTo>
                  <a:pt x="108683" y="13977"/>
                </a:lnTo>
                <a:lnTo>
                  <a:pt x="116945" y="10801"/>
                </a:lnTo>
                <a:lnTo>
                  <a:pt x="125208" y="7942"/>
                </a:lnTo>
                <a:lnTo>
                  <a:pt x="133470" y="5718"/>
                </a:lnTo>
                <a:lnTo>
                  <a:pt x="142368" y="3812"/>
                </a:lnTo>
                <a:lnTo>
                  <a:pt x="150949" y="2224"/>
                </a:lnTo>
                <a:lnTo>
                  <a:pt x="159847" y="635"/>
                </a:lnTo>
                <a:lnTo>
                  <a:pt x="169062" y="318"/>
                </a:lnTo>
                <a:lnTo>
                  <a:pt x="17796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705242" y="3736476"/>
            <a:ext cx="163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教学管理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15407189" y="4437930"/>
            <a:ext cx="202739" cy="1097117"/>
            <a:chOff x="8012608" y="4502933"/>
            <a:chExt cx="202739" cy="1097117"/>
          </a:xfrm>
        </p:grpSpPr>
        <p:sp>
          <p:nvSpPr>
            <p:cNvPr id="61" name="KSO_Shape"/>
            <p:cNvSpPr/>
            <p:nvPr/>
          </p:nvSpPr>
          <p:spPr>
            <a:xfrm>
              <a:off x="8012608" y="4502933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2" name="KSO_Shape"/>
            <p:cNvSpPr/>
            <p:nvPr/>
          </p:nvSpPr>
          <p:spPr>
            <a:xfrm>
              <a:off x="8012608" y="4801059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3" name="KSO_Shape"/>
            <p:cNvSpPr/>
            <p:nvPr/>
          </p:nvSpPr>
          <p:spPr>
            <a:xfrm>
              <a:off x="8012608" y="5099185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4" name="KSO_Shape"/>
            <p:cNvSpPr/>
            <p:nvPr/>
          </p:nvSpPr>
          <p:spPr>
            <a:xfrm>
              <a:off x="8012608" y="5397311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89" name="椭圆 88"/>
          <p:cNvSpPr/>
          <p:nvPr/>
        </p:nvSpPr>
        <p:spPr>
          <a:xfrm>
            <a:off x="15943144" y="2623987"/>
            <a:ext cx="895763" cy="8957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129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5988086" y="2682712"/>
            <a:ext cx="782623" cy="782623"/>
          </a:xfrm>
          <a:prstGeom prst="ellipse">
            <a:avLst/>
          </a:prstGeom>
          <a:solidFill>
            <a:srgbClr val="129AEE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9" name="KSO_Shape"/>
          <p:cNvSpPr>
            <a:spLocks/>
          </p:cNvSpPr>
          <p:nvPr/>
        </p:nvSpPr>
        <p:spPr bwMode="auto">
          <a:xfrm>
            <a:off x="16145466" y="2851849"/>
            <a:ext cx="491120" cy="458379"/>
          </a:xfrm>
          <a:custGeom>
            <a:avLst/>
            <a:gdLst>
              <a:gd name="T0" fmla="*/ 1555232 w 2741613"/>
              <a:gd name="T1" fmla="*/ 1766302 h 2557463"/>
              <a:gd name="T2" fmla="*/ 1500877 w 2741613"/>
              <a:gd name="T3" fmla="*/ 1732308 h 2557463"/>
              <a:gd name="T4" fmla="*/ 410527 w 2741613"/>
              <a:gd name="T5" fmla="*/ 1777780 h 2557463"/>
              <a:gd name="T6" fmla="*/ 294306 w 2741613"/>
              <a:gd name="T7" fmla="*/ 1747980 h 2557463"/>
              <a:gd name="T8" fmla="*/ 1473436 w 2741613"/>
              <a:gd name="T9" fmla="*/ 1657260 h 2557463"/>
              <a:gd name="T10" fmla="*/ 1387009 w 2741613"/>
              <a:gd name="T11" fmla="*/ 1662603 h 2557463"/>
              <a:gd name="T12" fmla="*/ 511578 w 2741613"/>
              <a:gd name="T13" fmla="*/ 1682417 h 2557463"/>
              <a:gd name="T14" fmla="*/ 414761 w 2741613"/>
              <a:gd name="T15" fmla="*/ 1659264 h 2557463"/>
              <a:gd name="T16" fmla="*/ 1116006 w 2741613"/>
              <a:gd name="T17" fmla="*/ 1639146 h 2557463"/>
              <a:gd name="T18" fmla="*/ 1025639 w 2741613"/>
              <a:gd name="T19" fmla="*/ 1606463 h 2557463"/>
              <a:gd name="T20" fmla="*/ 902419 w 2741613"/>
              <a:gd name="T21" fmla="*/ 1619000 h 2557463"/>
              <a:gd name="T22" fmla="*/ 844427 w 2741613"/>
              <a:gd name="T23" fmla="*/ 1606240 h 2557463"/>
              <a:gd name="T24" fmla="*/ 445447 w 2741613"/>
              <a:gd name="T25" fmla="*/ 1163753 h 2557463"/>
              <a:gd name="T26" fmla="*/ 787487 w 2741613"/>
              <a:gd name="T27" fmla="*/ 791326 h 2557463"/>
              <a:gd name="T28" fmla="*/ 436007 w 2741613"/>
              <a:gd name="T29" fmla="*/ 849224 h 2557463"/>
              <a:gd name="T30" fmla="*/ 288609 w 2741613"/>
              <a:gd name="T31" fmla="*/ 1698536 h 2557463"/>
              <a:gd name="T32" fmla="*/ 48617 w 2741613"/>
              <a:gd name="T33" fmla="*/ 1149773 h 2557463"/>
              <a:gd name="T34" fmla="*/ 9281 w 2741613"/>
              <a:gd name="T35" fmla="*/ 859603 h 2557463"/>
              <a:gd name="T36" fmla="*/ 145851 w 2741613"/>
              <a:gd name="T37" fmla="*/ 699059 h 2557463"/>
              <a:gd name="T38" fmla="*/ 1592699 w 2741613"/>
              <a:gd name="T39" fmla="*/ 734392 h 2557463"/>
              <a:gd name="T40" fmla="*/ 1871083 w 2741613"/>
              <a:gd name="T41" fmla="*/ 787391 h 2557463"/>
              <a:gd name="T42" fmla="*/ 1890905 w 2741613"/>
              <a:gd name="T43" fmla="*/ 1065196 h 2557463"/>
              <a:gd name="T44" fmla="*/ 1812940 w 2741613"/>
              <a:gd name="T45" fmla="*/ 1357575 h 2557463"/>
              <a:gd name="T46" fmla="*/ 1457031 w 2741613"/>
              <a:gd name="T47" fmla="*/ 968693 h 2557463"/>
              <a:gd name="T48" fmla="*/ 1541163 w 2741613"/>
              <a:gd name="T49" fmla="*/ 700164 h 2557463"/>
              <a:gd name="T50" fmla="*/ 1241834 w 2741613"/>
              <a:gd name="T51" fmla="*/ 723340 h 2557463"/>
              <a:gd name="T52" fmla="*/ 1102527 w 2741613"/>
              <a:gd name="T53" fmla="*/ 893083 h 2557463"/>
              <a:gd name="T54" fmla="*/ 798746 w 2741613"/>
              <a:gd name="T55" fmla="*/ 901471 h 2557463"/>
              <a:gd name="T56" fmla="*/ 624337 w 2741613"/>
              <a:gd name="T57" fmla="*/ 850924 h 2557463"/>
              <a:gd name="T58" fmla="*/ 750839 w 2741613"/>
              <a:gd name="T59" fmla="*/ 677208 h 2557463"/>
              <a:gd name="T60" fmla="*/ 1062788 w 2741613"/>
              <a:gd name="T61" fmla="*/ 640566 h 2557463"/>
              <a:gd name="T62" fmla="*/ 137222 w 2741613"/>
              <a:gd name="T63" fmla="*/ 399417 h 2557463"/>
              <a:gd name="T64" fmla="*/ 292755 w 2741613"/>
              <a:gd name="T65" fmla="*/ 345682 h 2557463"/>
              <a:gd name="T66" fmla="*/ 334009 w 2741613"/>
              <a:gd name="T67" fmla="*/ 437452 h 2557463"/>
              <a:gd name="T68" fmla="*/ 372176 w 2741613"/>
              <a:gd name="T69" fmla="*/ 447403 h 2557463"/>
              <a:gd name="T70" fmla="*/ 362248 w 2741613"/>
              <a:gd name="T71" fmla="*/ 593130 h 2557463"/>
              <a:gd name="T72" fmla="*/ 240028 w 2741613"/>
              <a:gd name="T73" fmla="*/ 702591 h 2557463"/>
              <a:gd name="T74" fmla="*/ 122440 w 2741613"/>
              <a:gd name="T75" fmla="*/ 567478 h 2557463"/>
              <a:gd name="T76" fmla="*/ 107439 w 2741613"/>
              <a:gd name="T77" fmla="*/ 480131 h 2557463"/>
              <a:gd name="T78" fmla="*/ 170093 w 2741613"/>
              <a:gd name="T79" fmla="*/ 347893 h 2557463"/>
              <a:gd name="T80" fmla="*/ 1776846 w 2741613"/>
              <a:gd name="T81" fmla="*/ 366247 h 2557463"/>
              <a:gd name="T82" fmla="*/ 1798449 w 2741613"/>
              <a:gd name="T83" fmla="*/ 502465 h 2557463"/>
              <a:gd name="T84" fmla="*/ 1760093 w 2741613"/>
              <a:gd name="T85" fmla="*/ 621435 h 2557463"/>
              <a:gd name="T86" fmla="*/ 1630031 w 2741613"/>
              <a:gd name="T87" fmla="*/ 697505 h 2557463"/>
              <a:gd name="T88" fmla="*/ 1535902 w 2741613"/>
              <a:gd name="T89" fmla="*/ 561508 h 2557463"/>
              <a:gd name="T90" fmla="*/ 1552215 w 2741613"/>
              <a:gd name="T91" fmla="*/ 453594 h 2557463"/>
              <a:gd name="T92" fmla="*/ 1541854 w 2741613"/>
              <a:gd name="T93" fmla="*/ 422193 h 2557463"/>
              <a:gd name="T94" fmla="*/ 1010412 w 2741613"/>
              <a:gd name="T95" fmla="*/ 326683 h 2557463"/>
              <a:gd name="T96" fmla="*/ 1058285 w 2741613"/>
              <a:gd name="T97" fmla="*/ 408958 h 2557463"/>
              <a:gd name="T98" fmla="*/ 1092921 w 2741613"/>
              <a:gd name="T99" fmla="*/ 435649 h 2557463"/>
              <a:gd name="T100" fmla="*/ 1092260 w 2741613"/>
              <a:gd name="T101" fmla="*/ 528071 h 2557463"/>
              <a:gd name="T102" fmla="*/ 1006661 w 2741613"/>
              <a:gd name="T103" fmla="*/ 635492 h 2557463"/>
              <a:gd name="T104" fmla="*/ 893265 w 2741613"/>
              <a:gd name="T105" fmla="*/ 569098 h 2557463"/>
              <a:gd name="T106" fmla="*/ 861497 w 2741613"/>
              <a:gd name="T107" fmla="*/ 458589 h 2557463"/>
              <a:gd name="T108" fmla="*/ 868115 w 2741613"/>
              <a:gd name="T109" fmla="*/ 376093 h 2557463"/>
              <a:gd name="T110" fmla="*/ 514509 w 2741613"/>
              <a:gd name="T111" fmla="*/ 219583 h 2557463"/>
              <a:gd name="T112" fmla="*/ 515613 w 2741613"/>
              <a:gd name="T113" fmla="*/ 155869 h 2557463"/>
              <a:gd name="T114" fmla="*/ 520248 w 2741613"/>
              <a:gd name="T115" fmla="*/ 152562 h 2557463"/>
              <a:gd name="T116" fmla="*/ 791747 w 2741613"/>
              <a:gd name="T117" fmla="*/ 99650 h 2557463"/>
              <a:gd name="T118" fmla="*/ 848917 w 2741613"/>
              <a:gd name="T119" fmla="*/ 59085 h 2557463"/>
              <a:gd name="T120" fmla="*/ 813158 w 2741613"/>
              <a:gd name="T121" fmla="*/ 292558 h 2557463"/>
              <a:gd name="T122" fmla="*/ 481620 w 2741613"/>
              <a:gd name="T123" fmla="*/ 286605 h 2557463"/>
              <a:gd name="T124" fmla="*/ 458664 w 2741613"/>
              <a:gd name="T125" fmla="*/ 50267 h 255746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741613" h="2557463">
                <a:moveTo>
                  <a:pt x="2199444" y="2463800"/>
                </a:moveTo>
                <a:lnTo>
                  <a:pt x="2327275" y="2463800"/>
                </a:lnTo>
                <a:lnTo>
                  <a:pt x="2325367" y="2467928"/>
                </a:lnTo>
                <a:lnTo>
                  <a:pt x="2325685" y="2470150"/>
                </a:lnTo>
                <a:lnTo>
                  <a:pt x="2326003" y="2473325"/>
                </a:lnTo>
                <a:lnTo>
                  <a:pt x="2326321" y="2477770"/>
                </a:lnTo>
                <a:lnTo>
                  <a:pt x="2326321" y="2483803"/>
                </a:lnTo>
                <a:lnTo>
                  <a:pt x="2325685" y="2492058"/>
                </a:lnTo>
                <a:lnTo>
                  <a:pt x="2323777" y="2502218"/>
                </a:lnTo>
                <a:lnTo>
                  <a:pt x="2321233" y="2514283"/>
                </a:lnTo>
                <a:lnTo>
                  <a:pt x="2319326" y="2515235"/>
                </a:lnTo>
                <a:lnTo>
                  <a:pt x="2316464" y="2515870"/>
                </a:lnTo>
                <a:lnTo>
                  <a:pt x="2308514" y="2516505"/>
                </a:lnTo>
                <a:lnTo>
                  <a:pt x="2293568" y="2517140"/>
                </a:lnTo>
                <a:lnTo>
                  <a:pt x="2292614" y="2517140"/>
                </a:lnTo>
                <a:lnTo>
                  <a:pt x="2292296" y="2516823"/>
                </a:lnTo>
                <a:lnTo>
                  <a:pt x="2291024" y="2515235"/>
                </a:lnTo>
                <a:lnTo>
                  <a:pt x="2290388" y="2513965"/>
                </a:lnTo>
                <a:lnTo>
                  <a:pt x="2289435" y="2512060"/>
                </a:lnTo>
                <a:lnTo>
                  <a:pt x="2288799" y="2511425"/>
                </a:lnTo>
                <a:lnTo>
                  <a:pt x="2288163" y="2511108"/>
                </a:lnTo>
                <a:lnTo>
                  <a:pt x="2286891" y="2510790"/>
                </a:lnTo>
                <a:lnTo>
                  <a:pt x="2285937" y="2511108"/>
                </a:lnTo>
                <a:lnTo>
                  <a:pt x="2284029" y="2511425"/>
                </a:lnTo>
                <a:lnTo>
                  <a:pt x="2282121" y="2512695"/>
                </a:lnTo>
                <a:lnTo>
                  <a:pt x="2276397" y="2516188"/>
                </a:lnTo>
                <a:lnTo>
                  <a:pt x="2264313" y="2525078"/>
                </a:lnTo>
                <a:lnTo>
                  <a:pt x="2251594" y="2533333"/>
                </a:lnTo>
                <a:lnTo>
                  <a:pt x="2245234" y="2537143"/>
                </a:lnTo>
                <a:lnTo>
                  <a:pt x="2238238" y="2540636"/>
                </a:lnTo>
                <a:lnTo>
                  <a:pt x="2231243" y="2543811"/>
                </a:lnTo>
                <a:lnTo>
                  <a:pt x="2223929" y="2547303"/>
                </a:lnTo>
                <a:lnTo>
                  <a:pt x="2216615" y="2549843"/>
                </a:lnTo>
                <a:lnTo>
                  <a:pt x="2208665" y="2552066"/>
                </a:lnTo>
                <a:lnTo>
                  <a:pt x="2200716" y="2554606"/>
                </a:lnTo>
                <a:lnTo>
                  <a:pt x="2192130" y="2555876"/>
                </a:lnTo>
                <a:lnTo>
                  <a:pt x="2183226" y="2557146"/>
                </a:lnTo>
                <a:lnTo>
                  <a:pt x="2174004" y="2557463"/>
                </a:lnTo>
                <a:lnTo>
                  <a:pt x="2164147" y="2557463"/>
                </a:lnTo>
                <a:lnTo>
                  <a:pt x="2153971" y="2557146"/>
                </a:lnTo>
                <a:lnTo>
                  <a:pt x="2145703" y="2556193"/>
                </a:lnTo>
                <a:lnTo>
                  <a:pt x="2139026" y="2554923"/>
                </a:lnTo>
                <a:lnTo>
                  <a:pt x="2133302" y="2553336"/>
                </a:lnTo>
                <a:lnTo>
                  <a:pt x="2128850" y="2551113"/>
                </a:lnTo>
                <a:lnTo>
                  <a:pt x="2125352" y="2548891"/>
                </a:lnTo>
                <a:lnTo>
                  <a:pt x="2123762" y="2547303"/>
                </a:lnTo>
                <a:lnTo>
                  <a:pt x="2122808" y="2545716"/>
                </a:lnTo>
                <a:lnTo>
                  <a:pt x="2121854" y="2544446"/>
                </a:lnTo>
                <a:lnTo>
                  <a:pt x="2121536" y="2542858"/>
                </a:lnTo>
                <a:lnTo>
                  <a:pt x="2120900" y="2539366"/>
                </a:lnTo>
                <a:lnTo>
                  <a:pt x="2121218" y="2535873"/>
                </a:lnTo>
                <a:lnTo>
                  <a:pt x="2122490" y="2532380"/>
                </a:lnTo>
                <a:lnTo>
                  <a:pt x="2124398" y="2528570"/>
                </a:lnTo>
                <a:lnTo>
                  <a:pt x="2126624" y="2524443"/>
                </a:lnTo>
                <a:lnTo>
                  <a:pt x="2129486" y="2520633"/>
                </a:lnTo>
                <a:lnTo>
                  <a:pt x="2132984" y="2516505"/>
                </a:lnTo>
                <a:lnTo>
                  <a:pt x="2137118" y="2512060"/>
                </a:lnTo>
                <a:lnTo>
                  <a:pt x="2141252" y="2507933"/>
                </a:lnTo>
                <a:lnTo>
                  <a:pt x="2150155" y="2499678"/>
                </a:lnTo>
                <a:lnTo>
                  <a:pt x="2160013" y="2491740"/>
                </a:lnTo>
                <a:lnTo>
                  <a:pt x="2169871" y="2484120"/>
                </a:lnTo>
                <a:lnTo>
                  <a:pt x="2178774" y="2477770"/>
                </a:lnTo>
                <a:lnTo>
                  <a:pt x="2193402" y="2467610"/>
                </a:lnTo>
                <a:lnTo>
                  <a:pt x="2199444" y="2463800"/>
                </a:lnTo>
                <a:close/>
                <a:moveTo>
                  <a:pt x="417513" y="2463800"/>
                </a:moveTo>
                <a:lnTo>
                  <a:pt x="545027" y="2463800"/>
                </a:lnTo>
                <a:lnTo>
                  <a:pt x="551069" y="2467610"/>
                </a:lnTo>
                <a:lnTo>
                  <a:pt x="565696" y="2477770"/>
                </a:lnTo>
                <a:lnTo>
                  <a:pt x="574918" y="2484120"/>
                </a:lnTo>
                <a:lnTo>
                  <a:pt x="584775" y="2491740"/>
                </a:lnTo>
                <a:lnTo>
                  <a:pt x="594315" y="2499678"/>
                </a:lnTo>
                <a:lnTo>
                  <a:pt x="603537" y="2507933"/>
                </a:lnTo>
                <a:lnTo>
                  <a:pt x="607671" y="2512060"/>
                </a:lnTo>
                <a:lnTo>
                  <a:pt x="611805" y="2516505"/>
                </a:lnTo>
                <a:lnTo>
                  <a:pt x="614984" y="2520633"/>
                </a:lnTo>
                <a:lnTo>
                  <a:pt x="618164" y="2524443"/>
                </a:lnTo>
                <a:lnTo>
                  <a:pt x="620390" y="2528570"/>
                </a:lnTo>
                <a:lnTo>
                  <a:pt x="622298" y="2532380"/>
                </a:lnTo>
                <a:lnTo>
                  <a:pt x="623570" y="2535873"/>
                </a:lnTo>
                <a:lnTo>
                  <a:pt x="623888" y="2539366"/>
                </a:lnTo>
                <a:lnTo>
                  <a:pt x="622934" y="2542858"/>
                </a:lnTo>
                <a:lnTo>
                  <a:pt x="622616" y="2544446"/>
                </a:lnTo>
                <a:lnTo>
                  <a:pt x="621980" y="2545716"/>
                </a:lnTo>
                <a:lnTo>
                  <a:pt x="620708" y="2547303"/>
                </a:lnTo>
                <a:lnTo>
                  <a:pt x="619436" y="2548891"/>
                </a:lnTo>
                <a:lnTo>
                  <a:pt x="615938" y="2551113"/>
                </a:lnTo>
                <a:lnTo>
                  <a:pt x="611487" y="2553336"/>
                </a:lnTo>
                <a:lnTo>
                  <a:pt x="605763" y="2554923"/>
                </a:lnTo>
                <a:lnTo>
                  <a:pt x="599085" y="2556193"/>
                </a:lnTo>
                <a:lnTo>
                  <a:pt x="590817" y="2557146"/>
                </a:lnTo>
                <a:lnTo>
                  <a:pt x="580642" y="2557463"/>
                </a:lnTo>
                <a:lnTo>
                  <a:pt x="570784" y="2557463"/>
                </a:lnTo>
                <a:lnTo>
                  <a:pt x="561244" y="2557146"/>
                </a:lnTo>
                <a:lnTo>
                  <a:pt x="552659" y="2555876"/>
                </a:lnTo>
                <a:lnTo>
                  <a:pt x="544073" y="2554606"/>
                </a:lnTo>
                <a:lnTo>
                  <a:pt x="536123" y="2552066"/>
                </a:lnTo>
                <a:lnTo>
                  <a:pt x="528173" y="2549843"/>
                </a:lnTo>
                <a:lnTo>
                  <a:pt x="520542" y="2547303"/>
                </a:lnTo>
                <a:lnTo>
                  <a:pt x="513546" y="2543811"/>
                </a:lnTo>
                <a:lnTo>
                  <a:pt x="506232" y="2540636"/>
                </a:lnTo>
                <a:lnTo>
                  <a:pt x="499554" y="2537143"/>
                </a:lnTo>
                <a:lnTo>
                  <a:pt x="493195" y="2533333"/>
                </a:lnTo>
                <a:lnTo>
                  <a:pt x="480475" y="2525078"/>
                </a:lnTo>
                <a:lnTo>
                  <a:pt x="468391" y="2516188"/>
                </a:lnTo>
                <a:lnTo>
                  <a:pt x="462668" y="2512695"/>
                </a:lnTo>
                <a:lnTo>
                  <a:pt x="460760" y="2511425"/>
                </a:lnTo>
                <a:lnTo>
                  <a:pt x="458852" y="2511108"/>
                </a:lnTo>
                <a:lnTo>
                  <a:pt x="457580" y="2510790"/>
                </a:lnTo>
                <a:lnTo>
                  <a:pt x="456626" y="2511108"/>
                </a:lnTo>
                <a:lnTo>
                  <a:pt x="455990" y="2511425"/>
                </a:lnTo>
                <a:lnTo>
                  <a:pt x="455036" y="2512060"/>
                </a:lnTo>
                <a:lnTo>
                  <a:pt x="454400" y="2513965"/>
                </a:lnTo>
                <a:lnTo>
                  <a:pt x="453446" y="2515235"/>
                </a:lnTo>
                <a:lnTo>
                  <a:pt x="452492" y="2516823"/>
                </a:lnTo>
                <a:lnTo>
                  <a:pt x="452174" y="2517140"/>
                </a:lnTo>
                <a:lnTo>
                  <a:pt x="450902" y="2517140"/>
                </a:lnTo>
                <a:lnTo>
                  <a:pt x="436274" y="2516505"/>
                </a:lnTo>
                <a:lnTo>
                  <a:pt x="428325" y="2515870"/>
                </a:lnTo>
                <a:lnTo>
                  <a:pt x="425463" y="2515235"/>
                </a:lnTo>
                <a:lnTo>
                  <a:pt x="423555" y="2514283"/>
                </a:lnTo>
                <a:lnTo>
                  <a:pt x="420693" y="2502218"/>
                </a:lnTo>
                <a:lnTo>
                  <a:pt x="419421" y="2492058"/>
                </a:lnTo>
                <a:lnTo>
                  <a:pt x="418149" y="2483803"/>
                </a:lnTo>
                <a:lnTo>
                  <a:pt x="418149" y="2477770"/>
                </a:lnTo>
                <a:lnTo>
                  <a:pt x="418467" y="2473325"/>
                </a:lnTo>
                <a:lnTo>
                  <a:pt x="418785" y="2470150"/>
                </a:lnTo>
                <a:lnTo>
                  <a:pt x="419421" y="2467928"/>
                </a:lnTo>
                <a:lnTo>
                  <a:pt x="417513" y="2463800"/>
                </a:lnTo>
                <a:close/>
                <a:moveTo>
                  <a:pt x="2051490" y="2346325"/>
                </a:moveTo>
                <a:lnTo>
                  <a:pt x="2152651" y="2346325"/>
                </a:lnTo>
                <a:lnTo>
                  <a:pt x="2151061" y="2349527"/>
                </a:lnTo>
                <a:lnTo>
                  <a:pt x="2151697" y="2351449"/>
                </a:lnTo>
                <a:lnTo>
                  <a:pt x="2152015" y="2353690"/>
                </a:lnTo>
                <a:lnTo>
                  <a:pt x="2152333" y="2357533"/>
                </a:lnTo>
                <a:lnTo>
                  <a:pt x="2152015" y="2362336"/>
                </a:lnTo>
                <a:lnTo>
                  <a:pt x="2151697" y="2368741"/>
                </a:lnTo>
                <a:lnTo>
                  <a:pt x="2150106" y="2376747"/>
                </a:lnTo>
                <a:lnTo>
                  <a:pt x="2148198" y="2386674"/>
                </a:lnTo>
                <a:lnTo>
                  <a:pt x="2146289" y="2387314"/>
                </a:lnTo>
                <a:lnTo>
                  <a:pt x="2144062" y="2387634"/>
                </a:lnTo>
                <a:lnTo>
                  <a:pt x="2137700" y="2388595"/>
                </a:lnTo>
                <a:lnTo>
                  <a:pt x="2125929" y="2388915"/>
                </a:lnTo>
                <a:lnTo>
                  <a:pt x="2125611" y="2388915"/>
                </a:lnTo>
                <a:lnTo>
                  <a:pt x="2124975" y="2388595"/>
                </a:lnTo>
                <a:lnTo>
                  <a:pt x="2124021" y="2387314"/>
                </a:lnTo>
                <a:lnTo>
                  <a:pt x="2123702" y="2386354"/>
                </a:lnTo>
                <a:lnTo>
                  <a:pt x="2123066" y="2384752"/>
                </a:lnTo>
                <a:lnTo>
                  <a:pt x="2122112" y="2384432"/>
                </a:lnTo>
                <a:lnTo>
                  <a:pt x="2121794" y="2383792"/>
                </a:lnTo>
                <a:lnTo>
                  <a:pt x="2120521" y="2383792"/>
                </a:lnTo>
                <a:lnTo>
                  <a:pt x="2119885" y="2383792"/>
                </a:lnTo>
                <a:lnTo>
                  <a:pt x="2117022" y="2385073"/>
                </a:lnTo>
                <a:lnTo>
                  <a:pt x="2112250" y="2387955"/>
                </a:lnTo>
                <a:lnTo>
                  <a:pt x="2103025" y="2395000"/>
                </a:lnTo>
                <a:lnTo>
                  <a:pt x="2092845" y="2401724"/>
                </a:lnTo>
                <a:lnTo>
                  <a:pt x="2087437" y="2404927"/>
                </a:lnTo>
                <a:lnTo>
                  <a:pt x="2082347" y="2407489"/>
                </a:lnTo>
                <a:lnTo>
                  <a:pt x="2076621" y="2410371"/>
                </a:lnTo>
                <a:lnTo>
                  <a:pt x="2070895" y="2412612"/>
                </a:lnTo>
                <a:lnTo>
                  <a:pt x="2064850" y="2415174"/>
                </a:lnTo>
                <a:lnTo>
                  <a:pt x="2058806" y="2416775"/>
                </a:lnTo>
                <a:lnTo>
                  <a:pt x="2052444" y="2418376"/>
                </a:lnTo>
                <a:lnTo>
                  <a:pt x="2045763" y="2419657"/>
                </a:lnTo>
                <a:lnTo>
                  <a:pt x="2038447" y="2420618"/>
                </a:lnTo>
                <a:lnTo>
                  <a:pt x="2031448" y="2420938"/>
                </a:lnTo>
                <a:lnTo>
                  <a:pt x="2023495" y="2420938"/>
                </a:lnTo>
                <a:lnTo>
                  <a:pt x="2015542" y="2420618"/>
                </a:lnTo>
                <a:lnTo>
                  <a:pt x="2008862" y="2419977"/>
                </a:lnTo>
                <a:lnTo>
                  <a:pt x="2003454" y="2418697"/>
                </a:lnTo>
                <a:lnTo>
                  <a:pt x="1999000" y="2417736"/>
                </a:lnTo>
                <a:lnTo>
                  <a:pt x="1995501" y="2415814"/>
                </a:lnTo>
                <a:lnTo>
                  <a:pt x="1992638" y="2413893"/>
                </a:lnTo>
                <a:lnTo>
                  <a:pt x="1990729" y="2411652"/>
                </a:lnTo>
                <a:lnTo>
                  <a:pt x="1989456" y="2409410"/>
                </a:lnTo>
                <a:lnTo>
                  <a:pt x="1989138" y="2406528"/>
                </a:lnTo>
                <a:lnTo>
                  <a:pt x="1989456" y="2403966"/>
                </a:lnTo>
                <a:lnTo>
                  <a:pt x="1990411" y="2401084"/>
                </a:lnTo>
                <a:lnTo>
                  <a:pt x="1991683" y="2397882"/>
                </a:lnTo>
                <a:lnTo>
                  <a:pt x="1993592" y="2394679"/>
                </a:lnTo>
                <a:lnTo>
                  <a:pt x="1996137" y="2391477"/>
                </a:lnTo>
                <a:lnTo>
                  <a:pt x="1999000" y="2387955"/>
                </a:lnTo>
                <a:lnTo>
                  <a:pt x="2005362" y="2381230"/>
                </a:lnTo>
                <a:lnTo>
                  <a:pt x="2012679" y="2374825"/>
                </a:lnTo>
                <a:lnTo>
                  <a:pt x="2019996" y="2368421"/>
                </a:lnTo>
                <a:lnTo>
                  <a:pt x="2027949" y="2362336"/>
                </a:lnTo>
                <a:lnTo>
                  <a:pt x="2035265" y="2356893"/>
                </a:lnTo>
                <a:lnTo>
                  <a:pt x="2046718" y="2349527"/>
                </a:lnTo>
                <a:lnTo>
                  <a:pt x="2051490" y="2346325"/>
                </a:lnTo>
                <a:close/>
                <a:moveTo>
                  <a:pt x="592138" y="2346325"/>
                </a:moveTo>
                <a:lnTo>
                  <a:pt x="693618" y="2346325"/>
                </a:lnTo>
                <a:lnTo>
                  <a:pt x="698072" y="2349527"/>
                </a:lnTo>
                <a:lnTo>
                  <a:pt x="709842" y="2356893"/>
                </a:lnTo>
                <a:lnTo>
                  <a:pt x="716841" y="2362336"/>
                </a:lnTo>
                <a:lnTo>
                  <a:pt x="724794" y="2368421"/>
                </a:lnTo>
                <a:lnTo>
                  <a:pt x="732428" y="2374825"/>
                </a:lnTo>
                <a:lnTo>
                  <a:pt x="739427" y="2381230"/>
                </a:lnTo>
                <a:lnTo>
                  <a:pt x="746108" y="2387955"/>
                </a:lnTo>
                <a:lnTo>
                  <a:pt x="748971" y="2391477"/>
                </a:lnTo>
                <a:lnTo>
                  <a:pt x="751197" y="2394679"/>
                </a:lnTo>
                <a:lnTo>
                  <a:pt x="753106" y="2397882"/>
                </a:lnTo>
                <a:lnTo>
                  <a:pt x="754697" y="2401084"/>
                </a:lnTo>
                <a:lnTo>
                  <a:pt x="755333" y="2403966"/>
                </a:lnTo>
                <a:lnTo>
                  <a:pt x="755651" y="2406528"/>
                </a:lnTo>
                <a:lnTo>
                  <a:pt x="755333" y="2409410"/>
                </a:lnTo>
                <a:lnTo>
                  <a:pt x="754379" y="2411652"/>
                </a:lnTo>
                <a:lnTo>
                  <a:pt x="752470" y="2413893"/>
                </a:lnTo>
                <a:lnTo>
                  <a:pt x="749607" y="2415814"/>
                </a:lnTo>
                <a:lnTo>
                  <a:pt x="746108" y="2417736"/>
                </a:lnTo>
                <a:lnTo>
                  <a:pt x="741336" y="2418697"/>
                </a:lnTo>
                <a:lnTo>
                  <a:pt x="736246" y="2419977"/>
                </a:lnTo>
                <a:lnTo>
                  <a:pt x="729565" y="2420618"/>
                </a:lnTo>
                <a:lnTo>
                  <a:pt x="721612" y="2420938"/>
                </a:lnTo>
                <a:lnTo>
                  <a:pt x="713659" y="2420938"/>
                </a:lnTo>
                <a:lnTo>
                  <a:pt x="706343" y="2420618"/>
                </a:lnTo>
                <a:lnTo>
                  <a:pt x="699344" y="2419657"/>
                </a:lnTo>
                <a:lnTo>
                  <a:pt x="692346" y="2418376"/>
                </a:lnTo>
                <a:lnTo>
                  <a:pt x="685983" y="2416775"/>
                </a:lnTo>
                <a:lnTo>
                  <a:pt x="679939" y="2415174"/>
                </a:lnTo>
                <a:lnTo>
                  <a:pt x="673895" y="2412612"/>
                </a:lnTo>
                <a:lnTo>
                  <a:pt x="668487" y="2410371"/>
                </a:lnTo>
                <a:lnTo>
                  <a:pt x="662760" y="2407489"/>
                </a:lnTo>
                <a:lnTo>
                  <a:pt x="657352" y="2404927"/>
                </a:lnTo>
                <a:lnTo>
                  <a:pt x="652263" y="2401724"/>
                </a:lnTo>
                <a:lnTo>
                  <a:pt x="642083" y="2395000"/>
                </a:lnTo>
                <a:lnTo>
                  <a:pt x="632539" y="2387955"/>
                </a:lnTo>
                <a:lnTo>
                  <a:pt x="628086" y="2385073"/>
                </a:lnTo>
                <a:lnTo>
                  <a:pt x="624904" y="2383792"/>
                </a:lnTo>
                <a:lnTo>
                  <a:pt x="624268" y="2383792"/>
                </a:lnTo>
                <a:lnTo>
                  <a:pt x="623314" y="2383792"/>
                </a:lnTo>
                <a:lnTo>
                  <a:pt x="622678" y="2384432"/>
                </a:lnTo>
                <a:lnTo>
                  <a:pt x="622041" y="2384752"/>
                </a:lnTo>
                <a:lnTo>
                  <a:pt x="621405" y="2386354"/>
                </a:lnTo>
                <a:lnTo>
                  <a:pt x="620769" y="2387314"/>
                </a:lnTo>
                <a:lnTo>
                  <a:pt x="620133" y="2388595"/>
                </a:lnTo>
                <a:lnTo>
                  <a:pt x="619496" y="2388915"/>
                </a:lnTo>
                <a:lnTo>
                  <a:pt x="619178" y="2388915"/>
                </a:lnTo>
                <a:lnTo>
                  <a:pt x="607408" y="2388595"/>
                </a:lnTo>
                <a:lnTo>
                  <a:pt x="601045" y="2387634"/>
                </a:lnTo>
                <a:lnTo>
                  <a:pt x="598819" y="2387314"/>
                </a:lnTo>
                <a:lnTo>
                  <a:pt x="596910" y="2386674"/>
                </a:lnTo>
                <a:lnTo>
                  <a:pt x="595001" y="2376747"/>
                </a:lnTo>
                <a:lnTo>
                  <a:pt x="593411" y="2368741"/>
                </a:lnTo>
                <a:lnTo>
                  <a:pt x="593092" y="2362336"/>
                </a:lnTo>
                <a:lnTo>
                  <a:pt x="592774" y="2357533"/>
                </a:lnTo>
                <a:lnTo>
                  <a:pt x="593092" y="2353690"/>
                </a:lnTo>
                <a:lnTo>
                  <a:pt x="593411" y="2351449"/>
                </a:lnTo>
                <a:lnTo>
                  <a:pt x="593729" y="2349527"/>
                </a:lnTo>
                <a:lnTo>
                  <a:pt x="592138" y="2346325"/>
                </a:lnTo>
                <a:close/>
                <a:moveTo>
                  <a:pt x="1474788" y="2290762"/>
                </a:moveTo>
                <a:lnTo>
                  <a:pt x="1567135" y="2290762"/>
                </a:lnTo>
                <a:lnTo>
                  <a:pt x="1571609" y="2293338"/>
                </a:lnTo>
                <a:lnTo>
                  <a:pt x="1582473" y="2300422"/>
                </a:lnTo>
                <a:lnTo>
                  <a:pt x="1588864" y="2305252"/>
                </a:lnTo>
                <a:lnTo>
                  <a:pt x="1595894" y="2310404"/>
                </a:lnTo>
                <a:lnTo>
                  <a:pt x="1602924" y="2316522"/>
                </a:lnTo>
                <a:lnTo>
                  <a:pt x="1609634" y="2322640"/>
                </a:lnTo>
                <a:lnTo>
                  <a:pt x="1615386" y="2328758"/>
                </a:lnTo>
                <a:lnTo>
                  <a:pt x="1617942" y="2331978"/>
                </a:lnTo>
                <a:lnTo>
                  <a:pt x="1620179" y="2334875"/>
                </a:lnTo>
                <a:lnTo>
                  <a:pt x="1621776" y="2337451"/>
                </a:lnTo>
                <a:lnTo>
                  <a:pt x="1623374" y="2340671"/>
                </a:lnTo>
                <a:lnTo>
                  <a:pt x="1624013" y="2343247"/>
                </a:lnTo>
                <a:lnTo>
                  <a:pt x="1624013" y="2345501"/>
                </a:lnTo>
                <a:lnTo>
                  <a:pt x="1623694" y="2348399"/>
                </a:lnTo>
                <a:lnTo>
                  <a:pt x="1622735" y="2350009"/>
                </a:lnTo>
                <a:lnTo>
                  <a:pt x="1620818" y="2352585"/>
                </a:lnTo>
                <a:lnTo>
                  <a:pt x="1618581" y="2353873"/>
                </a:lnTo>
                <a:lnTo>
                  <a:pt x="1615386" y="2355483"/>
                </a:lnTo>
                <a:lnTo>
                  <a:pt x="1611232" y="2357093"/>
                </a:lnTo>
                <a:lnTo>
                  <a:pt x="1606119" y="2357737"/>
                </a:lnTo>
                <a:lnTo>
                  <a:pt x="1600048" y="2358703"/>
                </a:lnTo>
                <a:lnTo>
                  <a:pt x="1593018" y="2359025"/>
                </a:lnTo>
                <a:lnTo>
                  <a:pt x="1585668" y="2359025"/>
                </a:lnTo>
                <a:lnTo>
                  <a:pt x="1578958" y="2358703"/>
                </a:lnTo>
                <a:lnTo>
                  <a:pt x="1572567" y="2357415"/>
                </a:lnTo>
                <a:lnTo>
                  <a:pt x="1566496" y="2356127"/>
                </a:lnTo>
                <a:lnTo>
                  <a:pt x="1560744" y="2355161"/>
                </a:lnTo>
                <a:lnTo>
                  <a:pt x="1554993" y="2353229"/>
                </a:lnTo>
                <a:lnTo>
                  <a:pt x="1549560" y="2351297"/>
                </a:lnTo>
                <a:lnTo>
                  <a:pt x="1544128" y="2349043"/>
                </a:lnTo>
                <a:lnTo>
                  <a:pt x="1539335" y="2346467"/>
                </a:lnTo>
                <a:lnTo>
                  <a:pt x="1529749" y="2340993"/>
                </a:lnTo>
                <a:lnTo>
                  <a:pt x="1520802" y="2334875"/>
                </a:lnTo>
                <a:lnTo>
                  <a:pt x="1511535" y="2328758"/>
                </a:lnTo>
                <a:lnTo>
                  <a:pt x="1507701" y="2326182"/>
                </a:lnTo>
                <a:lnTo>
                  <a:pt x="1505144" y="2324894"/>
                </a:lnTo>
                <a:lnTo>
                  <a:pt x="1503866" y="2324572"/>
                </a:lnTo>
                <a:lnTo>
                  <a:pt x="1503227" y="2324894"/>
                </a:lnTo>
                <a:lnTo>
                  <a:pt x="1502269" y="2325860"/>
                </a:lnTo>
                <a:lnTo>
                  <a:pt x="1501629" y="2326826"/>
                </a:lnTo>
                <a:lnTo>
                  <a:pt x="1500990" y="2328114"/>
                </a:lnTo>
                <a:lnTo>
                  <a:pt x="1500351" y="2329080"/>
                </a:lnTo>
                <a:lnTo>
                  <a:pt x="1499712" y="2329080"/>
                </a:lnTo>
                <a:lnTo>
                  <a:pt x="1499073" y="2329080"/>
                </a:lnTo>
                <a:lnTo>
                  <a:pt x="1488528" y="2328758"/>
                </a:lnTo>
                <a:lnTo>
                  <a:pt x="1482777" y="2328436"/>
                </a:lnTo>
                <a:lnTo>
                  <a:pt x="1480540" y="2328114"/>
                </a:lnTo>
                <a:lnTo>
                  <a:pt x="1478942" y="2327148"/>
                </a:lnTo>
                <a:lnTo>
                  <a:pt x="1477025" y="2318132"/>
                </a:lnTo>
                <a:lnTo>
                  <a:pt x="1476066" y="2310726"/>
                </a:lnTo>
                <a:lnTo>
                  <a:pt x="1475747" y="2305252"/>
                </a:lnTo>
                <a:lnTo>
                  <a:pt x="1475108" y="2300422"/>
                </a:lnTo>
                <a:lnTo>
                  <a:pt x="1475747" y="2297202"/>
                </a:lnTo>
                <a:lnTo>
                  <a:pt x="1476066" y="2294948"/>
                </a:lnTo>
                <a:lnTo>
                  <a:pt x="1476386" y="2293338"/>
                </a:lnTo>
                <a:lnTo>
                  <a:pt x="1474788" y="2290762"/>
                </a:lnTo>
                <a:close/>
                <a:moveTo>
                  <a:pt x="1243723" y="2290762"/>
                </a:moveTo>
                <a:lnTo>
                  <a:pt x="1335088" y="2290762"/>
                </a:lnTo>
                <a:lnTo>
                  <a:pt x="1333507" y="2293338"/>
                </a:lnTo>
                <a:lnTo>
                  <a:pt x="1334140" y="2294948"/>
                </a:lnTo>
                <a:lnTo>
                  <a:pt x="1334140" y="2297202"/>
                </a:lnTo>
                <a:lnTo>
                  <a:pt x="1334456" y="2300422"/>
                </a:lnTo>
                <a:lnTo>
                  <a:pt x="1334456" y="2305252"/>
                </a:lnTo>
                <a:lnTo>
                  <a:pt x="1333824" y="2310726"/>
                </a:lnTo>
                <a:lnTo>
                  <a:pt x="1332559" y="2318132"/>
                </a:lnTo>
                <a:lnTo>
                  <a:pt x="1330978" y="2327148"/>
                </a:lnTo>
                <a:lnTo>
                  <a:pt x="1329398" y="2328114"/>
                </a:lnTo>
                <a:lnTo>
                  <a:pt x="1327185" y="2328436"/>
                </a:lnTo>
                <a:lnTo>
                  <a:pt x="1321494" y="2328758"/>
                </a:lnTo>
                <a:lnTo>
                  <a:pt x="1311061" y="2329080"/>
                </a:lnTo>
                <a:lnTo>
                  <a:pt x="1310113" y="2329080"/>
                </a:lnTo>
                <a:lnTo>
                  <a:pt x="1309797" y="2329080"/>
                </a:lnTo>
                <a:lnTo>
                  <a:pt x="1309165" y="2328114"/>
                </a:lnTo>
                <a:lnTo>
                  <a:pt x="1308848" y="2326826"/>
                </a:lnTo>
                <a:lnTo>
                  <a:pt x="1307900" y="2325860"/>
                </a:lnTo>
                <a:lnTo>
                  <a:pt x="1306952" y="2324894"/>
                </a:lnTo>
                <a:lnTo>
                  <a:pt x="1306003" y="2324572"/>
                </a:lnTo>
                <a:lnTo>
                  <a:pt x="1305371" y="2324894"/>
                </a:lnTo>
                <a:lnTo>
                  <a:pt x="1302842" y="2326182"/>
                </a:lnTo>
                <a:lnTo>
                  <a:pt x="1298732" y="2328758"/>
                </a:lnTo>
                <a:lnTo>
                  <a:pt x="1289880" y="2334875"/>
                </a:lnTo>
                <a:lnTo>
                  <a:pt x="1281028" y="2340993"/>
                </a:lnTo>
                <a:lnTo>
                  <a:pt x="1271228" y="2346467"/>
                </a:lnTo>
                <a:lnTo>
                  <a:pt x="1266485" y="2349043"/>
                </a:lnTo>
                <a:lnTo>
                  <a:pt x="1261111" y="2351297"/>
                </a:lnTo>
                <a:lnTo>
                  <a:pt x="1256053" y="2353229"/>
                </a:lnTo>
                <a:lnTo>
                  <a:pt x="1250362" y="2355161"/>
                </a:lnTo>
                <a:lnTo>
                  <a:pt x="1244356" y="2356127"/>
                </a:lnTo>
                <a:lnTo>
                  <a:pt x="1238349" y="2357415"/>
                </a:lnTo>
                <a:lnTo>
                  <a:pt x="1232026" y="2358703"/>
                </a:lnTo>
                <a:lnTo>
                  <a:pt x="1225387" y="2359025"/>
                </a:lnTo>
                <a:lnTo>
                  <a:pt x="1218116" y="2359025"/>
                </a:lnTo>
                <a:lnTo>
                  <a:pt x="1211161" y="2358703"/>
                </a:lnTo>
                <a:lnTo>
                  <a:pt x="1205154" y="2357737"/>
                </a:lnTo>
                <a:lnTo>
                  <a:pt x="1200096" y="2357093"/>
                </a:lnTo>
                <a:lnTo>
                  <a:pt x="1195986" y="2355483"/>
                </a:lnTo>
                <a:lnTo>
                  <a:pt x="1193141" y="2353873"/>
                </a:lnTo>
                <a:lnTo>
                  <a:pt x="1190295" y="2352585"/>
                </a:lnTo>
                <a:lnTo>
                  <a:pt x="1189031" y="2350009"/>
                </a:lnTo>
                <a:lnTo>
                  <a:pt x="1187766" y="2348399"/>
                </a:lnTo>
                <a:lnTo>
                  <a:pt x="1187450" y="2345501"/>
                </a:lnTo>
                <a:lnTo>
                  <a:pt x="1187766" y="2343247"/>
                </a:lnTo>
                <a:lnTo>
                  <a:pt x="1188715" y="2340671"/>
                </a:lnTo>
                <a:lnTo>
                  <a:pt x="1189663" y="2337451"/>
                </a:lnTo>
                <a:lnTo>
                  <a:pt x="1191560" y="2334875"/>
                </a:lnTo>
                <a:lnTo>
                  <a:pt x="1193457" y="2331978"/>
                </a:lnTo>
                <a:lnTo>
                  <a:pt x="1195986" y="2328758"/>
                </a:lnTo>
                <a:lnTo>
                  <a:pt x="1201676" y="2322640"/>
                </a:lnTo>
                <a:lnTo>
                  <a:pt x="1208315" y="2316522"/>
                </a:lnTo>
                <a:lnTo>
                  <a:pt x="1215271" y="2310404"/>
                </a:lnTo>
                <a:lnTo>
                  <a:pt x="1222226" y="2305252"/>
                </a:lnTo>
                <a:lnTo>
                  <a:pt x="1228865" y="2300422"/>
                </a:lnTo>
                <a:lnTo>
                  <a:pt x="1239613" y="2293338"/>
                </a:lnTo>
                <a:lnTo>
                  <a:pt x="1243723" y="2290762"/>
                </a:lnTo>
                <a:close/>
                <a:moveTo>
                  <a:pt x="1481543" y="1798637"/>
                </a:moveTo>
                <a:lnTo>
                  <a:pt x="1701801" y="1798637"/>
                </a:lnTo>
                <a:lnTo>
                  <a:pt x="1567093" y="2273300"/>
                </a:lnTo>
                <a:lnTo>
                  <a:pt x="1465263" y="2273300"/>
                </a:lnTo>
                <a:lnTo>
                  <a:pt x="1481543" y="1798637"/>
                </a:lnTo>
                <a:close/>
                <a:moveTo>
                  <a:pt x="1119188" y="1798637"/>
                </a:moveTo>
                <a:lnTo>
                  <a:pt x="1336331" y="1798637"/>
                </a:lnTo>
                <a:lnTo>
                  <a:pt x="1346201" y="2272028"/>
                </a:lnTo>
                <a:lnTo>
                  <a:pt x="1240177" y="2273300"/>
                </a:lnTo>
                <a:lnTo>
                  <a:pt x="1119188" y="1798637"/>
                </a:lnTo>
                <a:close/>
                <a:moveTo>
                  <a:pt x="2677270" y="1559805"/>
                </a:moveTo>
                <a:lnTo>
                  <a:pt x="2530833" y="1600780"/>
                </a:lnTo>
                <a:lnTo>
                  <a:pt x="2674417" y="1589663"/>
                </a:lnTo>
                <a:lnTo>
                  <a:pt x="2677270" y="1559805"/>
                </a:lnTo>
                <a:close/>
                <a:moveTo>
                  <a:pt x="64561" y="1559805"/>
                </a:moveTo>
                <a:lnTo>
                  <a:pt x="67742" y="1589663"/>
                </a:lnTo>
                <a:lnTo>
                  <a:pt x="211812" y="1600780"/>
                </a:lnTo>
                <a:lnTo>
                  <a:pt x="64561" y="1559805"/>
                </a:lnTo>
                <a:close/>
                <a:moveTo>
                  <a:pt x="1743293" y="1510232"/>
                </a:moveTo>
                <a:lnTo>
                  <a:pt x="1815377" y="1673934"/>
                </a:lnTo>
                <a:lnTo>
                  <a:pt x="2196121" y="1673934"/>
                </a:lnTo>
                <a:lnTo>
                  <a:pt x="2051635" y="1522922"/>
                </a:lnTo>
                <a:lnTo>
                  <a:pt x="1743293" y="1510232"/>
                </a:lnTo>
                <a:close/>
                <a:moveTo>
                  <a:pt x="1093583" y="1510232"/>
                </a:moveTo>
                <a:lnTo>
                  <a:pt x="785241" y="1522922"/>
                </a:lnTo>
                <a:lnTo>
                  <a:pt x="641072" y="1673934"/>
                </a:lnTo>
                <a:lnTo>
                  <a:pt x="1021499" y="1673934"/>
                </a:lnTo>
                <a:lnTo>
                  <a:pt x="1093583" y="1510232"/>
                </a:lnTo>
                <a:close/>
                <a:moveTo>
                  <a:pt x="840494" y="1363662"/>
                </a:moveTo>
                <a:lnTo>
                  <a:pt x="1955417" y="1363662"/>
                </a:lnTo>
                <a:lnTo>
                  <a:pt x="2368551" y="1768475"/>
                </a:lnTo>
                <a:lnTo>
                  <a:pt x="398463" y="1768475"/>
                </a:lnTo>
                <a:lnTo>
                  <a:pt x="840494" y="1363662"/>
                </a:lnTo>
                <a:close/>
                <a:moveTo>
                  <a:pt x="1125700" y="1131888"/>
                </a:moveTo>
                <a:lnTo>
                  <a:pt x="1123793" y="1132523"/>
                </a:lnTo>
                <a:lnTo>
                  <a:pt x="1121569" y="1134110"/>
                </a:lnTo>
                <a:lnTo>
                  <a:pt x="1118710" y="1136650"/>
                </a:lnTo>
                <a:lnTo>
                  <a:pt x="1111084" y="1144270"/>
                </a:lnTo>
                <a:lnTo>
                  <a:pt x="1101553" y="1155065"/>
                </a:lnTo>
                <a:lnTo>
                  <a:pt x="1077405" y="1184275"/>
                </a:lnTo>
                <a:lnTo>
                  <a:pt x="1046268" y="1220153"/>
                </a:lnTo>
                <a:lnTo>
                  <a:pt x="1059613" y="1236028"/>
                </a:lnTo>
                <a:lnTo>
                  <a:pt x="1064696" y="1242378"/>
                </a:lnTo>
                <a:lnTo>
                  <a:pt x="1070098" y="1248093"/>
                </a:lnTo>
                <a:lnTo>
                  <a:pt x="1074546" y="1252538"/>
                </a:lnTo>
                <a:lnTo>
                  <a:pt x="1078994" y="1256665"/>
                </a:lnTo>
                <a:lnTo>
                  <a:pt x="1083124" y="1260158"/>
                </a:lnTo>
                <a:lnTo>
                  <a:pt x="1087890" y="1263333"/>
                </a:lnTo>
                <a:lnTo>
                  <a:pt x="1092656" y="1266508"/>
                </a:lnTo>
                <a:lnTo>
                  <a:pt x="1098375" y="1269365"/>
                </a:lnTo>
                <a:lnTo>
                  <a:pt x="1111084" y="1276350"/>
                </a:lnTo>
                <a:lnTo>
                  <a:pt x="1127606" y="1284605"/>
                </a:lnTo>
                <a:lnTo>
                  <a:pt x="1149529" y="1295400"/>
                </a:lnTo>
                <a:lnTo>
                  <a:pt x="1139362" y="1143953"/>
                </a:lnTo>
                <a:lnTo>
                  <a:pt x="1136185" y="1141413"/>
                </a:lnTo>
                <a:lnTo>
                  <a:pt x="1133325" y="1138238"/>
                </a:lnTo>
                <a:lnTo>
                  <a:pt x="1126971" y="1132205"/>
                </a:lnTo>
                <a:lnTo>
                  <a:pt x="1126017" y="1131888"/>
                </a:lnTo>
                <a:lnTo>
                  <a:pt x="1125700" y="1131888"/>
                </a:lnTo>
                <a:close/>
                <a:moveTo>
                  <a:pt x="505679" y="1004887"/>
                </a:moveTo>
                <a:lnTo>
                  <a:pt x="511721" y="1004887"/>
                </a:lnTo>
                <a:lnTo>
                  <a:pt x="517446" y="1005205"/>
                </a:lnTo>
                <a:lnTo>
                  <a:pt x="522535" y="1006158"/>
                </a:lnTo>
                <a:lnTo>
                  <a:pt x="528259" y="1007746"/>
                </a:lnTo>
                <a:lnTo>
                  <a:pt x="533348" y="1009969"/>
                </a:lnTo>
                <a:lnTo>
                  <a:pt x="538436" y="1012828"/>
                </a:lnTo>
                <a:lnTo>
                  <a:pt x="543207" y="1015687"/>
                </a:lnTo>
                <a:lnTo>
                  <a:pt x="548296" y="1019498"/>
                </a:lnTo>
                <a:lnTo>
                  <a:pt x="552748" y="1023310"/>
                </a:lnTo>
                <a:lnTo>
                  <a:pt x="557201" y="1028075"/>
                </a:lnTo>
                <a:lnTo>
                  <a:pt x="561335" y="1033157"/>
                </a:lnTo>
                <a:lnTo>
                  <a:pt x="566106" y="1038239"/>
                </a:lnTo>
                <a:lnTo>
                  <a:pt x="570240" y="1044274"/>
                </a:lnTo>
                <a:lnTo>
                  <a:pt x="573738" y="1050309"/>
                </a:lnTo>
                <a:lnTo>
                  <a:pt x="577555" y="1056980"/>
                </a:lnTo>
                <a:lnTo>
                  <a:pt x="581371" y="1063968"/>
                </a:lnTo>
                <a:lnTo>
                  <a:pt x="585188" y="1071274"/>
                </a:lnTo>
                <a:lnTo>
                  <a:pt x="588686" y="1078897"/>
                </a:lnTo>
                <a:lnTo>
                  <a:pt x="591867" y="1086838"/>
                </a:lnTo>
                <a:lnTo>
                  <a:pt x="598227" y="1103673"/>
                </a:lnTo>
                <a:lnTo>
                  <a:pt x="603952" y="1121461"/>
                </a:lnTo>
                <a:lnTo>
                  <a:pt x="609677" y="1140202"/>
                </a:lnTo>
                <a:lnTo>
                  <a:pt x="614447" y="1159260"/>
                </a:lnTo>
                <a:lnTo>
                  <a:pt x="619218" y="1179589"/>
                </a:lnTo>
                <a:lnTo>
                  <a:pt x="623670" y="1200553"/>
                </a:lnTo>
                <a:lnTo>
                  <a:pt x="627487" y="1221518"/>
                </a:lnTo>
                <a:lnTo>
                  <a:pt x="630667" y="1242799"/>
                </a:lnTo>
                <a:lnTo>
                  <a:pt x="634165" y="1264399"/>
                </a:lnTo>
                <a:lnTo>
                  <a:pt x="636710" y="1285681"/>
                </a:lnTo>
                <a:lnTo>
                  <a:pt x="639254" y="1306963"/>
                </a:lnTo>
                <a:lnTo>
                  <a:pt x="641798" y="1327927"/>
                </a:lnTo>
                <a:lnTo>
                  <a:pt x="643389" y="1348574"/>
                </a:lnTo>
                <a:lnTo>
                  <a:pt x="644979" y="1368903"/>
                </a:lnTo>
                <a:lnTo>
                  <a:pt x="647841" y="1407337"/>
                </a:lnTo>
                <a:lnTo>
                  <a:pt x="649431" y="1441960"/>
                </a:lnTo>
                <a:lnTo>
                  <a:pt x="650703" y="1471501"/>
                </a:lnTo>
                <a:lnTo>
                  <a:pt x="651021" y="1495641"/>
                </a:lnTo>
                <a:lnTo>
                  <a:pt x="645933" y="1500088"/>
                </a:lnTo>
                <a:lnTo>
                  <a:pt x="640526" y="1461971"/>
                </a:lnTo>
                <a:lnTo>
                  <a:pt x="635120" y="1423219"/>
                </a:lnTo>
                <a:lnTo>
                  <a:pt x="629713" y="1515335"/>
                </a:lnTo>
                <a:lnTo>
                  <a:pt x="623988" y="1520417"/>
                </a:lnTo>
                <a:lnTo>
                  <a:pt x="225488" y="1414008"/>
                </a:lnTo>
                <a:lnTo>
                  <a:pt x="154884" y="1399079"/>
                </a:lnTo>
                <a:lnTo>
                  <a:pt x="603316" y="1539476"/>
                </a:lnTo>
                <a:lnTo>
                  <a:pt x="319945" y="1798670"/>
                </a:lnTo>
                <a:lnTo>
                  <a:pt x="585824" y="1798670"/>
                </a:lnTo>
                <a:lnTo>
                  <a:pt x="752475" y="1798670"/>
                </a:lnTo>
                <a:lnTo>
                  <a:pt x="687596" y="2326906"/>
                </a:lnTo>
                <a:lnTo>
                  <a:pt x="595365" y="2326906"/>
                </a:lnTo>
                <a:lnTo>
                  <a:pt x="586778" y="1847904"/>
                </a:lnTo>
                <a:lnTo>
                  <a:pt x="581371" y="1857433"/>
                </a:lnTo>
                <a:lnTo>
                  <a:pt x="578509" y="1862516"/>
                </a:lnTo>
                <a:lnTo>
                  <a:pt x="575329" y="1866963"/>
                </a:lnTo>
                <a:lnTo>
                  <a:pt x="531758" y="2443162"/>
                </a:lnTo>
                <a:lnTo>
                  <a:pt x="415356" y="2443162"/>
                </a:lnTo>
                <a:lnTo>
                  <a:pt x="356837" y="1985125"/>
                </a:lnTo>
                <a:lnTo>
                  <a:pt x="349840" y="1985760"/>
                </a:lnTo>
                <a:lnTo>
                  <a:pt x="346024" y="1986078"/>
                </a:lnTo>
                <a:lnTo>
                  <a:pt x="342207" y="1986078"/>
                </a:lnTo>
                <a:lnTo>
                  <a:pt x="337437" y="1985760"/>
                </a:lnTo>
                <a:lnTo>
                  <a:pt x="332348" y="1985443"/>
                </a:lnTo>
                <a:lnTo>
                  <a:pt x="145661" y="1959078"/>
                </a:lnTo>
                <a:lnTo>
                  <a:pt x="141208" y="1957490"/>
                </a:lnTo>
                <a:lnTo>
                  <a:pt x="137074" y="1955267"/>
                </a:lnTo>
                <a:lnTo>
                  <a:pt x="133257" y="1952726"/>
                </a:lnTo>
                <a:lnTo>
                  <a:pt x="129441" y="1949867"/>
                </a:lnTo>
                <a:lnTo>
                  <a:pt x="125624" y="1946055"/>
                </a:lnTo>
                <a:lnTo>
                  <a:pt x="122126" y="1941926"/>
                </a:lnTo>
                <a:lnTo>
                  <a:pt x="119264" y="1937479"/>
                </a:lnTo>
                <a:lnTo>
                  <a:pt x="116401" y="1932397"/>
                </a:lnTo>
                <a:lnTo>
                  <a:pt x="113539" y="1927632"/>
                </a:lnTo>
                <a:lnTo>
                  <a:pt x="110995" y="1921914"/>
                </a:lnTo>
                <a:lnTo>
                  <a:pt x="108768" y="1916197"/>
                </a:lnTo>
                <a:lnTo>
                  <a:pt x="106542" y="1910162"/>
                </a:lnTo>
                <a:lnTo>
                  <a:pt x="102408" y="1897774"/>
                </a:lnTo>
                <a:lnTo>
                  <a:pt x="98909" y="1885068"/>
                </a:lnTo>
                <a:lnTo>
                  <a:pt x="96365" y="1872363"/>
                </a:lnTo>
                <a:lnTo>
                  <a:pt x="93503" y="1859339"/>
                </a:lnTo>
                <a:lnTo>
                  <a:pt x="90004" y="1836152"/>
                </a:lnTo>
                <a:lnTo>
                  <a:pt x="86824" y="1817728"/>
                </a:lnTo>
                <a:lnTo>
                  <a:pt x="85234" y="1811058"/>
                </a:lnTo>
                <a:lnTo>
                  <a:pt x="84280" y="1806293"/>
                </a:lnTo>
                <a:lnTo>
                  <a:pt x="83962" y="1800894"/>
                </a:lnTo>
                <a:lnTo>
                  <a:pt x="76965" y="1730695"/>
                </a:lnTo>
                <a:lnTo>
                  <a:pt x="69968" y="1653826"/>
                </a:lnTo>
                <a:lnTo>
                  <a:pt x="62017" y="1556628"/>
                </a:lnTo>
                <a:lnTo>
                  <a:pt x="52158" y="1552499"/>
                </a:lnTo>
                <a:lnTo>
                  <a:pt x="43571" y="1548687"/>
                </a:lnTo>
                <a:lnTo>
                  <a:pt x="35938" y="1545511"/>
                </a:lnTo>
                <a:lnTo>
                  <a:pt x="29895" y="1542017"/>
                </a:lnTo>
                <a:lnTo>
                  <a:pt x="25443" y="1538523"/>
                </a:lnTo>
                <a:lnTo>
                  <a:pt x="23535" y="1536617"/>
                </a:lnTo>
                <a:lnTo>
                  <a:pt x="21944" y="1535346"/>
                </a:lnTo>
                <a:lnTo>
                  <a:pt x="20990" y="1533758"/>
                </a:lnTo>
                <a:lnTo>
                  <a:pt x="20354" y="1532170"/>
                </a:lnTo>
                <a:lnTo>
                  <a:pt x="19718" y="1530582"/>
                </a:lnTo>
                <a:lnTo>
                  <a:pt x="20354" y="1529311"/>
                </a:lnTo>
                <a:lnTo>
                  <a:pt x="17492" y="1522641"/>
                </a:lnTo>
                <a:lnTo>
                  <a:pt x="15266" y="1515017"/>
                </a:lnTo>
                <a:lnTo>
                  <a:pt x="12721" y="1504853"/>
                </a:lnTo>
                <a:lnTo>
                  <a:pt x="10495" y="1493100"/>
                </a:lnTo>
                <a:lnTo>
                  <a:pt x="8269" y="1479759"/>
                </a:lnTo>
                <a:lnTo>
                  <a:pt x="6043" y="1465148"/>
                </a:lnTo>
                <a:lnTo>
                  <a:pt x="4134" y="1449583"/>
                </a:lnTo>
                <a:lnTo>
                  <a:pt x="2544" y="1432431"/>
                </a:lnTo>
                <a:lnTo>
                  <a:pt x="954" y="1414325"/>
                </a:lnTo>
                <a:lnTo>
                  <a:pt x="318" y="1395267"/>
                </a:lnTo>
                <a:lnTo>
                  <a:pt x="0" y="1375256"/>
                </a:lnTo>
                <a:lnTo>
                  <a:pt x="318" y="1354926"/>
                </a:lnTo>
                <a:lnTo>
                  <a:pt x="954" y="1333962"/>
                </a:lnTo>
                <a:lnTo>
                  <a:pt x="2544" y="1312363"/>
                </a:lnTo>
                <a:lnTo>
                  <a:pt x="4452" y="1290763"/>
                </a:lnTo>
                <a:lnTo>
                  <a:pt x="7315" y="1268846"/>
                </a:lnTo>
                <a:lnTo>
                  <a:pt x="11131" y="1246929"/>
                </a:lnTo>
                <a:lnTo>
                  <a:pt x="13357" y="1236447"/>
                </a:lnTo>
                <a:lnTo>
                  <a:pt x="15584" y="1225647"/>
                </a:lnTo>
                <a:lnTo>
                  <a:pt x="18446" y="1214847"/>
                </a:lnTo>
                <a:lnTo>
                  <a:pt x="21308" y="1204047"/>
                </a:lnTo>
                <a:lnTo>
                  <a:pt x="24489" y="1193248"/>
                </a:lnTo>
                <a:lnTo>
                  <a:pt x="27669" y="1183083"/>
                </a:lnTo>
                <a:lnTo>
                  <a:pt x="31486" y="1172601"/>
                </a:lnTo>
                <a:lnTo>
                  <a:pt x="35302" y="1162436"/>
                </a:lnTo>
                <a:lnTo>
                  <a:pt x="39436" y="1152272"/>
                </a:lnTo>
                <a:lnTo>
                  <a:pt x="43889" y="1142425"/>
                </a:lnTo>
                <a:lnTo>
                  <a:pt x="48978" y="1132578"/>
                </a:lnTo>
                <a:lnTo>
                  <a:pt x="54066" y="1123367"/>
                </a:lnTo>
                <a:lnTo>
                  <a:pt x="59473" y="1113838"/>
                </a:lnTo>
                <a:lnTo>
                  <a:pt x="64879" y="1104944"/>
                </a:lnTo>
                <a:lnTo>
                  <a:pt x="70922" y="1096050"/>
                </a:lnTo>
                <a:lnTo>
                  <a:pt x="77601" y="1087473"/>
                </a:lnTo>
                <a:lnTo>
                  <a:pt x="84280" y="1079215"/>
                </a:lnTo>
                <a:lnTo>
                  <a:pt x="91276" y="1071274"/>
                </a:lnTo>
                <a:lnTo>
                  <a:pt x="98591" y="1063968"/>
                </a:lnTo>
                <a:lnTo>
                  <a:pt x="106542" y="1056662"/>
                </a:lnTo>
                <a:lnTo>
                  <a:pt x="114811" y="1049674"/>
                </a:lnTo>
                <a:lnTo>
                  <a:pt x="123080" y="1043321"/>
                </a:lnTo>
                <a:lnTo>
                  <a:pt x="131985" y="1036651"/>
                </a:lnTo>
                <a:lnTo>
                  <a:pt x="141526" y="1031251"/>
                </a:lnTo>
                <a:lnTo>
                  <a:pt x="150749" y="1025851"/>
                </a:lnTo>
                <a:lnTo>
                  <a:pt x="160926" y="1021087"/>
                </a:lnTo>
                <a:lnTo>
                  <a:pt x="171740" y="1016322"/>
                </a:lnTo>
                <a:lnTo>
                  <a:pt x="182553" y="1012193"/>
                </a:lnTo>
                <a:lnTo>
                  <a:pt x="193684" y="1009016"/>
                </a:lnTo>
                <a:lnTo>
                  <a:pt x="205452" y="1005522"/>
                </a:lnTo>
                <a:lnTo>
                  <a:pt x="209904" y="1005522"/>
                </a:lnTo>
                <a:lnTo>
                  <a:pt x="218809" y="1005840"/>
                </a:lnTo>
                <a:lnTo>
                  <a:pt x="243298" y="1007428"/>
                </a:lnTo>
                <a:lnTo>
                  <a:pt x="280508" y="1009969"/>
                </a:lnTo>
                <a:lnTo>
                  <a:pt x="409313" y="1420361"/>
                </a:lnTo>
                <a:lnTo>
                  <a:pt x="397228" y="1297751"/>
                </a:lnTo>
                <a:lnTo>
                  <a:pt x="390867" y="1077309"/>
                </a:lnTo>
                <a:lnTo>
                  <a:pt x="382598" y="1056345"/>
                </a:lnTo>
                <a:lnTo>
                  <a:pt x="399136" y="1028392"/>
                </a:lnTo>
                <a:lnTo>
                  <a:pt x="436029" y="1028392"/>
                </a:lnTo>
                <a:lnTo>
                  <a:pt x="450976" y="1056345"/>
                </a:lnTo>
                <a:lnTo>
                  <a:pt x="443979" y="1081438"/>
                </a:lnTo>
                <a:lnTo>
                  <a:pt x="489141" y="1401937"/>
                </a:lnTo>
                <a:lnTo>
                  <a:pt x="481508" y="1015369"/>
                </a:lnTo>
                <a:lnTo>
                  <a:pt x="489459" y="1011875"/>
                </a:lnTo>
                <a:lnTo>
                  <a:pt x="495501" y="1009016"/>
                </a:lnTo>
                <a:lnTo>
                  <a:pt x="499000" y="1006793"/>
                </a:lnTo>
                <a:lnTo>
                  <a:pt x="499636" y="1005840"/>
                </a:lnTo>
                <a:lnTo>
                  <a:pt x="499954" y="1005522"/>
                </a:lnTo>
                <a:lnTo>
                  <a:pt x="505679" y="1004887"/>
                </a:lnTo>
                <a:close/>
                <a:moveTo>
                  <a:pt x="2233205" y="1004887"/>
                </a:moveTo>
                <a:lnTo>
                  <a:pt x="2238276" y="1005205"/>
                </a:lnTo>
                <a:lnTo>
                  <a:pt x="2243665" y="1005522"/>
                </a:lnTo>
                <a:lnTo>
                  <a:pt x="2243665" y="1005840"/>
                </a:lnTo>
                <a:lnTo>
                  <a:pt x="2244299" y="1006793"/>
                </a:lnTo>
                <a:lnTo>
                  <a:pt x="2248102" y="1009016"/>
                </a:lnTo>
                <a:lnTo>
                  <a:pt x="2253808" y="1011875"/>
                </a:lnTo>
                <a:lnTo>
                  <a:pt x="2261732" y="1015369"/>
                </a:lnTo>
                <a:lnTo>
                  <a:pt x="2254441" y="1401937"/>
                </a:lnTo>
                <a:lnTo>
                  <a:pt x="2299133" y="1081438"/>
                </a:lnTo>
                <a:lnTo>
                  <a:pt x="2292160" y="1056345"/>
                </a:lnTo>
                <a:lnTo>
                  <a:pt x="2307374" y="1028392"/>
                </a:lnTo>
                <a:lnTo>
                  <a:pt x="2344142" y="1028392"/>
                </a:lnTo>
                <a:lnTo>
                  <a:pt x="2360307" y="1056345"/>
                </a:lnTo>
                <a:lnTo>
                  <a:pt x="2352066" y="1077309"/>
                </a:lnTo>
                <a:lnTo>
                  <a:pt x="2346044" y="1297751"/>
                </a:lnTo>
                <a:lnTo>
                  <a:pt x="2333682" y="1420361"/>
                </a:lnTo>
                <a:lnTo>
                  <a:pt x="2462052" y="1009969"/>
                </a:lnTo>
                <a:lnTo>
                  <a:pt x="2499137" y="1007428"/>
                </a:lnTo>
                <a:lnTo>
                  <a:pt x="2523860" y="1005840"/>
                </a:lnTo>
                <a:lnTo>
                  <a:pt x="2532735" y="1005522"/>
                </a:lnTo>
                <a:lnTo>
                  <a:pt x="2536855" y="1005522"/>
                </a:lnTo>
                <a:lnTo>
                  <a:pt x="2548266" y="1009016"/>
                </a:lnTo>
                <a:lnTo>
                  <a:pt x="2559677" y="1012193"/>
                </a:lnTo>
                <a:lnTo>
                  <a:pt x="2570453" y="1016322"/>
                </a:lnTo>
                <a:lnTo>
                  <a:pt x="2580913" y="1021087"/>
                </a:lnTo>
                <a:lnTo>
                  <a:pt x="2591056" y="1025851"/>
                </a:lnTo>
                <a:lnTo>
                  <a:pt x="2600882" y="1031251"/>
                </a:lnTo>
                <a:lnTo>
                  <a:pt x="2610391" y="1036651"/>
                </a:lnTo>
                <a:lnTo>
                  <a:pt x="2618949" y="1043321"/>
                </a:lnTo>
                <a:lnTo>
                  <a:pt x="2627507" y="1049674"/>
                </a:lnTo>
                <a:lnTo>
                  <a:pt x="2635431" y="1056662"/>
                </a:lnTo>
                <a:lnTo>
                  <a:pt x="2643355" y="1063968"/>
                </a:lnTo>
                <a:lnTo>
                  <a:pt x="2650962" y="1071274"/>
                </a:lnTo>
                <a:lnTo>
                  <a:pt x="2657618" y="1079215"/>
                </a:lnTo>
                <a:lnTo>
                  <a:pt x="2664274" y="1087473"/>
                </a:lnTo>
                <a:lnTo>
                  <a:pt x="2670614" y="1096050"/>
                </a:lnTo>
                <a:lnTo>
                  <a:pt x="2676636" y="1104944"/>
                </a:lnTo>
                <a:lnTo>
                  <a:pt x="2682341" y="1113838"/>
                </a:lnTo>
                <a:lnTo>
                  <a:pt x="2688047" y="1123367"/>
                </a:lnTo>
                <a:lnTo>
                  <a:pt x="2692801" y="1132578"/>
                </a:lnTo>
                <a:lnTo>
                  <a:pt x="2697872" y="1142425"/>
                </a:lnTo>
                <a:lnTo>
                  <a:pt x="2702310" y="1152272"/>
                </a:lnTo>
                <a:lnTo>
                  <a:pt x="2706430" y="1162436"/>
                </a:lnTo>
                <a:lnTo>
                  <a:pt x="2710551" y="1172601"/>
                </a:lnTo>
                <a:lnTo>
                  <a:pt x="2714037" y="1183083"/>
                </a:lnTo>
                <a:lnTo>
                  <a:pt x="2717207" y="1193248"/>
                </a:lnTo>
                <a:lnTo>
                  <a:pt x="2720694" y="1204047"/>
                </a:lnTo>
                <a:lnTo>
                  <a:pt x="2723229" y="1214847"/>
                </a:lnTo>
                <a:lnTo>
                  <a:pt x="2726082" y="1225647"/>
                </a:lnTo>
                <a:lnTo>
                  <a:pt x="2728618" y="1236447"/>
                </a:lnTo>
                <a:lnTo>
                  <a:pt x="2730836" y="1246929"/>
                </a:lnTo>
                <a:lnTo>
                  <a:pt x="2734640" y="1268846"/>
                </a:lnTo>
                <a:lnTo>
                  <a:pt x="2737176" y="1290763"/>
                </a:lnTo>
                <a:lnTo>
                  <a:pt x="2739394" y="1312363"/>
                </a:lnTo>
                <a:lnTo>
                  <a:pt x="2740979" y="1333962"/>
                </a:lnTo>
                <a:lnTo>
                  <a:pt x="2741613" y="1354926"/>
                </a:lnTo>
                <a:lnTo>
                  <a:pt x="2741613" y="1375256"/>
                </a:lnTo>
                <a:lnTo>
                  <a:pt x="2741296" y="1395267"/>
                </a:lnTo>
                <a:lnTo>
                  <a:pt x="2740662" y="1414325"/>
                </a:lnTo>
                <a:lnTo>
                  <a:pt x="2739394" y="1432431"/>
                </a:lnTo>
                <a:lnTo>
                  <a:pt x="2737493" y="1449583"/>
                </a:lnTo>
                <a:lnTo>
                  <a:pt x="2735591" y="1465148"/>
                </a:lnTo>
                <a:lnTo>
                  <a:pt x="2733689" y="1479759"/>
                </a:lnTo>
                <a:lnTo>
                  <a:pt x="2731470" y="1493100"/>
                </a:lnTo>
                <a:lnTo>
                  <a:pt x="2728935" y="1504853"/>
                </a:lnTo>
                <a:lnTo>
                  <a:pt x="2726716" y="1515017"/>
                </a:lnTo>
                <a:lnTo>
                  <a:pt x="2724180" y="1522641"/>
                </a:lnTo>
                <a:lnTo>
                  <a:pt x="2721962" y="1529311"/>
                </a:lnTo>
                <a:lnTo>
                  <a:pt x="2721962" y="1530582"/>
                </a:lnTo>
                <a:lnTo>
                  <a:pt x="2721328" y="1532170"/>
                </a:lnTo>
                <a:lnTo>
                  <a:pt x="2720694" y="1533758"/>
                </a:lnTo>
                <a:lnTo>
                  <a:pt x="2719426" y="1535346"/>
                </a:lnTo>
                <a:lnTo>
                  <a:pt x="2718158" y="1536617"/>
                </a:lnTo>
                <a:lnTo>
                  <a:pt x="2716573" y="1538523"/>
                </a:lnTo>
                <a:lnTo>
                  <a:pt x="2711819" y="1542017"/>
                </a:lnTo>
                <a:lnTo>
                  <a:pt x="2705796" y="1545511"/>
                </a:lnTo>
                <a:lnTo>
                  <a:pt x="2698506" y="1548687"/>
                </a:lnTo>
                <a:lnTo>
                  <a:pt x="2689948" y="1552499"/>
                </a:lnTo>
                <a:lnTo>
                  <a:pt x="2680122" y="1556628"/>
                </a:lnTo>
                <a:lnTo>
                  <a:pt x="2671881" y="1653826"/>
                </a:lnTo>
                <a:lnTo>
                  <a:pt x="2664908" y="1730695"/>
                </a:lnTo>
                <a:lnTo>
                  <a:pt x="2657935" y="1800894"/>
                </a:lnTo>
                <a:lnTo>
                  <a:pt x="2657618" y="1806293"/>
                </a:lnTo>
                <a:lnTo>
                  <a:pt x="2656350" y="1811058"/>
                </a:lnTo>
                <a:lnTo>
                  <a:pt x="2655399" y="1817728"/>
                </a:lnTo>
                <a:lnTo>
                  <a:pt x="2652230" y="1836152"/>
                </a:lnTo>
                <a:lnTo>
                  <a:pt x="2648109" y="1859339"/>
                </a:lnTo>
                <a:lnTo>
                  <a:pt x="2645890" y="1872363"/>
                </a:lnTo>
                <a:lnTo>
                  <a:pt x="2643038" y="1885068"/>
                </a:lnTo>
                <a:lnTo>
                  <a:pt x="2639551" y="1897774"/>
                </a:lnTo>
                <a:lnTo>
                  <a:pt x="2635431" y="1910162"/>
                </a:lnTo>
                <a:lnTo>
                  <a:pt x="2633529" y="1916197"/>
                </a:lnTo>
                <a:lnTo>
                  <a:pt x="2630993" y="1921914"/>
                </a:lnTo>
                <a:lnTo>
                  <a:pt x="2628458" y="1927632"/>
                </a:lnTo>
                <a:lnTo>
                  <a:pt x="2625605" y="1932397"/>
                </a:lnTo>
                <a:lnTo>
                  <a:pt x="2622752" y="1937479"/>
                </a:lnTo>
                <a:lnTo>
                  <a:pt x="2619583" y="1941926"/>
                </a:lnTo>
                <a:lnTo>
                  <a:pt x="2616413" y="1946055"/>
                </a:lnTo>
                <a:lnTo>
                  <a:pt x="2612926" y="1949867"/>
                </a:lnTo>
                <a:lnTo>
                  <a:pt x="2609123" y="1952726"/>
                </a:lnTo>
                <a:lnTo>
                  <a:pt x="2605002" y="1955267"/>
                </a:lnTo>
                <a:lnTo>
                  <a:pt x="2600882" y="1957490"/>
                </a:lnTo>
                <a:lnTo>
                  <a:pt x="2596444" y="1959078"/>
                </a:lnTo>
                <a:lnTo>
                  <a:pt x="2410704" y="1985443"/>
                </a:lnTo>
                <a:lnTo>
                  <a:pt x="2405633" y="1985760"/>
                </a:lnTo>
                <a:lnTo>
                  <a:pt x="2400561" y="1986078"/>
                </a:lnTo>
                <a:lnTo>
                  <a:pt x="2397075" y="1986078"/>
                </a:lnTo>
                <a:lnTo>
                  <a:pt x="2393271" y="1985760"/>
                </a:lnTo>
                <a:lnTo>
                  <a:pt x="2385981" y="1985125"/>
                </a:lnTo>
                <a:lnTo>
                  <a:pt x="2327660" y="2443162"/>
                </a:lnTo>
                <a:lnTo>
                  <a:pt x="2211651" y="2443162"/>
                </a:lnTo>
                <a:lnTo>
                  <a:pt x="2168545" y="1866963"/>
                </a:lnTo>
                <a:lnTo>
                  <a:pt x="2165375" y="1862516"/>
                </a:lnTo>
                <a:lnTo>
                  <a:pt x="2162522" y="1857433"/>
                </a:lnTo>
                <a:lnTo>
                  <a:pt x="2156817" y="1847904"/>
                </a:lnTo>
                <a:lnTo>
                  <a:pt x="2148576" y="2326906"/>
                </a:lnTo>
                <a:lnTo>
                  <a:pt x="2063630" y="2320235"/>
                </a:lnTo>
                <a:lnTo>
                  <a:pt x="1992313" y="1798670"/>
                </a:lnTo>
                <a:lnTo>
                  <a:pt x="2157768" y="1798670"/>
                </a:lnTo>
                <a:lnTo>
                  <a:pt x="2443668" y="1798670"/>
                </a:lnTo>
                <a:lnTo>
                  <a:pt x="2170129" y="1529946"/>
                </a:lnTo>
                <a:lnTo>
                  <a:pt x="2587569" y="1399079"/>
                </a:lnTo>
                <a:lnTo>
                  <a:pt x="2517204" y="1414008"/>
                </a:lnTo>
                <a:lnTo>
                  <a:pt x="2151746" y="1511841"/>
                </a:lnTo>
                <a:lnTo>
                  <a:pt x="2111808" y="1472771"/>
                </a:lnTo>
                <a:lnTo>
                  <a:pt x="2108956" y="1423219"/>
                </a:lnTo>
                <a:lnTo>
                  <a:pt x="2103250" y="1464513"/>
                </a:lnTo>
                <a:lnTo>
                  <a:pt x="2093741" y="1455301"/>
                </a:lnTo>
                <a:lnTo>
                  <a:pt x="2095009" y="1426078"/>
                </a:lnTo>
                <a:lnTo>
                  <a:pt x="2096911" y="1393361"/>
                </a:lnTo>
                <a:lnTo>
                  <a:pt x="2099447" y="1358103"/>
                </a:lnTo>
                <a:lnTo>
                  <a:pt x="2103250" y="1320621"/>
                </a:lnTo>
                <a:lnTo>
                  <a:pt x="2105152" y="1301563"/>
                </a:lnTo>
                <a:lnTo>
                  <a:pt x="2107371" y="1282504"/>
                </a:lnTo>
                <a:lnTo>
                  <a:pt x="2109906" y="1262811"/>
                </a:lnTo>
                <a:lnTo>
                  <a:pt x="2113076" y="1243752"/>
                </a:lnTo>
                <a:lnTo>
                  <a:pt x="2115929" y="1224059"/>
                </a:lnTo>
                <a:lnTo>
                  <a:pt x="2119415" y="1205318"/>
                </a:lnTo>
                <a:lnTo>
                  <a:pt x="2123219" y="1186577"/>
                </a:lnTo>
                <a:lnTo>
                  <a:pt x="2127339" y="1168154"/>
                </a:lnTo>
                <a:lnTo>
                  <a:pt x="2131777" y="1150366"/>
                </a:lnTo>
                <a:lnTo>
                  <a:pt x="2136214" y="1133214"/>
                </a:lnTo>
                <a:lnTo>
                  <a:pt x="2140969" y="1116379"/>
                </a:lnTo>
                <a:lnTo>
                  <a:pt x="2146674" y="1100497"/>
                </a:lnTo>
                <a:lnTo>
                  <a:pt x="2152379" y="1085568"/>
                </a:lnTo>
                <a:lnTo>
                  <a:pt x="2158719" y="1071274"/>
                </a:lnTo>
                <a:lnTo>
                  <a:pt x="2165058" y="1058568"/>
                </a:lnTo>
                <a:lnTo>
                  <a:pt x="2168545" y="1052533"/>
                </a:lnTo>
                <a:lnTo>
                  <a:pt x="2172031" y="1046815"/>
                </a:lnTo>
                <a:lnTo>
                  <a:pt x="2175518" y="1041416"/>
                </a:lnTo>
                <a:lnTo>
                  <a:pt x="2179321" y="1036333"/>
                </a:lnTo>
                <a:lnTo>
                  <a:pt x="2183125" y="1031569"/>
                </a:lnTo>
                <a:lnTo>
                  <a:pt x="2187245" y="1027122"/>
                </a:lnTo>
                <a:lnTo>
                  <a:pt x="2191366" y="1023310"/>
                </a:lnTo>
                <a:lnTo>
                  <a:pt x="2195486" y="1019498"/>
                </a:lnTo>
                <a:lnTo>
                  <a:pt x="2199607" y="1016004"/>
                </a:lnTo>
                <a:lnTo>
                  <a:pt x="2204044" y="1013146"/>
                </a:lnTo>
                <a:lnTo>
                  <a:pt x="2208799" y="1010922"/>
                </a:lnTo>
                <a:lnTo>
                  <a:pt x="2213236" y="1008699"/>
                </a:lnTo>
                <a:lnTo>
                  <a:pt x="2217991" y="1007111"/>
                </a:lnTo>
                <a:lnTo>
                  <a:pt x="2223062" y="1005840"/>
                </a:lnTo>
                <a:lnTo>
                  <a:pt x="2227817" y="1005205"/>
                </a:lnTo>
                <a:lnTo>
                  <a:pt x="2233205" y="1004887"/>
                </a:lnTo>
                <a:close/>
                <a:moveTo>
                  <a:pt x="1560668" y="914401"/>
                </a:moveTo>
                <a:lnTo>
                  <a:pt x="1571788" y="914401"/>
                </a:lnTo>
                <a:lnTo>
                  <a:pt x="1582591" y="915671"/>
                </a:lnTo>
                <a:lnTo>
                  <a:pt x="1594029" y="917258"/>
                </a:lnTo>
                <a:lnTo>
                  <a:pt x="1604514" y="919480"/>
                </a:lnTo>
                <a:lnTo>
                  <a:pt x="1615317" y="922021"/>
                </a:lnTo>
                <a:lnTo>
                  <a:pt x="1625802" y="925196"/>
                </a:lnTo>
                <a:lnTo>
                  <a:pt x="1636287" y="928688"/>
                </a:lnTo>
                <a:lnTo>
                  <a:pt x="1646772" y="933133"/>
                </a:lnTo>
                <a:lnTo>
                  <a:pt x="1656939" y="937261"/>
                </a:lnTo>
                <a:lnTo>
                  <a:pt x="1666788" y="942023"/>
                </a:lnTo>
                <a:lnTo>
                  <a:pt x="1676638" y="946786"/>
                </a:lnTo>
                <a:lnTo>
                  <a:pt x="1686487" y="952183"/>
                </a:lnTo>
                <a:lnTo>
                  <a:pt x="1695384" y="957263"/>
                </a:lnTo>
                <a:lnTo>
                  <a:pt x="1704598" y="962978"/>
                </a:lnTo>
                <a:lnTo>
                  <a:pt x="1712859" y="968693"/>
                </a:lnTo>
                <a:lnTo>
                  <a:pt x="1721120" y="974726"/>
                </a:lnTo>
                <a:lnTo>
                  <a:pt x="1729063" y="980441"/>
                </a:lnTo>
                <a:lnTo>
                  <a:pt x="1736371" y="986473"/>
                </a:lnTo>
                <a:lnTo>
                  <a:pt x="1750033" y="997586"/>
                </a:lnTo>
                <a:lnTo>
                  <a:pt x="1762106" y="1008698"/>
                </a:lnTo>
                <a:lnTo>
                  <a:pt x="1771956" y="1018858"/>
                </a:lnTo>
                <a:lnTo>
                  <a:pt x="1779264" y="1027748"/>
                </a:lnTo>
                <a:lnTo>
                  <a:pt x="1782441" y="1031558"/>
                </a:lnTo>
                <a:lnTo>
                  <a:pt x="1784665" y="1034733"/>
                </a:lnTo>
                <a:lnTo>
                  <a:pt x="1786254" y="1037908"/>
                </a:lnTo>
                <a:lnTo>
                  <a:pt x="1787207" y="1040448"/>
                </a:lnTo>
                <a:lnTo>
                  <a:pt x="1788160" y="1045845"/>
                </a:lnTo>
                <a:lnTo>
                  <a:pt x="1788478" y="1053783"/>
                </a:lnTo>
                <a:lnTo>
                  <a:pt x="1789113" y="1076643"/>
                </a:lnTo>
                <a:lnTo>
                  <a:pt x="1789113" y="1107440"/>
                </a:lnTo>
                <a:lnTo>
                  <a:pt x="1788478" y="1144588"/>
                </a:lnTo>
                <a:lnTo>
                  <a:pt x="1787525" y="1187133"/>
                </a:lnTo>
                <a:lnTo>
                  <a:pt x="1786254" y="1233488"/>
                </a:lnTo>
                <a:lnTo>
                  <a:pt x="1784347" y="1282383"/>
                </a:lnTo>
                <a:lnTo>
                  <a:pt x="1782123" y="1331913"/>
                </a:lnTo>
                <a:lnTo>
                  <a:pt x="1672507" y="1331913"/>
                </a:lnTo>
                <a:lnTo>
                  <a:pt x="1674096" y="1293813"/>
                </a:lnTo>
                <a:lnTo>
                  <a:pt x="1674732" y="1258253"/>
                </a:lnTo>
                <a:lnTo>
                  <a:pt x="1675685" y="1225550"/>
                </a:lnTo>
                <a:lnTo>
                  <a:pt x="1676002" y="1197293"/>
                </a:lnTo>
                <a:lnTo>
                  <a:pt x="1675685" y="1174115"/>
                </a:lnTo>
                <a:lnTo>
                  <a:pt x="1674732" y="1156970"/>
                </a:lnTo>
                <a:lnTo>
                  <a:pt x="1674096" y="1150938"/>
                </a:lnTo>
                <a:lnTo>
                  <a:pt x="1673143" y="1147445"/>
                </a:lnTo>
                <a:lnTo>
                  <a:pt x="1672825" y="1145858"/>
                </a:lnTo>
                <a:lnTo>
                  <a:pt x="1672507" y="1144905"/>
                </a:lnTo>
                <a:lnTo>
                  <a:pt x="1672190" y="1144905"/>
                </a:lnTo>
                <a:lnTo>
                  <a:pt x="1671237" y="1145540"/>
                </a:lnTo>
                <a:lnTo>
                  <a:pt x="1669648" y="1147445"/>
                </a:lnTo>
                <a:lnTo>
                  <a:pt x="1668059" y="1149668"/>
                </a:lnTo>
                <a:lnTo>
                  <a:pt x="1666471" y="1151890"/>
                </a:lnTo>
                <a:lnTo>
                  <a:pt x="1654079" y="1331913"/>
                </a:lnTo>
                <a:lnTo>
                  <a:pt x="1602608" y="1331913"/>
                </a:lnTo>
                <a:lnTo>
                  <a:pt x="1602290" y="1283335"/>
                </a:lnTo>
                <a:lnTo>
                  <a:pt x="1598477" y="1283653"/>
                </a:lnTo>
                <a:lnTo>
                  <a:pt x="1586721" y="1284605"/>
                </a:lnTo>
                <a:lnTo>
                  <a:pt x="1568293" y="1285240"/>
                </a:lnTo>
                <a:lnTo>
                  <a:pt x="1556537" y="1285558"/>
                </a:lnTo>
                <a:lnTo>
                  <a:pt x="1543828" y="1285558"/>
                </a:lnTo>
                <a:lnTo>
                  <a:pt x="1529213" y="1285240"/>
                </a:lnTo>
                <a:lnTo>
                  <a:pt x="1513009" y="1284605"/>
                </a:lnTo>
                <a:lnTo>
                  <a:pt x="1496169" y="1283653"/>
                </a:lnTo>
                <a:lnTo>
                  <a:pt x="1477741" y="1282383"/>
                </a:lnTo>
                <a:lnTo>
                  <a:pt x="1457724" y="1280478"/>
                </a:lnTo>
                <a:lnTo>
                  <a:pt x="1437390" y="1277620"/>
                </a:lnTo>
                <a:lnTo>
                  <a:pt x="1415467" y="1274763"/>
                </a:lnTo>
                <a:lnTo>
                  <a:pt x="1392908" y="1270953"/>
                </a:lnTo>
                <a:lnTo>
                  <a:pt x="1381787" y="1268730"/>
                </a:lnTo>
                <a:lnTo>
                  <a:pt x="1370349" y="1266508"/>
                </a:lnTo>
                <a:lnTo>
                  <a:pt x="1359547" y="1263968"/>
                </a:lnTo>
                <a:lnTo>
                  <a:pt x="1348426" y="1261110"/>
                </a:lnTo>
                <a:lnTo>
                  <a:pt x="1328092" y="1254760"/>
                </a:lnTo>
                <a:lnTo>
                  <a:pt x="1308710" y="1248410"/>
                </a:lnTo>
                <a:lnTo>
                  <a:pt x="1290282" y="1241743"/>
                </a:lnTo>
                <a:lnTo>
                  <a:pt x="1273443" y="1234440"/>
                </a:lnTo>
                <a:lnTo>
                  <a:pt x="1257556" y="1227455"/>
                </a:lnTo>
                <a:lnTo>
                  <a:pt x="1243259" y="1220153"/>
                </a:lnTo>
                <a:lnTo>
                  <a:pt x="1229914" y="1213485"/>
                </a:lnTo>
                <a:lnTo>
                  <a:pt x="1218794" y="1207135"/>
                </a:lnTo>
                <a:lnTo>
                  <a:pt x="1208626" y="1201103"/>
                </a:lnTo>
                <a:lnTo>
                  <a:pt x="1200366" y="1196340"/>
                </a:lnTo>
                <a:lnTo>
                  <a:pt x="1189245" y="1188720"/>
                </a:lnTo>
                <a:lnTo>
                  <a:pt x="1185115" y="1186180"/>
                </a:lnTo>
                <a:lnTo>
                  <a:pt x="1204814" y="1331913"/>
                </a:lnTo>
                <a:lnTo>
                  <a:pt x="1152071" y="1331913"/>
                </a:lnTo>
                <a:lnTo>
                  <a:pt x="1149529" y="1296670"/>
                </a:lnTo>
                <a:lnTo>
                  <a:pt x="1143810" y="1297305"/>
                </a:lnTo>
                <a:lnTo>
                  <a:pt x="1135549" y="1299210"/>
                </a:lnTo>
                <a:lnTo>
                  <a:pt x="1112355" y="1303655"/>
                </a:lnTo>
                <a:lnTo>
                  <a:pt x="1082489" y="1309688"/>
                </a:lnTo>
                <a:lnTo>
                  <a:pt x="1066285" y="1313180"/>
                </a:lnTo>
                <a:lnTo>
                  <a:pt x="1049445" y="1316038"/>
                </a:lnTo>
                <a:lnTo>
                  <a:pt x="1032606" y="1318895"/>
                </a:lnTo>
                <a:lnTo>
                  <a:pt x="1015766" y="1321118"/>
                </a:lnTo>
                <a:lnTo>
                  <a:pt x="999880" y="1322388"/>
                </a:lnTo>
                <a:lnTo>
                  <a:pt x="984629" y="1323658"/>
                </a:lnTo>
                <a:lnTo>
                  <a:pt x="977639" y="1323658"/>
                </a:lnTo>
                <a:lnTo>
                  <a:pt x="970649" y="1323658"/>
                </a:lnTo>
                <a:lnTo>
                  <a:pt x="964295" y="1323340"/>
                </a:lnTo>
                <a:lnTo>
                  <a:pt x="958575" y="1323023"/>
                </a:lnTo>
                <a:lnTo>
                  <a:pt x="953174" y="1322070"/>
                </a:lnTo>
                <a:lnTo>
                  <a:pt x="948090" y="1320483"/>
                </a:lnTo>
                <a:lnTo>
                  <a:pt x="943960" y="1319213"/>
                </a:lnTo>
                <a:lnTo>
                  <a:pt x="940783" y="1317625"/>
                </a:lnTo>
                <a:lnTo>
                  <a:pt x="934746" y="1305560"/>
                </a:lnTo>
                <a:lnTo>
                  <a:pt x="928709" y="1295083"/>
                </a:lnTo>
                <a:lnTo>
                  <a:pt x="917271" y="1275398"/>
                </a:lnTo>
                <a:lnTo>
                  <a:pt x="912505" y="1266508"/>
                </a:lnTo>
                <a:lnTo>
                  <a:pt x="908057" y="1257935"/>
                </a:lnTo>
                <a:lnTo>
                  <a:pt x="904244" y="1249680"/>
                </a:lnTo>
                <a:lnTo>
                  <a:pt x="902338" y="1244918"/>
                </a:lnTo>
                <a:lnTo>
                  <a:pt x="901067" y="1240790"/>
                </a:lnTo>
                <a:lnTo>
                  <a:pt x="900114" y="1236663"/>
                </a:lnTo>
                <a:lnTo>
                  <a:pt x="899161" y="1232535"/>
                </a:lnTo>
                <a:lnTo>
                  <a:pt x="898843" y="1228408"/>
                </a:lnTo>
                <a:lnTo>
                  <a:pt x="898525" y="1223963"/>
                </a:lnTo>
                <a:lnTo>
                  <a:pt x="898843" y="1219835"/>
                </a:lnTo>
                <a:lnTo>
                  <a:pt x="899161" y="1215390"/>
                </a:lnTo>
                <a:lnTo>
                  <a:pt x="900431" y="1210628"/>
                </a:lnTo>
                <a:lnTo>
                  <a:pt x="901385" y="1205865"/>
                </a:lnTo>
                <a:lnTo>
                  <a:pt x="903291" y="1201103"/>
                </a:lnTo>
                <a:lnTo>
                  <a:pt x="905197" y="1195705"/>
                </a:lnTo>
                <a:lnTo>
                  <a:pt x="908057" y="1190943"/>
                </a:lnTo>
                <a:lnTo>
                  <a:pt x="910916" y="1185228"/>
                </a:lnTo>
                <a:lnTo>
                  <a:pt x="914729" y="1179513"/>
                </a:lnTo>
                <a:lnTo>
                  <a:pt x="918542" y="1173480"/>
                </a:lnTo>
                <a:lnTo>
                  <a:pt x="922990" y="1167765"/>
                </a:lnTo>
                <a:lnTo>
                  <a:pt x="928391" y="1161098"/>
                </a:lnTo>
                <a:lnTo>
                  <a:pt x="939512" y="1146810"/>
                </a:lnTo>
                <a:lnTo>
                  <a:pt x="949361" y="1133793"/>
                </a:lnTo>
                <a:lnTo>
                  <a:pt x="967154" y="1109345"/>
                </a:lnTo>
                <a:lnTo>
                  <a:pt x="976050" y="1096963"/>
                </a:lnTo>
                <a:lnTo>
                  <a:pt x="985900" y="1084580"/>
                </a:lnTo>
                <a:lnTo>
                  <a:pt x="997338" y="1070928"/>
                </a:lnTo>
                <a:lnTo>
                  <a:pt x="1004328" y="1063943"/>
                </a:lnTo>
                <a:lnTo>
                  <a:pt x="1011318" y="1056323"/>
                </a:lnTo>
                <a:lnTo>
                  <a:pt x="1017673" y="1045528"/>
                </a:lnTo>
                <a:lnTo>
                  <a:pt x="1024663" y="1035368"/>
                </a:lnTo>
                <a:lnTo>
                  <a:pt x="1031335" y="1025525"/>
                </a:lnTo>
                <a:lnTo>
                  <a:pt x="1038007" y="1016318"/>
                </a:lnTo>
                <a:lnTo>
                  <a:pt x="1044997" y="1008063"/>
                </a:lnTo>
                <a:lnTo>
                  <a:pt x="1051669" y="1000443"/>
                </a:lnTo>
                <a:lnTo>
                  <a:pt x="1058659" y="993141"/>
                </a:lnTo>
                <a:lnTo>
                  <a:pt x="1065967" y="986473"/>
                </a:lnTo>
                <a:lnTo>
                  <a:pt x="1073593" y="980123"/>
                </a:lnTo>
                <a:lnTo>
                  <a:pt x="1080583" y="974091"/>
                </a:lnTo>
                <a:lnTo>
                  <a:pt x="1088208" y="968693"/>
                </a:lnTo>
                <a:lnTo>
                  <a:pt x="1096151" y="963931"/>
                </a:lnTo>
                <a:lnTo>
                  <a:pt x="1104094" y="959168"/>
                </a:lnTo>
                <a:lnTo>
                  <a:pt x="1111720" y="954723"/>
                </a:lnTo>
                <a:lnTo>
                  <a:pt x="1119663" y="950913"/>
                </a:lnTo>
                <a:lnTo>
                  <a:pt x="1127924" y="947738"/>
                </a:lnTo>
                <a:lnTo>
                  <a:pt x="1136185" y="944246"/>
                </a:lnTo>
                <a:lnTo>
                  <a:pt x="1145081" y="941388"/>
                </a:lnTo>
                <a:lnTo>
                  <a:pt x="1153660" y="938531"/>
                </a:lnTo>
                <a:lnTo>
                  <a:pt x="1162238" y="935991"/>
                </a:lnTo>
                <a:lnTo>
                  <a:pt x="1171452" y="933768"/>
                </a:lnTo>
                <a:lnTo>
                  <a:pt x="1180349" y="931863"/>
                </a:lnTo>
                <a:lnTo>
                  <a:pt x="1199412" y="928053"/>
                </a:lnTo>
                <a:lnTo>
                  <a:pt x="1218794" y="924561"/>
                </a:lnTo>
                <a:lnTo>
                  <a:pt x="1239128" y="921703"/>
                </a:lnTo>
                <a:lnTo>
                  <a:pt x="1282021" y="915988"/>
                </a:lnTo>
                <a:lnTo>
                  <a:pt x="1284881" y="915671"/>
                </a:lnTo>
                <a:lnTo>
                  <a:pt x="1287740" y="915671"/>
                </a:lnTo>
                <a:lnTo>
                  <a:pt x="1292824" y="915671"/>
                </a:lnTo>
                <a:lnTo>
                  <a:pt x="1366537" y="1187768"/>
                </a:lnTo>
                <a:lnTo>
                  <a:pt x="1368125" y="1176973"/>
                </a:lnTo>
                <a:lnTo>
                  <a:pt x="1393226" y="990283"/>
                </a:lnTo>
                <a:lnTo>
                  <a:pt x="1386236" y="972186"/>
                </a:lnTo>
                <a:lnTo>
                  <a:pt x="1400216" y="947738"/>
                </a:lnTo>
                <a:lnTo>
                  <a:pt x="1432306" y="947421"/>
                </a:lnTo>
                <a:lnTo>
                  <a:pt x="1445968" y="972186"/>
                </a:lnTo>
                <a:lnTo>
                  <a:pt x="1439614" y="993776"/>
                </a:lnTo>
                <a:lnTo>
                  <a:pt x="1462490" y="1190943"/>
                </a:lnTo>
                <a:lnTo>
                  <a:pt x="1522858" y="924243"/>
                </a:lnTo>
                <a:lnTo>
                  <a:pt x="1529530" y="921386"/>
                </a:lnTo>
                <a:lnTo>
                  <a:pt x="1534932" y="918846"/>
                </a:lnTo>
                <a:lnTo>
                  <a:pt x="1537791" y="916940"/>
                </a:lnTo>
                <a:lnTo>
                  <a:pt x="1538427" y="915988"/>
                </a:lnTo>
                <a:lnTo>
                  <a:pt x="1549865" y="915036"/>
                </a:lnTo>
                <a:lnTo>
                  <a:pt x="1560668" y="914401"/>
                </a:lnTo>
                <a:close/>
                <a:moveTo>
                  <a:pt x="170497" y="661035"/>
                </a:moveTo>
                <a:lnTo>
                  <a:pt x="168576" y="681657"/>
                </a:lnTo>
                <a:lnTo>
                  <a:pt x="168275" y="683619"/>
                </a:lnTo>
                <a:lnTo>
                  <a:pt x="167640" y="691889"/>
                </a:lnTo>
                <a:lnTo>
                  <a:pt x="167640" y="695282"/>
                </a:lnTo>
                <a:lnTo>
                  <a:pt x="167322" y="700477"/>
                </a:lnTo>
                <a:lnTo>
                  <a:pt x="167640" y="700795"/>
                </a:lnTo>
                <a:lnTo>
                  <a:pt x="167640" y="695282"/>
                </a:lnTo>
                <a:lnTo>
                  <a:pt x="168275" y="684891"/>
                </a:lnTo>
                <a:lnTo>
                  <a:pt x="168576" y="681657"/>
                </a:lnTo>
                <a:lnTo>
                  <a:pt x="169545" y="675349"/>
                </a:lnTo>
                <a:lnTo>
                  <a:pt x="170497" y="668033"/>
                </a:lnTo>
                <a:lnTo>
                  <a:pt x="170497" y="664534"/>
                </a:lnTo>
                <a:lnTo>
                  <a:pt x="170497" y="661035"/>
                </a:lnTo>
                <a:close/>
                <a:moveTo>
                  <a:pt x="2571454" y="661035"/>
                </a:moveTo>
                <a:lnTo>
                  <a:pt x="2571454" y="664534"/>
                </a:lnTo>
                <a:lnTo>
                  <a:pt x="2571137" y="668033"/>
                </a:lnTo>
                <a:lnTo>
                  <a:pt x="2572406" y="675349"/>
                </a:lnTo>
                <a:lnTo>
                  <a:pt x="2573358" y="683619"/>
                </a:lnTo>
                <a:lnTo>
                  <a:pt x="2573992" y="691889"/>
                </a:lnTo>
                <a:lnTo>
                  <a:pt x="2574310" y="700795"/>
                </a:lnTo>
                <a:lnTo>
                  <a:pt x="2574627" y="700477"/>
                </a:lnTo>
                <a:lnTo>
                  <a:pt x="2573675" y="684891"/>
                </a:lnTo>
                <a:lnTo>
                  <a:pt x="2571454" y="661035"/>
                </a:lnTo>
                <a:close/>
                <a:moveTo>
                  <a:pt x="197485" y="574519"/>
                </a:moveTo>
                <a:lnTo>
                  <a:pt x="195897" y="575155"/>
                </a:lnTo>
                <a:lnTo>
                  <a:pt x="194310" y="576109"/>
                </a:lnTo>
                <a:lnTo>
                  <a:pt x="192405" y="577381"/>
                </a:lnTo>
                <a:lnTo>
                  <a:pt x="190817" y="579290"/>
                </a:lnTo>
                <a:lnTo>
                  <a:pt x="189230" y="581198"/>
                </a:lnTo>
                <a:lnTo>
                  <a:pt x="186690" y="585969"/>
                </a:lnTo>
                <a:lnTo>
                  <a:pt x="189865" y="582789"/>
                </a:lnTo>
                <a:lnTo>
                  <a:pt x="192722" y="579608"/>
                </a:lnTo>
                <a:lnTo>
                  <a:pt x="195897" y="576745"/>
                </a:lnTo>
                <a:lnTo>
                  <a:pt x="199390" y="574519"/>
                </a:lnTo>
                <a:lnTo>
                  <a:pt x="197485" y="574519"/>
                </a:lnTo>
                <a:close/>
                <a:moveTo>
                  <a:pt x="2542584" y="574518"/>
                </a:moveTo>
                <a:lnTo>
                  <a:pt x="2545757" y="576745"/>
                </a:lnTo>
                <a:lnTo>
                  <a:pt x="2549247" y="579608"/>
                </a:lnTo>
                <a:lnTo>
                  <a:pt x="2552102" y="582788"/>
                </a:lnTo>
                <a:lnTo>
                  <a:pt x="2555274" y="585969"/>
                </a:lnTo>
                <a:lnTo>
                  <a:pt x="2552102" y="581198"/>
                </a:lnTo>
                <a:lnTo>
                  <a:pt x="2550833" y="579290"/>
                </a:lnTo>
                <a:lnTo>
                  <a:pt x="2549247" y="577381"/>
                </a:lnTo>
                <a:lnTo>
                  <a:pt x="2547660" y="576109"/>
                </a:lnTo>
                <a:lnTo>
                  <a:pt x="2545757" y="575155"/>
                </a:lnTo>
                <a:lnTo>
                  <a:pt x="2544488" y="574518"/>
                </a:lnTo>
                <a:lnTo>
                  <a:pt x="2542584" y="574518"/>
                </a:lnTo>
                <a:close/>
                <a:moveTo>
                  <a:pt x="331470" y="485775"/>
                </a:moveTo>
                <a:lnTo>
                  <a:pt x="347662" y="485775"/>
                </a:lnTo>
                <a:lnTo>
                  <a:pt x="363537" y="486729"/>
                </a:lnTo>
                <a:lnTo>
                  <a:pt x="378460" y="488638"/>
                </a:lnTo>
                <a:lnTo>
                  <a:pt x="393700" y="490864"/>
                </a:lnTo>
                <a:lnTo>
                  <a:pt x="407988" y="493409"/>
                </a:lnTo>
                <a:lnTo>
                  <a:pt x="421323" y="497226"/>
                </a:lnTo>
                <a:lnTo>
                  <a:pt x="434658" y="501043"/>
                </a:lnTo>
                <a:lnTo>
                  <a:pt x="447040" y="505178"/>
                </a:lnTo>
                <a:lnTo>
                  <a:pt x="459105" y="509631"/>
                </a:lnTo>
                <a:lnTo>
                  <a:pt x="470535" y="514402"/>
                </a:lnTo>
                <a:lnTo>
                  <a:pt x="481013" y="519491"/>
                </a:lnTo>
                <a:lnTo>
                  <a:pt x="491173" y="524580"/>
                </a:lnTo>
                <a:lnTo>
                  <a:pt x="500698" y="529670"/>
                </a:lnTo>
                <a:lnTo>
                  <a:pt x="509270" y="534759"/>
                </a:lnTo>
                <a:lnTo>
                  <a:pt x="517208" y="539848"/>
                </a:lnTo>
                <a:lnTo>
                  <a:pt x="524510" y="544301"/>
                </a:lnTo>
                <a:lnTo>
                  <a:pt x="536575" y="552889"/>
                </a:lnTo>
                <a:lnTo>
                  <a:pt x="545465" y="559569"/>
                </a:lnTo>
                <a:lnTo>
                  <a:pt x="550863" y="564340"/>
                </a:lnTo>
                <a:lnTo>
                  <a:pt x="552450" y="565612"/>
                </a:lnTo>
                <a:lnTo>
                  <a:pt x="550863" y="569747"/>
                </a:lnTo>
                <a:lnTo>
                  <a:pt x="548005" y="574837"/>
                </a:lnTo>
                <a:lnTo>
                  <a:pt x="544195" y="581198"/>
                </a:lnTo>
                <a:lnTo>
                  <a:pt x="539750" y="587878"/>
                </a:lnTo>
                <a:lnTo>
                  <a:pt x="534035" y="595512"/>
                </a:lnTo>
                <a:lnTo>
                  <a:pt x="530860" y="599647"/>
                </a:lnTo>
                <a:lnTo>
                  <a:pt x="527050" y="603463"/>
                </a:lnTo>
                <a:lnTo>
                  <a:pt x="523240" y="607280"/>
                </a:lnTo>
                <a:lnTo>
                  <a:pt x="518795" y="610779"/>
                </a:lnTo>
                <a:lnTo>
                  <a:pt x="514350" y="614278"/>
                </a:lnTo>
                <a:lnTo>
                  <a:pt x="509588" y="617777"/>
                </a:lnTo>
                <a:lnTo>
                  <a:pt x="504508" y="620640"/>
                </a:lnTo>
                <a:lnTo>
                  <a:pt x="498793" y="623502"/>
                </a:lnTo>
                <a:lnTo>
                  <a:pt x="493078" y="626047"/>
                </a:lnTo>
                <a:lnTo>
                  <a:pt x="487045" y="627955"/>
                </a:lnTo>
                <a:lnTo>
                  <a:pt x="480695" y="629228"/>
                </a:lnTo>
                <a:lnTo>
                  <a:pt x="474028" y="630500"/>
                </a:lnTo>
                <a:lnTo>
                  <a:pt x="466725" y="630818"/>
                </a:lnTo>
                <a:lnTo>
                  <a:pt x="459423" y="630818"/>
                </a:lnTo>
                <a:lnTo>
                  <a:pt x="451803" y="630182"/>
                </a:lnTo>
                <a:lnTo>
                  <a:pt x="443548" y="628910"/>
                </a:lnTo>
                <a:lnTo>
                  <a:pt x="434975" y="626683"/>
                </a:lnTo>
                <a:lnTo>
                  <a:pt x="426403" y="624139"/>
                </a:lnTo>
                <a:lnTo>
                  <a:pt x="417195" y="620322"/>
                </a:lnTo>
                <a:lnTo>
                  <a:pt x="407353" y="615869"/>
                </a:lnTo>
                <a:lnTo>
                  <a:pt x="396557" y="610461"/>
                </a:lnTo>
                <a:lnTo>
                  <a:pt x="385127" y="605690"/>
                </a:lnTo>
                <a:lnTo>
                  <a:pt x="408305" y="616823"/>
                </a:lnTo>
                <a:lnTo>
                  <a:pt x="430848" y="627955"/>
                </a:lnTo>
                <a:lnTo>
                  <a:pt x="441643" y="632727"/>
                </a:lnTo>
                <a:lnTo>
                  <a:pt x="452120" y="637180"/>
                </a:lnTo>
                <a:lnTo>
                  <a:pt x="462280" y="641315"/>
                </a:lnTo>
                <a:lnTo>
                  <a:pt x="472440" y="645132"/>
                </a:lnTo>
                <a:lnTo>
                  <a:pt x="481965" y="648312"/>
                </a:lnTo>
                <a:lnTo>
                  <a:pt x="491173" y="650539"/>
                </a:lnTo>
                <a:lnTo>
                  <a:pt x="500063" y="652129"/>
                </a:lnTo>
                <a:lnTo>
                  <a:pt x="504190" y="652447"/>
                </a:lnTo>
                <a:lnTo>
                  <a:pt x="508318" y="652447"/>
                </a:lnTo>
                <a:lnTo>
                  <a:pt x="512128" y="652447"/>
                </a:lnTo>
                <a:lnTo>
                  <a:pt x="515620" y="652129"/>
                </a:lnTo>
                <a:lnTo>
                  <a:pt x="519430" y="651493"/>
                </a:lnTo>
                <a:lnTo>
                  <a:pt x="522923" y="650539"/>
                </a:lnTo>
                <a:lnTo>
                  <a:pt x="526415" y="649267"/>
                </a:lnTo>
                <a:lnTo>
                  <a:pt x="529590" y="647676"/>
                </a:lnTo>
                <a:lnTo>
                  <a:pt x="532765" y="646086"/>
                </a:lnTo>
                <a:lnTo>
                  <a:pt x="535623" y="643541"/>
                </a:lnTo>
                <a:lnTo>
                  <a:pt x="536893" y="651493"/>
                </a:lnTo>
                <a:lnTo>
                  <a:pt x="537210" y="659127"/>
                </a:lnTo>
                <a:lnTo>
                  <a:pt x="537845" y="673440"/>
                </a:lnTo>
                <a:lnTo>
                  <a:pt x="537845" y="687118"/>
                </a:lnTo>
                <a:lnTo>
                  <a:pt x="537210" y="700159"/>
                </a:lnTo>
                <a:lnTo>
                  <a:pt x="538163" y="699205"/>
                </a:lnTo>
                <a:lnTo>
                  <a:pt x="539433" y="697932"/>
                </a:lnTo>
                <a:lnTo>
                  <a:pt x="540703" y="697296"/>
                </a:lnTo>
                <a:lnTo>
                  <a:pt x="541973" y="696660"/>
                </a:lnTo>
                <a:lnTo>
                  <a:pt x="542925" y="697296"/>
                </a:lnTo>
                <a:lnTo>
                  <a:pt x="543243" y="698251"/>
                </a:lnTo>
                <a:lnTo>
                  <a:pt x="543878" y="699841"/>
                </a:lnTo>
                <a:lnTo>
                  <a:pt x="543878" y="702067"/>
                </a:lnTo>
                <a:lnTo>
                  <a:pt x="544195" y="708429"/>
                </a:lnTo>
                <a:lnTo>
                  <a:pt x="544195" y="716063"/>
                </a:lnTo>
                <a:lnTo>
                  <a:pt x="543878" y="725287"/>
                </a:lnTo>
                <a:lnTo>
                  <a:pt x="542925" y="735466"/>
                </a:lnTo>
                <a:lnTo>
                  <a:pt x="540703" y="757413"/>
                </a:lnTo>
                <a:lnTo>
                  <a:pt x="537528" y="779042"/>
                </a:lnTo>
                <a:lnTo>
                  <a:pt x="534670" y="796536"/>
                </a:lnTo>
                <a:lnTo>
                  <a:pt x="533083" y="802898"/>
                </a:lnTo>
                <a:lnTo>
                  <a:pt x="531813" y="807669"/>
                </a:lnTo>
                <a:lnTo>
                  <a:pt x="531178" y="808623"/>
                </a:lnTo>
                <a:lnTo>
                  <a:pt x="530860" y="809577"/>
                </a:lnTo>
                <a:lnTo>
                  <a:pt x="530543" y="809577"/>
                </a:lnTo>
                <a:lnTo>
                  <a:pt x="529908" y="808623"/>
                </a:lnTo>
                <a:lnTo>
                  <a:pt x="528638" y="820392"/>
                </a:lnTo>
                <a:lnTo>
                  <a:pt x="526733" y="831525"/>
                </a:lnTo>
                <a:lnTo>
                  <a:pt x="524510" y="842657"/>
                </a:lnTo>
                <a:lnTo>
                  <a:pt x="521335" y="853154"/>
                </a:lnTo>
                <a:lnTo>
                  <a:pt x="518478" y="863650"/>
                </a:lnTo>
                <a:lnTo>
                  <a:pt x="514985" y="873829"/>
                </a:lnTo>
                <a:lnTo>
                  <a:pt x="510858" y="883689"/>
                </a:lnTo>
                <a:lnTo>
                  <a:pt x="506730" y="892913"/>
                </a:lnTo>
                <a:lnTo>
                  <a:pt x="502285" y="902138"/>
                </a:lnTo>
                <a:lnTo>
                  <a:pt x="497205" y="911044"/>
                </a:lnTo>
                <a:lnTo>
                  <a:pt x="492443" y="919314"/>
                </a:lnTo>
                <a:lnTo>
                  <a:pt x="486728" y="927584"/>
                </a:lnTo>
                <a:lnTo>
                  <a:pt x="481013" y="935536"/>
                </a:lnTo>
                <a:lnTo>
                  <a:pt x="475615" y="943170"/>
                </a:lnTo>
                <a:lnTo>
                  <a:pt x="469583" y="950167"/>
                </a:lnTo>
                <a:lnTo>
                  <a:pt x="463550" y="957165"/>
                </a:lnTo>
                <a:lnTo>
                  <a:pt x="457200" y="963209"/>
                </a:lnTo>
                <a:lnTo>
                  <a:pt x="450850" y="969252"/>
                </a:lnTo>
                <a:lnTo>
                  <a:pt x="443865" y="974659"/>
                </a:lnTo>
                <a:lnTo>
                  <a:pt x="437198" y="980067"/>
                </a:lnTo>
                <a:lnTo>
                  <a:pt x="430530" y="984838"/>
                </a:lnTo>
                <a:lnTo>
                  <a:pt x="423545" y="989609"/>
                </a:lnTo>
                <a:lnTo>
                  <a:pt x="416878" y="993744"/>
                </a:lnTo>
                <a:lnTo>
                  <a:pt x="410210" y="997243"/>
                </a:lnTo>
                <a:lnTo>
                  <a:pt x="402908" y="1000742"/>
                </a:lnTo>
                <a:lnTo>
                  <a:pt x="396240" y="1003286"/>
                </a:lnTo>
                <a:lnTo>
                  <a:pt x="389255" y="1006149"/>
                </a:lnTo>
                <a:lnTo>
                  <a:pt x="382587" y="1008057"/>
                </a:lnTo>
                <a:lnTo>
                  <a:pt x="375920" y="1009330"/>
                </a:lnTo>
                <a:lnTo>
                  <a:pt x="369252" y="1010602"/>
                </a:lnTo>
                <a:lnTo>
                  <a:pt x="362585" y="1011238"/>
                </a:lnTo>
                <a:lnTo>
                  <a:pt x="356235" y="1011238"/>
                </a:lnTo>
                <a:lnTo>
                  <a:pt x="351155" y="1011238"/>
                </a:lnTo>
                <a:lnTo>
                  <a:pt x="345440" y="1010602"/>
                </a:lnTo>
                <a:lnTo>
                  <a:pt x="339725" y="1009330"/>
                </a:lnTo>
                <a:lnTo>
                  <a:pt x="334010" y="1007421"/>
                </a:lnTo>
                <a:lnTo>
                  <a:pt x="327977" y="1005831"/>
                </a:lnTo>
                <a:lnTo>
                  <a:pt x="321945" y="1002968"/>
                </a:lnTo>
                <a:lnTo>
                  <a:pt x="315595" y="1000105"/>
                </a:lnTo>
                <a:lnTo>
                  <a:pt x="309245" y="996607"/>
                </a:lnTo>
                <a:lnTo>
                  <a:pt x="302895" y="992790"/>
                </a:lnTo>
                <a:lnTo>
                  <a:pt x="296227" y="988655"/>
                </a:lnTo>
                <a:lnTo>
                  <a:pt x="289877" y="984202"/>
                </a:lnTo>
                <a:lnTo>
                  <a:pt x="282892" y="979430"/>
                </a:lnTo>
                <a:lnTo>
                  <a:pt x="276542" y="974023"/>
                </a:lnTo>
                <a:lnTo>
                  <a:pt x="269875" y="968298"/>
                </a:lnTo>
                <a:lnTo>
                  <a:pt x="263207" y="962254"/>
                </a:lnTo>
                <a:lnTo>
                  <a:pt x="256540" y="955893"/>
                </a:lnTo>
                <a:lnTo>
                  <a:pt x="250190" y="949213"/>
                </a:lnTo>
                <a:lnTo>
                  <a:pt x="243840" y="941897"/>
                </a:lnTo>
                <a:lnTo>
                  <a:pt x="237490" y="934900"/>
                </a:lnTo>
                <a:lnTo>
                  <a:pt x="231457" y="927266"/>
                </a:lnTo>
                <a:lnTo>
                  <a:pt x="225425" y="919314"/>
                </a:lnTo>
                <a:lnTo>
                  <a:pt x="219710" y="911044"/>
                </a:lnTo>
                <a:lnTo>
                  <a:pt x="214312" y="902774"/>
                </a:lnTo>
                <a:lnTo>
                  <a:pt x="208915" y="893868"/>
                </a:lnTo>
                <a:lnTo>
                  <a:pt x="203517" y="885280"/>
                </a:lnTo>
                <a:lnTo>
                  <a:pt x="198755" y="875737"/>
                </a:lnTo>
                <a:lnTo>
                  <a:pt x="194310" y="866195"/>
                </a:lnTo>
                <a:lnTo>
                  <a:pt x="190182" y="856971"/>
                </a:lnTo>
                <a:lnTo>
                  <a:pt x="186055" y="846792"/>
                </a:lnTo>
                <a:lnTo>
                  <a:pt x="182245" y="836932"/>
                </a:lnTo>
                <a:lnTo>
                  <a:pt x="179070" y="826754"/>
                </a:lnTo>
                <a:lnTo>
                  <a:pt x="176212" y="816257"/>
                </a:lnTo>
                <a:lnTo>
                  <a:pt x="173990" y="822937"/>
                </a:lnTo>
                <a:lnTo>
                  <a:pt x="172402" y="826117"/>
                </a:lnTo>
                <a:lnTo>
                  <a:pt x="171450" y="828344"/>
                </a:lnTo>
                <a:lnTo>
                  <a:pt x="169862" y="830252"/>
                </a:lnTo>
                <a:lnTo>
                  <a:pt x="168275" y="831525"/>
                </a:lnTo>
                <a:lnTo>
                  <a:pt x="167322" y="832479"/>
                </a:lnTo>
                <a:lnTo>
                  <a:pt x="165417" y="832797"/>
                </a:lnTo>
                <a:lnTo>
                  <a:pt x="163830" y="832479"/>
                </a:lnTo>
                <a:lnTo>
                  <a:pt x="162242" y="831207"/>
                </a:lnTo>
                <a:lnTo>
                  <a:pt x="160655" y="829616"/>
                </a:lnTo>
                <a:lnTo>
                  <a:pt x="159385" y="827390"/>
                </a:lnTo>
                <a:lnTo>
                  <a:pt x="157797" y="824845"/>
                </a:lnTo>
                <a:lnTo>
                  <a:pt x="156210" y="821346"/>
                </a:lnTo>
                <a:lnTo>
                  <a:pt x="153987" y="813076"/>
                </a:lnTo>
                <a:lnTo>
                  <a:pt x="152082" y="803534"/>
                </a:lnTo>
                <a:lnTo>
                  <a:pt x="150495" y="792083"/>
                </a:lnTo>
                <a:lnTo>
                  <a:pt x="149542" y="779678"/>
                </a:lnTo>
                <a:lnTo>
                  <a:pt x="149225" y="766637"/>
                </a:lnTo>
                <a:lnTo>
                  <a:pt x="149542" y="753914"/>
                </a:lnTo>
                <a:lnTo>
                  <a:pt x="150177" y="742781"/>
                </a:lnTo>
                <a:lnTo>
                  <a:pt x="151765" y="732285"/>
                </a:lnTo>
                <a:lnTo>
                  <a:pt x="153352" y="722742"/>
                </a:lnTo>
                <a:lnTo>
                  <a:pt x="155257" y="714790"/>
                </a:lnTo>
                <a:lnTo>
                  <a:pt x="157797" y="708429"/>
                </a:lnTo>
                <a:lnTo>
                  <a:pt x="159067" y="705884"/>
                </a:lnTo>
                <a:lnTo>
                  <a:pt x="160337" y="703976"/>
                </a:lnTo>
                <a:lnTo>
                  <a:pt x="161607" y="702067"/>
                </a:lnTo>
                <a:lnTo>
                  <a:pt x="163195" y="700795"/>
                </a:lnTo>
                <a:lnTo>
                  <a:pt x="158432" y="696024"/>
                </a:lnTo>
                <a:lnTo>
                  <a:pt x="154622" y="690617"/>
                </a:lnTo>
                <a:lnTo>
                  <a:pt x="151447" y="685209"/>
                </a:lnTo>
                <a:lnTo>
                  <a:pt x="148907" y="679166"/>
                </a:lnTo>
                <a:lnTo>
                  <a:pt x="147002" y="672804"/>
                </a:lnTo>
                <a:lnTo>
                  <a:pt x="145097" y="666443"/>
                </a:lnTo>
                <a:lnTo>
                  <a:pt x="143827" y="659763"/>
                </a:lnTo>
                <a:lnTo>
                  <a:pt x="143192" y="653083"/>
                </a:lnTo>
                <a:lnTo>
                  <a:pt x="142875" y="646086"/>
                </a:lnTo>
                <a:lnTo>
                  <a:pt x="142875" y="639088"/>
                </a:lnTo>
                <a:lnTo>
                  <a:pt x="143510" y="632090"/>
                </a:lnTo>
                <a:lnTo>
                  <a:pt x="144145" y="624775"/>
                </a:lnTo>
                <a:lnTo>
                  <a:pt x="145415" y="617777"/>
                </a:lnTo>
                <a:lnTo>
                  <a:pt x="146367" y="610461"/>
                </a:lnTo>
                <a:lnTo>
                  <a:pt x="148272" y="603782"/>
                </a:lnTo>
                <a:lnTo>
                  <a:pt x="149860" y="596466"/>
                </a:lnTo>
                <a:lnTo>
                  <a:pt x="154305" y="583425"/>
                </a:lnTo>
                <a:lnTo>
                  <a:pt x="159385" y="570702"/>
                </a:lnTo>
                <a:lnTo>
                  <a:pt x="164465" y="558933"/>
                </a:lnTo>
                <a:lnTo>
                  <a:pt x="169862" y="548436"/>
                </a:lnTo>
                <a:lnTo>
                  <a:pt x="174942" y="539212"/>
                </a:lnTo>
                <a:lnTo>
                  <a:pt x="180022" y="532214"/>
                </a:lnTo>
                <a:lnTo>
                  <a:pt x="182562" y="529034"/>
                </a:lnTo>
                <a:lnTo>
                  <a:pt x="184467" y="526807"/>
                </a:lnTo>
                <a:lnTo>
                  <a:pt x="186690" y="525535"/>
                </a:lnTo>
                <a:lnTo>
                  <a:pt x="188277" y="524262"/>
                </a:lnTo>
                <a:lnTo>
                  <a:pt x="198120" y="519491"/>
                </a:lnTo>
                <a:lnTo>
                  <a:pt x="207327" y="514720"/>
                </a:lnTo>
                <a:lnTo>
                  <a:pt x="216852" y="510585"/>
                </a:lnTo>
                <a:lnTo>
                  <a:pt x="226377" y="507086"/>
                </a:lnTo>
                <a:lnTo>
                  <a:pt x="235267" y="503587"/>
                </a:lnTo>
                <a:lnTo>
                  <a:pt x="244792" y="500407"/>
                </a:lnTo>
                <a:lnTo>
                  <a:pt x="253682" y="497862"/>
                </a:lnTo>
                <a:lnTo>
                  <a:pt x="262572" y="495317"/>
                </a:lnTo>
                <a:lnTo>
                  <a:pt x="271780" y="493409"/>
                </a:lnTo>
                <a:lnTo>
                  <a:pt x="280352" y="491501"/>
                </a:lnTo>
                <a:lnTo>
                  <a:pt x="288925" y="489910"/>
                </a:lnTo>
                <a:lnTo>
                  <a:pt x="298132" y="488638"/>
                </a:lnTo>
                <a:lnTo>
                  <a:pt x="306387" y="487365"/>
                </a:lnTo>
                <a:lnTo>
                  <a:pt x="314960" y="486729"/>
                </a:lnTo>
                <a:lnTo>
                  <a:pt x="323215" y="486093"/>
                </a:lnTo>
                <a:lnTo>
                  <a:pt x="331470" y="485775"/>
                </a:lnTo>
                <a:close/>
                <a:moveTo>
                  <a:pt x="2394109" y="485775"/>
                </a:moveTo>
                <a:lnTo>
                  <a:pt x="2410607" y="485775"/>
                </a:lnTo>
                <a:lnTo>
                  <a:pt x="2418538" y="486093"/>
                </a:lnTo>
                <a:lnTo>
                  <a:pt x="2427104" y="486729"/>
                </a:lnTo>
                <a:lnTo>
                  <a:pt x="2435352" y="487365"/>
                </a:lnTo>
                <a:lnTo>
                  <a:pt x="2443918" y="488638"/>
                </a:lnTo>
                <a:lnTo>
                  <a:pt x="2452801" y="489910"/>
                </a:lnTo>
                <a:lnTo>
                  <a:pt x="2461367" y="491500"/>
                </a:lnTo>
                <a:lnTo>
                  <a:pt x="2470250" y="493409"/>
                </a:lnTo>
                <a:lnTo>
                  <a:pt x="2479451" y="495317"/>
                </a:lnTo>
                <a:lnTo>
                  <a:pt x="2488334" y="497862"/>
                </a:lnTo>
                <a:lnTo>
                  <a:pt x="2497534" y="500407"/>
                </a:lnTo>
                <a:lnTo>
                  <a:pt x="2506417" y="503587"/>
                </a:lnTo>
                <a:lnTo>
                  <a:pt x="2515935" y="507086"/>
                </a:lnTo>
                <a:lnTo>
                  <a:pt x="2525135" y="510585"/>
                </a:lnTo>
                <a:lnTo>
                  <a:pt x="2534653" y="514720"/>
                </a:lnTo>
                <a:lnTo>
                  <a:pt x="2543853" y="519491"/>
                </a:lnTo>
                <a:lnTo>
                  <a:pt x="2553371" y="524262"/>
                </a:lnTo>
                <a:lnTo>
                  <a:pt x="2555274" y="525535"/>
                </a:lnTo>
                <a:lnTo>
                  <a:pt x="2557178" y="526807"/>
                </a:lnTo>
                <a:lnTo>
                  <a:pt x="2559399" y="529033"/>
                </a:lnTo>
                <a:lnTo>
                  <a:pt x="2561620" y="532214"/>
                </a:lnTo>
                <a:lnTo>
                  <a:pt x="2566378" y="539212"/>
                </a:lnTo>
                <a:lnTo>
                  <a:pt x="2571772" y="548436"/>
                </a:lnTo>
                <a:lnTo>
                  <a:pt x="2577482" y="558933"/>
                </a:lnTo>
                <a:lnTo>
                  <a:pt x="2582558" y="570702"/>
                </a:lnTo>
                <a:lnTo>
                  <a:pt x="2587634" y="583425"/>
                </a:lnTo>
                <a:lnTo>
                  <a:pt x="2591759" y="596466"/>
                </a:lnTo>
                <a:lnTo>
                  <a:pt x="2593662" y="603782"/>
                </a:lnTo>
                <a:lnTo>
                  <a:pt x="2594931" y="610461"/>
                </a:lnTo>
                <a:lnTo>
                  <a:pt x="2596517" y="617777"/>
                </a:lnTo>
                <a:lnTo>
                  <a:pt x="2597786" y="624775"/>
                </a:lnTo>
                <a:lnTo>
                  <a:pt x="2598421" y="632090"/>
                </a:lnTo>
                <a:lnTo>
                  <a:pt x="2598738" y="639088"/>
                </a:lnTo>
                <a:lnTo>
                  <a:pt x="2598738" y="646086"/>
                </a:lnTo>
                <a:lnTo>
                  <a:pt x="2598421" y="653083"/>
                </a:lnTo>
                <a:lnTo>
                  <a:pt x="2598104" y="659763"/>
                </a:lnTo>
                <a:lnTo>
                  <a:pt x="2596517" y="666443"/>
                </a:lnTo>
                <a:lnTo>
                  <a:pt x="2594931" y="672804"/>
                </a:lnTo>
                <a:lnTo>
                  <a:pt x="2592710" y="679166"/>
                </a:lnTo>
                <a:lnTo>
                  <a:pt x="2590172" y="685209"/>
                </a:lnTo>
                <a:lnTo>
                  <a:pt x="2586683" y="690617"/>
                </a:lnTo>
                <a:lnTo>
                  <a:pt x="2583193" y="696024"/>
                </a:lnTo>
                <a:lnTo>
                  <a:pt x="2578434" y="700795"/>
                </a:lnTo>
                <a:lnTo>
                  <a:pt x="2580020" y="702067"/>
                </a:lnTo>
                <a:lnTo>
                  <a:pt x="2581607" y="703976"/>
                </a:lnTo>
                <a:lnTo>
                  <a:pt x="2582558" y="705884"/>
                </a:lnTo>
                <a:lnTo>
                  <a:pt x="2584145" y="708429"/>
                </a:lnTo>
                <a:lnTo>
                  <a:pt x="2586365" y="714790"/>
                </a:lnTo>
                <a:lnTo>
                  <a:pt x="2588269" y="722742"/>
                </a:lnTo>
                <a:lnTo>
                  <a:pt x="2590172" y="732285"/>
                </a:lnTo>
                <a:lnTo>
                  <a:pt x="2591441" y="742781"/>
                </a:lnTo>
                <a:lnTo>
                  <a:pt x="2592076" y="753914"/>
                </a:lnTo>
                <a:lnTo>
                  <a:pt x="2592393" y="766637"/>
                </a:lnTo>
                <a:lnTo>
                  <a:pt x="2592076" y="779678"/>
                </a:lnTo>
                <a:lnTo>
                  <a:pt x="2591441" y="792083"/>
                </a:lnTo>
                <a:lnTo>
                  <a:pt x="2589855" y="803534"/>
                </a:lnTo>
                <a:lnTo>
                  <a:pt x="2587634" y="813076"/>
                </a:lnTo>
                <a:lnTo>
                  <a:pt x="2585414" y="821346"/>
                </a:lnTo>
                <a:lnTo>
                  <a:pt x="2584145" y="824845"/>
                </a:lnTo>
                <a:lnTo>
                  <a:pt x="2582558" y="827390"/>
                </a:lnTo>
                <a:lnTo>
                  <a:pt x="2581289" y="829616"/>
                </a:lnTo>
                <a:lnTo>
                  <a:pt x="2579703" y="831207"/>
                </a:lnTo>
                <a:lnTo>
                  <a:pt x="2577799" y="832479"/>
                </a:lnTo>
                <a:lnTo>
                  <a:pt x="2576213" y="832797"/>
                </a:lnTo>
                <a:lnTo>
                  <a:pt x="2574627" y="832479"/>
                </a:lnTo>
                <a:lnTo>
                  <a:pt x="2573358" y="831525"/>
                </a:lnTo>
                <a:lnTo>
                  <a:pt x="2571772" y="830252"/>
                </a:lnTo>
                <a:lnTo>
                  <a:pt x="2570503" y="828344"/>
                </a:lnTo>
                <a:lnTo>
                  <a:pt x="2569234" y="826117"/>
                </a:lnTo>
                <a:lnTo>
                  <a:pt x="2567965" y="822936"/>
                </a:lnTo>
                <a:lnTo>
                  <a:pt x="2565744" y="816257"/>
                </a:lnTo>
                <a:lnTo>
                  <a:pt x="2562889" y="826753"/>
                </a:lnTo>
                <a:lnTo>
                  <a:pt x="2559399" y="836932"/>
                </a:lnTo>
                <a:lnTo>
                  <a:pt x="2555592" y="846792"/>
                </a:lnTo>
                <a:lnTo>
                  <a:pt x="2551785" y="856971"/>
                </a:lnTo>
                <a:lnTo>
                  <a:pt x="2547343" y="866195"/>
                </a:lnTo>
                <a:lnTo>
                  <a:pt x="2542902" y="875737"/>
                </a:lnTo>
                <a:lnTo>
                  <a:pt x="2537825" y="885280"/>
                </a:lnTo>
                <a:lnTo>
                  <a:pt x="2533067" y="893868"/>
                </a:lnTo>
                <a:lnTo>
                  <a:pt x="2527356" y="902774"/>
                </a:lnTo>
                <a:lnTo>
                  <a:pt x="2522280" y="911044"/>
                </a:lnTo>
                <a:lnTo>
                  <a:pt x="2516252" y="919314"/>
                </a:lnTo>
                <a:lnTo>
                  <a:pt x="2510224" y="927266"/>
                </a:lnTo>
                <a:lnTo>
                  <a:pt x="2504197" y="934900"/>
                </a:lnTo>
                <a:lnTo>
                  <a:pt x="2497851" y="941897"/>
                </a:lnTo>
                <a:lnTo>
                  <a:pt x="2491824" y="949213"/>
                </a:lnTo>
                <a:lnTo>
                  <a:pt x="2484844" y="955893"/>
                </a:lnTo>
                <a:lnTo>
                  <a:pt x="2478499" y="962254"/>
                </a:lnTo>
                <a:lnTo>
                  <a:pt x="2472154" y="968298"/>
                </a:lnTo>
                <a:lnTo>
                  <a:pt x="2465492" y="974023"/>
                </a:lnTo>
                <a:lnTo>
                  <a:pt x="2458829" y="979430"/>
                </a:lnTo>
                <a:lnTo>
                  <a:pt x="2452167" y="984202"/>
                </a:lnTo>
                <a:lnTo>
                  <a:pt x="2445505" y="988654"/>
                </a:lnTo>
                <a:lnTo>
                  <a:pt x="2439159" y="992789"/>
                </a:lnTo>
                <a:lnTo>
                  <a:pt x="2432814" y="996607"/>
                </a:lnTo>
                <a:lnTo>
                  <a:pt x="2426469" y="1000105"/>
                </a:lnTo>
                <a:lnTo>
                  <a:pt x="2420124" y="1002968"/>
                </a:lnTo>
                <a:lnTo>
                  <a:pt x="2413462" y="1005831"/>
                </a:lnTo>
                <a:lnTo>
                  <a:pt x="2408069" y="1007421"/>
                </a:lnTo>
                <a:lnTo>
                  <a:pt x="2402041" y="1009330"/>
                </a:lnTo>
                <a:lnTo>
                  <a:pt x="2396330" y="1010602"/>
                </a:lnTo>
                <a:lnTo>
                  <a:pt x="2390937" y="1011238"/>
                </a:lnTo>
                <a:lnTo>
                  <a:pt x="2385861" y="1011238"/>
                </a:lnTo>
                <a:lnTo>
                  <a:pt x="2379516" y="1011238"/>
                </a:lnTo>
                <a:lnTo>
                  <a:pt x="2372536" y="1010602"/>
                </a:lnTo>
                <a:lnTo>
                  <a:pt x="2366191" y="1009330"/>
                </a:lnTo>
                <a:lnTo>
                  <a:pt x="2359529" y="1008057"/>
                </a:lnTo>
                <a:lnTo>
                  <a:pt x="2352866" y="1006149"/>
                </a:lnTo>
                <a:lnTo>
                  <a:pt x="2345887" y="1003286"/>
                </a:lnTo>
                <a:lnTo>
                  <a:pt x="2338907" y="1000742"/>
                </a:lnTo>
                <a:lnTo>
                  <a:pt x="2331928" y="997243"/>
                </a:lnTo>
                <a:lnTo>
                  <a:pt x="2325265" y="993744"/>
                </a:lnTo>
                <a:lnTo>
                  <a:pt x="2318286" y="989609"/>
                </a:lnTo>
                <a:lnTo>
                  <a:pt x="2311306" y="984838"/>
                </a:lnTo>
                <a:lnTo>
                  <a:pt x="2304644" y="980067"/>
                </a:lnTo>
                <a:lnTo>
                  <a:pt x="2297981" y="974659"/>
                </a:lnTo>
                <a:lnTo>
                  <a:pt x="2291636" y="969252"/>
                </a:lnTo>
                <a:lnTo>
                  <a:pt x="2284974" y="963208"/>
                </a:lnTo>
                <a:lnTo>
                  <a:pt x="2278629" y="957165"/>
                </a:lnTo>
                <a:lnTo>
                  <a:pt x="2272284" y="950167"/>
                </a:lnTo>
                <a:lnTo>
                  <a:pt x="2266256" y="943170"/>
                </a:lnTo>
                <a:lnTo>
                  <a:pt x="2260545" y="935536"/>
                </a:lnTo>
                <a:lnTo>
                  <a:pt x="2255152" y="927584"/>
                </a:lnTo>
                <a:lnTo>
                  <a:pt x="2249759" y="919314"/>
                </a:lnTo>
                <a:lnTo>
                  <a:pt x="2244365" y="911044"/>
                </a:lnTo>
                <a:lnTo>
                  <a:pt x="2239924" y="902138"/>
                </a:lnTo>
                <a:lnTo>
                  <a:pt x="2235482" y="892913"/>
                </a:lnTo>
                <a:lnTo>
                  <a:pt x="2231041" y="883689"/>
                </a:lnTo>
                <a:lnTo>
                  <a:pt x="2227234" y="873829"/>
                </a:lnTo>
                <a:lnTo>
                  <a:pt x="2223744" y="863650"/>
                </a:lnTo>
                <a:lnTo>
                  <a:pt x="2220571" y="853154"/>
                </a:lnTo>
                <a:lnTo>
                  <a:pt x="2217716" y="842657"/>
                </a:lnTo>
                <a:lnTo>
                  <a:pt x="2215178" y="831525"/>
                </a:lnTo>
                <a:lnTo>
                  <a:pt x="2213275" y="820392"/>
                </a:lnTo>
                <a:lnTo>
                  <a:pt x="2211688" y="808623"/>
                </a:lnTo>
                <a:lnTo>
                  <a:pt x="2211371" y="809577"/>
                </a:lnTo>
                <a:lnTo>
                  <a:pt x="2211054" y="809577"/>
                </a:lnTo>
                <a:lnTo>
                  <a:pt x="2210737" y="808623"/>
                </a:lnTo>
                <a:lnTo>
                  <a:pt x="2210419" y="807669"/>
                </a:lnTo>
                <a:lnTo>
                  <a:pt x="2208833" y="802898"/>
                </a:lnTo>
                <a:lnTo>
                  <a:pt x="2207564" y="796536"/>
                </a:lnTo>
                <a:lnTo>
                  <a:pt x="2204391" y="779042"/>
                </a:lnTo>
                <a:lnTo>
                  <a:pt x="2201536" y="757413"/>
                </a:lnTo>
                <a:lnTo>
                  <a:pt x="2198998" y="735465"/>
                </a:lnTo>
                <a:lnTo>
                  <a:pt x="2198364" y="725287"/>
                </a:lnTo>
                <a:lnTo>
                  <a:pt x="2198046" y="716063"/>
                </a:lnTo>
                <a:lnTo>
                  <a:pt x="2197412" y="708429"/>
                </a:lnTo>
                <a:lnTo>
                  <a:pt x="2198046" y="702067"/>
                </a:lnTo>
                <a:lnTo>
                  <a:pt x="2198364" y="699841"/>
                </a:lnTo>
                <a:lnTo>
                  <a:pt x="2198681" y="698250"/>
                </a:lnTo>
                <a:lnTo>
                  <a:pt x="2199315" y="697296"/>
                </a:lnTo>
                <a:lnTo>
                  <a:pt x="2200267" y="696660"/>
                </a:lnTo>
                <a:lnTo>
                  <a:pt x="2201219" y="697296"/>
                </a:lnTo>
                <a:lnTo>
                  <a:pt x="2202488" y="697932"/>
                </a:lnTo>
                <a:lnTo>
                  <a:pt x="2204074" y="699205"/>
                </a:lnTo>
                <a:lnTo>
                  <a:pt x="2205026" y="700159"/>
                </a:lnTo>
                <a:lnTo>
                  <a:pt x="2204391" y="687118"/>
                </a:lnTo>
                <a:lnTo>
                  <a:pt x="2204074" y="673440"/>
                </a:lnTo>
                <a:lnTo>
                  <a:pt x="2204709" y="659127"/>
                </a:lnTo>
                <a:lnTo>
                  <a:pt x="2205343" y="651493"/>
                </a:lnTo>
                <a:lnTo>
                  <a:pt x="2206295" y="643541"/>
                </a:lnTo>
                <a:lnTo>
                  <a:pt x="2209150" y="646086"/>
                </a:lnTo>
                <a:lnTo>
                  <a:pt x="2212323" y="647676"/>
                </a:lnTo>
                <a:lnTo>
                  <a:pt x="2215495" y="649267"/>
                </a:lnTo>
                <a:lnTo>
                  <a:pt x="2218985" y="650539"/>
                </a:lnTo>
                <a:lnTo>
                  <a:pt x="2222475" y="651493"/>
                </a:lnTo>
                <a:lnTo>
                  <a:pt x="2225965" y="652129"/>
                </a:lnTo>
                <a:lnTo>
                  <a:pt x="2229772" y="652447"/>
                </a:lnTo>
                <a:lnTo>
                  <a:pt x="2233896" y="652447"/>
                </a:lnTo>
                <a:lnTo>
                  <a:pt x="2238020" y="652447"/>
                </a:lnTo>
                <a:lnTo>
                  <a:pt x="2242145" y="652129"/>
                </a:lnTo>
                <a:lnTo>
                  <a:pt x="2251028" y="650539"/>
                </a:lnTo>
                <a:lnTo>
                  <a:pt x="2259911" y="648312"/>
                </a:lnTo>
                <a:lnTo>
                  <a:pt x="2269746" y="645132"/>
                </a:lnTo>
                <a:lnTo>
                  <a:pt x="2279581" y="641315"/>
                </a:lnTo>
                <a:lnTo>
                  <a:pt x="2289733" y="637180"/>
                </a:lnTo>
                <a:lnTo>
                  <a:pt x="2300519" y="632726"/>
                </a:lnTo>
                <a:lnTo>
                  <a:pt x="2310989" y="627955"/>
                </a:lnTo>
                <a:lnTo>
                  <a:pt x="2333514" y="616823"/>
                </a:lnTo>
                <a:lnTo>
                  <a:pt x="2356991" y="605690"/>
                </a:lnTo>
                <a:lnTo>
                  <a:pt x="2345569" y="610461"/>
                </a:lnTo>
                <a:lnTo>
                  <a:pt x="2334466" y="615868"/>
                </a:lnTo>
                <a:lnTo>
                  <a:pt x="2324948" y="620322"/>
                </a:lnTo>
                <a:lnTo>
                  <a:pt x="2315430" y="624138"/>
                </a:lnTo>
                <a:lnTo>
                  <a:pt x="2306865" y="626683"/>
                </a:lnTo>
                <a:lnTo>
                  <a:pt x="2298616" y="628910"/>
                </a:lnTo>
                <a:lnTo>
                  <a:pt x="2290367" y="630182"/>
                </a:lnTo>
                <a:lnTo>
                  <a:pt x="2282436" y="630818"/>
                </a:lnTo>
                <a:lnTo>
                  <a:pt x="2275456" y="630818"/>
                </a:lnTo>
                <a:lnTo>
                  <a:pt x="2268160" y="630500"/>
                </a:lnTo>
                <a:lnTo>
                  <a:pt x="2261497" y="629228"/>
                </a:lnTo>
                <a:lnTo>
                  <a:pt x="2255152" y="627955"/>
                </a:lnTo>
                <a:lnTo>
                  <a:pt x="2248807" y="626047"/>
                </a:lnTo>
                <a:lnTo>
                  <a:pt x="2243096" y="623502"/>
                </a:lnTo>
                <a:lnTo>
                  <a:pt x="2237703" y="620640"/>
                </a:lnTo>
                <a:lnTo>
                  <a:pt x="2232627" y="617777"/>
                </a:lnTo>
                <a:lnTo>
                  <a:pt x="2227551" y="614278"/>
                </a:lnTo>
                <a:lnTo>
                  <a:pt x="2223109" y="610779"/>
                </a:lnTo>
                <a:lnTo>
                  <a:pt x="2218985" y="607280"/>
                </a:lnTo>
                <a:lnTo>
                  <a:pt x="2214861" y="603463"/>
                </a:lnTo>
                <a:lnTo>
                  <a:pt x="2211371" y="599647"/>
                </a:lnTo>
                <a:lnTo>
                  <a:pt x="2208198" y="595512"/>
                </a:lnTo>
                <a:lnTo>
                  <a:pt x="2202171" y="587878"/>
                </a:lnTo>
                <a:lnTo>
                  <a:pt x="2197412" y="581198"/>
                </a:lnTo>
                <a:lnTo>
                  <a:pt x="2193922" y="574837"/>
                </a:lnTo>
                <a:lnTo>
                  <a:pt x="2191701" y="569747"/>
                </a:lnTo>
                <a:lnTo>
                  <a:pt x="2189163" y="565612"/>
                </a:lnTo>
                <a:lnTo>
                  <a:pt x="2191067" y="564340"/>
                </a:lnTo>
                <a:lnTo>
                  <a:pt x="2196777" y="559569"/>
                </a:lnTo>
                <a:lnTo>
                  <a:pt x="2205343" y="552889"/>
                </a:lnTo>
                <a:lnTo>
                  <a:pt x="2217399" y="544301"/>
                </a:lnTo>
                <a:lnTo>
                  <a:pt x="2225013" y="539848"/>
                </a:lnTo>
                <a:lnTo>
                  <a:pt x="2232944" y="534759"/>
                </a:lnTo>
                <a:lnTo>
                  <a:pt x="2241510" y="529670"/>
                </a:lnTo>
                <a:lnTo>
                  <a:pt x="2251028" y="524580"/>
                </a:lnTo>
                <a:lnTo>
                  <a:pt x="2260545" y="519491"/>
                </a:lnTo>
                <a:lnTo>
                  <a:pt x="2271649" y="514402"/>
                </a:lnTo>
                <a:lnTo>
                  <a:pt x="2282753" y="509631"/>
                </a:lnTo>
                <a:lnTo>
                  <a:pt x="2294809" y="505178"/>
                </a:lnTo>
                <a:lnTo>
                  <a:pt x="2307182" y="501043"/>
                </a:lnTo>
                <a:lnTo>
                  <a:pt x="2320506" y="497226"/>
                </a:lnTo>
                <a:lnTo>
                  <a:pt x="2334466" y="493409"/>
                </a:lnTo>
                <a:lnTo>
                  <a:pt x="2348742" y="490864"/>
                </a:lnTo>
                <a:lnTo>
                  <a:pt x="2363336" y="488638"/>
                </a:lnTo>
                <a:lnTo>
                  <a:pt x="2378564" y="486729"/>
                </a:lnTo>
                <a:lnTo>
                  <a:pt x="2394109" y="485775"/>
                </a:lnTo>
                <a:close/>
                <a:moveTo>
                  <a:pt x="1429386" y="468312"/>
                </a:moveTo>
                <a:lnTo>
                  <a:pt x="1442086" y="468630"/>
                </a:lnTo>
                <a:lnTo>
                  <a:pt x="1454151" y="469899"/>
                </a:lnTo>
                <a:lnTo>
                  <a:pt x="1465898" y="471802"/>
                </a:lnTo>
                <a:lnTo>
                  <a:pt x="1477011" y="474023"/>
                </a:lnTo>
                <a:lnTo>
                  <a:pt x="1487488" y="476562"/>
                </a:lnTo>
                <a:lnTo>
                  <a:pt x="1497649" y="479734"/>
                </a:lnTo>
                <a:lnTo>
                  <a:pt x="1507491" y="482907"/>
                </a:lnTo>
                <a:lnTo>
                  <a:pt x="1516699" y="486714"/>
                </a:lnTo>
                <a:lnTo>
                  <a:pt x="1525271" y="490522"/>
                </a:lnTo>
                <a:lnTo>
                  <a:pt x="1533526" y="494646"/>
                </a:lnTo>
                <a:lnTo>
                  <a:pt x="1541146" y="498771"/>
                </a:lnTo>
                <a:lnTo>
                  <a:pt x="1547814" y="502896"/>
                </a:lnTo>
                <a:lnTo>
                  <a:pt x="1554164" y="507020"/>
                </a:lnTo>
                <a:lnTo>
                  <a:pt x="1565594" y="514952"/>
                </a:lnTo>
                <a:lnTo>
                  <a:pt x="1574166" y="522250"/>
                </a:lnTo>
                <a:lnTo>
                  <a:pt x="1580516" y="527643"/>
                </a:lnTo>
                <a:lnTo>
                  <a:pt x="1585596" y="532720"/>
                </a:lnTo>
                <a:lnTo>
                  <a:pt x="1584009" y="536527"/>
                </a:lnTo>
                <a:lnTo>
                  <a:pt x="1581469" y="540652"/>
                </a:lnTo>
                <a:lnTo>
                  <a:pt x="1578611" y="546046"/>
                </a:lnTo>
                <a:lnTo>
                  <a:pt x="1574484" y="552074"/>
                </a:lnTo>
                <a:lnTo>
                  <a:pt x="1569721" y="558419"/>
                </a:lnTo>
                <a:lnTo>
                  <a:pt x="1563054" y="565399"/>
                </a:lnTo>
                <a:lnTo>
                  <a:pt x="1559879" y="568572"/>
                </a:lnTo>
                <a:lnTo>
                  <a:pt x="1556386" y="571745"/>
                </a:lnTo>
                <a:lnTo>
                  <a:pt x="1552259" y="575235"/>
                </a:lnTo>
                <a:lnTo>
                  <a:pt x="1548131" y="577773"/>
                </a:lnTo>
                <a:lnTo>
                  <a:pt x="1543686" y="580311"/>
                </a:lnTo>
                <a:lnTo>
                  <a:pt x="1538606" y="582850"/>
                </a:lnTo>
                <a:lnTo>
                  <a:pt x="1533844" y="584753"/>
                </a:lnTo>
                <a:lnTo>
                  <a:pt x="1528446" y="586657"/>
                </a:lnTo>
                <a:lnTo>
                  <a:pt x="1523049" y="588243"/>
                </a:lnTo>
                <a:lnTo>
                  <a:pt x="1517016" y="588878"/>
                </a:lnTo>
                <a:lnTo>
                  <a:pt x="1510984" y="589512"/>
                </a:lnTo>
                <a:lnTo>
                  <a:pt x="1503999" y="589512"/>
                </a:lnTo>
                <a:lnTo>
                  <a:pt x="1497331" y="588878"/>
                </a:lnTo>
                <a:lnTo>
                  <a:pt x="1490346" y="587926"/>
                </a:lnTo>
                <a:lnTo>
                  <a:pt x="1483043" y="586022"/>
                </a:lnTo>
                <a:lnTo>
                  <a:pt x="1475106" y="583484"/>
                </a:lnTo>
                <a:lnTo>
                  <a:pt x="1467168" y="580311"/>
                </a:lnTo>
                <a:lnTo>
                  <a:pt x="1458913" y="576187"/>
                </a:lnTo>
                <a:lnTo>
                  <a:pt x="1449388" y="571745"/>
                </a:lnTo>
                <a:lnTo>
                  <a:pt x="1439546" y="567620"/>
                </a:lnTo>
                <a:lnTo>
                  <a:pt x="1479233" y="586657"/>
                </a:lnTo>
                <a:lnTo>
                  <a:pt x="1498284" y="594906"/>
                </a:lnTo>
                <a:lnTo>
                  <a:pt x="1506856" y="598714"/>
                </a:lnTo>
                <a:lnTo>
                  <a:pt x="1515746" y="601886"/>
                </a:lnTo>
                <a:lnTo>
                  <a:pt x="1524001" y="604425"/>
                </a:lnTo>
                <a:lnTo>
                  <a:pt x="1531939" y="606646"/>
                </a:lnTo>
                <a:lnTo>
                  <a:pt x="1539559" y="607915"/>
                </a:lnTo>
                <a:lnTo>
                  <a:pt x="1546544" y="608232"/>
                </a:lnTo>
                <a:lnTo>
                  <a:pt x="1550036" y="608232"/>
                </a:lnTo>
                <a:lnTo>
                  <a:pt x="1553529" y="607915"/>
                </a:lnTo>
                <a:lnTo>
                  <a:pt x="1556704" y="607280"/>
                </a:lnTo>
                <a:lnTo>
                  <a:pt x="1559879" y="606646"/>
                </a:lnTo>
                <a:lnTo>
                  <a:pt x="1562736" y="605376"/>
                </a:lnTo>
                <a:lnTo>
                  <a:pt x="1565594" y="604107"/>
                </a:lnTo>
                <a:lnTo>
                  <a:pt x="1568451" y="602521"/>
                </a:lnTo>
                <a:lnTo>
                  <a:pt x="1570674" y="600617"/>
                </a:lnTo>
                <a:lnTo>
                  <a:pt x="1571944" y="607280"/>
                </a:lnTo>
                <a:lnTo>
                  <a:pt x="1572261" y="614260"/>
                </a:lnTo>
                <a:lnTo>
                  <a:pt x="1572896" y="626634"/>
                </a:lnTo>
                <a:lnTo>
                  <a:pt x="1572579" y="638691"/>
                </a:lnTo>
                <a:lnTo>
                  <a:pt x="1572261" y="649795"/>
                </a:lnTo>
                <a:lnTo>
                  <a:pt x="1574166" y="647574"/>
                </a:lnTo>
                <a:lnTo>
                  <a:pt x="1575119" y="647257"/>
                </a:lnTo>
                <a:lnTo>
                  <a:pt x="1576389" y="646940"/>
                </a:lnTo>
                <a:lnTo>
                  <a:pt x="1577976" y="647257"/>
                </a:lnTo>
                <a:lnTo>
                  <a:pt x="1578929" y="647892"/>
                </a:lnTo>
                <a:lnTo>
                  <a:pt x="1580516" y="649478"/>
                </a:lnTo>
                <a:lnTo>
                  <a:pt x="1582104" y="651382"/>
                </a:lnTo>
                <a:lnTo>
                  <a:pt x="1583056" y="653920"/>
                </a:lnTo>
                <a:lnTo>
                  <a:pt x="1584326" y="656775"/>
                </a:lnTo>
                <a:lnTo>
                  <a:pt x="1586549" y="663756"/>
                </a:lnTo>
                <a:lnTo>
                  <a:pt x="1588136" y="672322"/>
                </a:lnTo>
                <a:lnTo>
                  <a:pt x="1589406" y="682158"/>
                </a:lnTo>
                <a:lnTo>
                  <a:pt x="1590359" y="692945"/>
                </a:lnTo>
                <a:lnTo>
                  <a:pt x="1590676" y="704685"/>
                </a:lnTo>
                <a:lnTo>
                  <a:pt x="1590359" y="716424"/>
                </a:lnTo>
                <a:lnTo>
                  <a:pt x="1589406" y="727211"/>
                </a:lnTo>
                <a:lnTo>
                  <a:pt x="1588136" y="737047"/>
                </a:lnTo>
                <a:lnTo>
                  <a:pt x="1586549" y="745613"/>
                </a:lnTo>
                <a:lnTo>
                  <a:pt x="1584326" y="752911"/>
                </a:lnTo>
                <a:lnTo>
                  <a:pt x="1583056" y="755449"/>
                </a:lnTo>
                <a:lnTo>
                  <a:pt x="1582104" y="757987"/>
                </a:lnTo>
                <a:lnTo>
                  <a:pt x="1580516" y="759891"/>
                </a:lnTo>
                <a:lnTo>
                  <a:pt x="1578929" y="761477"/>
                </a:lnTo>
                <a:lnTo>
                  <a:pt x="1577976" y="762112"/>
                </a:lnTo>
                <a:lnTo>
                  <a:pt x="1576389" y="762429"/>
                </a:lnTo>
                <a:lnTo>
                  <a:pt x="1574801" y="762112"/>
                </a:lnTo>
                <a:lnTo>
                  <a:pt x="1573214" y="761160"/>
                </a:lnTo>
                <a:lnTo>
                  <a:pt x="1571944" y="759573"/>
                </a:lnTo>
                <a:lnTo>
                  <a:pt x="1570674" y="757670"/>
                </a:lnTo>
                <a:lnTo>
                  <a:pt x="1569086" y="755131"/>
                </a:lnTo>
                <a:lnTo>
                  <a:pt x="1568134" y="751641"/>
                </a:lnTo>
                <a:lnTo>
                  <a:pt x="1565911" y="744027"/>
                </a:lnTo>
                <a:lnTo>
                  <a:pt x="1564641" y="754180"/>
                </a:lnTo>
                <a:lnTo>
                  <a:pt x="1562736" y="764015"/>
                </a:lnTo>
                <a:lnTo>
                  <a:pt x="1560831" y="773851"/>
                </a:lnTo>
                <a:lnTo>
                  <a:pt x="1558291" y="782735"/>
                </a:lnTo>
                <a:lnTo>
                  <a:pt x="1555751" y="792253"/>
                </a:lnTo>
                <a:lnTo>
                  <a:pt x="1552576" y="800819"/>
                </a:lnTo>
                <a:lnTo>
                  <a:pt x="1549401" y="809703"/>
                </a:lnTo>
                <a:lnTo>
                  <a:pt x="1545591" y="817953"/>
                </a:lnTo>
                <a:lnTo>
                  <a:pt x="1541781" y="825567"/>
                </a:lnTo>
                <a:lnTo>
                  <a:pt x="1537336" y="833182"/>
                </a:lnTo>
                <a:lnTo>
                  <a:pt x="1532574" y="840797"/>
                </a:lnTo>
                <a:lnTo>
                  <a:pt x="1528129" y="847777"/>
                </a:lnTo>
                <a:lnTo>
                  <a:pt x="1523366" y="854757"/>
                </a:lnTo>
                <a:lnTo>
                  <a:pt x="1518286" y="861102"/>
                </a:lnTo>
                <a:lnTo>
                  <a:pt x="1513206" y="867448"/>
                </a:lnTo>
                <a:lnTo>
                  <a:pt x="1507491" y="873476"/>
                </a:lnTo>
                <a:lnTo>
                  <a:pt x="1502411" y="878553"/>
                </a:lnTo>
                <a:lnTo>
                  <a:pt x="1496696" y="883946"/>
                </a:lnTo>
                <a:lnTo>
                  <a:pt x="1490663" y="889340"/>
                </a:lnTo>
                <a:lnTo>
                  <a:pt x="1484948" y="893782"/>
                </a:lnTo>
                <a:lnTo>
                  <a:pt x="1478916" y="897907"/>
                </a:lnTo>
                <a:lnTo>
                  <a:pt x="1472883" y="901714"/>
                </a:lnTo>
                <a:lnTo>
                  <a:pt x="1466851" y="905521"/>
                </a:lnTo>
                <a:lnTo>
                  <a:pt x="1460818" y="908377"/>
                </a:lnTo>
                <a:lnTo>
                  <a:pt x="1454786" y="911232"/>
                </a:lnTo>
                <a:lnTo>
                  <a:pt x="1448753" y="914088"/>
                </a:lnTo>
                <a:lnTo>
                  <a:pt x="1442721" y="915991"/>
                </a:lnTo>
                <a:lnTo>
                  <a:pt x="1437323" y="917895"/>
                </a:lnTo>
                <a:lnTo>
                  <a:pt x="1431291" y="918847"/>
                </a:lnTo>
                <a:lnTo>
                  <a:pt x="1425576" y="920116"/>
                </a:lnTo>
                <a:lnTo>
                  <a:pt x="1419861" y="920751"/>
                </a:lnTo>
                <a:lnTo>
                  <a:pt x="1414146" y="920751"/>
                </a:lnTo>
                <a:lnTo>
                  <a:pt x="1409701" y="920751"/>
                </a:lnTo>
                <a:lnTo>
                  <a:pt x="1404938" y="920116"/>
                </a:lnTo>
                <a:lnTo>
                  <a:pt x="1399858" y="918847"/>
                </a:lnTo>
                <a:lnTo>
                  <a:pt x="1394778" y="917260"/>
                </a:lnTo>
                <a:lnTo>
                  <a:pt x="1389381" y="915357"/>
                </a:lnTo>
                <a:lnTo>
                  <a:pt x="1384301" y="913770"/>
                </a:lnTo>
                <a:lnTo>
                  <a:pt x="1378903" y="910915"/>
                </a:lnTo>
                <a:lnTo>
                  <a:pt x="1373188" y="908059"/>
                </a:lnTo>
                <a:lnTo>
                  <a:pt x="1367791" y="904569"/>
                </a:lnTo>
                <a:lnTo>
                  <a:pt x="1362076" y="900762"/>
                </a:lnTo>
                <a:lnTo>
                  <a:pt x="1356043" y="896955"/>
                </a:lnTo>
                <a:lnTo>
                  <a:pt x="1350328" y="892513"/>
                </a:lnTo>
                <a:lnTo>
                  <a:pt x="1344296" y="888071"/>
                </a:lnTo>
                <a:lnTo>
                  <a:pt x="1338581" y="883312"/>
                </a:lnTo>
                <a:lnTo>
                  <a:pt x="1333183" y="877918"/>
                </a:lnTo>
                <a:lnTo>
                  <a:pt x="1327468" y="872207"/>
                </a:lnTo>
                <a:lnTo>
                  <a:pt x="1321753" y="866813"/>
                </a:lnTo>
                <a:lnTo>
                  <a:pt x="1316038" y="860151"/>
                </a:lnTo>
                <a:lnTo>
                  <a:pt x="1310641" y="854122"/>
                </a:lnTo>
                <a:lnTo>
                  <a:pt x="1305243" y="847459"/>
                </a:lnTo>
                <a:lnTo>
                  <a:pt x="1299846" y="840797"/>
                </a:lnTo>
                <a:lnTo>
                  <a:pt x="1295083" y="833499"/>
                </a:lnTo>
                <a:lnTo>
                  <a:pt x="1290321" y="826202"/>
                </a:lnTo>
                <a:lnTo>
                  <a:pt x="1285558" y="818587"/>
                </a:lnTo>
                <a:lnTo>
                  <a:pt x="1281113" y="810655"/>
                </a:lnTo>
                <a:lnTo>
                  <a:pt x="1276668" y="802723"/>
                </a:lnTo>
                <a:lnTo>
                  <a:pt x="1272858" y="794474"/>
                </a:lnTo>
                <a:lnTo>
                  <a:pt x="1269048" y="786225"/>
                </a:lnTo>
                <a:lnTo>
                  <a:pt x="1265238" y="777658"/>
                </a:lnTo>
                <a:lnTo>
                  <a:pt x="1262381" y="768457"/>
                </a:lnTo>
                <a:lnTo>
                  <a:pt x="1259523" y="759891"/>
                </a:lnTo>
                <a:lnTo>
                  <a:pt x="1256983" y="751007"/>
                </a:lnTo>
                <a:lnTo>
                  <a:pt x="1254761" y="757035"/>
                </a:lnTo>
                <a:lnTo>
                  <a:pt x="1252538" y="761477"/>
                </a:lnTo>
                <a:lnTo>
                  <a:pt x="1251586" y="763063"/>
                </a:lnTo>
                <a:lnTo>
                  <a:pt x="1250316" y="764015"/>
                </a:lnTo>
                <a:lnTo>
                  <a:pt x="1248728" y="764967"/>
                </a:lnTo>
                <a:lnTo>
                  <a:pt x="1247776" y="765284"/>
                </a:lnTo>
                <a:lnTo>
                  <a:pt x="1246188" y="764967"/>
                </a:lnTo>
                <a:lnTo>
                  <a:pt x="1244601" y="764015"/>
                </a:lnTo>
                <a:lnTo>
                  <a:pt x="1243648" y="762429"/>
                </a:lnTo>
                <a:lnTo>
                  <a:pt x="1242061" y="760842"/>
                </a:lnTo>
                <a:lnTo>
                  <a:pt x="1240791" y="758304"/>
                </a:lnTo>
                <a:lnTo>
                  <a:pt x="1239838" y="755449"/>
                </a:lnTo>
                <a:lnTo>
                  <a:pt x="1237616" y="748151"/>
                </a:lnTo>
                <a:lnTo>
                  <a:pt x="1236028" y="739585"/>
                </a:lnTo>
                <a:lnTo>
                  <a:pt x="1234441" y="729749"/>
                </a:lnTo>
                <a:lnTo>
                  <a:pt x="1233806" y="718962"/>
                </a:lnTo>
                <a:lnTo>
                  <a:pt x="1233488" y="707223"/>
                </a:lnTo>
                <a:lnTo>
                  <a:pt x="1233806" y="695801"/>
                </a:lnTo>
                <a:lnTo>
                  <a:pt x="1234441" y="684696"/>
                </a:lnTo>
                <a:lnTo>
                  <a:pt x="1236028" y="675178"/>
                </a:lnTo>
                <a:lnTo>
                  <a:pt x="1237616" y="666294"/>
                </a:lnTo>
                <a:lnTo>
                  <a:pt x="1239838" y="659631"/>
                </a:lnTo>
                <a:lnTo>
                  <a:pt x="1240791" y="656775"/>
                </a:lnTo>
                <a:lnTo>
                  <a:pt x="1242061" y="653920"/>
                </a:lnTo>
                <a:lnTo>
                  <a:pt x="1243648" y="652016"/>
                </a:lnTo>
                <a:lnTo>
                  <a:pt x="1244601" y="651064"/>
                </a:lnTo>
                <a:lnTo>
                  <a:pt x="1246188" y="649795"/>
                </a:lnTo>
                <a:lnTo>
                  <a:pt x="1247776" y="649478"/>
                </a:lnTo>
                <a:lnTo>
                  <a:pt x="1248411" y="649795"/>
                </a:lnTo>
                <a:lnTo>
                  <a:pt x="1249363" y="650113"/>
                </a:lnTo>
                <a:lnTo>
                  <a:pt x="1249681" y="642815"/>
                </a:lnTo>
                <a:lnTo>
                  <a:pt x="1250316" y="635201"/>
                </a:lnTo>
                <a:lnTo>
                  <a:pt x="1250951" y="628220"/>
                </a:lnTo>
                <a:lnTo>
                  <a:pt x="1252221" y="622192"/>
                </a:lnTo>
                <a:lnTo>
                  <a:pt x="1251586" y="613943"/>
                </a:lnTo>
                <a:lnTo>
                  <a:pt x="1250951" y="606328"/>
                </a:lnTo>
                <a:lnTo>
                  <a:pt x="1250951" y="599031"/>
                </a:lnTo>
                <a:lnTo>
                  <a:pt x="1251586" y="592368"/>
                </a:lnTo>
                <a:lnTo>
                  <a:pt x="1251903" y="586022"/>
                </a:lnTo>
                <a:lnTo>
                  <a:pt x="1252856" y="579994"/>
                </a:lnTo>
                <a:lnTo>
                  <a:pt x="1254126" y="574283"/>
                </a:lnTo>
                <a:lnTo>
                  <a:pt x="1255713" y="569207"/>
                </a:lnTo>
                <a:lnTo>
                  <a:pt x="1257618" y="564130"/>
                </a:lnTo>
                <a:lnTo>
                  <a:pt x="1259841" y="559688"/>
                </a:lnTo>
                <a:lnTo>
                  <a:pt x="1262063" y="555564"/>
                </a:lnTo>
                <a:lnTo>
                  <a:pt x="1264603" y="551756"/>
                </a:lnTo>
                <a:lnTo>
                  <a:pt x="1267143" y="548266"/>
                </a:lnTo>
                <a:lnTo>
                  <a:pt x="1270636" y="545411"/>
                </a:lnTo>
                <a:lnTo>
                  <a:pt x="1273811" y="542873"/>
                </a:lnTo>
                <a:lnTo>
                  <a:pt x="1277303" y="540017"/>
                </a:lnTo>
                <a:lnTo>
                  <a:pt x="1261746" y="540017"/>
                </a:lnTo>
                <a:lnTo>
                  <a:pt x="1249363" y="540969"/>
                </a:lnTo>
                <a:lnTo>
                  <a:pt x="1239203" y="541286"/>
                </a:lnTo>
                <a:lnTo>
                  <a:pt x="1246188" y="537479"/>
                </a:lnTo>
                <a:lnTo>
                  <a:pt x="1253808" y="532720"/>
                </a:lnTo>
                <a:lnTo>
                  <a:pt x="1261111" y="527326"/>
                </a:lnTo>
                <a:lnTo>
                  <a:pt x="1268413" y="521615"/>
                </a:lnTo>
                <a:lnTo>
                  <a:pt x="1282701" y="511145"/>
                </a:lnTo>
                <a:lnTo>
                  <a:pt x="1289368" y="506703"/>
                </a:lnTo>
                <a:lnTo>
                  <a:pt x="1295401" y="502896"/>
                </a:lnTo>
                <a:lnTo>
                  <a:pt x="1303973" y="498771"/>
                </a:lnTo>
                <a:lnTo>
                  <a:pt x="1311911" y="494964"/>
                </a:lnTo>
                <a:lnTo>
                  <a:pt x="1320166" y="491156"/>
                </a:lnTo>
                <a:lnTo>
                  <a:pt x="1328103" y="487984"/>
                </a:lnTo>
                <a:lnTo>
                  <a:pt x="1336041" y="484811"/>
                </a:lnTo>
                <a:lnTo>
                  <a:pt x="1343978" y="482273"/>
                </a:lnTo>
                <a:lnTo>
                  <a:pt x="1359536" y="477831"/>
                </a:lnTo>
                <a:lnTo>
                  <a:pt x="1374141" y="474023"/>
                </a:lnTo>
                <a:lnTo>
                  <a:pt x="1388746" y="471485"/>
                </a:lnTo>
                <a:lnTo>
                  <a:pt x="1402716" y="469581"/>
                </a:lnTo>
                <a:lnTo>
                  <a:pt x="1416051" y="468630"/>
                </a:lnTo>
                <a:lnTo>
                  <a:pt x="1429386" y="468312"/>
                </a:lnTo>
                <a:close/>
                <a:moveTo>
                  <a:pt x="750948" y="302529"/>
                </a:moveTo>
                <a:lnTo>
                  <a:pt x="748724" y="302846"/>
                </a:lnTo>
                <a:lnTo>
                  <a:pt x="746818" y="303797"/>
                </a:lnTo>
                <a:lnTo>
                  <a:pt x="744912" y="304431"/>
                </a:lnTo>
                <a:lnTo>
                  <a:pt x="743641" y="306017"/>
                </a:lnTo>
                <a:lnTo>
                  <a:pt x="742053" y="307602"/>
                </a:lnTo>
                <a:lnTo>
                  <a:pt x="741417" y="309188"/>
                </a:lnTo>
                <a:lnTo>
                  <a:pt x="740464" y="311725"/>
                </a:lnTo>
                <a:lnTo>
                  <a:pt x="740464" y="313310"/>
                </a:lnTo>
                <a:lnTo>
                  <a:pt x="740464" y="315847"/>
                </a:lnTo>
                <a:lnTo>
                  <a:pt x="741417" y="318067"/>
                </a:lnTo>
                <a:lnTo>
                  <a:pt x="742053" y="319970"/>
                </a:lnTo>
                <a:lnTo>
                  <a:pt x="743641" y="321238"/>
                </a:lnTo>
                <a:lnTo>
                  <a:pt x="744912" y="322507"/>
                </a:lnTo>
                <a:lnTo>
                  <a:pt x="746818" y="323458"/>
                </a:lnTo>
                <a:lnTo>
                  <a:pt x="748724" y="324410"/>
                </a:lnTo>
                <a:lnTo>
                  <a:pt x="750948" y="324410"/>
                </a:lnTo>
                <a:lnTo>
                  <a:pt x="988881" y="324410"/>
                </a:lnTo>
                <a:lnTo>
                  <a:pt x="991105" y="324410"/>
                </a:lnTo>
                <a:lnTo>
                  <a:pt x="993011" y="323458"/>
                </a:lnTo>
                <a:lnTo>
                  <a:pt x="994917" y="322507"/>
                </a:lnTo>
                <a:lnTo>
                  <a:pt x="996506" y="321238"/>
                </a:lnTo>
                <a:lnTo>
                  <a:pt x="997776" y="319970"/>
                </a:lnTo>
                <a:lnTo>
                  <a:pt x="998729" y="318067"/>
                </a:lnTo>
                <a:lnTo>
                  <a:pt x="999365" y="315847"/>
                </a:lnTo>
                <a:lnTo>
                  <a:pt x="999365" y="313310"/>
                </a:lnTo>
                <a:lnTo>
                  <a:pt x="999365" y="311725"/>
                </a:lnTo>
                <a:lnTo>
                  <a:pt x="998729" y="309188"/>
                </a:lnTo>
                <a:lnTo>
                  <a:pt x="997776" y="307602"/>
                </a:lnTo>
                <a:lnTo>
                  <a:pt x="996506" y="306017"/>
                </a:lnTo>
                <a:lnTo>
                  <a:pt x="994917" y="304431"/>
                </a:lnTo>
                <a:lnTo>
                  <a:pt x="993011" y="303797"/>
                </a:lnTo>
                <a:lnTo>
                  <a:pt x="991105" y="302846"/>
                </a:lnTo>
                <a:lnTo>
                  <a:pt x="988881" y="302529"/>
                </a:lnTo>
                <a:lnTo>
                  <a:pt x="750948" y="302529"/>
                </a:lnTo>
                <a:close/>
                <a:moveTo>
                  <a:pt x="748724" y="219444"/>
                </a:moveTo>
                <a:lnTo>
                  <a:pt x="746818" y="220396"/>
                </a:lnTo>
                <a:lnTo>
                  <a:pt x="744912" y="221347"/>
                </a:lnTo>
                <a:lnTo>
                  <a:pt x="743641" y="222615"/>
                </a:lnTo>
                <a:lnTo>
                  <a:pt x="742053" y="224201"/>
                </a:lnTo>
                <a:lnTo>
                  <a:pt x="741417" y="226104"/>
                </a:lnTo>
                <a:lnTo>
                  <a:pt x="740464" y="228323"/>
                </a:lnTo>
                <a:lnTo>
                  <a:pt x="740464" y="230543"/>
                </a:lnTo>
                <a:lnTo>
                  <a:pt x="740464" y="232763"/>
                </a:lnTo>
                <a:lnTo>
                  <a:pt x="741417" y="234666"/>
                </a:lnTo>
                <a:lnTo>
                  <a:pt x="742053" y="236568"/>
                </a:lnTo>
                <a:lnTo>
                  <a:pt x="743641" y="237837"/>
                </a:lnTo>
                <a:lnTo>
                  <a:pt x="744912" y="239423"/>
                </a:lnTo>
                <a:lnTo>
                  <a:pt x="746818" y="240374"/>
                </a:lnTo>
                <a:lnTo>
                  <a:pt x="748724" y="241008"/>
                </a:lnTo>
                <a:lnTo>
                  <a:pt x="750948" y="241325"/>
                </a:lnTo>
                <a:lnTo>
                  <a:pt x="1133738" y="241325"/>
                </a:lnTo>
                <a:lnTo>
                  <a:pt x="1135644" y="241008"/>
                </a:lnTo>
                <a:lnTo>
                  <a:pt x="1137868" y="240374"/>
                </a:lnTo>
                <a:lnTo>
                  <a:pt x="1139456" y="239423"/>
                </a:lnTo>
                <a:lnTo>
                  <a:pt x="1141045" y="237837"/>
                </a:lnTo>
                <a:lnTo>
                  <a:pt x="1142316" y="236568"/>
                </a:lnTo>
                <a:lnTo>
                  <a:pt x="1143586" y="234666"/>
                </a:lnTo>
                <a:lnTo>
                  <a:pt x="1143904" y="232763"/>
                </a:lnTo>
                <a:lnTo>
                  <a:pt x="1144222" y="230543"/>
                </a:lnTo>
                <a:lnTo>
                  <a:pt x="1143904" y="228323"/>
                </a:lnTo>
                <a:lnTo>
                  <a:pt x="1143586" y="226104"/>
                </a:lnTo>
                <a:lnTo>
                  <a:pt x="1142316" y="224201"/>
                </a:lnTo>
                <a:lnTo>
                  <a:pt x="1141045" y="222615"/>
                </a:lnTo>
                <a:lnTo>
                  <a:pt x="1139456" y="221347"/>
                </a:lnTo>
                <a:lnTo>
                  <a:pt x="1137868" y="220396"/>
                </a:lnTo>
                <a:lnTo>
                  <a:pt x="1135644" y="219444"/>
                </a:lnTo>
                <a:lnTo>
                  <a:pt x="1133738" y="219444"/>
                </a:lnTo>
                <a:lnTo>
                  <a:pt x="750948" y="219444"/>
                </a:lnTo>
                <a:lnTo>
                  <a:pt x="748724" y="219444"/>
                </a:lnTo>
                <a:close/>
                <a:moveTo>
                  <a:pt x="748724" y="141751"/>
                </a:moveTo>
                <a:lnTo>
                  <a:pt x="746818" y="142702"/>
                </a:lnTo>
                <a:lnTo>
                  <a:pt x="744912" y="143336"/>
                </a:lnTo>
                <a:lnTo>
                  <a:pt x="743641" y="144922"/>
                </a:lnTo>
                <a:lnTo>
                  <a:pt x="742053" y="146191"/>
                </a:lnTo>
                <a:lnTo>
                  <a:pt x="741417" y="148093"/>
                </a:lnTo>
                <a:lnTo>
                  <a:pt x="740464" y="150630"/>
                </a:lnTo>
                <a:lnTo>
                  <a:pt x="740464" y="152216"/>
                </a:lnTo>
                <a:lnTo>
                  <a:pt x="740464" y="154753"/>
                </a:lnTo>
                <a:lnTo>
                  <a:pt x="741417" y="156972"/>
                </a:lnTo>
                <a:lnTo>
                  <a:pt x="742053" y="158875"/>
                </a:lnTo>
                <a:lnTo>
                  <a:pt x="743641" y="160144"/>
                </a:lnTo>
                <a:lnTo>
                  <a:pt x="744912" y="161729"/>
                </a:lnTo>
                <a:lnTo>
                  <a:pt x="746818" y="162363"/>
                </a:lnTo>
                <a:lnTo>
                  <a:pt x="748724" y="163315"/>
                </a:lnTo>
                <a:lnTo>
                  <a:pt x="750948" y="163315"/>
                </a:lnTo>
                <a:lnTo>
                  <a:pt x="1133738" y="163315"/>
                </a:lnTo>
                <a:lnTo>
                  <a:pt x="1135644" y="163315"/>
                </a:lnTo>
                <a:lnTo>
                  <a:pt x="1137868" y="162363"/>
                </a:lnTo>
                <a:lnTo>
                  <a:pt x="1139456" y="161729"/>
                </a:lnTo>
                <a:lnTo>
                  <a:pt x="1141045" y="160144"/>
                </a:lnTo>
                <a:lnTo>
                  <a:pt x="1142316" y="158875"/>
                </a:lnTo>
                <a:lnTo>
                  <a:pt x="1143586" y="156972"/>
                </a:lnTo>
                <a:lnTo>
                  <a:pt x="1143904" y="154753"/>
                </a:lnTo>
                <a:lnTo>
                  <a:pt x="1144222" y="152216"/>
                </a:lnTo>
                <a:lnTo>
                  <a:pt x="1143904" y="150630"/>
                </a:lnTo>
                <a:lnTo>
                  <a:pt x="1143586" y="148093"/>
                </a:lnTo>
                <a:lnTo>
                  <a:pt x="1142316" y="146191"/>
                </a:lnTo>
                <a:lnTo>
                  <a:pt x="1141045" y="144922"/>
                </a:lnTo>
                <a:lnTo>
                  <a:pt x="1139456" y="143336"/>
                </a:lnTo>
                <a:lnTo>
                  <a:pt x="1137868" y="142702"/>
                </a:lnTo>
                <a:lnTo>
                  <a:pt x="1135644" y="141751"/>
                </a:lnTo>
                <a:lnTo>
                  <a:pt x="1133738" y="141751"/>
                </a:lnTo>
                <a:lnTo>
                  <a:pt x="750948" y="141751"/>
                </a:lnTo>
                <a:lnTo>
                  <a:pt x="748724" y="141751"/>
                </a:lnTo>
                <a:close/>
                <a:moveTo>
                  <a:pt x="789068" y="0"/>
                </a:moveTo>
                <a:lnTo>
                  <a:pt x="1085770" y="0"/>
                </a:lnTo>
                <a:lnTo>
                  <a:pt x="1093712" y="317"/>
                </a:lnTo>
                <a:lnTo>
                  <a:pt x="1101336" y="635"/>
                </a:lnTo>
                <a:lnTo>
                  <a:pt x="1108960" y="1903"/>
                </a:lnTo>
                <a:lnTo>
                  <a:pt x="1116267" y="2854"/>
                </a:lnTo>
                <a:lnTo>
                  <a:pt x="1123573" y="4757"/>
                </a:lnTo>
                <a:lnTo>
                  <a:pt x="1130562" y="6660"/>
                </a:lnTo>
                <a:lnTo>
                  <a:pt x="1137868" y="8879"/>
                </a:lnTo>
                <a:lnTo>
                  <a:pt x="1144539" y="12051"/>
                </a:lnTo>
                <a:lnTo>
                  <a:pt x="1151210" y="14905"/>
                </a:lnTo>
                <a:lnTo>
                  <a:pt x="1157881" y="18393"/>
                </a:lnTo>
                <a:lnTo>
                  <a:pt x="1164235" y="21564"/>
                </a:lnTo>
                <a:lnTo>
                  <a:pt x="1170270" y="25687"/>
                </a:lnTo>
                <a:lnTo>
                  <a:pt x="1176306" y="29809"/>
                </a:lnTo>
                <a:lnTo>
                  <a:pt x="1181706" y="34566"/>
                </a:lnTo>
                <a:lnTo>
                  <a:pt x="1187424" y="39006"/>
                </a:lnTo>
                <a:lnTo>
                  <a:pt x="1192507" y="44079"/>
                </a:lnTo>
                <a:lnTo>
                  <a:pt x="1197590" y="49153"/>
                </a:lnTo>
                <a:lnTo>
                  <a:pt x="1202037" y="54861"/>
                </a:lnTo>
                <a:lnTo>
                  <a:pt x="1206802" y="60252"/>
                </a:lnTo>
                <a:lnTo>
                  <a:pt x="1210932" y="66277"/>
                </a:lnTo>
                <a:lnTo>
                  <a:pt x="1215062" y="72303"/>
                </a:lnTo>
                <a:lnTo>
                  <a:pt x="1218238" y="78645"/>
                </a:lnTo>
                <a:lnTo>
                  <a:pt x="1221733" y="84987"/>
                </a:lnTo>
                <a:lnTo>
                  <a:pt x="1224592" y="91964"/>
                </a:lnTo>
                <a:lnTo>
                  <a:pt x="1227768" y="98623"/>
                </a:lnTo>
                <a:lnTo>
                  <a:pt x="1229992" y="105917"/>
                </a:lnTo>
                <a:lnTo>
                  <a:pt x="1231898" y="112893"/>
                </a:lnTo>
                <a:lnTo>
                  <a:pt x="1233804" y="120187"/>
                </a:lnTo>
                <a:lnTo>
                  <a:pt x="1234757" y="127481"/>
                </a:lnTo>
                <a:lnTo>
                  <a:pt x="1236028" y="135092"/>
                </a:lnTo>
                <a:lnTo>
                  <a:pt x="1236345" y="143019"/>
                </a:lnTo>
                <a:lnTo>
                  <a:pt x="1236663" y="150630"/>
                </a:lnTo>
                <a:lnTo>
                  <a:pt x="1236663" y="296186"/>
                </a:lnTo>
                <a:lnTo>
                  <a:pt x="1236345" y="303797"/>
                </a:lnTo>
                <a:lnTo>
                  <a:pt x="1236028" y="311725"/>
                </a:lnTo>
                <a:lnTo>
                  <a:pt x="1234757" y="319019"/>
                </a:lnTo>
                <a:lnTo>
                  <a:pt x="1233804" y="326629"/>
                </a:lnTo>
                <a:lnTo>
                  <a:pt x="1231898" y="333606"/>
                </a:lnTo>
                <a:lnTo>
                  <a:pt x="1229992" y="340900"/>
                </a:lnTo>
                <a:lnTo>
                  <a:pt x="1227768" y="347876"/>
                </a:lnTo>
                <a:lnTo>
                  <a:pt x="1224592" y="354853"/>
                </a:lnTo>
                <a:lnTo>
                  <a:pt x="1221733" y="361512"/>
                </a:lnTo>
                <a:lnTo>
                  <a:pt x="1218238" y="367854"/>
                </a:lnTo>
                <a:lnTo>
                  <a:pt x="1215062" y="374197"/>
                </a:lnTo>
                <a:lnTo>
                  <a:pt x="1210932" y="380222"/>
                </a:lnTo>
                <a:lnTo>
                  <a:pt x="1206802" y="386247"/>
                </a:lnTo>
                <a:lnTo>
                  <a:pt x="1202037" y="391955"/>
                </a:lnTo>
                <a:lnTo>
                  <a:pt x="1197590" y="397346"/>
                </a:lnTo>
                <a:lnTo>
                  <a:pt x="1192507" y="402420"/>
                </a:lnTo>
                <a:lnTo>
                  <a:pt x="1187424" y="407811"/>
                </a:lnTo>
                <a:lnTo>
                  <a:pt x="1181706" y="412251"/>
                </a:lnTo>
                <a:lnTo>
                  <a:pt x="1176306" y="416690"/>
                </a:lnTo>
                <a:lnTo>
                  <a:pt x="1170270" y="420813"/>
                </a:lnTo>
                <a:lnTo>
                  <a:pt x="1164235" y="424935"/>
                </a:lnTo>
                <a:lnTo>
                  <a:pt x="1157881" y="428423"/>
                </a:lnTo>
                <a:lnTo>
                  <a:pt x="1151210" y="431912"/>
                </a:lnTo>
                <a:lnTo>
                  <a:pt x="1144539" y="434766"/>
                </a:lnTo>
                <a:lnTo>
                  <a:pt x="1137868" y="437303"/>
                </a:lnTo>
                <a:lnTo>
                  <a:pt x="1130562" y="440157"/>
                </a:lnTo>
                <a:lnTo>
                  <a:pt x="1123573" y="442059"/>
                </a:lnTo>
                <a:lnTo>
                  <a:pt x="1116267" y="443645"/>
                </a:lnTo>
                <a:lnTo>
                  <a:pt x="1108960" y="444914"/>
                </a:lnTo>
                <a:lnTo>
                  <a:pt x="1101336" y="446182"/>
                </a:lnTo>
                <a:lnTo>
                  <a:pt x="1093712" y="446499"/>
                </a:lnTo>
                <a:lnTo>
                  <a:pt x="1085770" y="446816"/>
                </a:lnTo>
                <a:lnTo>
                  <a:pt x="1060675" y="446816"/>
                </a:lnTo>
                <a:lnTo>
                  <a:pt x="1084500" y="523875"/>
                </a:lnTo>
                <a:lnTo>
                  <a:pt x="945996" y="446816"/>
                </a:lnTo>
                <a:lnTo>
                  <a:pt x="789068" y="446816"/>
                </a:lnTo>
                <a:lnTo>
                  <a:pt x="781444" y="446499"/>
                </a:lnTo>
                <a:lnTo>
                  <a:pt x="773502" y="446182"/>
                </a:lnTo>
                <a:lnTo>
                  <a:pt x="766196" y="444914"/>
                </a:lnTo>
                <a:lnTo>
                  <a:pt x="758889" y="443645"/>
                </a:lnTo>
                <a:lnTo>
                  <a:pt x="751583" y="442059"/>
                </a:lnTo>
                <a:lnTo>
                  <a:pt x="744277" y="440157"/>
                </a:lnTo>
                <a:lnTo>
                  <a:pt x="737288" y="437303"/>
                </a:lnTo>
                <a:lnTo>
                  <a:pt x="730299" y="434766"/>
                </a:lnTo>
                <a:lnTo>
                  <a:pt x="723946" y="431912"/>
                </a:lnTo>
                <a:lnTo>
                  <a:pt x="717275" y="428423"/>
                </a:lnTo>
                <a:lnTo>
                  <a:pt x="710921" y="424935"/>
                </a:lnTo>
                <a:lnTo>
                  <a:pt x="704886" y="420813"/>
                </a:lnTo>
                <a:lnTo>
                  <a:pt x="698850" y="416690"/>
                </a:lnTo>
                <a:lnTo>
                  <a:pt x="693132" y="412251"/>
                </a:lnTo>
                <a:lnTo>
                  <a:pt x="687731" y="407811"/>
                </a:lnTo>
                <a:lnTo>
                  <a:pt x="682649" y="402420"/>
                </a:lnTo>
                <a:lnTo>
                  <a:pt x="677566" y="397346"/>
                </a:lnTo>
                <a:lnTo>
                  <a:pt x="672801" y="391955"/>
                </a:lnTo>
                <a:lnTo>
                  <a:pt x="668354" y="386247"/>
                </a:lnTo>
                <a:lnTo>
                  <a:pt x="664224" y="380222"/>
                </a:lnTo>
                <a:lnTo>
                  <a:pt x="660094" y="374197"/>
                </a:lnTo>
                <a:lnTo>
                  <a:pt x="656600" y="367854"/>
                </a:lnTo>
                <a:lnTo>
                  <a:pt x="653106" y="361512"/>
                </a:lnTo>
                <a:lnTo>
                  <a:pt x="650247" y="354853"/>
                </a:lnTo>
                <a:lnTo>
                  <a:pt x="647705" y="347876"/>
                </a:lnTo>
                <a:lnTo>
                  <a:pt x="644846" y="340900"/>
                </a:lnTo>
                <a:lnTo>
                  <a:pt x="642940" y="333606"/>
                </a:lnTo>
                <a:lnTo>
                  <a:pt x="641669" y="326629"/>
                </a:lnTo>
                <a:lnTo>
                  <a:pt x="640081" y="319019"/>
                </a:lnTo>
                <a:lnTo>
                  <a:pt x="638810" y="311725"/>
                </a:lnTo>
                <a:lnTo>
                  <a:pt x="638493" y="303797"/>
                </a:lnTo>
                <a:lnTo>
                  <a:pt x="638175" y="296186"/>
                </a:lnTo>
                <a:lnTo>
                  <a:pt x="638175" y="150630"/>
                </a:lnTo>
                <a:lnTo>
                  <a:pt x="638493" y="143019"/>
                </a:lnTo>
                <a:lnTo>
                  <a:pt x="638810" y="135092"/>
                </a:lnTo>
                <a:lnTo>
                  <a:pt x="640081" y="127481"/>
                </a:lnTo>
                <a:lnTo>
                  <a:pt x="641669" y="120187"/>
                </a:lnTo>
                <a:lnTo>
                  <a:pt x="642940" y="112893"/>
                </a:lnTo>
                <a:lnTo>
                  <a:pt x="644846" y="105917"/>
                </a:lnTo>
                <a:lnTo>
                  <a:pt x="647705" y="98623"/>
                </a:lnTo>
                <a:lnTo>
                  <a:pt x="650247" y="91964"/>
                </a:lnTo>
                <a:lnTo>
                  <a:pt x="653106" y="84987"/>
                </a:lnTo>
                <a:lnTo>
                  <a:pt x="656600" y="78645"/>
                </a:lnTo>
                <a:lnTo>
                  <a:pt x="660094" y="72303"/>
                </a:lnTo>
                <a:lnTo>
                  <a:pt x="664224" y="66277"/>
                </a:lnTo>
                <a:lnTo>
                  <a:pt x="668354" y="60252"/>
                </a:lnTo>
                <a:lnTo>
                  <a:pt x="672801" y="54861"/>
                </a:lnTo>
                <a:lnTo>
                  <a:pt x="677566" y="49153"/>
                </a:lnTo>
                <a:lnTo>
                  <a:pt x="682649" y="44079"/>
                </a:lnTo>
                <a:lnTo>
                  <a:pt x="687731" y="39006"/>
                </a:lnTo>
                <a:lnTo>
                  <a:pt x="693132" y="34566"/>
                </a:lnTo>
                <a:lnTo>
                  <a:pt x="698850" y="29809"/>
                </a:lnTo>
                <a:lnTo>
                  <a:pt x="704886" y="25687"/>
                </a:lnTo>
                <a:lnTo>
                  <a:pt x="710921" y="21564"/>
                </a:lnTo>
                <a:lnTo>
                  <a:pt x="717275" y="18393"/>
                </a:lnTo>
                <a:lnTo>
                  <a:pt x="723946" y="14905"/>
                </a:lnTo>
                <a:lnTo>
                  <a:pt x="730299" y="12051"/>
                </a:lnTo>
                <a:lnTo>
                  <a:pt x="737288" y="8879"/>
                </a:lnTo>
                <a:lnTo>
                  <a:pt x="744277" y="6660"/>
                </a:lnTo>
                <a:lnTo>
                  <a:pt x="751583" y="4757"/>
                </a:lnTo>
                <a:lnTo>
                  <a:pt x="758889" y="2854"/>
                </a:lnTo>
                <a:lnTo>
                  <a:pt x="766196" y="1903"/>
                </a:lnTo>
                <a:lnTo>
                  <a:pt x="773502" y="635"/>
                </a:lnTo>
                <a:lnTo>
                  <a:pt x="781444" y="317"/>
                </a:lnTo>
                <a:lnTo>
                  <a:pt x="78906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80" name="KSO_Shape"/>
          <p:cNvSpPr>
            <a:spLocks/>
          </p:cNvSpPr>
          <p:nvPr/>
        </p:nvSpPr>
        <p:spPr bwMode="auto">
          <a:xfrm>
            <a:off x="13850659" y="2888174"/>
            <a:ext cx="517943" cy="391910"/>
          </a:xfrm>
          <a:custGeom>
            <a:avLst/>
            <a:gdLst>
              <a:gd name="T0" fmla="*/ 354414 w 2295525"/>
              <a:gd name="T1" fmla="*/ 1437494 h 1735138"/>
              <a:gd name="T2" fmla="*/ 223983 w 2295525"/>
              <a:gd name="T3" fmla="*/ 1389407 h 1735138"/>
              <a:gd name="T4" fmla="*/ 200120 w 2295525"/>
              <a:gd name="T5" fmla="*/ 1433678 h 1735138"/>
              <a:gd name="T6" fmla="*/ 1871799 w 2295525"/>
              <a:gd name="T7" fmla="*/ 1202082 h 1735138"/>
              <a:gd name="T8" fmla="*/ 1862595 w 2295525"/>
              <a:gd name="T9" fmla="*/ 1430571 h 1735138"/>
              <a:gd name="T10" fmla="*/ 1585813 w 2295525"/>
              <a:gd name="T11" fmla="*/ 1207999 h 1735138"/>
              <a:gd name="T12" fmla="*/ 1490656 w 2295525"/>
              <a:gd name="T13" fmla="*/ 1402297 h 1735138"/>
              <a:gd name="T14" fmla="*/ 1152749 w 2295525"/>
              <a:gd name="T15" fmla="*/ 1383558 h 1735138"/>
              <a:gd name="T16" fmla="*/ 1090837 w 2295525"/>
              <a:gd name="T17" fmla="*/ 1220821 h 1735138"/>
              <a:gd name="T18" fmla="*/ 783516 w 2295525"/>
              <a:gd name="T19" fmla="*/ 1424982 h 1735138"/>
              <a:gd name="T20" fmla="*/ 1483025 w 2295525"/>
              <a:gd name="T21" fmla="*/ 1122300 h 1735138"/>
              <a:gd name="T22" fmla="*/ 1518730 w 2295525"/>
              <a:gd name="T23" fmla="*/ 1215802 h 1735138"/>
              <a:gd name="T24" fmla="*/ 1183050 w 2295525"/>
              <a:gd name="T25" fmla="*/ 1170419 h 1735138"/>
              <a:gd name="T26" fmla="*/ 1093135 w 2295525"/>
              <a:gd name="T27" fmla="*/ 1129269 h 1735138"/>
              <a:gd name="T28" fmla="*/ 556942 w 2295525"/>
              <a:gd name="T29" fmla="*/ 1349470 h 1735138"/>
              <a:gd name="T30" fmla="*/ 575056 w 2295525"/>
              <a:gd name="T31" fmla="*/ 1122300 h 1735138"/>
              <a:gd name="T32" fmla="*/ 1862842 w 2295525"/>
              <a:gd name="T33" fmla="*/ 1073163 h 1735138"/>
              <a:gd name="T34" fmla="*/ 1818708 w 2295525"/>
              <a:gd name="T35" fmla="*/ 1141187 h 1735138"/>
              <a:gd name="T36" fmla="*/ 1616812 w 2295525"/>
              <a:gd name="T37" fmla="*/ 1141187 h 1735138"/>
              <a:gd name="T38" fmla="*/ 1710350 w 2295525"/>
              <a:gd name="T39" fmla="*/ 973592 h 1735138"/>
              <a:gd name="T40" fmla="*/ 1049969 w 2295525"/>
              <a:gd name="T41" fmla="*/ 1053775 h 1735138"/>
              <a:gd name="T42" fmla="*/ 1014682 w 2295525"/>
              <a:gd name="T43" fmla="*/ 1139873 h 1735138"/>
              <a:gd name="T44" fmla="*/ 810877 w 2295525"/>
              <a:gd name="T45" fmla="*/ 1148088 h 1735138"/>
              <a:gd name="T46" fmla="*/ 894641 w 2295525"/>
              <a:gd name="T47" fmla="*/ 977206 h 1735138"/>
              <a:gd name="T48" fmla="*/ 1442943 w 2295525"/>
              <a:gd name="T49" fmla="*/ 1075103 h 1735138"/>
              <a:gd name="T50" fmla="*/ 1436373 w 2295525"/>
              <a:gd name="T51" fmla="*/ 1150050 h 1735138"/>
              <a:gd name="T52" fmla="*/ 1208721 w 2295525"/>
              <a:gd name="T53" fmla="*/ 1078390 h 1735138"/>
              <a:gd name="T54" fmla="*/ 1323368 w 2295525"/>
              <a:gd name="T55" fmla="*/ 948876 h 1735138"/>
              <a:gd name="T56" fmla="*/ 1621695 w 2295525"/>
              <a:gd name="T57" fmla="*/ 933562 h 1735138"/>
              <a:gd name="T58" fmla="*/ 1479674 w 2295525"/>
              <a:gd name="T59" fmla="*/ 1082709 h 1735138"/>
              <a:gd name="T60" fmla="*/ 1414939 w 2295525"/>
              <a:gd name="T61" fmla="*/ 921326 h 1735138"/>
              <a:gd name="T62" fmla="*/ 734217 w 2295525"/>
              <a:gd name="T63" fmla="*/ 885923 h 1735138"/>
              <a:gd name="T64" fmla="*/ 821379 w 2295525"/>
              <a:gd name="T65" fmla="*/ 995880 h 1735138"/>
              <a:gd name="T66" fmla="*/ 569798 w 2295525"/>
              <a:gd name="T67" fmla="*/ 1011399 h 1735138"/>
              <a:gd name="T68" fmla="*/ 708465 w 2295525"/>
              <a:gd name="T69" fmla="*/ 874696 h 1735138"/>
              <a:gd name="T70" fmla="*/ 1179427 w 2295525"/>
              <a:gd name="T71" fmla="*/ 987627 h 1735138"/>
              <a:gd name="T72" fmla="*/ 1053942 w 2295525"/>
              <a:gd name="T73" fmla="*/ 998854 h 1735138"/>
              <a:gd name="T74" fmla="*/ 1081279 w 2295525"/>
              <a:gd name="T75" fmla="*/ 872390 h 1735138"/>
              <a:gd name="T76" fmla="*/ 630962 w 2295525"/>
              <a:gd name="T77" fmla="*/ 582190 h 1735138"/>
              <a:gd name="T78" fmla="*/ 650134 w 2295525"/>
              <a:gd name="T79" fmla="*/ 606180 h 1735138"/>
              <a:gd name="T80" fmla="*/ 568156 w 2295525"/>
              <a:gd name="T81" fmla="*/ 576931 h 1735138"/>
              <a:gd name="T82" fmla="*/ 423066 w 2295525"/>
              <a:gd name="T83" fmla="*/ 442769 h 1735138"/>
              <a:gd name="T84" fmla="*/ 467582 w 2295525"/>
              <a:gd name="T85" fmla="*/ 701168 h 1735138"/>
              <a:gd name="T86" fmla="*/ 431639 w 2295525"/>
              <a:gd name="T87" fmla="*/ 840254 h 1735138"/>
              <a:gd name="T88" fmla="*/ 233461 w 2295525"/>
              <a:gd name="T89" fmla="*/ 1059432 h 1735138"/>
              <a:gd name="T90" fmla="*/ 24401 w 2295525"/>
              <a:gd name="T91" fmla="*/ 753902 h 1735138"/>
              <a:gd name="T92" fmla="*/ 24071 w 2295525"/>
              <a:gd name="T93" fmla="*/ 496162 h 1735138"/>
              <a:gd name="T94" fmla="*/ 271712 w 2295525"/>
              <a:gd name="T95" fmla="*/ 589107 h 1735138"/>
              <a:gd name="T96" fmla="*/ 114945 w 2295525"/>
              <a:gd name="T97" fmla="*/ 167158 h 1735138"/>
              <a:gd name="T98" fmla="*/ 805855 w 2295525"/>
              <a:gd name="T99" fmla="*/ 635663 h 1735138"/>
              <a:gd name="T100" fmla="*/ 259204 w 2295525"/>
              <a:gd name="T101" fmla="*/ 33300 h 1735138"/>
              <a:gd name="T102" fmla="*/ 328699 w 2295525"/>
              <a:gd name="T103" fmla="*/ 129902 h 1735138"/>
              <a:gd name="T104" fmla="*/ 367892 w 2295525"/>
              <a:gd name="T105" fmla="*/ 169466 h 1735138"/>
              <a:gd name="T106" fmla="*/ 336932 w 2295525"/>
              <a:gd name="T107" fmla="*/ 328712 h 1735138"/>
              <a:gd name="T108" fmla="*/ 211447 w 2295525"/>
              <a:gd name="T109" fmla="*/ 381464 h 1735138"/>
              <a:gd name="T110" fmla="*/ 106711 w 2295525"/>
              <a:gd name="T111" fmla="*/ 261452 h 1735138"/>
              <a:gd name="T112" fmla="*/ 105065 w 2295525"/>
              <a:gd name="T113" fmla="*/ 98581 h 1735138"/>
              <a:gd name="T114" fmla="*/ 1739362 w 2295525"/>
              <a:gd name="T115" fmla="*/ 11210 h 1735138"/>
              <a:gd name="T116" fmla="*/ 1780178 w 2295525"/>
              <a:gd name="T117" fmla="*/ 665335 h 1735138"/>
              <a:gd name="T118" fmla="*/ 801905 w 2295525"/>
              <a:gd name="T119" fmla="*/ 719736 h 1735138"/>
              <a:gd name="T120" fmla="*/ 728501 w 2295525"/>
              <a:gd name="T121" fmla="*/ 578954 h 1735138"/>
              <a:gd name="T122" fmla="*/ 797296 w 2295525"/>
              <a:gd name="T123" fmla="*/ 2967 h 173513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295525" h="1735138">
                <a:moveTo>
                  <a:pt x="350837" y="1671638"/>
                </a:moveTo>
                <a:lnTo>
                  <a:pt x="438244" y="1671638"/>
                </a:lnTo>
                <a:lnTo>
                  <a:pt x="442634" y="1674019"/>
                </a:lnTo>
                <a:lnTo>
                  <a:pt x="452213" y="1680766"/>
                </a:lnTo>
                <a:lnTo>
                  <a:pt x="458599" y="1685132"/>
                </a:lnTo>
                <a:lnTo>
                  <a:pt x="465384" y="1690291"/>
                </a:lnTo>
                <a:lnTo>
                  <a:pt x="472169" y="1695847"/>
                </a:lnTo>
                <a:lnTo>
                  <a:pt x="478156" y="1701404"/>
                </a:lnTo>
                <a:lnTo>
                  <a:pt x="483743" y="1706960"/>
                </a:lnTo>
                <a:lnTo>
                  <a:pt x="488533" y="1712913"/>
                </a:lnTo>
                <a:lnTo>
                  <a:pt x="490129" y="1715691"/>
                </a:lnTo>
                <a:lnTo>
                  <a:pt x="490928" y="1718072"/>
                </a:lnTo>
                <a:lnTo>
                  <a:pt x="491726" y="1720454"/>
                </a:lnTo>
                <a:lnTo>
                  <a:pt x="492125" y="1723232"/>
                </a:lnTo>
                <a:lnTo>
                  <a:pt x="491726" y="1725216"/>
                </a:lnTo>
                <a:lnTo>
                  <a:pt x="490928" y="1727201"/>
                </a:lnTo>
                <a:lnTo>
                  <a:pt x="489331" y="1729582"/>
                </a:lnTo>
                <a:lnTo>
                  <a:pt x="486537" y="1730772"/>
                </a:lnTo>
                <a:lnTo>
                  <a:pt x="483743" y="1732360"/>
                </a:lnTo>
                <a:lnTo>
                  <a:pt x="479752" y="1733551"/>
                </a:lnTo>
                <a:lnTo>
                  <a:pt x="475362" y="1734344"/>
                </a:lnTo>
                <a:lnTo>
                  <a:pt x="469774" y="1734741"/>
                </a:lnTo>
                <a:lnTo>
                  <a:pt x="462590" y="1735138"/>
                </a:lnTo>
                <a:lnTo>
                  <a:pt x="455805" y="1735138"/>
                </a:lnTo>
                <a:lnTo>
                  <a:pt x="449419" y="1734741"/>
                </a:lnTo>
                <a:lnTo>
                  <a:pt x="443432" y="1733947"/>
                </a:lnTo>
                <a:lnTo>
                  <a:pt x="437446" y="1733154"/>
                </a:lnTo>
                <a:lnTo>
                  <a:pt x="431858" y="1731566"/>
                </a:lnTo>
                <a:lnTo>
                  <a:pt x="427069" y="1730376"/>
                </a:lnTo>
                <a:lnTo>
                  <a:pt x="421481" y="1727994"/>
                </a:lnTo>
                <a:lnTo>
                  <a:pt x="416691" y="1726010"/>
                </a:lnTo>
                <a:lnTo>
                  <a:pt x="411902" y="1724026"/>
                </a:lnTo>
                <a:lnTo>
                  <a:pt x="402722" y="1718866"/>
                </a:lnTo>
                <a:lnTo>
                  <a:pt x="394341" y="1712913"/>
                </a:lnTo>
                <a:lnTo>
                  <a:pt x="385560" y="1706960"/>
                </a:lnTo>
                <a:lnTo>
                  <a:pt x="381968" y="1704579"/>
                </a:lnTo>
                <a:lnTo>
                  <a:pt x="379573" y="1703785"/>
                </a:lnTo>
                <a:lnTo>
                  <a:pt x="377578" y="1703785"/>
                </a:lnTo>
                <a:lnTo>
                  <a:pt x="376780" y="1704182"/>
                </a:lnTo>
                <a:lnTo>
                  <a:pt x="376380" y="1705372"/>
                </a:lnTo>
                <a:lnTo>
                  <a:pt x="375582" y="1706563"/>
                </a:lnTo>
                <a:lnTo>
                  <a:pt x="375183" y="1707357"/>
                </a:lnTo>
                <a:lnTo>
                  <a:pt x="373986" y="1707754"/>
                </a:lnTo>
                <a:lnTo>
                  <a:pt x="364008" y="1707357"/>
                </a:lnTo>
                <a:lnTo>
                  <a:pt x="358420" y="1706563"/>
                </a:lnTo>
                <a:lnTo>
                  <a:pt x="356425" y="1706166"/>
                </a:lnTo>
                <a:lnTo>
                  <a:pt x="355227" y="1705769"/>
                </a:lnTo>
                <a:lnTo>
                  <a:pt x="353232" y="1697435"/>
                </a:lnTo>
                <a:lnTo>
                  <a:pt x="352433" y="1690688"/>
                </a:lnTo>
                <a:lnTo>
                  <a:pt x="351635" y="1685132"/>
                </a:lnTo>
                <a:lnTo>
                  <a:pt x="351236" y="1680766"/>
                </a:lnTo>
                <a:lnTo>
                  <a:pt x="351635" y="1677988"/>
                </a:lnTo>
                <a:lnTo>
                  <a:pt x="351635" y="1676004"/>
                </a:lnTo>
                <a:lnTo>
                  <a:pt x="352433" y="1674019"/>
                </a:lnTo>
                <a:lnTo>
                  <a:pt x="350837" y="1671638"/>
                </a:lnTo>
                <a:close/>
                <a:moveTo>
                  <a:pt x="168275" y="1670050"/>
                </a:moveTo>
                <a:lnTo>
                  <a:pt x="265566" y="1670050"/>
                </a:lnTo>
                <a:lnTo>
                  <a:pt x="269899" y="1672491"/>
                </a:lnTo>
                <a:lnTo>
                  <a:pt x="281322" y="1679406"/>
                </a:lnTo>
                <a:lnTo>
                  <a:pt x="288018" y="1683881"/>
                </a:lnTo>
                <a:lnTo>
                  <a:pt x="295502" y="1689170"/>
                </a:lnTo>
                <a:lnTo>
                  <a:pt x="302986" y="1694458"/>
                </a:lnTo>
                <a:lnTo>
                  <a:pt x="309682" y="1700560"/>
                </a:lnTo>
                <a:lnTo>
                  <a:pt x="315984" y="1706255"/>
                </a:lnTo>
                <a:lnTo>
                  <a:pt x="318742" y="1709510"/>
                </a:lnTo>
                <a:lnTo>
                  <a:pt x="321105" y="1711950"/>
                </a:lnTo>
                <a:lnTo>
                  <a:pt x="322681" y="1714798"/>
                </a:lnTo>
                <a:lnTo>
                  <a:pt x="323862" y="1717646"/>
                </a:lnTo>
                <a:lnTo>
                  <a:pt x="325044" y="1720086"/>
                </a:lnTo>
                <a:lnTo>
                  <a:pt x="325438" y="1722934"/>
                </a:lnTo>
                <a:lnTo>
                  <a:pt x="325044" y="1724968"/>
                </a:lnTo>
                <a:lnTo>
                  <a:pt x="323862" y="1727002"/>
                </a:lnTo>
                <a:lnTo>
                  <a:pt x="321893" y="1728629"/>
                </a:lnTo>
                <a:lnTo>
                  <a:pt x="319529" y="1730663"/>
                </a:lnTo>
                <a:lnTo>
                  <a:pt x="315984" y="1732290"/>
                </a:lnTo>
                <a:lnTo>
                  <a:pt x="312046" y="1733104"/>
                </a:lnTo>
                <a:lnTo>
                  <a:pt x="306531" y="1734324"/>
                </a:lnTo>
                <a:lnTo>
                  <a:pt x="300229" y="1734731"/>
                </a:lnTo>
                <a:lnTo>
                  <a:pt x="292351" y="1735138"/>
                </a:lnTo>
                <a:lnTo>
                  <a:pt x="285261" y="1735138"/>
                </a:lnTo>
                <a:lnTo>
                  <a:pt x="278171" y="1734731"/>
                </a:lnTo>
                <a:lnTo>
                  <a:pt x="271475" y="1733918"/>
                </a:lnTo>
                <a:lnTo>
                  <a:pt x="264778" y="1732697"/>
                </a:lnTo>
                <a:lnTo>
                  <a:pt x="258476" y="1731477"/>
                </a:lnTo>
                <a:lnTo>
                  <a:pt x="252568" y="1729850"/>
                </a:lnTo>
                <a:lnTo>
                  <a:pt x="247053" y="1727816"/>
                </a:lnTo>
                <a:lnTo>
                  <a:pt x="241145" y="1725782"/>
                </a:lnTo>
                <a:lnTo>
                  <a:pt x="236024" y="1723748"/>
                </a:lnTo>
                <a:lnTo>
                  <a:pt x="225783" y="1718052"/>
                </a:lnTo>
                <a:lnTo>
                  <a:pt x="215936" y="1712357"/>
                </a:lnTo>
                <a:lnTo>
                  <a:pt x="206876" y="1706255"/>
                </a:lnTo>
                <a:lnTo>
                  <a:pt x="202543" y="1703814"/>
                </a:lnTo>
                <a:lnTo>
                  <a:pt x="200180" y="1703001"/>
                </a:lnTo>
                <a:lnTo>
                  <a:pt x="198211" y="1703001"/>
                </a:lnTo>
                <a:lnTo>
                  <a:pt x="197423" y="1703408"/>
                </a:lnTo>
                <a:lnTo>
                  <a:pt x="196241" y="1704628"/>
                </a:lnTo>
                <a:lnTo>
                  <a:pt x="195847" y="1705848"/>
                </a:lnTo>
                <a:lnTo>
                  <a:pt x="195060" y="1706662"/>
                </a:lnTo>
                <a:lnTo>
                  <a:pt x="193878" y="1707069"/>
                </a:lnTo>
                <a:lnTo>
                  <a:pt x="182455" y="1706662"/>
                </a:lnTo>
                <a:lnTo>
                  <a:pt x="176941" y="1705848"/>
                </a:lnTo>
                <a:lnTo>
                  <a:pt x="174183" y="1705442"/>
                </a:lnTo>
                <a:lnTo>
                  <a:pt x="173002" y="1705035"/>
                </a:lnTo>
                <a:lnTo>
                  <a:pt x="171032" y="1696492"/>
                </a:lnTo>
                <a:lnTo>
                  <a:pt x="169457" y="1689576"/>
                </a:lnTo>
                <a:lnTo>
                  <a:pt x="169063" y="1683881"/>
                </a:lnTo>
                <a:lnTo>
                  <a:pt x="168669" y="1679406"/>
                </a:lnTo>
                <a:lnTo>
                  <a:pt x="169063" y="1676152"/>
                </a:lnTo>
                <a:lnTo>
                  <a:pt x="169063" y="1674118"/>
                </a:lnTo>
                <a:lnTo>
                  <a:pt x="169457" y="1672491"/>
                </a:lnTo>
                <a:lnTo>
                  <a:pt x="168275" y="1670050"/>
                </a:lnTo>
                <a:close/>
                <a:moveTo>
                  <a:pt x="1942197" y="1444625"/>
                </a:moveTo>
                <a:lnTo>
                  <a:pt x="2238486" y="1444625"/>
                </a:lnTo>
                <a:lnTo>
                  <a:pt x="2244427" y="1445021"/>
                </a:lnTo>
                <a:lnTo>
                  <a:pt x="2249973" y="1445812"/>
                </a:lnTo>
                <a:lnTo>
                  <a:pt x="2255518" y="1447000"/>
                </a:lnTo>
                <a:lnTo>
                  <a:pt x="2260272" y="1448978"/>
                </a:lnTo>
                <a:lnTo>
                  <a:pt x="2265421" y="1451748"/>
                </a:lnTo>
                <a:lnTo>
                  <a:pt x="2270174" y="1454123"/>
                </a:lnTo>
                <a:lnTo>
                  <a:pt x="2274532" y="1457289"/>
                </a:lnTo>
                <a:lnTo>
                  <a:pt x="2278493" y="1461246"/>
                </a:lnTo>
                <a:lnTo>
                  <a:pt x="2282454" y="1465204"/>
                </a:lnTo>
                <a:lnTo>
                  <a:pt x="2285623" y="1469557"/>
                </a:lnTo>
                <a:lnTo>
                  <a:pt x="2287999" y="1474306"/>
                </a:lnTo>
                <a:lnTo>
                  <a:pt x="2290772" y="1479451"/>
                </a:lnTo>
                <a:lnTo>
                  <a:pt x="2292356" y="1484200"/>
                </a:lnTo>
                <a:lnTo>
                  <a:pt x="2293941" y="1489740"/>
                </a:lnTo>
                <a:lnTo>
                  <a:pt x="2294733" y="1495280"/>
                </a:lnTo>
                <a:lnTo>
                  <a:pt x="2295525" y="1501217"/>
                </a:lnTo>
                <a:lnTo>
                  <a:pt x="2295525" y="1665451"/>
                </a:lnTo>
                <a:lnTo>
                  <a:pt x="2294733" y="1671387"/>
                </a:lnTo>
                <a:lnTo>
                  <a:pt x="2293941" y="1676927"/>
                </a:lnTo>
                <a:lnTo>
                  <a:pt x="2292356" y="1682468"/>
                </a:lnTo>
                <a:lnTo>
                  <a:pt x="2290772" y="1688008"/>
                </a:lnTo>
                <a:lnTo>
                  <a:pt x="2287999" y="1692361"/>
                </a:lnTo>
                <a:lnTo>
                  <a:pt x="2285623" y="1697110"/>
                </a:lnTo>
                <a:lnTo>
                  <a:pt x="2282454" y="1701859"/>
                </a:lnTo>
                <a:lnTo>
                  <a:pt x="2278493" y="1705421"/>
                </a:lnTo>
                <a:lnTo>
                  <a:pt x="2274532" y="1709378"/>
                </a:lnTo>
                <a:lnTo>
                  <a:pt x="2270174" y="1712544"/>
                </a:lnTo>
                <a:lnTo>
                  <a:pt x="2265421" y="1715315"/>
                </a:lnTo>
                <a:lnTo>
                  <a:pt x="2260272" y="1717689"/>
                </a:lnTo>
                <a:lnTo>
                  <a:pt x="2255518" y="1719668"/>
                </a:lnTo>
                <a:lnTo>
                  <a:pt x="2249973" y="1720855"/>
                </a:lnTo>
                <a:lnTo>
                  <a:pt x="2244427" y="1722042"/>
                </a:lnTo>
                <a:lnTo>
                  <a:pt x="2238486" y="1722438"/>
                </a:lnTo>
                <a:lnTo>
                  <a:pt x="1942197" y="1722438"/>
                </a:lnTo>
                <a:lnTo>
                  <a:pt x="1936652" y="1722042"/>
                </a:lnTo>
                <a:lnTo>
                  <a:pt x="1931106" y="1720855"/>
                </a:lnTo>
                <a:lnTo>
                  <a:pt x="1925561" y="1719668"/>
                </a:lnTo>
                <a:lnTo>
                  <a:pt x="1920412" y="1717689"/>
                </a:lnTo>
                <a:lnTo>
                  <a:pt x="1915262" y="1715315"/>
                </a:lnTo>
                <a:lnTo>
                  <a:pt x="1910905" y="1712544"/>
                </a:lnTo>
                <a:lnTo>
                  <a:pt x="1906548" y="1709378"/>
                </a:lnTo>
                <a:lnTo>
                  <a:pt x="1902191" y="1705421"/>
                </a:lnTo>
                <a:lnTo>
                  <a:pt x="1899022" y="1701859"/>
                </a:lnTo>
                <a:lnTo>
                  <a:pt x="1895457" y="1697110"/>
                </a:lnTo>
                <a:lnTo>
                  <a:pt x="1892684" y="1692361"/>
                </a:lnTo>
                <a:lnTo>
                  <a:pt x="1890307" y="1688008"/>
                </a:lnTo>
                <a:lnTo>
                  <a:pt x="1888327" y="1682468"/>
                </a:lnTo>
                <a:lnTo>
                  <a:pt x="1887139" y="1676927"/>
                </a:lnTo>
                <a:lnTo>
                  <a:pt x="1886346" y="1671387"/>
                </a:lnTo>
                <a:lnTo>
                  <a:pt x="1885950" y="1665451"/>
                </a:lnTo>
                <a:lnTo>
                  <a:pt x="1885950" y="1501217"/>
                </a:lnTo>
                <a:lnTo>
                  <a:pt x="1886346" y="1495280"/>
                </a:lnTo>
                <a:lnTo>
                  <a:pt x="1887139" y="1489740"/>
                </a:lnTo>
                <a:lnTo>
                  <a:pt x="1888327" y="1484200"/>
                </a:lnTo>
                <a:lnTo>
                  <a:pt x="1890307" y="1479451"/>
                </a:lnTo>
                <a:lnTo>
                  <a:pt x="1892684" y="1474306"/>
                </a:lnTo>
                <a:lnTo>
                  <a:pt x="1895457" y="1469557"/>
                </a:lnTo>
                <a:lnTo>
                  <a:pt x="1899022" y="1465204"/>
                </a:lnTo>
                <a:lnTo>
                  <a:pt x="1902191" y="1461246"/>
                </a:lnTo>
                <a:lnTo>
                  <a:pt x="1906548" y="1457289"/>
                </a:lnTo>
                <a:lnTo>
                  <a:pt x="1910905" y="1454123"/>
                </a:lnTo>
                <a:lnTo>
                  <a:pt x="1915262" y="1451748"/>
                </a:lnTo>
                <a:lnTo>
                  <a:pt x="1920412" y="1448978"/>
                </a:lnTo>
                <a:lnTo>
                  <a:pt x="1925561" y="1447000"/>
                </a:lnTo>
                <a:lnTo>
                  <a:pt x="1931106" y="1445812"/>
                </a:lnTo>
                <a:lnTo>
                  <a:pt x="1936652" y="1445021"/>
                </a:lnTo>
                <a:lnTo>
                  <a:pt x="1942197" y="1444625"/>
                </a:lnTo>
                <a:close/>
                <a:moveTo>
                  <a:pt x="1445637" y="1444625"/>
                </a:moveTo>
                <a:lnTo>
                  <a:pt x="1743650" y="1444625"/>
                </a:lnTo>
                <a:lnTo>
                  <a:pt x="1749627" y="1445021"/>
                </a:lnTo>
                <a:lnTo>
                  <a:pt x="1755204" y="1445812"/>
                </a:lnTo>
                <a:lnTo>
                  <a:pt x="1760384" y="1447000"/>
                </a:lnTo>
                <a:lnTo>
                  <a:pt x="1765563" y="1448978"/>
                </a:lnTo>
                <a:lnTo>
                  <a:pt x="1770743" y="1451748"/>
                </a:lnTo>
                <a:lnTo>
                  <a:pt x="1775524" y="1454123"/>
                </a:lnTo>
                <a:lnTo>
                  <a:pt x="1779508" y="1457289"/>
                </a:lnTo>
                <a:lnTo>
                  <a:pt x="1783890" y="1461246"/>
                </a:lnTo>
                <a:lnTo>
                  <a:pt x="1787476" y="1465204"/>
                </a:lnTo>
                <a:lnTo>
                  <a:pt x="1790663" y="1469557"/>
                </a:lnTo>
                <a:lnTo>
                  <a:pt x="1793452" y="1474306"/>
                </a:lnTo>
                <a:lnTo>
                  <a:pt x="1796241" y="1479451"/>
                </a:lnTo>
                <a:lnTo>
                  <a:pt x="1797835" y="1484200"/>
                </a:lnTo>
                <a:lnTo>
                  <a:pt x="1799428" y="1489740"/>
                </a:lnTo>
                <a:lnTo>
                  <a:pt x="1800225" y="1495280"/>
                </a:lnTo>
                <a:lnTo>
                  <a:pt x="1800225" y="1501217"/>
                </a:lnTo>
                <a:lnTo>
                  <a:pt x="1800225" y="1665451"/>
                </a:lnTo>
                <a:lnTo>
                  <a:pt x="1800225" y="1671387"/>
                </a:lnTo>
                <a:lnTo>
                  <a:pt x="1799428" y="1676927"/>
                </a:lnTo>
                <a:lnTo>
                  <a:pt x="1797835" y="1682468"/>
                </a:lnTo>
                <a:lnTo>
                  <a:pt x="1796241" y="1688008"/>
                </a:lnTo>
                <a:lnTo>
                  <a:pt x="1793452" y="1692361"/>
                </a:lnTo>
                <a:lnTo>
                  <a:pt x="1790663" y="1697110"/>
                </a:lnTo>
                <a:lnTo>
                  <a:pt x="1787476" y="1701859"/>
                </a:lnTo>
                <a:lnTo>
                  <a:pt x="1783890" y="1705421"/>
                </a:lnTo>
                <a:lnTo>
                  <a:pt x="1779508" y="1709378"/>
                </a:lnTo>
                <a:lnTo>
                  <a:pt x="1775524" y="1712544"/>
                </a:lnTo>
                <a:lnTo>
                  <a:pt x="1770743" y="1715315"/>
                </a:lnTo>
                <a:lnTo>
                  <a:pt x="1765563" y="1717689"/>
                </a:lnTo>
                <a:lnTo>
                  <a:pt x="1760384" y="1719668"/>
                </a:lnTo>
                <a:lnTo>
                  <a:pt x="1755204" y="1720855"/>
                </a:lnTo>
                <a:lnTo>
                  <a:pt x="1749627" y="1722042"/>
                </a:lnTo>
                <a:lnTo>
                  <a:pt x="1743650" y="1722438"/>
                </a:lnTo>
                <a:lnTo>
                  <a:pt x="1445637" y="1722438"/>
                </a:lnTo>
                <a:lnTo>
                  <a:pt x="1439661" y="1722042"/>
                </a:lnTo>
                <a:lnTo>
                  <a:pt x="1434083" y="1720855"/>
                </a:lnTo>
                <a:lnTo>
                  <a:pt x="1428904" y="1719668"/>
                </a:lnTo>
                <a:lnTo>
                  <a:pt x="1423724" y="1717689"/>
                </a:lnTo>
                <a:lnTo>
                  <a:pt x="1418545" y="1715315"/>
                </a:lnTo>
                <a:lnTo>
                  <a:pt x="1413764" y="1712544"/>
                </a:lnTo>
                <a:lnTo>
                  <a:pt x="1409780" y="1709378"/>
                </a:lnTo>
                <a:lnTo>
                  <a:pt x="1405397" y="1705421"/>
                </a:lnTo>
                <a:lnTo>
                  <a:pt x="1401811" y="1701859"/>
                </a:lnTo>
                <a:lnTo>
                  <a:pt x="1398624" y="1697110"/>
                </a:lnTo>
                <a:lnTo>
                  <a:pt x="1395835" y="1692361"/>
                </a:lnTo>
                <a:lnTo>
                  <a:pt x="1393046" y="1688008"/>
                </a:lnTo>
                <a:lnTo>
                  <a:pt x="1391453" y="1682468"/>
                </a:lnTo>
                <a:lnTo>
                  <a:pt x="1389859" y="1676927"/>
                </a:lnTo>
                <a:lnTo>
                  <a:pt x="1389062" y="1671387"/>
                </a:lnTo>
                <a:lnTo>
                  <a:pt x="1389062" y="1665451"/>
                </a:lnTo>
                <a:lnTo>
                  <a:pt x="1389062" y="1501217"/>
                </a:lnTo>
                <a:lnTo>
                  <a:pt x="1389062" y="1495280"/>
                </a:lnTo>
                <a:lnTo>
                  <a:pt x="1389859" y="1489740"/>
                </a:lnTo>
                <a:lnTo>
                  <a:pt x="1391453" y="1484200"/>
                </a:lnTo>
                <a:lnTo>
                  <a:pt x="1393046" y="1479451"/>
                </a:lnTo>
                <a:lnTo>
                  <a:pt x="1395835" y="1474306"/>
                </a:lnTo>
                <a:lnTo>
                  <a:pt x="1398624" y="1469557"/>
                </a:lnTo>
                <a:lnTo>
                  <a:pt x="1401811" y="1465204"/>
                </a:lnTo>
                <a:lnTo>
                  <a:pt x="1405397" y="1461246"/>
                </a:lnTo>
                <a:lnTo>
                  <a:pt x="1409780" y="1457289"/>
                </a:lnTo>
                <a:lnTo>
                  <a:pt x="1413764" y="1454123"/>
                </a:lnTo>
                <a:lnTo>
                  <a:pt x="1418545" y="1451748"/>
                </a:lnTo>
                <a:lnTo>
                  <a:pt x="1423724" y="1448978"/>
                </a:lnTo>
                <a:lnTo>
                  <a:pt x="1428904" y="1447000"/>
                </a:lnTo>
                <a:lnTo>
                  <a:pt x="1434083" y="1445812"/>
                </a:lnTo>
                <a:lnTo>
                  <a:pt x="1439661" y="1445021"/>
                </a:lnTo>
                <a:lnTo>
                  <a:pt x="1445637" y="1444625"/>
                </a:lnTo>
                <a:close/>
                <a:moveTo>
                  <a:pt x="971098" y="1444625"/>
                </a:moveTo>
                <a:lnTo>
                  <a:pt x="1267674" y="1444625"/>
                </a:lnTo>
                <a:lnTo>
                  <a:pt x="1273224" y="1445021"/>
                </a:lnTo>
                <a:lnTo>
                  <a:pt x="1278775" y="1445812"/>
                </a:lnTo>
                <a:lnTo>
                  <a:pt x="1284326" y="1447000"/>
                </a:lnTo>
                <a:lnTo>
                  <a:pt x="1289481" y="1448978"/>
                </a:lnTo>
                <a:lnTo>
                  <a:pt x="1294635" y="1451748"/>
                </a:lnTo>
                <a:lnTo>
                  <a:pt x="1298996" y="1454123"/>
                </a:lnTo>
                <a:lnTo>
                  <a:pt x="1303358" y="1457289"/>
                </a:lnTo>
                <a:lnTo>
                  <a:pt x="1307719" y="1461246"/>
                </a:lnTo>
                <a:lnTo>
                  <a:pt x="1311288" y="1465204"/>
                </a:lnTo>
                <a:lnTo>
                  <a:pt x="1314459" y="1469557"/>
                </a:lnTo>
                <a:lnTo>
                  <a:pt x="1317235" y="1474306"/>
                </a:lnTo>
                <a:lnTo>
                  <a:pt x="1319614" y="1479451"/>
                </a:lnTo>
                <a:lnTo>
                  <a:pt x="1321596" y="1484200"/>
                </a:lnTo>
                <a:lnTo>
                  <a:pt x="1323182" y="1489740"/>
                </a:lnTo>
                <a:lnTo>
                  <a:pt x="1323975" y="1495280"/>
                </a:lnTo>
                <a:lnTo>
                  <a:pt x="1323975" y="1501217"/>
                </a:lnTo>
                <a:lnTo>
                  <a:pt x="1323975" y="1665451"/>
                </a:lnTo>
                <a:lnTo>
                  <a:pt x="1323975" y="1671387"/>
                </a:lnTo>
                <a:lnTo>
                  <a:pt x="1323182" y="1676927"/>
                </a:lnTo>
                <a:lnTo>
                  <a:pt x="1321596" y="1682468"/>
                </a:lnTo>
                <a:lnTo>
                  <a:pt x="1319614" y="1688008"/>
                </a:lnTo>
                <a:lnTo>
                  <a:pt x="1317235" y="1692361"/>
                </a:lnTo>
                <a:lnTo>
                  <a:pt x="1314459" y="1697110"/>
                </a:lnTo>
                <a:lnTo>
                  <a:pt x="1311288" y="1701859"/>
                </a:lnTo>
                <a:lnTo>
                  <a:pt x="1307719" y="1705421"/>
                </a:lnTo>
                <a:lnTo>
                  <a:pt x="1303358" y="1709378"/>
                </a:lnTo>
                <a:lnTo>
                  <a:pt x="1298996" y="1712544"/>
                </a:lnTo>
                <a:lnTo>
                  <a:pt x="1294635" y="1715315"/>
                </a:lnTo>
                <a:lnTo>
                  <a:pt x="1289481" y="1717689"/>
                </a:lnTo>
                <a:lnTo>
                  <a:pt x="1284326" y="1719668"/>
                </a:lnTo>
                <a:lnTo>
                  <a:pt x="1278775" y="1720855"/>
                </a:lnTo>
                <a:lnTo>
                  <a:pt x="1273224" y="1722042"/>
                </a:lnTo>
                <a:lnTo>
                  <a:pt x="1267674" y="1722438"/>
                </a:lnTo>
                <a:lnTo>
                  <a:pt x="971098" y="1722438"/>
                </a:lnTo>
                <a:lnTo>
                  <a:pt x="965151" y="1722042"/>
                </a:lnTo>
                <a:lnTo>
                  <a:pt x="959600" y="1720855"/>
                </a:lnTo>
                <a:lnTo>
                  <a:pt x="954049" y="1719668"/>
                </a:lnTo>
                <a:lnTo>
                  <a:pt x="949291" y="1717689"/>
                </a:lnTo>
                <a:lnTo>
                  <a:pt x="944137" y="1715315"/>
                </a:lnTo>
                <a:lnTo>
                  <a:pt x="939379" y="1712544"/>
                </a:lnTo>
                <a:lnTo>
                  <a:pt x="935414" y="1709378"/>
                </a:lnTo>
                <a:lnTo>
                  <a:pt x="931053" y="1705421"/>
                </a:lnTo>
                <a:lnTo>
                  <a:pt x="927088" y="1701859"/>
                </a:lnTo>
                <a:lnTo>
                  <a:pt x="924312" y="1697110"/>
                </a:lnTo>
                <a:lnTo>
                  <a:pt x="921140" y="1692361"/>
                </a:lnTo>
                <a:lnTo>
                  <a:pt x="918762" y="1688008"/>
                </a:lnTo>
                <a:lnTo>
                  <a:pt x="917176" y="1682468"/>
                </a:lnTo>
                <a:lnTo>
                  <a:pt x="915590" y="1676927"/>
                </a:lnTo>
                <a:lnTo>
                  <a:pt x="914400" y="1671387"/>
                </a:lnTo>
                <a:lnTo>
                  <a:pt x="914400" y="1665451"/>
                </a:lnTo>
                <a:lnTo>
                  <a:pt x="914400" y="1501217"/>
                </a:lnTo>
                <a:lnTo>
                  <a:pt x="914400" y="1495280"/>
                </a:lnTo>
                <a:lnTo>
                  <a:pt x="915590" y="1489740"/>
                </a:lnTo>
                <a:lnTo>
                  <a:pt x="917176" y="1484200"/>
                </a:lnTo>
                <a:lnTo>
                  <a:pt x="918762" y="1479451"/>
                </a:lnTo>
                <a:lnTo>
                  <a:pt x="921140" y="1474306"/>
                </a:lnTo>
                <a:lnTo>
                  <a:pt x="924312" y="1469557"/>
                </a:lnTo>
                <a:lnTo>
                  <a:pt x="927088" y="1465204"/>
                </a:lnTo>
                <a:lnTo>
                  <a:pt x="931053" y="1461246"/>
                </a:lnTo>
                <a:lnTo>
                  <a:pt x="935414" y="1457289"/>
                </a:lnTo>
                <a:lnTo>
                  <a:pt x="939379" y="1454123"/>
                </a:lnTo>
                <a:lnTo>
                  <a:pt x="944137" y="1451748"/>
                </a:lnTo>
                <a:lnTo>
                  <a:pt x="949291" y="1448978"/>
                </a:lnTo>
                <a:lnTo>
                  <a:pt x="954049" y="1447000"/>
                </a:lnTo>
                <a:lnTo>
                  <a:pt x="959600" y="1445812"/>
                </a:lnTo>
                <a:lnTo>
                  <a:pt x="965151" y="1445021"/>
                </a:lnTo>
                <a:lnTo>
                  <a:pt x="971098" y="1444625"/>
                </a:lnTo>
                <a:close/>
                <a:moveTo>
                  <a:pt x="1787045" y="1350963"/>
                </a:moveTo>
                <a:lnTo>
                  <a:pt x="1913358" y="1350963"/>
                </a:lnTo>
                <a:lnTo>
                  <a:pt x="1913358" y="1366815"/>
                </a:lnTo>
                <a:lnTo>
                  <a:pt x="1914148" y="1381479"/>
                </a:lnTo>
                <a:lnTo>
                  <a:pt x="1915332" y="1395746"/>
                </a:lnTo>
                <a:lnTo>
                  <a:pt x="1917700" y="1409617"/>
                </a:lnTo>
                <a:lnTo>
                  <a:pt x="1910200" y="1412391"/>
                </a:lnTo>
                <a:lnTo>
                  <a:pt x="1903095" y="1414769"/>
                </a:lnTo>
                <a:lnTo>
                  <a:pt x="1896385" y="1418732"/>
                </a:lnTo>
                <a:lnTo>
                  <a:pt x="1890069" y="1422299"/>
                </a:lnTo>
                <a:lnTo>
                  <a:pt x="1883753" y="1427055"/>
                </a:lnTo>
                <a:lnTo>
                  <a:pt x="1877833" y="1431810"/>
                </a:lnTo>
                <a:lnTo>
                  <a:pt x="1872306" y="1437359"/>
                </a:lnTo>
                <a:lnTo>
                  <a:pt x="1867570" y="1442907"/>
                </a:lnTo>
                <a:lnTo>
                  <a:pt x="1863228" y="1448852"/>
                </a:lnTo>
                <a:lnTo>
                  <a:pt x="1859280" y="1455589"/>
                </a:lnTo>
                <a:lnTo>
                  <a:pt x="1856122" y="1462326"/>
                </a:lnTo>
                <a:lnTo>
                  <a:pt x="1852965" y="1469460"/>
                </a:lnTo>
                <a:lnTo>
                  <a:pt x="1850596" y="1476990"/>
                </a:lnTo>
                <a:lnTo>
                  <a:pt x="1849017" y="1484916"/>
                </a:lnTo>
                <a:lnTo>
                  <a:pt x="1847833" y="1492842"/>
                </a:lnTo>
                <a:lnTo>
                  <a:pt x="1847438" y="1500768"/>
                </a:lnTo>
                <a:lnTo>
                  <a:pt x="1847438" y="1628776"/>
                </a:lnTo>
                <a:lnTo>
                  <a:pt x="1837570" y="1628776"/>
                </a:lnTo>
                <a:lnTo>
                  <a:pt x="1837570" y="1500768"/>
                </a:lnTo>
                <a:lnTo>
                  <a:pt x="1837175" y="1492842"/>
                </a:lnTo>
                <a:lnTo>
                  <a:pt x="1836386" y="1485312"/>
                </a:lnTo>
                <a:lnTo>
                  <a:pt x="1834412" y="1478178"/>
                </a:lnTo>
                <a:lnTo>
                  <a:pt x="1832439" y="1470252"/>
                </a:lnTo>
                <a:lnTo>
                  <a:pt x="1830070" y="1463515"/>
                </a:lnTo>
                <a:lnTo>
                  <a:pt x="1826518" y="1456778"/>
                </a:lnTo>
                <a:lnTo>
                  <a:pt x="1822965" y="1450833"/>
                </a:lnTo>
                <a:lnTo>
                  <a:pt x="1818623" y="1444888"/>
                </a:lnTo>
                <a:lnTo>
                  <a:pt x="1813886" y="1438944"/>
                </a:lnTo>
                <a:lnTo>
                  <a:pt x="1809150" y="1433792"/>
                </a:lnTo>
                <a:lnTo>
                  <a:pt x="1803623" y="1428640"/>
                </a:lnTo>
                <a:lnTo>
                  <a:pt x="1798097" y="1424280"/>
                </a:lnTo>
                <a:lnTo>
                  <a:pt x="1791781" y="1420317"/>
                </a:lnTo>
                <a:lnTo>
                  <a:pt x="1785466" y="1416354"/>
                </a:lnTo>
                <a:lnTo>
                  <a:pt x="1778755" y="1413580"/>
                </a:lnTo>
                <a:lnTo>
                  <a:pt x="1771650" y="1411202"/>
                </a:lnTo>
                <a:lnTo>
                  <a:pt x="1774808" y="1406446"/>
                </a:lnTo>
                <a:lnTo>
                  <a:pt x="1777571" y="1401294"/>
                </a:lnTo>
                <a:lnTo>
                  <a:pt x="1779940" y="1394953"/>
                </a:lnTo>
                <a:lnTo>
                  <a:pt x="1782308" y="1388216"/>
                </a:lnTo>
                <a:lnTo>
                  <a:pt x="1784282" y="1380290"/>
                </a:lnTo>
                <a:lnTo>
                  <a:pt x="1785466" y="1371571"/>
                </a:lnTo>
                <a:lnTo>
                  <a:pt x="1786650" y="1361663"/>
                </a:lnTo>
                <a:lnTo>
                  <a:pt x="1787045" y="1350963"/>
                </a:lnTo>
                <a:close/>
                <a:moveTo>
                  <a:pt x="1316831" y="1350963"/>
                </a:moveTo>
                <a:lnTo>
                  <a:pt x="1412875" y="1350963"/>
                </a:lnTo>
                <a:lnTo>
                  <a:pt x="1413272" y="1360950"/>
                </a:lnTo>
                <a:lnTo>
                  <a:pt x="1414066" y="1370138"/>
                </a:lnTo>
                <a:lnTo>
                  <a:pt x="1415653" y="1378527"/>
                </a:lnTo>
                <a:lnTo>
                  <a:pt x="1416844" y="1386116"/>
                </a:lnTo>
                <a:lnTo>
                  <a:pt x="1418828" y="1392907"/>
                </a:lnTo>
                <a:lnTo>
                  <a:pt x="1420813" y="1398900"/>
                </a:lnTo>
                <a:lnTo>
                  <a:pt x="1423194" y="1404492"/>
                </a:lnTo>
                <a:lnTo>
                  <a:pt x="1425575" y="1408886"/>
                </a:lnTo>
                <a:lnTo>
                  <a:pt x="1419622" y="1410884"/>
                </a:lnTo>
                <a:lnTo>
                  <a:pt x="1413272" y="1412881"/>
                </a:lnTo>
                <a:lnTo>
                  <a:pt x="1407716" y="1414878"/>
                </a:lnTo>
                <a:lnTo>
                  <a:pt x="1402556" y="1418074"/>
                </a:lnTo>
                <a:lnTo>
                  <a:pt x="1397000" y="1420870"/>
                </a:lnTo>
                <a:lnTo>
                  <a:pt x="1391841" y="1424466"/>
                </a:lnTo>
                <a:lnTo>
                  <a:pt x="1386681" y="1427661"/>
                </a:lnTo>
                <a:lnTo>
                  <a:pt x="1382316" y="1432056"/>
                </a:lnTo>
                <a:lnTo>
                  <a:pt x="1377950" y="1436050"/>
                </a:lnTo>
                <a:lnTo>
                  <a:pt x="1374378" y="1440844"/>
                </a:lnTo>
                <a:lnTo>
                  <a:pt x="1370410" y="1445638"/>
                </a:lnTo>
                <a:lnTo>
                  <a:pt x="1366441" y="1450431"/>
                </a:lnTo>
                <a:lnTo>
                  <a:pt x="1363663" y="1456024"/>
                </a:lnTo>
                <a:lnTo>
                  <a:pt x="1360885" y="1461616"/>
                </a:lnTo>
                <a:lnTo>
                  <a:pt x="1358106" y="1467209"/>
                </a:lnTo>
                <a:lnTo>
                  <a:pt x="1356519" y="1473201"/>
                </a:lnTo>
                <a:lnTo>
                  <a:pt x="1352947" y="1464413"/>
                </a:lnTo>
                <a:lnTo>
                  <a:pt x="1348978" y="1456423"/>
                </a:lnTo>
                <a:lnTo>
                  <a:pt x="1344216" y="1448833"/>
                </a:lnTo>
                <a:lnTo>
                  <a:pt x="1339056" y="1441643"/>
                </a:lnTo>
                <a:lnTo>
                  <a:pt x="1332706" y="1434852"/>
                </a:lnTo>
                <a:lnTo>
                  <a:pt x="1325960" y="1428860"/>
                </a:lnTo>
                <a:lnTo>
                  <a:pt x="1318816" y="1423267"/>
                </a:lnTo>
                <a:lnTo>
                  <a:pt x="1311275" y="1418873"/>
                </a:lnTo>
                <a:lnTo>
                  <a:pt x="1314053" y="1401696"/>
                </a:lnTo>
                <a:lnTo>
                  <a:pt x="1316038" y="1384918"/>
                </a:lnTo>
                <a:lnTo>
                  <a:pt x="1316435" y="1376130"/>
                </a:lnTo>
                <a:lnTo>
                  <a:pt x="1316831" y="1367741"/>
                </a:lnTo>
                <a:lnTo>
                  <a:pt x="1317228" y="1359352"/>
                </a:lnTo>
                <a:lnTo>
                  <a:pt x="1316831" y="1350963"/>
                </a:lnTo>
                <a:close/>
                <a:moveTo>
                  <a:pt x="692943" y="1350963"/>
                </a:moveTo>
                <a:lnTo>
                  <a:pt x="941785" y="1350963"/>
                </a:lnTo>
                <a:lnTo>
                  <a:pt x="941785" y="1366815"/>
                </a:lnTo>
                <a:lnTo>
                  <a:pt x="942578" y="1381479"/>
                </a:lnTo>
                <a:lnTo>
                  <a:pt x="944166" y="1395746"/>
                </a:lnTo>
                <a:lnTo>
                  <a:pt x="946150" y="1409617"/>
                </a:lnTo>
                <a:lnTo>
                  <a:pt x="938610" y="1412391"/>
                </a:lnTo>
                <a:lnTo>
                  <a:pt x="931466" y="1414769"/>
                </a:lnTo>
                <a:lnTo>
                  <a:pt x="924719" y="1418732"/>
                </a:lnTo>
                <a:lnTo>
                  <a:pt x="917972" y="1422299"/>
                </a:lnTo>
                <a:lnTo>
                  <a:pt x="912019" y="1427055"/>
                </a:lnTo>
                <a:lnTo>
                  <a:pt x="906066" y="1431810"/>
                </a:lnTo>
                <a:lnTo>
                  <a:pt x="900906" y="1437359"/>
                </a:lnTo>
                <a:lnTo>
                  <a:pt x="896144" y="1442907"/>
                </a:lnTo>
                <a:lnTo>
                  <a:pt x="891381" y="1448852"/>
                </a:lnTo>
                <a:lnTo>
                  <a:pt x="887809" y="1455589"/>
                </a:lnTo>
                <a:lnTo>
                  <a:pt x="883841" y="1462326"/>
                </a:lnTo>
                <a:lnTo>
                  <a:pt x="881459" y="1469460"/>
                </a:lnTo>
                <a:lnTo>
                  <a:pt x="878681" y="1476990"/>
                </a:lnTo>
                <a:lnTo>
                  <a:pt x="877094" y="1484916"/>
                </a:lnTo>
                <a:lnTo>
                  <a:pt x="876300" y="1492842"/>
                </a:lnTo>
                <a:lnTo>
                  <a:pt x="875903" y="1500768"/>
                </a:lnTo>
                <a:lnTo>
                  <a:pt x="875903" y="1628776"/>
                </a:lnTo>
                <a:lnTo>
                  <a:pt x="692943" y="1628776"/>
                </a:lnTo>
                <a:lnTo>
                  <a:pt x="686990" y="1628776"/>
                </a:lnTo>
                <a:lnTo>
                  <a:pt x="681434" y="1627983"/>
                </a:lnTo>
                <a:lnTo>
                  <a:pt x="675878" y="1626002"/>
                </a:lnTo>
                <a:lnTo>
                  <a:pt x="671115" y="1624417"/>
                </a:lnTo>
                <a:lnTo>
                  <a:pt x="665956" y="1622039"/>
                </a:lnTo>
                <a:lnTo>
                  <a:pt x="661193" y="1618868"/>
                </a:lnTo>
                <a:lnTo>
                  <a:pt x="657224" y="1616094"/>
                </a:lnTo>
                <a:lnTo>
                  <a:pt x="652859" y="1612131"/>
                </a:lnTo>
                <a:lnTo>
                  <a:pt x="648890" y="1608168"/>
                </a:lnTo>
                <a:lnTo>
                  <a:pt x="646112" y="1603809"/>
                </a:lnTo>
                <a:lnTo>
                  <a:pt x="643334" y="1599053"/>
                </a:lnTo>
                <a:lnTo>
                  <a:pt x="640556" y="1594297"/>
                </a:lnTo>
                <a:lnTo>
                  <a:pt x="638968" y="1589145"/>
                </a:lnTo>
                <a:lnTo>
                  <a:pt x="637381" y="1583597"/>
                </a:lnTo>
                <a:lnTo>
                  <a:pt x="636587" y="1578048"/>
                </a:lnTo>
                <a:lnTo>
                  <a:pt x="636587" y="1572104"/>
                </a:lnTo>
                <a:lnTo>
                  <a:pt x="636587" y="1407635"/>
                </a:lnTo>
                <a:lnTo>
                  <a:pt x="636587" y="1401691"/>
                </a:lnTo>
                <a:lnTo>
                  <a:pt x="637381" y="1396142"/>
                </a:lnTo>
                <a:lnTo>
                  <a:pt x="638968" y="1390990"/>
                </a:lnTo>
                <a:lnTo>
                  <a:pt x="640556" y="1385442"/>
                </a:lnTo>
                <a:lnTo>
                  <a:pt x="643334" y="1380686"/>
                </a:lnTo>
                <a:lnTo>
                  <a:pt x="646112" y="1375534"/>
                </a:lnTo>
                <a:lnTo>
                  <a:pt x="648890" y="1371571"/>
                </a:lnTo>
                <a:lnTo>
                  <a:pt x="652859" y="1367608"/>
                </a:lnTo>
                <a:lnTo>
                  <a:pt x="657224" y="1364041"/>
                </a:lnTo>
                <a:lnTo>
                  <a:pt x="661193" y="1360474"/>
                </a:lnTo>
                <a:lnTo>
                  <a:pt x="665956" y="1357700"/>
                </a:lnTo>
                <a:lnTo>
                  <a:pt x="671115" y="1355322"/>
                </a:lnTo>
                <a:lnTo>
                  <a:pt x="675878" y="1353341"/>
                </a:lnTo>
                <a:lnTo>
                  <a:pt x="681434" y="1352152"/>
                </a:lnTo>
                <a:lnTo>
                  <a:pt x="686990" y="1351359"/>
                </a:lnTo>
                <a:lnTo>
                  <a:pt x="692943" y="1350963"/>
                </a:lnTo>
                <a:close/>
                <a:moveTo>
                  <a:pt x="2082006" y="1166813"/>
                </a:moveTo>
                <a:lnTo>
                  <a:pt x="2083990" y="1169978"/>
                </a:lnTo>
                <a:lnTo>
                  <a:pt x="2086768" y="1172747"/>
                </a:lnTo>
                <a:lnTo>
                  <a:pt x="2089547" y="1175120"/>
                </a:lnTo>
                <a:lnTo>
                  <a:pt x="2093515" y="1176702"/>
                </a:lnTo>
                <a:lnTo>
                  <a:pt x="2096293" y="1177494"/>
                </a:lnTo>
                <a:lnTo>
                  <a:pt x="2100262" y="1177494"/>
                </a:lnTo>
                <a:lnTo>
                  <a:pt x="2107803" y="1177098"/>
                </a:lnTo>
                <a:lnTo>
                  <a:pt x="2116137" y="1176702"/>
                </a:lnTo>
                <a:lnTo>
                  <a:pt x="2125662" y="1177098"/>
                </a:lnTo>
                <a:lnTo>
                  <a:pt x="2135584" y="1177889"/>
                </a:lnTo>
                <a:lnTo>
                  <a:pt x="2144315" y="1179076"/>
                </a:lnTo>
                <a:lnTo>
                  <a:pt x="2152650" y="1180658"/>
                </a:lnTo>
                <a:lnTo>
                  <a:pt x="2161381" y="1183427"/>
                </a:lnTo>
                <a:lnTo>
                  <a:pt x="2169318" y="1186196"/>
                </a:lnTo>
                <a:lnTo>
                  <a:pt x="2176462" y="1189756"/>
                </a:lnTo>
                <a:lnTo>
                  <a:pt x="2183606" y="1193317"/>
                </a:lnTo>
                <a:lnTo>
                  <a:pt x="2190353" y="1197668"/>
                </a:lnTo>
                <a:lnTo>
                  <a:pt x="2196703" y="1202810"/>
                </a:lnTo>
                <a:lnTo>
                  <a:pt x="2202656" y="1208348"/>
                </a:lnTo>
                <a:lnTo>
                  <a:pt x="2207815" y="1213886"/>
                </a:lnTo>
                <a:lnTo>
                  <a:pt x="2212975" y="1220611"/>
                </a:lnTo>
                <a:lnTo>
                  <a:pt x="2217737" y="1227731"/>
                </a:lnTo>
                <a:lnTo>
                  <a:pt x="2222500" y="1234852"/>
                </a:lnTo>
                <a:lnTo>
                  <a:pt x="2226072" y="1243554"/>
                </a:lnTo>
                <a:lnTo>
                  <a:pt x="2231628" y="1256213"/>
                </a:lnTo>
                <a:lnTo>
                  <a:pt x="2236787" y="1268476"/>
                </a:lnTo>
                <a:lnTo>
                  <a:pt x="2240756" y="1280343"/>
                </a:lnTo>
                <a:lnTo>
                  <a:pt x="2244725" y="1291814"/>
                </a:lnTo>
                <a:lnTo>
                  <a:pt x="2247503" y="1302890"/>
                </a:lnTo>
                <a:lnTo>
                  <a:pt x="2250281" y="1313175"/>
                </a:lnTo>
                <a:lnTo>
                  <a:pt x="2252265" y="1323460"/>
                </a:lnTo>
                <a:lnTo>
                  <a:pt x="2253853" y="1333350"/>
                </a:lnTo>
                <a:lnTo>
                  <a:pt x="2254647" y="1342843"/>
                </a:lnTo>
                <a:lnTo>
                  <a:pt x="2255043" y="1352337"/>
                </a:lnTo>
                <a:lnTo>
                  <a:pt x="2255837" y="1361831"/>
                </a:lnTo>
                <a:lnTo>
                  <a:pt x="2255043" y="1371325"/>
                </a:lnTo>
                <a:lnTo>
                  <a:pt x="2254647" y="1380027"/>
                </a:lnTo>
                <a:lnTo>
                  <a:pt x="2253853" y="1389126"/>
                </a:lnTo>
                <a:lnTo>
                  <a:pt x="2252662" y="1398619"/>
                </a:lnTo>
                <a:lnTo>
                  <a:pt x="2251075" y="1408113"/>
                </a:lnTo>
                <a:lnTo>
                  <a:pt x="2245122" y="1407322"/>
                </a:lnTo>
                <a:lnTo>
                  <a:pt x="2239168" y="1406926"/>
                </a:lnTo>
                <a:lnTo>
                  <a:pt x="2220118" y="1406926"/>
                </a:lnTo>
                <a:lnTo>
                  <a:pt x="2219722" y="1396246"/>
                </a:lnTo>
                <a:lnTo>
                  <a:pt x="2219325" y="1385961"/>
                </a:lnTo>
                <a:lnTo>
                  <a:pt x="2218928" y="1382401"/>
                </a:lnTo>
                <a:lnTo>
                  <a:pt x="2218134" y="1379632"/>
                </a:lnTo>
                <a:lnTo>
                  <a:pt x="2216547" y="1377258"/>
                </a:lnTo>
                <a:lnTo>
                  <a:pt x="2214165" y="1374489"/>
                </a:lnTo>
                <a:lnTo>
                  <a:pt x="2212181" y="1372907"/>
                </a:lnTo>
                <a:lnTo>
                  <a:pt x="2209403" y="1371325"/>
                </a:lnTo>
                <a:lnTo>
                  <a:pt x="2206228" y="1370534"/>
                </a:lnTo>
                <a:lnTo>
                  <a:pt x="2203053" y="1369742"/>
                </a:lnTo>
                <a:lnTo>
                  <a:pt x="2199878" y="1369742"/>
                </a:lnTo>
                <a:lnTo>
                  <a:pt x="2196703" y="1370929"/>
                </a:lnTo>
                <a:lnTo>
                  <a:pt x="2193925" y="1372116"/>
                </a:lnTo>
                <a:lnTo>
                  <a:pt x="2191543" y="1373698"/>
                </a:lnTo>
                <a:lnTo>
                  <a:pt x="2189559" y="1376072"/>
                </a:lnTo>
                <a:lnTo>
                  <a:pt x="2187178" y="1378841"/>
                </a:lnTo>
                <a:lnTo>
                  <a:pt x="2185987" y="1381214"/>
                </a:lnTo>
                <a:lnTo>
                  <a:pt x="2185590" y="1384774"/>
                </a:lnTo>
                <a:lnTo>
                  <a:pt x="2184003" y="1395455"/>
                </a:lnTo>
                <a:lnTo>
                  <a:pt x="2182018" y="1406926"/>
                </a:lnTo>
                <a:lnTo>
                  <a:pt x="2013743" y="1406926"/>
                </a:lnTo>
                <a:lnTo>
                  <a:pt x="2010965" y="1399015"/>
                </a:lnTo>
                <a:lnTo>
                  <a:pt x="2009775" y="1395850"/>
                </a:lnTo>
                <a:lnTo>
                  <a:pt x="2008584" y="1393477"/>
                </a:lnTo>
                <a:lnTo>
                  <a:pt x="2006600" y="1391499"/>
                </a:lnTo>
                <a:lnTo>
                  <a:pt x="2003822" y="1389126"/>
                </a:lnTo>
                <a:lnTo>
                  <a:pt x="2001440" y="1387939"/>
                </a:lnTo>
                <a:lnTo>
                  <a:pt x="1998662" y="1387148"/>
                </a:lnTo>
                <a:lnTo>
                  <a:pt x="1995090" y="1386752"/>
                </a:lnTo>
                <a:lnTo>
                  <a:pt x="1992312" y="1386752"/>
                </a:lnTo>
                <a:lnTo>
                  <a:pt x="1988740" y="1387543"/>
                </a:lnTo>
                <a:lnTo>
                  <a:pt x="1986359" y="1388730"/>
                </a:lnTo>
                <a:lnTo>
                  <a:pt x="1983581" y="1390708"/>
                </a:lnTo>
                <a:lnTo>
                  <a:pt x="1981597" y="1393081"/>
                </a:lnTo>
                <a:lnTo>
                  <a:pt x="1980009" y="1395455"/>
                </a:lnTo>
                <a:lnTo>
                  <a:pt x="1978818" y="1398224"/>
                </a:lnTo>
                <a:lnTo>
                  <a:pt x="1978025" y="1400993"/>
                </a:lnTo>
                <a:lnTo>
                  <a:pt x="1978025" y="1404553"/>
                </a:lnTo>
                <a:lnTo>
                  <a:pt x="1978025" y="1406926"/>
                </a:lnTo>
                <a:lnTo>
                  <a:pt x="1952625" y="1406926"/>
                </a:lnTo>
                <a:lnTo>
                  <a:pt x="1949847" y="1390708"/>
                </a:lnTo>
                <a:lnTo>
                  <a:pt x="1949053" y="1382005"/>
                </a:lnTo>
                <a:lnTo>
                  <a:pt x="1948259" y="1373698"/>
                </a:lnTo>
                <a:lnTo>
                  <a:pt x="1947862" y="1364996"/>
                </a:lnTo>
                <a:lnTo>
                  <a:pt x="1947862" y="1355897"/>
                </a:lnTo>
                <a:lnTo>
                  <a:pt x="1948259" y="1346404"/>
                </a:lnTo>
                <a:lnTo>
                  <a:pt x="1949053" y="1337305"/>
                </a:lnTo>
                <a:lnTo>
                  <a:pt x="1950243" y="1327020"/>
                </a:lnTo>
                <a:lnTo>
                  <a:pt x="1952228" y="1316736"/>
                </a:lnTo>
                <a:lnTo>
                  <a:pt x="1954609" y="1305659"/>
                </a:lnTo>
                <a:lnTo>
                  <a:pt x="1958181" y="1294188"/>
                </a:lnTo>
                <a:lnTo>
                  <a:pt x="1961356" y="1282716"/>
                </a:lnTo>
                <a:lnTo>
                  <a:pt x="1966118" y="1270453"/>
                </a:lnTo>
                <a:lnTo>
                  <a:pt x="1971675" y="1257399"/>
                </a:lnTo>
                <a:lnTo>
                  <a:pt x="1977231" y="1243554"/>
                </a:lnTo>
                <a:lnTo>
                  <a:pt x="1980803" y="1237225"/>
                </a:lnTo>
                <a:lnTo>
                  <a:pt x="1984772" y="1230896"/>
                </a:lnTo>
                <a:lnTo>
                  <a:pt x="1988740" y="1224567"/>
                </a:lnTo>
                <a:lnTo>
                  <a:pt x="1993106" y="1218238"/>
                </a:lnTo>
                <a:lnTo>
                  <a:pt x="1994693" y="1215864"/>
                </a:lnTo>
                <a:lnTo>
                  <a:pt x="1996281" y="1213491"/>
                </a:lnTo>
                <a:lnTo>
                  <a:pt x="2001440" y="1208744"/>
                </a:lnTo>
                <a:lnTo>
                  <a:pt x="2006600" y="1203601"/>
                </a:lnTo>
                <a:lnTo>
                  <a:pt x="2011362" y="1198855"/>
                </a:lnTo>
                <a:lnTo>
                  <a:pt x="2016522" y="1194899"/>
                </a:lnTo>
                <a:lnTo>
                  <a:pt x="2022078" y="1190943"/>
                </a:lnTo>
                <a:lnTo>
                  <a:pt x="2027634" y="1186987"/>
                </a:lnTo>
                <a:lnTo>
                  <a:pt x="2033190" y="1184218"/>
                </a:lnTo>
                <a:lnTo>
                  <a:pt x="2038350" y="1181449"/>
                </a:lnTo>
                <a:lnTo>
                  <a:pt x="2043906" y="1178285"/>
                </a:lnTo>
                <a:lnTo>
                  <a:pt x="2049859" y="1176307"/>
                </a:lnTo>
                <a:lnTo>
                  <a:pt x="2060972" y="1171956"/>
                </a:lnTo>
                <a:lnTo>
                  <a:pt x="2071290" y="1169187"/>
                </a:lnTo>
                <a:lnTo>
                  <a:pt x="2082006" y="1166813"/>
                </a:lnTo>
                <a:close/>
                <a:moveTo>
                  <a:pt x="1110232" y="1166813"/>
                </a:moveTo>
                <a:lnTo>
                  <a:pt x="1112219" y="1169978"/>
                </a:lnTo>
                <a:lnTo>
                  <a:pt x="1115000" y="1172747"/>
                </a:lnTo>
                <a:lnTo>
                  <a:pt x="1118179" y="1175120"/>
                </a:lnTo>
                <a:lnTo>
                  <a:pt x="1121359" y="1176702"/>
                </a:lnTo>
                <a:lnTo>
                  <a:pt x="1124935" y="1177494"/>
                </a:lnTo>
                <a:lnTo>
                  <a:pt x="1128114" y="1177494"/>
                </a:lnTo>
                <a:lnTo>
                  <a:pt x="1136062" y="1177098"/>
                </a:lnTo>
                <a:lnTo>
                  <a:pt x="1144407" y="1176702"/>
                </a:lnTo>
                <a:lnTo>
                  <a:pt x="1154342" y="1177098"/>
                </a:lnTo>
                <a:lnTo>
                  <a:pt x="1163879" y="1177889"/>
                </a:lnTo>
                <a:lnTo>
                  <a:pt x="1173019" y="1179076"/>
                </a:lnTo>
                <a:lnTo>
                  <a:pt x="1181364" y="1180658"/>
                </a:lnTo>
                <a:lnTo>
                  <a:pt x="1189709" y="1183427"/>
                </a:lnTo>
                <a:lnTo>
                  <a:pt x="1197259" y="1186196"/>
                </a:lnTo>
                <a:lnTo>
                  <a:pt x="1204810" y="1189756"/>
                </a:lnTo>
                <a:lnTo>
                  <a:pt x="1211963" y="1193317"/>
                </a:lnTo>
                <a:lnTo>
                  <a:pt x="1218718" y="1197668"/>
                </a:lnTo>
                <a:lnTo>
                  <a:pt x="1225077" y="1202810"/>
                </a:lnTo>
                <a:lnTo>
                  <a:pt x="1231037" y="1208348"/>
                </a:lnTo>
                <a:lnTo>
                  <a:pt x="1236601" y="1213886"/>
                </a:lnTo>
                <a:lnTo>
                  <a:pt x="1241767" y="1220611"/>
                </a:lnTo>
                <a:lnTo>
                  <a:pt x="1246138" y="1227731"/>
                </a:lnTo>
                <a:lnTo>
                  <a:pt x="1250907" y="1234852"/>
                </a:lnTo>
                <a:lnTo>
                  <a:pt x="1254881" y="1243554"/>
                </a:lnTo>
                <a:lnTo>
                  <a:pt x="1260444" y="1256213"/>
                </a:lnTo>
                <a:lnTo>
                  <a:pt x="1265213" y="1268476"/>
                </a:lnTo>
                <a:lnTo>
                  <a:pt x="1269584" y="1280343"/>
                </a:lnTo>
                <a:lnTo>
                  <a:pt x="1273160" y="1291814"/>
                </a:lnTo>
                <a:lnTo>
                  <a:pt x="1276339" y="1302890"/>
                </a:lnTo>
                <a:lnTo>
                  <a:pt x="1278724" y="1313175"/>
                </a:lnTo>
                <a:lnTo>
                  <a:pt x="1281108" y="1323460"/>
                </a:lnTo>
                <a:lnTo>
                  <a:pt x="1282300" y="1333350"/>
                </a:lnTo>
                <a:lnTo>
                  <a:pt x="1283492" y="1342843"/>
                </a:lnTo>
                <a:lnTo>
                  <a:pt x="1283890" y="1352337"/>
                </a:lnTo>
                <a:lnTo>
                  <a:pt x="1284287" y="1361831"/>
                </a:lnTo>
                <a:lnTo>
                  <a:pt x="1283890" y="1371325"/>
                </a:lnTo>
                <a:lnTo>
                  <a:pt x="1283492" y="1380027"/>
                </a:lnTo>
                <a:lnTo>
                  <a:pt x="1282300" y="1389126"/>
                </a:lnTo>
                <a:lnTo>
                  <a:pt x="1281506" y="1398619"/>
                </a:lnTo>
                <a:lnTo>
                  <a:pt x="1279519" y="1408113"/>
                </a:lnTo>
                <a:lnTo>
                  <a:pt x="1273558" y="1407322"/>
                </a:lnTo>
                <a:lnTo>
                  <a:pt x="1267994" y="1406926"/>
                </a:lnTo>
                <a:lnTo>
                  <a:pt x="1248920" y="1406926"/>
                </a:lnTo>
                <a:lnTo>
                  <a:pt x="1248125" y="1385961"/>
                </a:lnTo>
                <a:lnTo>
                  <a:pt x="1247728" y="1382401"/>
                </a:lnTo>
                <a:lnTo>
                  <a:pt x="1246138" y="1379632"/>
                </a:lnTo>
                <a:lnTo>
                  <a:pt x="1244946" y="1377258"/>
                </a:lnTo>
                <a:lnTo>
                  <a:pt x="1242959" y="1374489"/>
                </a:lnTo>
                <a:lnTo>
                  <a:pt x="1240575" y="1372907"/>
                </a:lnTo>
                <a:lnTo>
                  <a:pt x="1237793" y="1371325"/>
                </a:lnTo>
                <a:lnTo>
                  <a:pt x="1235011" y="1370534"/>
                </a:lnTo>
                <a:lnTo>
                  <a:pt x="1231435" y="1369742"/>
                </a:lnTo>
                <a:lnTo>
                  <a:pt x="1228653" y="1369742"/>
                </a:lnTo>
                <a:lnTo>
                  <a:pt x="1225077" y="1370929"/>
                </a:lnTo>
                <a:lnTo>
                  <a:pt x="1222692" y="1372116"/>
                </a:lnTo>
                <a:lnTo>
                  <a:pt x="1220308" y="1373698"/>
                </a:lnTo>
                <a:lnTo>
                  <a:pt x="1217526" y="1376072"/>
                </a:lnTo>
                <a:lnTo>
                  <a:pt x="1215937" y="1378841"/>
                </a:lnTo>
                <a:lnTo>
                  <a:pt x="1214745" y="1381214"/>
                </a:lnTo>
                <a:lnTo>
                  <a:pt x="1214347" y="1384774"/>
                </a:lnTo>
                <a:lnTo>
                  <a:pt x="1211963" y="1395455"/>
                </a:lnTo>
                <a:lnTo>
                  <a:pt x="1209976" y="1406926"/>
                </a:lnTo>
                <a:lnTo>
                  <a:pt x="1041881" y="1406926"/>
                </a:lnTo>
                <a:lnTo>
                  <a:pt x="1039497" y="1399015"/>
                </a:lnTo>
                <a:lnTo>
                  <a:pt x="1038305" y="1395850"/>
                </a:lnTo>
                <a:lnTo>
                  <a:pt x="1036715" y="1393477"/>
                </a:lnTo>
                <a:lnTo>
                  <a:pt x="1034728" y="1391499"/>
                </a:lnTo>
                <a:lnTo>
                  <a:pt x="1032344" y="1389126"/>
                </a:lnTo>
                <a:lnTo>
                  <a:pt x="1029960" y="1387939"/>
                </a:lnTo>
                <a:lnTo>
                  <a:pt x="1026780" y="1387148"/>
                </a:lnTo>
                <a:lnTo>
                  <a:pt x="1023601" y="1386752"/>
                </a:lnTo>
                <a:lnTo>
                  <a:pt x="1020422" y="1386752"/>
                </a:lnTo>
                <a:lnTo>
                  <a:pt x="1017243" y="1387543"/>
                </a:lnTo>
                <a:lnTo>
                  <a:pt x="1014461" y="1388730"/>
                </a:lnTo>
                <a:lnTo>
                  <a:pt x="1012077" y="1390708"/>
                </a:lnTo>
                <a:lnTo>
                  <a:pt x="1010090" y="1393081"/>
                </a:lnTo>
                <a:lnTo>
                  <a:pt x="1008103" y="1395455"/>
                </a:lnTo>
                <a:lnTo>
                  <a:pt x="1006911" y="1398224"/>
                </a:lnTo>
                <a:lnTo>
                  <a:pt x="1006116" y="1400993"/>
                </a:lnTo>
                <a:lnTo>
                  <a:pt x="1006116" y="1404553"/>
                </a:lnTo>
                <a:lnTo>
                  <a:pt x="1006116" y="1406926"/>
                </a:lnTo>
                <a:lnTo>
                  <a:pt x="980684" y="1406926"/>
                </a:lnTo>
                <a:lnTo>
                  <a:pt x="978299" y="1390708"/>
                </a:lnTo>
                <a:lnTo>
                  <a:pt x="977107" y="1382005"/>
                </a:lnTo>
                <a:lnTo>
                  <a:pt x="976710" y="1373698"/>
                </a:lnTo>
                <a:lnTo>
                  <a:pt x="976312" y="1364996"/>
                </a:lnTo>
                <a:lnTo>
                  <a:pt x="976312" y="1355897"/>
                </a:lnTo>
                <a:lnTo>
                  <a:pt x="976710" y="1346404"/>
                </a:lnTo>
                <a:lnTo>
                  <a:pt x="977504" y="1337305"/>
                </a:lnTo>
                <a:lnTo>
                  <a:pt x="978697" y="1327020"/>
                </a:lnTo>
                <a:lnTo>
                  <a:pt x="980286" y="1316736"/>
                </a:lnTo>
                <a:lnTo>
                  <a:pt x="983068" y="1305659"/>
                </a:lnTo>
                <a:lnTo>
                  <a:pt x="985850" y="1294188"/>
                </a:lnTo>
                <a:lnTo>
                  <a:pt x="989823" y="1282716"/>
                </a:lnTo>
                <a:lnTo>
                  <a:pt x="994195" y="1270453"/>
                </a:lnTo>
                <a:lnTo>
                  <a:pt x="999758" y="1257399"/>
                </a:lnTo>
                <a:lnTo>
                  <a:pt x="1005719" y="1243554"/>
                </a:lnTo>
                <a:lnTo>
                  <a:pt x="1008898" y="1237225"/>
                </a:lnTo>
                <a:lnTo>
                  <a:pt x="1012872" y="1230500"/>
                </a:lnTo>
                <a:lnTo>
                  <a:pt x="1016846" y="1224567"/>
                </a:lnTo>
                <a:lnTo>
                  <a:pt x="1021217" y="1218238"/>
                </a:lnTo>
                <a:lnTo>
                  <a:pt x="1023204" y="1215864"/>
                </a:lnTo>
                <a:lnTo>
                  <a:pt x="1024793" y="1213491"/>
                </a:lnTo>
                <a:lnTo>
                  <a:pt x="1029960" y="1208744"/>
                </a:lnTo>
                <a:lnTo>
                  <a:pt x="1034331" y="1203601"/>
                </a:lnTo>
                <a:lnTo>
                  <a:pt x="1039894" y="1198855"/>
                </a:lnTo>
                <a:lnTo>
                  <a:pt x="1045060" y="1194899"/>
                </a:lnTo>
                <a:lnTo>
                  <a:pt x="1050624" y="1190943"/>
                </a:lnTo>
                <a:lnTo>
                  <a:pt x="1055790" y="1186987"/>
                </a:lnTo>
                <a:lnTo>
                  <a:pt x="1061353" y="1184218"/>
                </a:lnTo>
                <a:lnTo>
                  <a:pt x="1066917" y="1181449"/>
                </a:lnTo>
                <a:lnTo>
                  <a:pt x="1072480" y="1178285"/>
                </a:lnTo>
                <a:lnTo>
                  <a:pt x="1078043" y="1176307"/>
                </a:lnTo>
                <a:lnTo>
                  <a:pt x="1089170" y="1171956"/>
                </a:lnTo>
                <a:lnTo>
                  <a:pt x="1099900" y="1169187"/>
                </a:lnTo>
                <a:lnTo>
                  <a:pt x="1110232" y="1166813"/>
                </a:lnTo>
                <a:close/>
                <a:moveTo>
                  <a:pt x="1601784" y="1141413"/>
                </a:moveTo>
                <a:lnTo>
                  <a:pt x="1608513" y="1141413"/>
                </a:lnTo>
                <a:lnTo>
                  <a:pt x="1616826" y="1141413"/>
                </a:lnTo>
                <a:lnTo>
                  <a:pt x="1628701" y="1141809"/>
                </a:lnTo>
                <a:lnTo>
                  <a:pt x="1639785" y="1142996"/>
                </a:lnTo>
                <a:lnTo>
                  <a:pt x="1644139" y="1143392"/>
                </a:lnTo>
                <a:lnTo>
                  <a:pt x="1656410" y="1145766"/>
                </a:lnTo>
                <a:lnTo>
                  <a:pt x="1668285" y="1149327"/>
                </a:lnTo>
                <a:lnTo>
                  <a:pt x="1673431" y="1150910"/>
                </a:lnTo>
                <a:lnTo>
                  <a:pt x="1682140" y="1154075"/>
                </a:lnTo>
                <a:lnTo>
                  <a:pt x="1690453" y="1157241"/>
                </a:lnTo>
                <a:lnTo>
                  <a:pt x="1694807" y="1158823"/>
                </a:lnTo>
                <a:lnTo>
                  <a:pt x="1703516" y="1163572"/>
                </a:lnTo>
                <a:lnTo>
                  <a:pt x="1711828" y="1167924"/>
                </a:lnTo>
                <a:lnTo>
                  <a:pt x="1714995" y="1169903"/>
                </a:lnTo>
                <a:lnTo>
                  <a:pt x="1726079" y="1177421"/>
                </a:lnTo>
                <a:lnTo>
                  <a:pt x="1729245" y="1179399"/>
                </a:lnTo>
                <a:lnTo>
                  <a:pt x="1739142" y="1186918"/>
                </a:lnTo>
                <a:lnTo>
                  <a:pt x="1740329" y="1188105"/>
                </a:lnTo>
                <a:lnTo>
                  <a:pt x="1745475" y="1192853"/>
                </a:lnTo>
                <a:lnTo>
                  <a:pt x="1747058" y="1194436"/>
                </a:lnTo>
                <a:lnTo>
                  <a:pt x="1748642" y="1196018"/>
                </a:lnTo>
                <a:lnTo>
                  <a:pt x="1743100" y="1240732"/>
                </a:lnTo>
                <a:lnTo>
                  <a:pt x="1739142" y="1274761"/>
                </a:lnTo>
                <a:lnTo>
                  <a:pt x="1736766" y="1296128"/>
                </a:lnTo>
                <a:lnTo>
                  <a:pt x="1738746" y="1294150"/>
                </a:lnTo>
                <a:lnTo>
                  <a:pt x="1739537" y="1293358"/>
                </a:lnTo>
                <a:lnTo>
                  <a:pt x="1740725" y="1293358"/>
                </a:lnTo>
                <a:lnTo>
                  <a:pt x="1741912" y="1293754"/>
                </a:lnTo>
                <a:lnTo>
                  <a:pt x="1743100" y="1294150"/>
                </a:lnTo>
                <a:lnTo>
                  <a:pt x="1744288" y="1295733"/>
                </a:lnTo>
                <a:lnTo>
                  <a:pt x="1745079" y="1297315"/>
                </a:lnTo>
                <a:lnTo>
                  <a:pt x="1747454" y="1301668"/>
                </a:lnTo>
                <a:lnTo>
                  <a:pt x="1749038" y="1307603"/>
                </a:lnTo>
                <a:lnTo>
                  <a:pt x="1750621" y="1315121"/>
                </a:lnTo>
                <a:lnTo>
                  <a:pt x="1751809" y="1323827"/>
                </a:lnTo>
                <a:lnTo>
                  <a:pt x="1752204" y="1332928"/>
                </a:lnTo>
                <a:lnTo>
                  <a:pt x="1752600" y="1343216"/>
                </a:lnTo>
                <a:lnTo>
                  <a:pt x="1752204" y="1352712"/>
                </a:lnTo>
                <a:lnTo>
                  <a:pt x="1751809" y="1361813"/>
                </a:lnTo>
                <a:lnTo>
                  <a:pt x="1750621" y="1370518"/>
                </a:lnTo>
                <a:lnTo>
                  <a:pt x="1749038" y="1378036"/>
                </a:lnTo>
                <a:lnTo>
                  <a:pt x="1747454" y="1383972"/>
                </a:lnTo>
                <a:lnTo>
                  <a:pt x="1745079" y="1388324"/>
                </a:lnTo>
                <a:lnTo>
                  <a:pt x="1744288" y="1390303"/>
                </a:lnTo>
                <a:lnTo>
                  <a:pt x="1743100" y="1391490"/>
                </a:lnTo>
                <a:lnTo>
                  <a:pt x="1741912" y="1391886"/>
                </a:lnTo>
                <a:lnTo>
                  <a:pt x="1740725" y="1392281"/>
                </a:lnTo>
                <a:lnTo>
                  <a:pt x="1739142" y="1391886"/>
                </a:lnTo>
                <a:lnTo>
                  <a:pt x="1737954" y="1391094"/>
                </a:lnTo>
                <a:lnTo>
                  <a:pt x="1736766" y="1389511"/>
                </a:lnTo>
                <a:lnTo>
                  <a:pt x="1735975" y="1387929"/>
                </a:lnTo>
                <a:lnTo>
                  <a:pt x="1733996" y="1382785"/>
                </a:lnTo>
                <a:lnTo>
                  <a:pt x="1731620" y="1376849"/>
                </a:lnTo>
                <a:lnTo>
                  <a:pt x="1730829" y="1384367"/>
                </a:lnTo>
                <a:lnTo>
                  <a:pt x="1729641" y="1391886"/>
                </a:lnTo>
                <a:lnTo>
                  <a:pt x="1725683" y="1406526"/>
                </a:lnTo>
                <a:lnTo>
                  <a:pt x="1475905" y="1406526"/>
                </a:lnTo>
                <a:lnTo>
                  <a:pt x="1471551" y="1394260"/>
                </a:lnTo>
                <a:lnTo>
                  <a:pt x="1469968" y="1388324"/>
                </a:lnTo>
                <a:lnTo>
                  <a:pt x="1467592" y="1381993"/>
                </a:lnTo>
                <a:lnTo>
                  <a:pt x="1466009" y="1387137"/>
                </a:lnTo>
                <a:lnTo>
                  <a:pt x="1464426" y="1391490"/>
                </a:lnTo>
                <a:lnTo>
                  <a:pt x="1463238" y="1392677"/>
                </a:lnTo>
                <a:lnTo>
                  <a:pt x="1462051" y="1393864"/>
                </a:lnTo>
                <a:lnTo>
                  <a:pt x="1460863" y="1394260"/>
                </a:lnTo>
                <a:lnTo>
                  <a:pt x="1459676" y="1394655"/>
                </a:lnTo>
                <a:lnTo>
                  <a:pt x="1458884" y="1394260"/>
                </a:lnTo>
                <a:lnTo>
                  <a:pt x="1457696" y="1393468"/>
                </a:lnTo>
                <a:lnTo>
                  <a:pt x="1456509" y="1392281"/>
                </a:lnTo>
                <a:lnTo>
                  <a:pt x="1454925" y="1391094"/>
                </a:lnTo>
                <a:lnTo>
                  <a:pt x="1452946" y="1386346"/>
                </a:lnTo>
                <a:lnTo>
                  <a:pt x="1451363" y="1380015"/>
                </a:lnTo>
                <a:lnTo>
                  <a:pt x="1450175" y="1372892"/>
                </a:lnTo>
                <a:lnTo>
                  <a:pt x="1448592" y="1364583"/>
                </a:lnTo>
                <a:lnTo>
                  <a:pt x="1447800" y="1355086"/>
                </a:lnTo>
                <a:lnTo>
                  <a:pt x="1447800" y="1345194"/>
                </a:lnTo>
                <a:lnTo>
                  <a:pt x="1447800" y="1334906"/>
                </a:lnTo>
                <a:lnTo>
                  <a:pt x="1448592" y="1325805"/>
                </a:lnTo>
                <a:lnTo>
                  <a:pt x="1450175" y="1317496"/>
                </a:lnTo>
                <a:lnTo>
                  <a:pt x="1451363" y="1310373"/>
                </a:lnTo>
                <a:lnTo>
                  <a:pt x="1452946" y="1304438"/>
                </a:lnTo>
                <a:lnTo>
                  <a:pt x="1454925" y="1299689"/>
                </a:lnTo>
                <a:lnTo>
                  <a:pt x="1456509" y="1298107"/>
                </a:lnTo>
                <a:lnTo>
                  <a:pt x="1457696" y="1296920"/>
                </a:lnTo>
                <a:lnTo>
                  <a:pt x="1458884" y="1296128"/>
                </a:lnTo>
                <a:lnTo>
                  <a:pt x="1459676" y="1296128"/>
                </a:lnTo>
                <a:lnTo>
                  <a:pt x="1460467" y="1296128"/>
                </a:lnTo>
                <a:lnTo>
                  <a:pt x="1461259" y="1296524"/>
                </a:lnTo>
                <a:lnTo>
                  <a:pt x="1462051" y="1283466"/>
                </a:lnTo>
                <a:lnTo>
                  <a:pt x="1462446" y="1277531"/>
                </a:lnTo>
                <a:lnTo>
                  <a:pt x="1464030" y="1271991"/>
                </a:lnTo>
                <a:lnTo>
                  <a:pt x="1462051" y="1258142"/>
                </a:lnTo>
                <a:lnTo>
                  <a:pt x="1460071" y="1245480"/>
                </a:lnTo>
                <a:lnTo>
                  <a:pt x="1456905" y="1223717"/>
                </a:lnTo>
                <a:lnTo>
                  <a:pt x="1453738" y="1208681"/>
                </a:lnTo>
                <a:lnTo>
                  <a:pt x="1452550" y="1203537"/>
                </a:lnTo>
                <a:lnTo>
                  <a:pt x="1458488" y="1199975"/>
                </a:lnTo>
                <a:lnTo>
                  <a:pt x="1465217" y="1196018"/>
                </a:lnTo>
                <a:lnTo>
                  <a:pt x="1471551" y="1191270"/>
                </a:lnTo>
                <a:lnTo>
                  <a:pt x="1477884" y="1186522"/>
                </a:lnTo>
                <a:lnTo>
                  <a:pt x="1489760" y="1177421"/>
                </a:lnTo>
                <a:lnTo>
                  <a:pt x="1495302" y="1173464"/>
                </a:lnTo>
                <a:lnTo>
                  <a:pt x="1500843" y="1170299"/>
                </a:lnTo>
                <a:lnTo>
                  <a:pt x="1515490" y="1163176"/>
                </a:lnTo>
                <a:lnTo>
                  <a:pt x="1530136" y="1157241"/>
                </a:lnTo>
                <a:lnTo>
                  <a:pt x="1539636" y="1154075"/>
                </a:lnTo>
                <a:lnTo>
                  <a:pt x="1548741" y="1150910"/>
                </a:lnTo>
                <a:lnTo>
                  <a:pt x="1558241" y="1148536"/>
                </a:lnTo>
                <a:lnTo>
                  <a:pt x="1568533" y="1145766"/>
                </a:lnTo>
                <a:lnTo>
                  <a:pt x="1576450" y="1144183"/>
                </a:lnTo>
                <a:lnTo>
                  <a:pt x="1583971" y="1142996"/>
                </a:lnTo>
                <a:lnTo>
                  <a:pt x="1594658" y="1142204"/>
                </a:lnTo>
                <a:lnTo>
                  <a:pt x="1601784" y="1141413"/>
                </a:lnTo>
                <a:close/>
                <a:moveTo>
                  <a:pt x="1832358" y="1052513"/>
                </a:moveTo>
                <a:lnTo>
                  <a:pt x="1843104" y="1052513"/>
                </a:lnTo>
                <a:lnTo>
                  <a:pt x="1847083" y="1052911"/>
                </a:lnTo>
                <a:lnTo>
                  <a:pt x="1839522" y="1055300"/>
                </a:lnTo>
                <a:lnTo>
                  <a:pt x="1831960" y="1058882"/>
                </a:lnTo>
                <a:lnTo>
                  <a:pt x="1825194" y="1062067"/>
                </a:lnTo>
                <a:lnTo>
                  <a:pt x="1818428" y="1065650"/>
                </a:lnTo>
                <a:lnTo>
                  <a:pt x="1820418" y="1066446"/>
                </a:lnTo>
                <a:lnTo>
                  <a:pt x="1828776" y="1066048"/>
                </a:lnTo>
                <a:lnTo>
                  <a:pt x="1837532" y="1065650"/>
                </a:lnTo>
                <a:lnTo>
                  <a:pt x="1846685" y="1066048"/>
                </a:lnTo>
                <a:lnTo>
                  <a:pt x="1856237" y="1066446"/>
                </a:lnTo>
                <a:lnTo>
                  <a:pt x="1865789" y="1067640"/>
                </a:lnTo>
                <a:lnTo>
                  <a:pt x="1876137" y="1069631"/>
                </a:lnTo>
                <a:lnTo>
                  <a:pt x="1885688" y="1072417"/>
                </a:lnTo>
                <a:lnTo>
                  <a:pt x="1895638" y="1075602"/>
                </a:lnTo>
                <a:lnTo>
                  <a:pt x="1905588" y="1079981"/>
                </a:lnTo>
                <a:lnTo>
                  <a:pt x="1910761" y="1082369"/>
                </a:lnTo>
                <a:lnTo>
                  <a:pt x="1915139" y="1085156"/>
                </a:lnTo>
                <a:lnTo>
                  <a:pt x="1919915" y="1088340"/>
                </a:lnTo>
                <a:lnTo>
                  <a:pt x="1924691" y="1091525"/>
                </a:lnTo>
                <a:lnTo>
                  <a:pt x="1929069" y="1095506"/>
                </a:lnTo>
                <a:lnTo>
                  <a:pt x="1933845" y="1099487"/>
                </a:lnTo>
                <a:lnTo>
                  <a:pt x="1938223" y="1103468"/>
                </a:lnTo>
                <a:lnTo>
                  <a:pt x="1942202" y="1108245"/>
                </a:lnTo>
                <a:lnTo>
                  <a:pt x="1946580" y="1112623"/>
                </a:lnTo>
                <a:lnTo>
                  <a:pt x="1950162" y="1118197"/>
                </a:lnTo>
                <a:lnTo>
                  <a:pt x="1954142" y="1123770"/>
                </a:lnTo>
                <a:lnTo>
                  <a:pt x="1957724" y="1129741"/>
                </a:lnTo>
                <a:lnTo>
                  <a:pt x="1960908" y="1136110"/>
                </a:lnTo>
                <a:lnTo>
                  <a:pt x="1964490" y="1142878"/>
                </a:lnTo>
                <a:lnTo>
                  <a:pt x="1968868" y="1152830"/>
                </a:lnTo>
                <a:lnTo>
                  <a:pt x="1972847" y="1163180"/>
                </a:lnTo>
                <a:lnTo>
                  <a:pt x="1979613" y="1182288"/>
                </a:lnTo>
                <a:lnTo>
                  <a:pt x="1975633" y="1185871"/>
                </a:lnTo>
                <a:lnTo>
                  <a:pt x="1972051" y="1190249"/>
                </a:lnTo>
                <a:lnTo>
                  <a:pt x="1967674" y="1192638"/>
                </a:lnTo>
                <a:lnTo>
                  <a:pt x="1965684" y="1193832"/>
                </a:lnTo>
                <a:lnTo>
                  <a:pt x="1963694" y="1195823"/>
                </a:lnTo>
                <a:lnTo>
                  <a:pt x="1962102" y="1197415"/>
                </a:lnTo>
                <a:lnTo>
                  <a:pt x="1961306" y="1199007"/>
                </a:lnTo>
                <a:lnTo>
                  <a:pt x="1960112" y="1201396"/>
                </a:lnTo>
                <a:lnTo>
                  <a:pt x="1959316" y="1202988"/>
                </a:lnTo>
                <a:lnTo>
                  <a:pt x="1958918" y="1205377"/>
                </a:lnTo>
                <a:lnTo>
                  <a:pt x="1958918" y="1207367"/>
                </a:lnTo>
                <a:lnTo>
                  <a:pt x="1952152" y="1218115"/>
                </a:lnTo>
                <a:lnTo>
                  <a:pt x="1946580" y="1229262"/>
                </a:lnTo>
                <a:lnTo>
                  <a:pt x="1941008" y="1240806"/>
                </a:lnTo>
                <a:lnTo>
                  <a:pt x="1936233" y="1252350"/>
                </a:lnTo>
                <a:lnTo>
                  <a:pt x="1932253" y="1263895"/>
                </a:lnTo>
                <a:lnTo>
                  <a:pt x="1928273" y="1274245"/>
                </a:lnTo>
                <a:lnTo>
                  <a:pt x="1925089" y="1284993"/>
                </a:lnTo>
                <a:lnTo>
                  <a:pt x="1921905" y="1294945"/>
                </a:lnTo>
                <a:lnTo>
                  <a:pt x="1919915" y="1304897"/>
                </a:lnTo>
                <a:lnTo>
                  <a:pt x="1917925" y="1314451"/>
                </a:lnTo>
                <a:lnTo>
                  <a:pt x="1784997" y="1314451"/>
                </a:lnTo>
                <a:lnTo>
                  <a:pt x="1783007" y="1303305"/>
                </a:lnTo>
                <a:lnTo>
                  <a:pt x="1780222" y="1293353"/>
                </a:lnTo>
                <a:lnTo>
                  <a:pt x="1778630" y="1288974"/>
                </a:lnTo>
                <a:lnTo>
                  <a:pt x="1777038" y="1284993"/>
                </a:lnTo>
                <a:lnTo>
                  <a:pt x="1775446" y="1281410"/>
                </a:lnTo>
                <a:lnTo>
                  <a:pt x="1773058" y="1278226"/>
                </a:lnTo>
                <a:lnTo>
                  <a:pt x="1782609" y="1200202"/>
                </a:lnTo>
                <a:lnTo>
                  <a:pt x="1783007" y="1196619"/>
                </a:lnTo>
                <a:lnTo>
                  <a:pt x="1783007" y="1192638"/>
                </a:lnTo>
                <a:lnTo>
                  <a:pt x="1782211" y="1189453"/>
                </a:lnTo>
                <a:lnTo>
                  <a:pt x="1781416" y="1185472"/>
                </a:lnTo>
                <a:lnTo>
                  <a:pt x="1779824" y="1182288"/>
                </a:lnTo>
                <a:lnTo>
                  <a:pt x="1778232" y="1178705"/>
                </a:lnTo>
                <a:lnTo>
                  <a:pt x="1776242" y="1175919"/>
                </a:lnTo>
                <a:lnTo>
                  <a:pt x="1774252" y="1172734"/>
                </a:lnTo>
                <a:lnTo>
                  <a:pt x="1767884" y="1166763"/>
                </a:lnTo>
                <a:lnTo>
                  <a:pt x="1761516" y="1161588"/>
                </a:lnTo>
                <a:lnTo>
                  <a:pt x="1752362" y="1154422"/>
                </a:lnTo>
                <a:lnTo>
                  <a:pt x="1741219" y="1146460"/>
                </a:lnTo>
                <a:lnTo>
                  <a:pt x="1734851" y="1142480"/>
                </a:lnTo>
                <a:lnTo>
                  <a:pt x="1728085" y="1138101"/>
                </a:lnTo>
                <a:lnTo>
                  <a:pt x="1720921" y="1134518"/>
                </a:lnTo>
                <a:lnTo>
                  <a:pt x="1712564" y="1130139"/>
                </a:lnTo>
                <a:lnTo>
                  <a:pt x="1704206" y="1126158"/>
                </a:lnTo>
                <a:lnTo>
                  <a:pt x="1695450" y="1122576"/>
                </a:lnTo>
                <a:lnTo>
                  <a:pt x="1698236" y="1118197"/>
                </a:lnTo>
                <a:lnTo>
                  <a:pt x="1701420" y="1114216"/>
                </a:lnTo>
                <a:lnTo>
                  <a:pt x="1697440" y="1114614"/>
                </a:lnTo>
                <a:lnTo>
                  <a:pt x="1701420" y="1111827"/>
                </a:lnTo>
                <a:lnTo>
                  <a:pt x="1705002" y="1109041"/>
                </a:lnTo>
                <a:lnTo>
                  <a:pt x="1710176" y="1103069"/>
                </a:lnTo>
                <a:lnTo>
                  <a:pt x="1715748" y="1097894"/>
                </a:lnTo>
                <a:lnTo>
                  <a:pt x="1721319" y="1093117"/>
                </a:lnTo>
                <a:lnTo>
                  <a:pt x="1726891" y="1088340"/>
                </a:lnTo>
                <a:lnTo>
                  <a:pt x="1732463" y="1083962"/>
                </a:lnTo>
                <a:lnTo>
                  <a:pt x="1738035" y="1080379"/>
                </a:lnTo>
                <a:lnTo>
                  <a:pt x="1744005" y="1076398"/>
                </a:lnTo>
                <a:lnTo>
                  <a:pt x="1749975" y="1073611"/>
                </a:lnTo>
                <a:lnTo>
                  <a:pt x="1755944" y="1070427"/>
                </a:lnTo>
                <a:lnTo>
                  <a:pt x="1761914" y="1067640"/>
                </a:lnTo>
                <a:lnTo>
                  <a:pt x="1773456" y="1063261"/>
                </a:lnTo>
                <a:lnTo>
                  <a:pt x="1784997" y="1059679"/>
                </a:lnTo>
                <a:lnTo>
                  <a:pt x="1796539" y="1056892"/>
                </a:lnTo>
                <a:lnTo>
                  <a:pt x="1806489" y="1054902"/>
                </a:lnTo>
                <a:lnTo>
                  <a:pt x="1816438" y="1053707"/>
                </a:lnTo>
                <a:lnTo>
                  <a:pt x="1824796" y="1052911"/>
                </a:lnTo>
                <a:lnTo>
                  <a:pt x="1832358" y="1052513"/>
                </a:lnTo>
                <a:close/>
                <a:moveTo>
                  <a:pt x="861259" y="1052513"/>
                </a:moveTo>
                <a:lnTo>
                  <a:pt x="871603" y="1052513"/>
                </a:lnTo>
                <a:lnTo>
                  <a:pt x="875581" y="1052911"/>
                </a:lnTo>
                <a:lnTo>
                  <a:pt x="868022" y="1055295"/>
                </a:lnTo>
                <a:lnTo>
                  <a:pt x="860861" y="1058873"/>
                </a:lnTo>
                <a:lnTo>
                  <a:pt x="854098" y="1062053"/>
                </a:lnTo>
                <a:lnTo>
                  <a:pt x="847335" y="1065630"/>
                </a:lnTo>
                <a:lnTo>
                  <a:pt x="849324" y="1066425"/>
                </a:lnTo>
                <a:lnTo>
                  <a:pt x="857281" y="1066027"/>
                </a:lnTo>
                <a:lnTo>
                  <a:pt x="866033" y="1065630"/>
                </a:lnTo>
                <a:lnTo>
                  <a:pt x="875183" y="1066027"/>
                </a:lnTo>
                <a:lnTo>
                  <a:pt x="884732" y="1066425"/>
                </a:lnTo>
                <a:lnTo>
                  <a:pt x="894678" y="1067617"/>
                </a:lnTo>
                <a:lnTo>
                  <a:pt x="904624" y="1069605"/>
                </a:lnTo>
                <a:lnTo>
                  <a:pt x="914172" y="1072387"/>
                </a:lnTo>
                <a:lnTo>
                  <a:pt x="924516" y="1075567"/>
                </a:lnTo>
                <a:lnTo>
                  <a:pt x="934064" y="1079939"/>
                </a:lnTo>
                <a:lnTo>
                  <a:pt x="939236" y="1082324"/>
                </a:lnTo>
                <a:lnTo>
                  <a:pt x="944010" y="1085106"/>
                </a:lnTo>
                <a:lnTo>
                  <a:pt x="948784" y="1088286"/>
                </a:lnTo>
                <a:lnTo>
                  <a:pt x="953160" y="1091466"/>
                </a:lnTo>
                <a:lnTo>
                  <a:pt x="957934" y="1095441"/>
                </a:lnTo>
                <a:lnTo>
                  <a:pt x="962708" y="1099415"/>
                </a:lnTo>
                <a:lnTo>
                  <a:pt x="966687" y="1103390"/>
                </a:lnTo>
                <a:lnTo>
                  <a:pt x="971063" y="1108160"/>
                </a:lnTo>
                <a:lnTo>
                  <a:pt x="974644" y="1112532"/>
                </a:lnTo>
                <a:lnTo>
                  <a:pt x="979020" y="1118097"/>
                </a:lnTo>
                <a:lnTo>
                  <a:pt x="982998" y="1123662"/>
                </a:lnTo>
                <a:lnTo>
                  <a:pt x="986181" y="1129624"/>
                </a:lnTo>
                <a:lnTo>
                  <a:pt x="989762" y="1135983"/>
                </a:lnTo>
                <a:lnTo>
                  <a:pt x="992944" y="1142741"/>
                </a:lnTo>
                <a:lnTo>
                  <a:pt x="997321" y="1152678"/>
                </a:lnTo>
                <a:lnTo>
                  <a:pt x="1001299" y="1163012"/>
                </a:lnTo>
                <a:lnTo>
                  <a:pt x="1008062" y="1182091"/>
                </a:lnTo>
                <a:lnTo>
                  <a:pt x="1004482" y="1185668"/>
                </a:lnTo>
                <a:lnTo>
                  <a:pt x="1000105" y="1190040"/>
                </a:lnTo>
                <a:lnTo>
                  <a:pt x="996525" y="1192425"/>
                </a:lnTo>
                <a:lnTo>
                  <a:pt x="994138" y="1193618"/>
                </a:lnTo>
                <a:lnTo>
                  <a:pt x="992546" y="1195605"/>
                </a:lnTo>
                <a:lnTo>
                  <a:pt x="990955" y="1197195"/>
                </a:lnTo>
                <a:lnTo>
                  <a:pt x="989762" y="1198785"/>
                </a:lnTo>
                <a:lnTo>
                  <a:pt x="988568" y="1201170"/>
                </a:lnTo>
                <a:lnTo>
                  <a:pt x="987772" y="1202760"/>
                </a:lnTo>
                <a:lnTo>
                  <a:pt x="987375" y="1205145"/>
                </a:lnTo>
                <a:lnTo>
                  <a:pt x="987375" y="1207132"/>
                </a:lnTo>
                <a:lnTo>
                  <a:pt x="980611" y="1217864"/>
                </a:lnTo>
                <a:lnTo>
                  <a:pt x="975041" y="1228993"/>
                </a:lnTo>
                <a:lnTo>
                  <a:pt x="969870" y="1240520"/>
                </a:lnTo>
                <a:lnTo>
                  <a:pt x="965095" y="1252047"/>
                </a:lnTo>
                <a:lnTo>
                  <a:pt x="960321" y="1263574"/>
                </a:lnTo>
                <a:lnTo>
                  <a:pt x="956741" y="1273908"/>
                </a:lnTo>
                <a:lnTo>
                  <a:pt x="953558" y="1284640"/>
                </a:lnTo>
                <a:lnTo>
                  <a:pt x="950773" y="1294577"/>
                </a:lnTo>
                <a:lnTo>
                  <a:pt x="948784" y="1304514"/>
                </a:lnTo>
                <a:lnTo>
                  <a:pt x="946397" y="1314054"/>
                </a:lnTo>
                <a:lnTo>
                  <a:pt x="746283" y="1314054"/>
                </a:lnTo>
                <a:lnTo>
                  <a:pt x="745487" y="1310874"/>
                </a:lnTo>
                <a:lnTo>
                  <a:pt x="745487" y="1314054"/>
                </a:lnTo>
                <a:lnTo>
                  <a:pt x="692972" y="1314054"/>
                </a:lnTo>
                <a:lnTo>
                  <a:pt x="688994" y="1314054"/>
                </a:lnTo>
                <a:lnTo>
                  <a:pt x="685811" y="1314451"/>
                </a:lnTo>
                <a:lnTo>
                  <a:pt x="683026" y="1296565"/>
                </a:lnTo>
                <a:lnTo>
                  <a:pt x="681833" y="1287423"/>
                </a:lnTo>
                <a:lnTo>
                  <a:pt x="681435" y="1278281"/>
                </a:lnTo>
                <a:lnTo>
                  <a:pt x="681037" y="1268344"/>
                </a:lnTo>
                <a:lnTo>
                  <a:pt x="681435" y="1258804"/>
                </a:lnTo>
                <a:lnTo>
                  <a:pt x="681833" y="1249265"/>
                </a:lnTo>
                <a:lnTo>
                  <a:pt x="682628" y="1238930"/>
                </a:lnTo>
                <a:lnTo>
                  <a:pt x="684617" y="1228596"/>
                </a:lnTo>
                <a:lnTo>
                  <a:pt x="686607" y="1217466"/>
                </a:lnTo>
                <a:lnTo>
                  <a:pt x="688994" y="1205940"/>
                </a:lnTo>
                <a:lnTo>
                  <a:pt x="692176" y="1194810"/>
                </a:lnTo>
                <a:lnTo>
                  <a:pt x="696155" y="1182488"/>
                </a:lnTo>
                <a:lnTo>
                  <a:pt x="700929" y="1169769"/>
                </a:lnTo>
                <a:lnTo>
                  <a:pt x="706499" y="1156255"/>
                </a:lnTo>
                <a:lnTo>
                  <a:pt x="712466" y="1142741"/>
                </a:lnTo>
                <a:lnTo>
                  <a:pt x="716445" y="1134791"/>
                </a:lnTo>
                <a:lnTo>
                  <a:pt x="720821" y="1127636"/>
                </a:lnTo>
                <a:lnTo>
                  <a:pt x="725595" y="1120482"/>
                </a:lnTo>
                <a:lnTo>
                  <a:pt x="729971" y="1114122"/>
                </a:lnTo>
                <a:lnTo>
                  <a:pt x="726391" y="1114520"/>
                </a:lnTo>
                <a:lnTo>
                  <a:pt x="729971" y="1111737"/>
                </a:lnTo>
                <a:lnTo>
                  <a:pt x="733950" y="1108955"/>
                </a:lnTo>
                <a:lnTo>
                  <a:pt x="739122" y="1102993"/>
                </a:lnTo>
                <a:lnTo>
                  <a:pt x="744294" y="1097826"/>
                </a:lnTo>
                <a:lnTo>
                  <a:pt x="749863" y="1093056"/>
                </a:lnTo>
                <a:lnTo>
                  <a:pt x="755433" y="1088286"/>
                </a:lnTo>
                <a:lnTo>
                  <a:pt x="761401" y="1083914"/>
                </a:lnTo>
                <a:lnTo>
                  <a:pt x="766970" y="1080337"/>
                </a:lnTo>
                <a:lnTo>
                  <a:pt x="772938" y="1076362"/>
                </a:lnTo>
                <a:lnTo>
                  <a:pt x="778508" y="1073579"/>
                </a:lnTo>
                <a:lnTo>
                  <a:pt x="784475" y="1070400"/>
                </a:lnTo>
                <a:lnTo>
                  <a:pt x="790443" y="1067617"/>
                </a:lnTo>
                <a:lnTo>
                  <a:pt x="802378" y="1063245"/>
                </a:lnTo>
                <a:lnTo>
                  <a:pt x="813916" y="1059668"/>
                </a:lnTo>
                <a:lnTo>
                  <a:pt x="824658" y="1056885"/>
                </a:lnTo>
                <a:lnTo>
                  <a:pt x="835399" y="1054898"/>
                </a:lnTo>
                <a:lnTo>
                  <a:pt x="844947" y="1053705"/>
                </a:lnTo>
                <a:lnTo>
                  <a:pt x="853700" y="1052911"/>
                </a:lnTo>
                <a:lnTo>
                  <a:pt x="861259" y="1052513"/>
                </a:lnTo>
                <a:close/>
                <a:moveTo>
                  <a:pt x="1326357" y="1047750"/>
                </a:moveTo>
                <a:lnTo>
                  <a:pt x="1337469" y="1047750"/>
                </a:lnTo>
                <a:lnTo>
                  <a:pt x="1348582" y="1048148"/>
                </a:lnTo>
                <a:lnTo>
                  <a:pt x="1358901" y="1048942"/>
                </a:lnTo>
                <a:lnTo>
                  <a:pt x="1368822" y="1050532"/>
                </a:lnTo>
                <a:lnTo>
                  <a:pt x="1378347" y="1052520"/>
                </a:lnTo>
                <a:lnTo>
                  <a:pt x="1387476" y="1054904"/>
                </a:lnTo>
                <a:lnTo>
                  <a:pt x="1396604" y="1057289"/>
                </a:lnTo>
                <a:lnTo>
                  <a:pt x="1404541" y="1060469"/>
                </a:lnTo>
                <a:lnTo>
                  <a:pt x="1412479" y="1063251"/>
                </a:lnTo>
                <a:lnTo>
                  <a:pt x="1419623" y="1066828"/>
                </a:lnTo>
                <a:lnTo>
                  <a:pt x="1426766" y="1070008"/>
                </a:lnTo>
                <a:lnTo>
                  <a:pt x="1433116" y="1073983"/>
                </a:lnTo>
                <a:lnTo>
                  <a:pt x="1444626" y="1081137"/>
                </a:lnTo>
                <a:lnTo>
                  <a:pt x="1454151" y="1087894"/>
                </a:lnTo>
                <a:lnTo>
                  <a:pt x="1461691" y="1093856"/>
                </a:lnTo>
                <a:lnTo>
                  <a:pt x="1466851" y="1098228"/>
                </a:lnTo>
                <a:lnTo>
                  <a:pt x="1471613" y="1102600"/>
                </a:lnTo>
                <a:lnTo>
                  <a:pt x="1465660" y="1153079"/>
                </a:lnTo>
                <a:lnTo>
                  <a:pt x="1458913" y="1157848"/>
                </a:lnTo>
                <a:lnTo>
                  <a:pt x="1447404" y="1166195"/>
                </a:lnTo>
                <a:lnTo>
                  <a:pt x="1441848" y="1170170"/>
                </a:lnTo>
                <a:lnTo>
                  <a:pt x="1437482" y="1172555"/>
                </a:lnTo>
                <a:lnTo>
                  <a:pt x="1434704" y="1174542"/>
                </a:lnTo>
                <a:lnTo>
                  <a:pt x="1432323" y="1175734"/>
                </a:lnTo>
                <a:lnTo>
                  <a:pt x="1427560" y="1179311"/>
                </a:lnTo>
                <a:lnTo>
                  <a:pt x="1424385" y="1184081"/>
                </a:lnTo>
                <a:lnTo>
                  <a:pt x="1421210" y="1188851"/>
                </a:lnTo>
                <a:lnTo>
                  <a:pt x="1419226" y="1194018"/>
                </a:lnTo>
                <a:lnTo>
                  <a:pt x="1418035" y="1199582"/>
                </a:lnTo>
                <a:lnTo>
                  <a:pt x="1418035" y="1205544"/>
                </a:lnTo>
                <a:lnTo>
                  <a:pt x="1418432" y="1208724"/>
                </a:lnTo>
                <a:lnTo>
                  <a:pt x="1418829" y="1211506"/>
                </a:lnTo>
                <a:lnTo>
                  <a:pt x="1419623" y="1216673"/>
                </a:lnTo>
                <a:lnTo>
                  <a:pt x="1422401" y="1229392"/>
                </a:lnTo>
                <a:lnTo>
                  <a:pt x="1425576" y="1248073"/>
                </a:lnTo>
                <a:lnTo>
                  <a:pt x="1427163" y="1259202"/>
                </a:lnTo>
                <a:lnTo>
                  <a:pt x="1429148" y="1271524"/>
                </a:lnTo>
                <a:lnTo>
                  <a:pt x="1427560" y="1279076"/>
                </a:lnTo>
                <a:lnTo>
                  <a:pt x="1425973" y="1282255"/>
                </a:lnTo>
                <a:lnTo>
                  <a:pt x="1423988" y="1285832"/>
                </a:lnTo>
                <a:lnTo>
                  <a:pt x="1422401" y="1289807"/>
                </a:lnTo>
                <a:lnTo>
                  <a:pt x="1420416" y="1293782"/>
                </a:lnTo>
                <a:lnTo>
                  <a:pt x="1418035" y="1303718"/>
                </a:lnTo>
                <a:lnTo>
                  <a:pt x="1416051" y="1314450"/>
                </a:lnTo>
                <a:lnTo>
                  <a:pt x="1312863" y="1314450"/>
                </a:lnTo>
                <a:lnTo>
                  <a:pt x="1310879" y="1304911"/>
                </a:lnTo>
                <a:lnTo>
                  <a:pt x="1308894" y="1294974"/>
                </a:lnTo>
                <a:lnTo>
                  <a:pt x="1305719" y="1285038"/>
                </a:lnTo>
                <a:lnTo>
                  <a:pt x="1302544" y="1274306"/>
                </a:lnTo>
                <a:lnTo>
                  <a:pt x="1298972" y="1263972"/>
                </a:lnTo>
                <a:lnTo>
                  <a:pt x="1295004" y="1252843"/>
                </a:lnTo>
                <a:lnTo>
                  <a:pt x="1290241" y="1240919"/>
                </a:lnTo>
                <a:lnTo>
                  <a:pt x="1285082" y="1229392"/>
                </a:lnTo>
                <a:lnTo>
                  <a:pt x="1280319" y="1219456"/>
                </a:lnTo>
                <a:lnTo>
                  <a:pt x="1275160" y="1210711"/>
                </a:lnTo>
                <a:lnTo>
                  <a:pt x="1270000" y="1202365"/>
                </a:lnTo>
                <a:lnTo>
                  <a:pt x="1264047" y="1194813"/>
                </a:lnTo>
                <a:lnTo>
                  <a:pt x="1258094" y="1188056"/>
                </a:lnTo>
                <a:lnTo>
                  <a:pt x="1251744" y="1181696"/>
                </a:lnTo>
                <a:lnTo>
                  <a:pt x="1244997" y="1175734"/>
                </a:lnTo>
                <a:lnTo>
                  <a:pt x="1238250" y="1170567"/>
                </a:lnTo>
                <a:lnTo>
                  <a:pt x="1231503" y="1165400"/>
                </a:lnTo>
                <a:lnTo>
                  <a:pt x="1224757" y="1161823"/>
                </a:lnTo>
                <a:lnTo>
                  <a:pt x="1217613" y="1157848"/>
                </a:lnTo>
                <a:lnTo>
                  <a:pt x="1210469" y="1154669"/>
                </a:lnTo>
                <a:lnTo>
                  <a:pt x="1202928" y="1151886"/>
                </a:lnTo>
                <a:lnTo>
                  <a:pt x="1195785" y="1149501"/>
                </a:lnTo>
                <a:lnTo>
                  <a:pt x="1188641" y="1147912"/>
                </a:lnTo>
                <a:lnTo>
                  <a:pt x="1181497" y="1145924"/>
                </a:lnTo>
                <a:lnTo>
                  <a:pt x="1179116" y="1131218"/>
                </a:lnTo>
                <a:lnTo>
                  <a:pt x="1176735" y="1120486"/>
                </a:lnTo>
                <a:lnTo>
                  <a:pt x="1174750" y="1110152"/>
                </a:lnTo>
                <a:lnTo>
                  <a:pt x="1180703" y="1106973"/>
                </a:lnTo>
                <a:lnTo>
                  <a:pt x="1187053" y="1102998"/>
                </a:lnTo>
                <a:lnTo>
                  <a:pt x="1193800" y="1098228"/>
                </a:lnTo>
                <a:lnTo>
                  <a:pt x="1200150" y="1093856"/>
                </a:lnTo>
                <a:lnTo>
                  <a:pt x="1212453" y="1084317"/>
                </a:lnTo>
                <a:lnTo>
                  <a:pt x="1217613" y="1080342"/>
                </a:lnTo>
                <a:lnTo>
                  <a:pt x="1223169" y="1077163"/>
                </a:lnTo>
                <a:lnTo>
                  <a:pt x="1237060" y="1070406"/>
                </a:lnTo>
                <a:lnTo>
                  <a:pt x="1250950" y="1064444"/>
                </a:lnTo>
                <a:lnTo>
                  <a:pt x="1264444" y="1059674"/>
                </a:lnTo>
                <a:lnTo>
                  <a:pt x="1277541" y="1055699"/>
                </a:lnTo>
                <a:lnTo>
                  <a:pt x="1290241" y="1052520"/>
                </a:lnTo>
                <a:lnTo>
                  <a:pt x="1302941" y="1050135"/>
                </a:lnTo>
                <a:lnTo>
                  <a:pt x="1314847" y="1048545"/>
                </a:lnTo>
                <a:lnTo>
                  <a:pt x="1326357" y="1047750"/>
                </a:lnTo>
                <a:close/>
                <a:moveTo>
                  <a:pt x="525022" y="1035050"/>
                </a:moveTo>
                <a:lnTo>
                  <a:pt x="554037" y="1036676"/>
                </a:lnTo>
                <a:lnTo>
                  <a:pt x="512762" y="1068388"/>
                </a:lnTo>
                <a:lnTo>
                  <a:pt x="525022" y="1035050"/>
                </a:lnTo>
                <a:close/>
                <a:moveTo>
                  <a:pt x="174832" y="915044"/>
                </a:moveTo>
                <a:lnTo>
                  <a:pt x="50860" y="916631"/>
                </a:lnTo>
                <a:lnTo>
                  <a:pt x="57218" y="934484"/>
                </a:lnTo>
                <a:lnTo>
                  <a:pt x="174832" y="915044"/>
                </a:lnTo>
                <a:close/>
                <a:moveTo>
                  <a:pt x="403703" y="711119"/>
                </a:moveTo>
                <a:lnTo>
                  <a:pt x="403703" y="723418"/>
                </a:lnTo>
                <a:lnTo>
                  <a:pt x="512179" y="715086"/>
                </a:lnTo>
                <a:lnTo>
                  <a:pt x="403703" y="711119"/>
                </a:lnTo>
                <a:close/>
                <a:moveTo>
                  <a:pt x="773852" y="677863"/>
                </a:moveTo>
                <a:lnTo>
                  <a:pt x="777038" y="678259"/>
                </a:lnTo>
                <a:lnTo>
                  <a:pt x="778632" y="678259"/>
                </a:lnTo>
                <a:lnTo>
                  <a:pt x="779428" y="679050"/>
                </a:lnTo>
                <a:lnTo>
                  <a:pt x="780225" y="679446"/>
                </a:lnTo>
                <a:lnTo>
                  <a:pt x="780623" y="680632"/>
                </a:lnTo>
                <a:lnTo>
                  <a:pt x="780623" y="681423"/>
                </a:lnTo>
                <a:lnTo>
                  <a:pt x="780225" y="682215"/>
                </a:lnTo>
                <a:lnTo>
                  <a:pt x="779428" y="684588"/>
                </a:lnTo>
                <a:lnTo>
                  <a:pt x="777038" y="687357"/>
                </a:lnTo>
                <a:lnTo>
                  <a:pt x="774648" y="689731"/>
                </a:lnTo>
                <a:lnTo>
                  <a:pt x="771860" y="692500"/>
                </a:lnTo>
                <a:lnTo>
                  <a:pt x="767877" y="695665"/>
                </a:lnTo>
                <a:lnTo>
                  <a:pt x="763894" y="698038"/>
                </a:lnTo>
                <a:lnTo>
                  <a:pt x="760309" y="700808"/>
                </a:lnTo>
                <a:lnTo>
                  <a:pt x="755927" y="702785"/>
                </a:lnTo>
                <a:lnTo>
                  <a:pt x="752342" y="704368"/>
                </a:lnTo>
                <a:lnTo>
                  <a:pt x="748758" y="705555"/>
                </a:lnTo>
                <a:lnTo>
                  <a:pt x="745969" y="705950"/>
                </a:lnTo>
                <a:lnTo>
                  <a:pt x="742783" y="706346"/>
                </a:lnTo>
                <a:lnTo>
                  <a:pt x="740791" y="706741"/>
                </a:lnTo>
                <a:lnTo>
                  <a:pt x="738800" y="707928"/>
                </a:lnTo>
                <a:lnTo>
                  <a:pt x="737605" y="708719"/>
                </a:lnTo>
                <a:lnTo>
                  <a:pt x="736011" y="709906"/>
                </a:lnTo>
                <a:lnTo>
                  <a:pt x="735215" y="711093"/>
                </a:lnTo>
                <a:lnTo>
                  <a:pt x="734816" y="712280"/>
                </a:lnTo>
                <a:lnTo>
                  <a:pt x="734816" y="713467"/>
                </a:lnTo>
                <a:lnTo>
                  <a:pt x="735215" y="715049"/>
                </a:lnTo>
                <a:lnTo>
                  <a:pt x="736011" y="716236"/>
                </a:lnTo>
                <a:lnTo>
                  <a:pt x="738003" y="717027"/>
                </a:lnTo>
                <a:lnTo>
                  <a:pt x="739596" y="717818"/>
                </a:lnTo>
                <a:lnTo>
                  <a:pt x="741986" y="718609"/>
                </a:lnTo>
                <a:lnTo>
                  <a:pt x="745173" y="719005"/>
                </a:lnTo>
                <a:lnTo>
                  <a:pt x="748359" y="719400"/>
                </a:lnTo>
                <a:lnTo>
                  <a:pt x="752342" y="719005"/>
                </a:lnTo>
                <a:lnTo>
                  <a:pt x="760707" y="719005"/>
                </a:lnTo>
                <a:lnTo>
                  <a:pt x="763894" y="719400"/>
                </a:lnTo>
                <a:lnTo>
                  <a:pt x="767877" y="719796"/>
                </a:lnTo>
                <a:lnTo>
                  <a:pt x="770665" y="720983"/>
                </a:lnTo>
                <a:lnTo>
                  <a:pt x="773852" y="722169"/>
                </a:lnTo>
                <a:lnTo>
                  <a:pt x="776640" y="723356"/>
                </a:lnTo>
                <a:lnTo>
                  <a:pt x="779428" y="724939"/>
                </a:lnTo>
                <a:lnTo>
                  <a:pt x="781420" y="726917"/>
                </a:lnTo>
                <a:lnTo>
                  <a:pt x="783411" y="729686"/>
                </a:lnTo>
                <a:lnTo>
                  <a:pt x="785403" y="732455"/>
                </a:lnTo>
                <a:lnTo>
                  <a:pt x="786598" y="736015"/>
                </a:lnTo>
                <a:lnTo>
                  <a:pt x="787793" y="739180"/>
                </a:lnTo>
                <a:lnTo>
                  <a:pt x="788191" y="743531"/>
                </a:lnTo>
                <a:lnTo>
                  <a:pt x="788988" y="747883"/>
                </a:lnTo>
                <a:lnTo>
                  <a:pt x="788988" y="752630"/>
                </a:lnTo>
                <a:lnTo>
                  <a:pt x="788590" y="756982"/>
                </a:lnTo>
                <a:lnTo>
                  <a:pt x="787793" y="760542"/>
                </a:lnTo>
                <a:lnTo>
                  <a:pt x="786200" y="764102"/>
                </a:lnTo>
                <a:lnTo>
                  <a:pt x="783810" y="767267"/>
                </a:lnTo>
                <a:lnTo>
                  <a:pt x="781420" y="770827"/>
                </a:lnTo>
                <a:lnTo>
                  <a:pt x="778632" y="773596"/>
                </a:lnTo>
                <a:lnTo>
                  <a:pt x="775445" y="776761"/>
                </a:lnTo>
                <a:lnTo>
                  <a:pt x="771860" y="779135"/>
                </a:lnTo>
                <a:lnTo>
                  <a:pt x="767479" y="781113"/>
                </a:lnTo>
                <a:lnTo>
                  <a:pt x="763097" y="783486"/>
                </a:lnTo>
                <a:lnTo>
                  <a:pt x="753936" y="787442"/>
                </a:lnTo>
                <a:lnTo>
                  <a:pt x="744376" y="790607"/>
                </a:lnTo>
                <a:lnTo>
                  <a:pt x="734020" y="792980"/>
                </a:lnTo>
                <a:lnTo>
                  <a:pt x="724062" y="795354"/>
                </a:lnTo>
                <a:lnTo>
                  <a:pt x="714104" y="796936"/>
                </a:lnTo>
                <a:lnTo>
                  <a:pt x="704942" y="798123"/>
                </a:lnTo>
                <a:lnTo>
                  <a:pt x="696179" y="798914"/>
                </a:lnTo>
                <a:lnTo>
                  <a:pt x="684230" y="799705"/>
                </a:lnTo>
                <a:lnTo>
                  <a:pt x="679450" y="800101"/>
                </a:lnTo>
                <a:lnTo>
                  <a:pt x="682636" y="698830"/>
                </a:lnTo>
                <a:lnTo>
                  <a:pt x="683433" y="697247"/>
                </a:lnTo>
                <a:lnTo>
                  <a:pt x="683831" y="695665"/>
                </a:lnTo>
                <a:lnTo>
                  <a:pt x="684628" y="694478"/>
                </a:lnTo>
                <a:lnTo>
                  <a:pt x="685425" y="692896"/>
                </a:lnTo>
                <a:lnTo>
                  <a:pt x="688213" y="690522"/>
                </a:lnTo>
                <a:lnTo>
                  <a:pt x="692196" y="688940"/>
                </a:lnTo>
                <a:lnTo>
                  <a:pt x="696976" y="687357"/>
                </a:lnTo>
                <a:lnTo>
                  <a:pt x="701756" y="685775"/>
                </a:lnTo>
                <a:lnTo>
                  <a:pt x="707731" y="684588"/>
                </a:lnTo>
                <a:lnTo>
                  <a:pt x="714104" y="683797"/>
                </a:lnTo>
                <a:lnTo>
                  <a:pt x="727647" y="682610"/>
                </a:lnTo>
                <a:lnTo>
                  <a:pt x="741588" y="681819"/>
                </a:lnTo>
                <a:lnTo>
                  <a:pt x="755529" y="680632"/>
                </a:lnTo>
                <a:lnTo>
                  <a:pt x="762300" y="679446"/>
                </a:lnTo>
                <a:lnTo>
                  <a:pt x="768275" y="678654"/>
                </a:lnTo>
                <a:lnTo>
                  <a:pt x="773852" y="677863"/>
                </a:lnTo>
                <a:close/>
                <a:moveTo>
                  <a:pt x="425557" y="466725"/>
                </a:moveTo>
                <a:lnTo>
                  <a:pt x="429928" y="467122"/>
                </a:lnTo>
                <a:lnTo>
                  <a:pt x="434299" y="467519"/>
                </a:lnTo>
                <a:lnTo>
                  <a:pt x="438272" y="467915"/>
                </a:lnTo>
                <a:lnTo>
                  <a:pt x="442643" y="468709"/>
                </a:lnTo>
                <a:lnTo>
                  <a:pt x="446219" y="470296"/>
                </a:lnTo>
                <a:lnTo>
                  <a:pt x="453769" y="473073"/>
                </a:lnTo>
                <a:lnTo>
                  <a:pt x="461716" y="477040"/>
                </a:lnTo>
                <a:lnTo>
                  <a:pt x="468471" y="481801"/>
                </a:lnTo>
                <a:lnTo>
                  <a:pt x="475225" y="487356"/>
                </a:lnTo>
                <a:lnTo>
                  <a:pt x="481980" y="493307"/>
                </a:lnTo>
                <a:lnTo>
                  <a:pt x="487543" y="500052"/>
                </a:lnTo>
                <a:lnTo>
                  <a:pt x="493503" y="507590"/>
                </a:lnTo>
                <a:lnTo>
                  <a:pt x="499066" y="515524"/>
                </a:lnTo>
                <a:lnTo>
                  <a:pt x="504629" y="524253"/>
                </a:lnTo>
                <a:lnTo>
                  <a:pt x="509795" y="532981"/>
                </a:lnTo>
                <a:lnTo>
                  <a:pt x="514165" y="542106"/>
                </a:lnTo>
                <a:lnTo>
                  <a:pt x="518933" y="552025"/>
                </a:lnTo>
                <a:lnTo>
                  <a:pt x="523304" y="561943"/>
                </a:lnTo>
                <a:lnTo>
                  <a:pt x="526880" y="572259"/>
                </a:lnTo>
                <a:lnTo>
                  <a:pt x="530854" y="582177"/>
                </a:lnTo>
                <a:lnTo>
                  <a:pt x="534033" y="592889"/>
                </a:lnTo>
                <a:lnTo>
                  <a:pt x="540390" y="613520"/>
                </a:lnTo>
                <a:lnTo>
                  <a:pt x="545953" y="634150"/>
                </a:lnTo>
                <a:lnTo>
                  <a:pt x="550721" y="653988"/>
                </a:lnTo>
                <a:lnTo>
                  <a:pt x="554297" y="673031"/>
                </a:lnTo>
                <a:lnTo>
                  <a:pt x="557873" y="690091"/>
                </a:lnTo>
                <a:lnTo>
                  <a:pt x="559860" y="705167"/>
                </a:lnTo>
                <a:lnTo>
                  <a:pt x="592045" y="701597"/>
                </a:lnTo>
                <a:lnTo>
                  <a:pt x="621449" y="697629"/>
                </a:lnTo>
                <a:lnTo>
                  <a:pt x="647673" y="694455"/>
                </a:lnTo>
                <a:lnTo>
                  <a:pt x="669925" y="690488"/>
                </a:lnTo>
                <a:lnTo>
                  <a:pt x="669527" y="696042"/>
                </a:lnTo>
                <a:lnTo>
                  <a:pt x="669130" y="702390"/>
                </a:lnTo>
                <a:lnTo>
                  <a:pt x="668733" y="716276"/>
                </a:lnTo>
                <a:lnTo>
                  <a:pt x="668733" y="750396"/>
                </a:lnTo>
                <a:lnTo>
                  <a:pt x="669130" y="768646"/>
                </a:lnTo>
                <a:lnTo>
                  <a:pt x="668733" y="786103"/>
                </a:lnTo>
                <a:lnTo>
                  <a:pt x="667938" y="803559"/>
                </a:lnTo>
                <a:lnTo>
                  <a:pt x="667143" y="811494"/>
                </a:lnTo>
                <a:lnTo>
                  <a:pt x="666349" y="819032"/>
                </a:lnTo>
                <a:lnTo>
                  <a:pt x="645289" y="825380"/>
                </a:lnTo>
                <a:lnTo>
                  <a:pt x="620654" y="831331"/>
                </a:lnTo>
                <a:lnTo>
                  <a:pt x="593237" y="837679"/>
                </a:lnTo>
                <a:lnTo>
                  <a:pt x="563436" y="844027"/>
                </a:lnTo>
                <a:lnTo>
                  <a:pt x="561052" y="872593"/>
                </a:lnTo>
                <a:lnTo>
                  <a:pt x="558668" y="896000"/>
                </a:lnTo>
                <a:lnTo>
                  <a:pt x="557873" y="905125"/>
                </a:lnTo>
                <a:lnTo>
                  <a:pt x="557079" y="916631"/>
                </a:lnTo>
                <a:lnTo>
                  <a:pt x="556681" y="928930"/>
                </a:lnTo>
                <a:lnTo>
                  <a:pt x="556284" y="942022"/>
                </a:lnTo>
                <a:lnTo>
                  <a:pt x="556284" y="955908"/>
                </a:lnTo>
                <a:lnTo>
                  <a:pt x="556284" y="970588"/>
                </a:lnTo>
                <a:lnTo>
                  <a:pt x="557079" y="984474"/>
                </a:lnTo>
                <a:lnTo>
                  <a:pt x="558271" y="997566"/>
                </a:lnTo>
                <a:lnTo>
                  <a:pt x="558668" y="1004311"/>
                </a:lnTo>
                <a:lnTo>
                  <a:pt x="558668" y="1009469"/>
                </a:lnTo>
                <a:lnTo>
                  <a:pt x="558271" y="1014626"/>
                </a:lnTo>
                <a:lnTo>
                  <a:pt x="557079" y="1018991"/>
                </a:lnTo>
                <a:lnTo>
                  <a:pt x="555489" y="1022164"/>
                </a:lnTo>
                <a:lnTo>
                  <a:pt x="553900" y="1024942"/>
                </a:lnTo>
                <a:lnTo>
                  <a:pt x="552310" y="1026925"/>
                </a:lnTo>
                <a:lnTo>
                  <a:pt x="549926" y="1028512"/>
                </a:lnTo>
                <a:lnTo>
                  <a:pt x="547145" y="1029306"/>
                </a:lnTo>
                <a:lnTo>
                  <a:pt x="544761" y="1030099"/>
                </a:lnTo>
                <a:lnTo>
                  <a:pt x="541582" y="1030496"/>
                </a:lnTo>
                <a:lnTo>
                  <a:pt x="538801" y="1030496"/>
                </a:lnTo>
                <a:lnTo>
                  <a:pt x="532046" y="1030099"/>
                </a:lnTo>
                <a:lnTo>
                  <a:pt x="525688" y="1028909"/>
                </a:lnTo>
                <a:lnTo>
                  <a:pt x="524894" y="1028512"/>
                </a:lnTo>
                <a:lnTo>
                  <a:pt x="524099" y="1027719"/>
                </a:lnTo>
                <a:lnTo>
                  <a:pt x="522510" y="1023751"/>
                </a:lnTo>
                <a:lnTo>
                  <a:pt x="520920" y="1018594"/>
                </a:lnTo>
                <a:lnTo>
                  <a:pt x="520125" y="1011452"/>
                </a:lnTo>
                <a:lnTo>
                  <a:pt x="519331" y="1002327"/>
                </a:lnTo>
                <a:lnTo>
                  <a:pt x="518536" y="992409"/>
                </a:lnTo>
                <a:lnTo>
                  <a:pt x="517741" y="968207"/>
                </a:lnTo>
                <a:lnTo>
                  <a:pt x="517344" y="941229"/>
                </a:lnTo>
                <a:lnTo>
                  <a:pt x="516947" y="911870"/>
                </a:lnTo>
                <a:lnTo>
                  <a:pt x="516549" y="853152"/>
                </a:lnTo>
                <a:lnTo>
                  <a:pt x="513768" y="853549"/>
                </a:lnTo>
                <a:lnTo>
                  <a:pt x="513768" y="976142"/>
                </a:lnTo>
                <a:lnTo>
                  <a:pt x="508602" y="1036050"/>
                </a:lnTo>
                <a:lnTo>
                  <a:pt x="504232" y="1082469"/>
                </a:lnTo>
                <a:lnTo>
                  <a:pt x="500258" y="1124127"/>
                </a:lnTo>
                <a:lnTo>
                  <a:pt x="499861" y="1128095"/>
                </a:lnTo>
                <a:lnTo>
                  <a:pt x="497874" y="1134443"/>
                </a:lnTo>
                <a:lnTo>
                  <a:pt x="495490" y="1141187"/>
                </a:lnTo>
                <a:lnTo>
                  <a:pt x="492311" y="1147535"/>
                </a:lnTo>
                <a:lnTo>
                  <a:pt x="489530" y="1153883"/>
                </a:lnTo>
                <a:lnTo>
                  <a:pt x="485954" y="1160231"/>
                </a:lnTo>
                <a:lnTo>
                  <a:pt x="482378" y="1166579"/>
                </a:lnTo>
                <a:lnTo>
                  <a:pt x="474828" y="1178481"/>
                </a:lnTo>
                <a:lnTo>
                  <a:pt x="438670" y="1654175"/>
                </a:lnTo>
                <a:lnTo>
                  <a:pt x="342512" y="1654175"/>
                </a:lnTo>
                <a:lnTo>
                  <a:pt x="294433" y="1276080"/>
                </a:lnTo>
                <a:lnTo>
                  <a:pt x="288473" y="1276873"/>
                </a:lnTo>
                <a:lnTo>
                  <a:pt x="282115" y="1277270"/>
                </a:lnTo>
                <a:lnTo>
                  <a:pt x="281718" y="1276873"/>
                </a:lnTo>
                <a:lnTo>
                  <a:pt x="281321" y="1276873"/>
                </a:lnTo>
                <a:lnTo>
                  <a:pt x="282115" y="1275683"/>
                </a:lnTo>
                <a:lnTo>
                  <a:pt x="282115" y="1275286"/>
                </a:lnTo>
                <a:lnTo>
                  <a:pt x="281321" y="1275286"/>
                </a:lnTo>
                <a:lnTo>
                  <a:pt x="281321" y="1276873"/>
                </a:lnTo>
                <a:lnTo>
                  <a:pt x="282910" y="1650208"/>
                </a:lnTo>
                <a:lnTo>
                  <a:pt x="170859" y="1653778"/>
                </a:lnTo>
                <a:lnTo>
                  <a:pt x="119998" y="1254655"/>
                </a:lnTo>
                <a:lnTo>
                  <a:pt x="116422" y="1253069"/>
                </a:lnTo>
                <a:lnTo>
                  <a:pt x="112846" y="1251482"/>
                </a:lnTo>
                <a:lnTo>
                  <a:pt x="109667" y="1249498"/>
                </a:lnTo>
                <a:lnTo>
                  <a:pt x="106489" y="1246721"/>
                </a:lnTo>
                <a:lnTo>
                  <a:pt x="103707" y="1243943"/>
                </a:lnTo>
                <a:lnTo>
                  <a:pt x="100528" y="1240373"/>
                </a:lnTo>
                <a:lnTo>
                  <a:pt x="98144" y="1236802"/>
                </a:lnTo>
                <a:lnTo>
                  <a:pt x="96158" y="1232438"/>
                </a:lnTo>
                <a:lnTo>
                  <a:pt x="91389" y="1223710"/>
                </a:lnTo>
                <a:lnTo>
                  <a:pt x="87416" y="1214188"/>
                </a:lnTo>
                <a:lnTo>
                  <a:pt x="84237" y="1203872"/>
                </a:lnTo>
                <a:lnTo>
                  <a:pt x="81853" y="1193557"/>
                </a:lnTo>
                <a:lnTo>
                  <a:pt x="79072" y="1182845"/>
                </a:lnTo>
                <a:lnTo>
                  <a:pt x="77085" y="1172133"/>
                </a:lnTo>
                <a:lnTo>
                  <a:pt x="73906" y="1153486"/>
                </a:lnTo>
                <a:lnTo>
                  <a:pt x="71522" y="1137616"/>
                </a:lnTo>
                <a:lnTo>
                  <a:pt x="70330" y="1132062"/>
                </a:lnTo>
                <a:lnTo>
                  <a:pt x="69535" y="1128491"/>
                </a:lnTo>
                <a:lnTo>
                  <a:pt x="69138" y="1124127"/>
                </a:lnTo>
                <a:lnTo>
                  <a:pt x="63178" y="1061839"/>
                </a:lnTo>
                <a:lnTo>
                  <a:pt x="56820" y="994392"/>
                </a:lnTo>
                <a:lnTo>
                  <a:pt x="50065" y="909490"/>
                </a:lnTo>
                <a:lnTo>
                  <a:pt x="42119" y="909490"/>
                </a:lnTo>
                <a:lnTo>
                  <a:pt x="35364" y="908299"/>
                </a:lnTo>
                <a:lnTo>
                  <a:pt x="29403" y="907506"/>
                </a:lnTo>
                <a:lnTo>
                  <a:pt x="24238" y="906316"/>
                </a:lnTo>
                <a:lnTo>
                  <a:pt x="20662" y="905125"/>
                </a:lnTo>
                <a:lnTo>
                  <a:pt x="17880" y="903935"/>
                </a:lnTo>
                <a:lnTo>
                  <a:pt x="17086" y="902745"/>
                </a:lnTo>
                <a:lnTo>
                  <a:pt x="16688" y="901555"/>
                </a:lnTo>
                <a:lnTo>
                  <a:pt x="16291" y="900761"/>
                </a:lnTo>
                <a:lnTo>
                  <a:pt x="16291" y="899571"/>
                </a:lnTo>
                <a:lnTo>
                  <a:pt x="14702" y="894413"/>
                </a:lnTo>
                <a:lnTo>
                  <a:pt x="12318" y="887669"/>
                </a:lnTo>
                <a:lnTo>
                  <a:pt x="10331" y="879734"/>
                </a:lnTo>
                <a:lnTo>
                  <a:pt x="8344" y="870212"/>
                </a:lnTo>
                <a:lnTo>
                  <a:pt x="6755" y="859103"/>
                </a:lnTo>
                <a:lnTo>
                  <a:pt x="4768" y="847201"/>
                </a:lnTo>
                <a:lnTo>
                  <a:pt x="3179" y="834109"/>
                </a:lnTo>
                <a:lnTo>
                  <a:pt x="1987" y="819826"/>
                </a:lnTo>
                <a:lnTo>
                  <a:pt x="795" y="805146"/>
                </a:lnTo>
                <a:lnTo>
                  <a:pt x="397" y="789277"/>
                </a:lnTo>
                <a:lnTo>
                  <a:pt x="0" y="773010"/>
                </a:lnTo>
                <a:lnTo>
                  <a:pt x="0" y="756347"/>
                </a:lnTo>
                <a:lnTo>
                  <a:pt x="795" y="738494"/>
                </a:lnTo>
                <a:lnTo>
                  <a:pt x="1987" y="721434"/>
                </a:lnTo>
                <a:lnTo>
                  <a:pt x="3576" y="703184"/>
                </a:lnTo>
                <a:lnTo>
                  <a:pt x="5563" y="684934"/>
                </a:lnTo>
                <a:lnTo>
                  <a:pt x="9139" y="667477"/>
                </a:lnTo>
                <a:lnTo>
                  <a:pt x="12715" y="649227"/>
                </a:lnTo>
                <a:lnTo>
                  <a:pt x="17483" y="631770"/>
                </a:lnTo>
                <a:lnTo>
                  <a:pt x="22649" y="614313"/>
                </a:lnTo>
                <a:lnTo>
                  <a:pt x="25430" y="605982"/>
                </a:lnTo>
                <a:lnTo>
                  <a:pt x="29006" y="597253"/>
                </a:lnTo>
                <a:lnTo>
                  <a:pt x="32185" y="588922"/>
                </a:lnTo>
                <a:lnTo>
                  <a:pt x="36158" y="580987"/>
                </a:lnTo>
                <a:lnTo>
                  <a:pt x="40132" y="573052"/>
                </a:lnTo>
                <a:lnTo>
                  <a:pt x="44503" y="565117"/>
                </a:lnTo>
                <a:lnTo>
                  <a:pt x="48873" y="557579"/>
                </a:lnTo>
                <a:lnTo>
                  <a:pt x="53244" y="549644"/>
                </a:lnTo>
                <a:lnTo>
                  <a:pt x="58410" y="542503"/>
                </a:lnTo>
                <a:lnTo>
                  <a:pt x="63973" y="535362"/>
                </a:lnTo>
                <a:lnTo>
                  <a:pt x="69535" y="528617"/>
                </a:lnTo>
                <a:lnTo>
                  <a:pt x="75496" y="522269"/>
                </a:lnTo>
                <a:lnTo>
                  <a:pt x="81456" y="515921"/>
                </a:lnTo>
                <a:lnTo>
                  <a:pt x="87416" y="509970"/>
                </a:lnTo>
                <a:lnTo>
                  <a:pt x="94171" y="504416"/>
                </a:lnTo>
                <a:lnTo>
                  <a:pt x="101720" y="498861"/>
                </a:lnTo>
                <a:lnTo>
                  <a:pt x="108873" y="493704"/>
                </a:lnTo>
                <a:lnTo>
                  <a:pt x="116422" y="488943"/>
                </a:lnTo>
                <a:lnTo>
                  <a:pt x="124369" y="484579"/>
                </a:lnTo>
                <a:lnTo>
                  <a:pt x="132713" y="480611"/>
                </a:lnTo>
                <a:lnTo>
                  <a:pt x="141455" y="477040"/>
                </a:lnTo>
                <a:lnTo>
                  <a:pt x="150594" y="473470"/>
                </a:lnTo>
                <a:lnTo>
                  <a:pt x="159733" y="470693"/>
                </a:lnTo>
                <a:lnTo>
                  <a:pt x="169667" y="467915"/>
                </a:lnTo>
                <a:lnTo>
                  <a:pt x="172845" y="467915"/>
                </a:lnTo>
                <a:lnTo>
                  <a:pt x="179998" y="468312"/>
                </a:lnTo>
                <a:lnTo>
                  <a:pt x="200262" y="469502"/>
                </a:lnTo>
                <a:lnTo>
                  <a:pt x="231652" y="471883"/>
                </a:lnTo>
                <a:lnTo>
                  <a:pt x="312711" y="730162"/>
                </a:lnTo>
                <a:lnTo>
                  <a:pt x="329400" y="728575"/>
                </a:lnTo>
                <a:lnTo>
                  <a:pt x="327413" y="709135"/>
                </a:lnTo>
                <a:lnTo>
                  <a:pt x="322247" y="527427"/>
                </a:lnTo>
                <a:lnTo>
                  <a:pt x="315492" y="509970"/>
                </a:lnTo>
                <a:lnTo>
                  <a:pt x="329002" y="486959"/>
                </a:lnTo>
                <a:lnTo>
                  <a:pt x="359598" y="486562"/>
                </a:lnTo>
                <a:lnTo>
                  <a:pt x="371916" y="509970"/>
                </a:lnTo>
                <a:lnTo>
                  <a:pt x="366353" y="530601"/>
                </a:lnTo>
                <a:lnTo>
                  <a:pt x="393372" y="722624"/>
                </a:lnTo>
                <a:lnTo>
                  <a:pt x="402114" y="721831"/>
                </a:lnTo>
                <a:lnTo>
                  <a:pt x="397346" y="476247"/>
                </a:lnTo>
                <a:lnTo>
                  <a:pt x="403703" y="473073"/>
                </a:lnTo>
                <a:lnTo>
                  <a:pt x="408869" y="470693"/>
                </a:lnTo>
                <a:lnTo>
                  <a:pt x="411253" y="468709"/>
                </a:lnTo>
                <a:lnTo>
                  <a:pt x="412047" y="467915"/>
                </a:lnTo>
                <a:lnTo>
                  <a:pt x="416816" y="467122"/>
                </a:lnTo>
                <a:lnTo>
                  <a:pt x="421584" y="467122"/>
                </a:lnTo>
                <a:lnTo>
                  <a:pt x="425557" y="466725"/>
                </a:lnTo>
                <a:close/>
                <a:moveTo>
                  <a:pt x="2003425" y="196850"/>
                </a:moveTo>
                <a:lnTo>
                  <a:pt x="2003425" y="720725"/>
                </a:lnTo>
                <a:lnTo>
                  <a:pt x="1071562" y="720328"/>
                </a:lnTo>
                <a:lnTo>
                  <a:pt x="1251744" y="585391"/>
                </a:lnTo>
                <a:lnTo>
                  <a:pt x="1404144" y="665163"/>
                </a:lnTo>
                <a:lnTo>
                  <a:pt x="1657350" y="399256"/>
                </a:lnTo>
                <a:lnTo>
                  <a:pt x="1796653" y="458788"/>
                </a:lnTo>
                <a:lnTo>
                  <a:pt x="2003425" y="196850"/>
                </a:lnTo>
                <a:close/>
                <a:moveTo>
                  <a:pt x="140097" y="182563"/>
                </a:moveTo>
                <a:lnTo>
                  <a:pt x="138509" y="201216"/>
                </a:lnTo>
                <a:lnTo>
                  <a:pt x="137319" y="215107"/>
                </a:lnTo>
                <a:lnTo>
                  <a:pt x="137716" y="215504"/>
                </a:lnTo>
                <a:lnTo>
                  <a:pt x="138509" y="201216"/>
                </a:lnTo>
                <a:lnTo>
                  <a:pt x="139303" y="194469"/>
                </a:lnTo>
                <a:lnTo>
                  <a:pt x="140097" y="188516"/>
                </a:lnTo>
                <a:lnTo>
                  <a:pt x="140097" y="182563"/>
                </a:lnTo>
                <a:close/>
                <a:moveTo>
                  <a:pt x="164306" y="111125"/>
                </a:moveTo>
                <a:lnTo>
                  <a:pt x="162719" y="111522"/>
                </a:lnTo>
                <a:lnTo>
                  <a:pt x="161131" y="111919"/>
                </a:lnTo>
                <a:lnTo>
                  <a:pt x="159544" y="112713"/>
                </a:lnTo>
                <a:lnTo>
                  <a:pt x="158353" y="113507"/>
                </a:lnTo>
                <a:lnTo>
                  <a:pt x="155972" y="117078"/>
                </a:lnTo>
                <a:lnTo>
                  <a:pt x="153591" y="120650"/>
                </a:lnTo>
                <a:lnTo>
                  <a:pt x="158353" y="115491"/>
                </a:lnTo>
                <a:lnTo>
                  <a:pt x="161131" y="113110"/>
                </a:lnTo>
                <a:lnTo>
                  <a:pt x="164306" y="111125"/>
                </a:lnTo>
                <a:close/>
                <a:moveTo>
                  <a:pt x="988111" y="91679"/>
                </a:moveTo>
                <a:lnTo>
                  <a:pt x="984541" y="92075"/>
                </a:lnTo>
                <a:lnTo>
                  <a:pt x="980971" y="93266"/>
                </a:lnTo>
                <a:lnTo>
                  <a:pt x="977798" y="94853"/>
                </a:lnTo>
                <a:lnTo>
                  <a:pt x="975022" y="97632"/>
                </a:lnTo>
                <a:lnTo>
                  <a:pt x="972642" y="100013"/>
                </a:lnTo>
                <a:lnTo>
                  <a:pt x="971055" y="103188"/>
                </a:lnTo>
                <a:lnTo>
                  <a:pt x="970262" y="106760"/>
                </a:lnTo>
                <a:lnTo>
                  <a:pt x="969865" y="110332"/>
                </a:lnTo>
                <a:lnTo>
                  <a:pt x="969865" y="578644"/>
                </a:lnTo>
                <a:lnTo>
                  <a:pt x="1457734" y="287338"/>
                </a:lnTo>
                <a:lnTo>
                  <a:pt x="1494622" y="333375"/>
                </a:lnTo>
                <a:lnTo>
                  <a:pt x="969865" y="642938"/>
                </a:lnTo>
                <a:lnTo>
                  <a:pt x="969865" y="758032"/>
                </a:lnTo>
                <a:lnTo>
                  <a:pt x="970262" y="762001"/>
                </a:lnTo>
                <a:lnTo>
                  <a:pt x="971055" y="765176"/>
                </a:lnTo>
                <a:lnTo>
                  <a:pt x="972642" y="768747"/>
                </a:lnTo>
                <a:lnTo>
                  <a:pt x="975022" y="771129"/>
                </a:lnTo>
                <a:lnTo>
                  <a:pt x="977798" y="773510"/>
                </a:lnTo>
                <a:lnTo>
                  <a:pt x="980971" y="775494"/>
                </a:lnTo>
                <a:lnTo>
                  <a:pt x="984541" y="776685"/>
                </a:lnTo>
                <a:lnTo>
                  <a:pt x="988111" y="776685"/>
                </a:lnTo>
                <a:lnTo>
                  <a:pt x="2043178" y="776685"/>
                </a:lnTo>
                <a:lnTo>
                  <a:pt x="2047144" y="776685"/>
                </a:lnTo>
                <a:lnTo>
                  <a:pt x="2050714" y="775494"/>
                </a:lnTo>
                <a:lnTo>
                  <a:pt x="2053887" y="773510"/>
                </a:lnTo>
                <a:lnTo>
                  <a:pt x="2056663" y="771129"/>
                </a:lnTo>
                <a:lnTo>
                  <a:pt x="2059043" y="768747"/>
                </a:lnTo>
                <a:lnTo>
                  <a:pt x="2060630" y="765176"/>
                </a:lnTo>
                <a:lnTo>
                  <a:pt x="2061820" y="762001"/>
                </a:lnTo>
                <a:lnTo>
                  <a:pt x="2062216" y="758032"/>
                </a:lnTo>
                <a:lnTo>
                  <a:pt x="2062216" y="110332"/>
                </a:lnTo>
                <a:lnTo>
                  <a:pt x="2061820" y="106760"/>
                </a:lnTo>
                <a:lnTo>
                  <a:pt x="2060630" y="103188"/>
                </a:lnTo>
                <a:lnTo>
                  <a:pt x="2059043" y="100013"/>
                </a:lnTo>
                <a:lnTo>
                  <a:pt x="2056663" y="97632"/>
                </a:lnTo>
                <a:lnTo>
                  <a:pt x="2053887" y="94853"/>
                </a:lnTo>
                <a:lnTo>
                  <a:pt x="2050714" y="93266"/>
                </a:lnTo>
                <a:lnTo>
                  <a:pt x="2047144" y="92075"/>
                </a:lnTo>
                <a:lnTo>
                  <a:pt x="2043178" y="91679"/>
                </a:lnTo>
                <a:lnTo>
                  <a:pt x="988111" y="91679"/>
                </a:lnTo>
                <a:close/>
                <a:moveTo>
                  <a:pt x="273050" y="38100"/>
                </a:moveTo>
                <a:lnTo>
                  <a:pt x="286544" y="38497"/>
                </a:lnTo>
                <a:lnTo>
                  <a:pt x="299641" y="38894"/>
                </a:lnTo>
                <a:lnTo>
                  <a:pt x="312341" y="40085"/>
                </a:lnTo>
                <a:lnTo>
                  <a:pt x="323850" y="42466"/>
                </a:lnTo>
                <a:lnTo>
                  <a:pt x="335756" y="44847"/>
                </a:lnTo>
                <a:lnTo>
                  <a:pt x="347266" y="47229"/>
                </a:lnTo>
                <a:lnTo>
                  <a:pt x="357981" y="50800"/>
                </a:lnTo>
                <a:lnTo>
                  <a:pt x="368697" y="53975"/>
                </a:lnTo>
                <a:lnTo>
                  <a:pt x="378222" y="57944"/>
                </a:lnTo>
                <a:lnTo>
                  <a:pt x="387747" y="61516"/>
                </a:lnTo>
                <a:lnTo>
                  <a:pt x="396478" y="65881"/>
                </a:lnTo>
                <a:lnTo>
                  <a:pt x="404813" y="70247"/>
                </a:lnTo>
                <a:lnTo>
                  <a:pt x="412750" y="74216"/>
                </a:lnTo>
                <a:lnTo>
                  <a:pt x="419894" y="78582"/>
                </a:lnTo>
                <a:lnTo>
                  <a:pt x="432197" y="86519"/>
                </a:lnTo>
                <a:lnTo>
                  <a:pt x="442516" y="93266"/>
                </a:lnTo>
                <a:lnTo>
                  <a:pt x="449660" y="99219"/>
                </a:lnTo>
                <a:lnTo>
                  <a:pt x="455613" y="104378"/>
                </a:lnTo>
                <a:lnTo>
                  <a:pt x="454025" y="107553"/>
                </a:lnTo>
                <a:lnTo>
                  <a:pt x="451644" y="111522"/>
                </a:lnTo>
                <a:lnTo>
                  <a:pt x="448866" y="116285"/>
                </a:lnTo>
                <a:lnTo>
                  <a:pt x="444897" y="122238"/>
                </a:lnTo>
                <a:lnTo>
                  <a:pt x="440532" y="128588"/>
                </a:lnTo>
                <a:lnTo>
                  <a:pt x="434578" y="134938"/>
                </a:lnTo>
                <a:lnTo>
                  <a:pt x="427832" y="141288"/>
                </a:lnTo>
                <a:lnTo>
                  <a:pt x="423863" y="144066"/>
                </a:lnTo>
                <a:lnTo>
                  <a:pt x="420291" y="146844"/>
                </a:lnTo>
                <a:lnTo>
                  <a:pt x="415925" y="149225"/>
                </a:lnTo>
                <a:lnTo>
                  <a:pt x="411163" y="151607"/>
                </a:lnTo>
                <a:lnTo>
                  <a:pt x="406797" y="153591"/>
                </a:lnTo>
                <a:lnTo>
                  <a:pt x="401638" y="155179"/>
                </a:lnTo>
                <a:lnTo>
                  <a:pt x="396082" y="156369"/>
                </a:lnTo>
                <a:lnTo>
                  <a:pt x="390525" y="157560"/>
                </a:lnTo>
                <a:lnTo>
                  <a:pt x="384572" y="157957"/>
                </a:lnTo>
                <a:lnTo>
                  <a:pt x="379016" y="157957"/>
                </a:lnTo>
                <a:lnTo>
                  <a:pt x="372666" y="157560"/>
                </a:lnTo>
                <a:lnTo>
                  <a:pt x="365919" y="155973"/>
                </a:lnTo>
                <a:lnTo>
                  <a:pt x="358775" y="154385"/>
                </a:lnTo>
                <a:lnTo>
                  <a:pt x="351235" y="152003"/>
                </a:lnTo>
                <a:lnTo>
                  <a:pt x="343694" y="148828"/>
                </a:lnTo>
                <a:lnTo>
                  <a:pt x="335756" y="145257"/>
                </a:lnTo>
                <a:lnTo>
                  <a:pt x="327025" y="140891"/>
                </a:lnTo>
                <a:lnTo>
                  <a:pt x="317103" y="136525"/>
                </a:lnTo>
                <a:lnTo>
                  <a:pt x="355203" y="155179"/>
                </a:lnTo>
                <a:lnTo>
                  <a:pt x="373063" y="163116"/>
                </a:lnTo>
                <a:lnTo>
                  <a:pt x="381397" y="166688"/>
                </a:lnTo>
                <a:lnTo>
                  <a:pt x="389335" y="169466"/>
                </a:lnTo>
                <a:lnTo>
                  <a:pt x="397272" y="172244"/>
                </a:lnTo>
                <a:lnTo>
                  <a:pt x="404813" y="173832"/>
                </a:lnTo>
                <a:lnTo>
                  <a:pt x="411957" y="175023"/>
                </a:lnTo>
                <a:lnTo>
                  <a:pt x="418703" y="175419"/>
                </a:lnTo>
                <a:lnTo>
                  <a:pt x="425053" y="175023"/>
                </a:lnTo>
                <a:lnTo>
                  <a:pt x="428228" y="174625"/>
                </a:lnTo>
                <a:lnTo>
                  <a:pt x="431007" y="173832"/>
                </a:lnTo>
                <a:lnTo>
                  <a:pt x="434182" y="173038"/>
                </a:lnTo>
                <a:lnTo>
                  <a:pt x="436563" y="171847"/>
                </a:lnTo>
                <a:lnTo>
                  <a:pt x="438944" y="169863"/>
                </a:lnTo>
                <a:lnTo>
                  <a:pt x="441722" y="168276"/>
                </a:lnTo>
                <a:lnTo>
                  <a:pt x="442913" y="180976"/>
                </a:lnTo>
                <a:lnTo>
                  <a:pt x="443310" y="192882"/>
                </a:lnTo>
                <a:lnTo>
                  <a:pt x="443310" y="203994"/>
                </a:lnTo>
                <a:lnTo>
                  <a:pt x="442913" y="215107"/>
                </a:lnTo>
                <a:lnTo>
                  <a:pt x="444500" y="213122"/>
                </a:lnTo>
                <a:lnTo>
                  <a:pt x="445691" y="212328"/>
                </a:lnTo>
                <a:lnTo>
                  <a:pt x="446882" y="212328"/>
                </a:lnTo>
                <a:lnTo>
                  <a:pt x="447675" y="212726"/>
                </a:lnTo>
                <a:lnTo>
                  <a:pt x="448072" y="213519"/>
                </a:lnTo>
                <a:lnTo>
                  <a:pt x="448866" y="216297"/>
                </a:lnTo>
                <a:lnTo>
                  <a:pt x="448866" y="221457"/>
                </a:lnTo>
                <a:lnTo>
                  <a:pt x="448866" y="228204"/>
                </a:lnTo>
                <a:lnTo>
                  <a:pt x="447675" y="244079"/>
                </a:lnTo>
                <a:lnTo>
                  <a:pt x="445294" y="262335"/>
                </a:lnTo>
                <a:lnTo>
                  <a:pt x="443310" y="279797"/>
                </a:lnTo>
                <a:lnTo>
                  <a:pt x="440928" y="294482"/>
                </a:lnTo>
                <a:lnTo>
                  <a:pt x="439738" y="300038"/>
                </a:lnTo>
                <a:lnTo>
                  <a:pt x="438547" y="303213"/>
                </a:lnTo>
                <a:lnTo>
                  <a:pt x="437753" y="304800"/>
                </a:lnTo>
                <a:lnTo>
                  <a:pt x="437357" y="304800"/>
                </a:lnTo>
                <a:lnTo>
                  <a:pt x="436960" y="304007"/>
                </a:lnTo>
                <a:lnTo>
                  <a:pt x="435769" y="313929"/>
                </a:lnTo>
                <a:lnTo>
                  <a:pt x="434182" y="323057"/>
                </a:lnTo>
                <a:lnTo>
                  <a:pt x="432197" y="332185"/>
                </a:lnTo>
                <a:lnTo>
                  <a:pt x="429816" y="341313"/>
                </a:lnTo>
                <a:lnTo>
                  <a:pt x="427435" y="349647"/>
                </a:lnTo>
                <a:lnTo>
                  <a:pt x="424260" y="357982"/>
                </a:lnTo>
                <a:lnTo>
                  <a:pt x="421482" y="365919"/>
                </a:lnTo>
                <a:lnTo>
                  <a:pt x="417513" y="373460"/>
                </a:lnTo>
                <a:lnTo>
                  <a:pt x="413941" y="381397"/>
                </a:lnTo>
                <a:lnTo>
                  <a:pt x="409972" y="388938"/>
                </a:lnTo>
                <a:lnTo>
                  <a:pt x="406003" y="395685"/>
                </a:lnTo>
                <a:lnTo>
                  <a:pt x="401241" y="402432"/>
                </a:lnTo>
                <a:lnTo>
                  <a:pt x="396875" y="408782"/>
                </a:lnTo>
                <a:lnTo>
                  <a:pt x="391716" y="415132"/>
                </a:lnTo>
                <a:lnTo>
                  <a:pt x="386953" y="420688"/>
                </a:lnTo>
                <a:lnTo>
                  <a:pt x="381794" y="426244"/>
                </a:lnTo>
                <a:lnTo>
                  <a:pt x="376635" y="431801"/>
                </a:lnTo>
                <a:lnTo>
                  <a:pt x="371078" y="436563"/>
                </a:lnTo>
                <a:lnTo>
                  <a:pt x="365919" y="440929"/>
                </a:lnTo>
                <a:lnTo>
                  <a:pt x="360363" y="445691"/>
                </a:lnTo>
                <a:lnTo>
                  <a:pt x="354806" y="449660"/>
                </a:lnTo>
                <a:lnTo>
                  <a:pt x="349250" y="453232"/>
                </a:lnTo>
                <a:lnTo>
                  <a:pt x="343297" y="456804"/>
                </a:lnTo>
                <a:lnTo>
                  <a:pt x="337741" y="459582"/>
                </a:lnTo>
                <a:lnTo>
                  <a:pt x="332185" y="462757"/>
                </a:lnTo>
                <a:lnTo>
                  <a:pt x="326628" y="464741"/>
                </a:lnTo>
                <a:lnTo>
                  <a:pt x="320675" y="466726"/>
                </a:lnTo>
                <a:lnTo>
                  <a:pt x="315119" y="468313"/>
                </a:lnTo>
                <a:lnTo>
                  <a:pt x="309563" y="469901"/>
                </a:lnTo>
                <a:lnTo>
                  <a:pt x="304403" y="470694"/>
                </a:lnTo>
                <a:lnTo>
                  <a:pt x="298847" y="471091"/>
                </a:lnTo>
                <a:lnTo>
                  <a:pt x="293688" y="471488"/>
                </a:lnTo>
                <a:lnTo>
                  <a:pt x="288925" y="471091"/>
                </a:lnTo>
                <a:lnTo>
                  <a:pt x="284956" y="470694"/>
                </a:lnTo>
                <a:lnTo>
                  <a:pt x="280194" y="469901"/>
                </a:lnTo>
                <a:lnTo>
                  <a:pt x="275034" y="467916"/>
                </a:lnTo>
                <a:lnTo>
                  <a:pt x="270669" y="466329"/>
                </a:lnTo>
                <a:lnTo>
                  <a:pt x="265509" y="464344"/>
                </a:lnTo>
                <a:lnTo>
                  <a:pt x="259953" y="462360"/>
                </a:lnTo>
                <a:lnTo>
                  <a:pt x="254794" y="459185"/>
                </a:lnTo>
                <a:lnTo>
                  <a:pt x="244078" y="452438"/>
                </a:lnTo>
                <a:lnTo>
                  <a:pt x="232966" y="444898"/>
                </a:lnTo>
                <a:lnTo>
                  <a:pt x="221853" y="435769"/>
                </a:lnTo>
                <a:lnTo>
                  <a:pt x="211534" y="425450"/>
                </a:lnTo>
                <a:lnTo>
                  <a:pt x="200819" y="413941"/>
                </a:lnTo>
                <a:lnTo>
                  <a:pt x="190500" y="402035"/>
                </a:lnTo>
                <a:lnTo>
                  <a:pt x="185737" y="395685"/>
                </a:lnTo>
                <a:lnTo>
                  <a:pt x="180578" y="388938"/>
                </a:lnTo>
                <a:lnTo>
                  <a:pt x="176609" y="381794"/>
                </a:lnTo>
                <a:lnTo>
                  <a:pt x="171847" y="374651"/>
                </a:lnTo>
                <a:lnTo>
                  <a:pt x="167481" y="367507"/>
                </a:lnTo>
                <a:lnTo>
                  <a:pt x="163512" y="359569"/>
                </a:lnTo>
                <a:lnTo>
                  <a:pt x="159544" y="351632"/>
                </a:lnTo>
                <a:lnTo>
                  <a:pt x="156369" y="343694"/>
                </a:lnTo>
                <a:lnTo>
                  <a:pt x="152797" y="335757"/>
                </a:lnTo>
                <a:lnTo>
                  <a:pt x="150019" y="327422"/>
                </a:lnTo>
                <a:lnTo>
                  <a:pt x="147241" y="318691"/>
                </a:lnTo>
                <a:lnTo>
                  <a:pt x="144859" y="310357"/>
                </a:lnTo>
                <a:lnTo>
                  <a:pt x="142875" y="316310"/>
                </a:lnTo>
                <a:lnTo>
                  <a:pt x="140494" y="320676"/>
                </a:lnTo>
                <a:lnTo>
                  <a:pt x="139700" y="322263"/>
                </a:lnTo>
                <a:lnTo>
                  <a:pt x="138509" y="323057"/>
                </a:lnTo>
                <a:lnTo>
                  <a:pt x="137319" y="323851"/>
                </a:lnTo>
                <a:lnTo>
                  <a:pt x="136128" y="324247"/>
                </a:lnTo>
                <a:lnTo>
                  <a:pt x="134541" y="323851"/>
                </a:lnTo>
                <a:lnTo>
                  <a:pt x="133350" y="323057"/>
                </a:lnTo>
                <a:lnTo>
                  <a:pt x="132159" y="321866"/>
                </a:lnTo>
                <a:lnTo>
                  <a:pt x="130969" y="319485"/>
                </a:lnTo>
                <a:lnTo>
                  <a:pt x="128587" y="314722"/>
                </a:lnTo>
                <a:lnTo>
                  <a:pt x="126603" y="308372"/>
                </a:lnTo>
                <a:lnTo>
                  <a:pt x="125016" y="300038"/>
                </a:lnTo>
                <a:lnTo>
                  <a:pt x="123825" y="290513"/>
                </a:lnTo>
                <a:lnTo>
                  <a:pt x="123031" y="280591"/>
                </a:lnTo>
                <a:lnTo>
                  <a:pt x="122634" y="269478"/>
                </a:lnTo>
                <a:lnTo>
                  <a:pt x="123031" y="259557"/>
                </a:lnTo>
                <a:lnTo>
                  <a:pt x="123428" y="250032"/>
                </a:lnTo>
                <a:lnTo>
                  <a:pt x="124619" y="241300"/>
                </a:lnTo>
                <a:lnTo>
                  <a:pt x="125809" y="233760"/>
                </a:lnTo>
                <a:lnTo>
                  <a:pt x="127397" y="227013"/>
                </a:lnTo>
                <a:lnTo>
                  <a:pt x="129778" y="221854"/>
                </a:lnTo>
                <a:lnTo>
                  <a:pt x="131762" y="217488"/>
                </a:lnTo>
                <a:lnTo>
                  <a:pt x="132953" y="216297"/>
                </a:lnTo>
                <a:lnTo>
                  <a:pt x="134144" y="215504"/>
                </a:lnTo>
                <a:lnTo>
                  <a:pt x="130572" y="211138"/>
                </a:lnTo>
                <a:lnTo>
                  <a:pt x="127000" y="207169"/>
                </a:lnTo>
                <a:lnTo>
                  <a:pt x="124619" y="202407"/>
                </a:lnTo>
                <a:lnTo>
                  <a:pt x="122634" y="197247"/>
                </a:lnTo>
                <a:lnTo>
                  <a:pt x="120253" y="192485"/>
                </a:lnTo>
                <a:lnTo>
                  <a:pt x="119062" y="186928"/>
                </a:lnTo>
                <a:lnTo>
                  <a:pt x="118269" y="181372"/>
                </a:lnTo>
                <a:lnTo>
                  <a:pt x="117475" y="175816"/>
                </a:lnTo>
                <a:lnTo>
                  <a:pt x="117475" y="170260"/>
                </a:lnTo>
                <a:lnTo>
                  <a:pt x="117475" y="164704"/>
                </a:lnTo>
                <a:lnTo>
                  <a:pt x="117872" y="158751"/>
                </a:lnTo>
                <a:lnTo>
                  <a:pt x="118269" y="152797"/>
                </a:lnTo>
                <a:lnTo>
                  <a:pt x="120253" y="140891"/>
                </a:lnTo>
                <a:lnTo>
                  <a:pt x="123428" y="129381"/>
                </a:lnTo>
                <a:lnTo>
                  <a:pt x="126603" y="118666"/>
                </a:lnTo>
                <a:lnTo>
                  <a:pt x="130969" y="107951"/>
                </a:lnTo>
                <a:lnTo>
                  <a:pt x="135334" y="98426"/>
                </a:lnTo>
                <a:lnTo>
                  <a:pt x="139700" y="90091"/>
                </a:lnTo>
                <a:lnTo>
                  <a:pt x="144066" y="82154"/>
                </a:lnTo>
                <a:lnTo>
                  <a:pt x="148034" y="76597"/>
                </a:lnTo>
                <a:lnTo>
                  <a:pt x="152003" y="72231"/>
                </a:lnTo>
                <a:lnTo>
                  <a:pt x="153194" y="70644"/>
                </a:lnTo>
                <a:lnTo>
                  <a:pt x="154781" y="69850"/>
                </a:lnTo>
                <a:lnTo>
                  <a:pt x="170656" y="61913"/>
                </a:lnTo>
                <a:lnTo>
                  <a:pt x="186134" y="55960"/>
                </a:lnTo>
                <a:lnTo>
                  <a:pt x="201216" y="50403"/>
                </a:lnTo>
                <a:lnTo>
                  <a:pt x="216297" y="46038"/>
                </a:lnTo>
                <a:lnTo>
                  <a:pt x="230981" y="42863"/>
                </a:lnTo>
                <a:lnTo>
                  <a:pt x="245269" y="40482"/>
                </a:lnTo>
                <a:lnTo>
                  <a:pt x="259556" y="38894"/>
                </a:lnTo>
                <a:lnTo>
                  <a:pt x="273050" y="38100"/>
                </a:lnTo>
                <a:close/>
                <a:moveTo>
                  <a:pt x="982954" y="0"/>
                </a:moveTo>
                <a:lnTo>
                  <a:pt x="988111" y="0"/>
                </a:lnTo>
                <a:lnTo>
                  <a:pt x="2043178" y="0"/>
                </a:lnTo>
                <a:lnTo>
                  <a:pt x="2049127" y="0"/>
                </a:lnTo>
                <a:lnTo>
                  <a:pt x="2054680" y="397"/>
                </a:lnTo>
                <a:lnTo>
                  <a:pt x="2060233" y="1191"/>
                </a:lnTo>
                <a:lnTo>
                  <a:pt x="2065786" y="1985"/>
                </a:lnTo>
                <a:lnTo>
                  <a:pt x="2070942" y="3572"/>
                </a:lnTo>
                <a:lnTo>
                  <a:pt x="2076099" y="5160"/>
                </a:lnTo>
                <a:lnTo>
                  <a:pt x="2081255" y="6747"/>
                </a:lnTo>
                <a:lnTo>
                  <a:pt x="2086411" y="8732"/>
                </a:lnTo>
                <a:lnTo>
                  <a:pt x="2091171" y="11113"/>
                </a:lnTo>
                <a:lnTo>
                  <a:pt x="2095931" y="13494"/>
                </a:lnTo>
                <a:lnTo>
                  <a:pt x="2100691" y="16272"/>
                </a:lnTo>
                <a:lnTo>
                  <a:pt x="2105054" y="19050"/>
                </a:lnTo>
                <a:lnTo>
                  <a:pt x="2109417" y="21828"/>
                </a:lnTo>
                <a:lnTo>
                  <a:pt x="2113780" y="25401"/>
                </a:lnTo>
                <a:lnTo>
                  <a:pt x="2121713" y="32544"/>
                </a:lnTo>
                <a:lnTo>
                  <a:pt x="2128852" y="40085"/>
                </a:lnTo>
                <a:lnTo>
                  <a:pt x="2131629" y="44451"/>
                </a:lnTo>
                <a:lnTo>
                  <a:pt x="2135198" y="48816"/>
                </a:lnTo>
                <a:lnTo>
                  <a:pt x="2137578" y="53182"/>
                </a:lnTo>
                <a:lnTo>
                  <a:pt x="2140751" y="57944"/>
                </a:lnTo>
                <a:lnTo>
                  <a:pt x="2143131" y="62707"/>
                </a:lnTo>
                <a:lnTo>
                  <a:pt x="2145114" y="67469"/>
                </a:lnTo>
                <a:lnTo>
                  <a:pt x="2147494" y="72628"/>
                </a:lnTo>
                <a:lnTo>
                  <a:pt x="2149081" y="77788"/>
                </a:lnTo>
                <a:lnTo>
                  <a:pt x="2150271" y="82947"/>
                </a:lnTo>
                <a:lnTo>
                  <a:pt x="2151461" y="88107"/>
                </a:lnTo>
                <a:lnTo>
                  <a:pt x="2152254" y="93663"/>
                </a:lnTo>
                <a:lnTo>
                  <a:pt x="2153444" y="99219"/>
                </a:lnTo>
                <a:lnTo>
                  <a:pt x="2153841" y="105172"/>
                </a:lnTo>
                <a:lnTo>
                  <a:pt x="2154237" y="110332"/>
                </a:lnTo>
                <a:lnTo>
                  <a:pt x="2154237" y="758032"/>
                </a:lnTo>
                <a:lnTo>
                  <a:pt x="2153841" y="763588"/>
                </a:lnTo>
                <a:lnTo>
                  <a:pt x="2153444" y="769144"/>
                </a:lnTo>
                <a:lnTo>
                  <a:pt x="2152254" y="775097"/>
                </a:lnTo>
                <a:lnTo>
                  <a:pt x="2151461" y="779860"/>
                </a:lnTo>
                <a:lnTo>
                  <a:pt x="2150271" y="785416"/>
                </a:lnTo>
                <a:lnTo>
                  <a:pt x="2149081" y="790972"/>
                </a:lnTo>
                <a:lnTo>
                  <a:pt x="2147494" y="796132"/>
                </a:lnTo>
                <a:lnTo>
                  <a:pt x="2145114" y="800894"/>
                </a:lnTo>
                <a:lnTo>
                  <a:pt x="2143131" y="805657"/>
                </a:lnTo>
                <a:lnTo>
                  <a:pt x="2140751" y="810816"/>
                </a:lnTo>
                <a:lnTo>
                  <a:pt x="2137578" y="815579"/>
                </a:lnTo>
                <a:lnTo>
                  <a:pt x="2135198" y="819547"/>
                </a:lnTo>
                <a:lnTo>
                  <a:pt x="2131629" y="824310"/>
                </a:lnTo>
                <a:lnTo>
                  <a:pt x="2128852" y="827882"/>
                </a:lnTo>
                <a:lnTo>
                  <a:pt x="2124886" y="832247"/>
                </a:lnTo>
                <a:lnTo>
                  <a:pt x="2121713" y="836216"/>
                </a:lnTo>
                <a:lnTo>
                  <a:pt x="2117350" y="839788"/>
                </a:lnTo>
                <a:lnTo>
                  <a:pt x="2113780" y="843360"/>
                </a:lnTo>
                <a:lnTo>
                  <a:pt x="2109417" y="846535"/>
                </a:lnTo>
                <a:lnTo>
                  <a:pt x="2105054" y="849710"/>
                </a:lnTo>
                <a:lnTo>
                  <a:pt x="2100691" y="852488"/>
                </a:lnTo>
                <a:lnTo>
                  <a:pt x="2095931" y="854869"/>
                </a:lnTo>
                <a:lnTo>
                  <a:pt x="2091171" y="857647"/>
                </a:lnTo>
                <a:lnTo>
                  <a:pt x="2086411" y="859632"/>
                </a:lnTo>
                <a:lnTo>
                  <a:pt x="2081255" y="861616"/>
                </a:lnTo>
                <a:lnTo>
                  <a:pt x="2076099" y="863601"/>
                </a:lnTo>
                <a:lnTo>
                  <a:pt x="2070942" y="865188"/>
                </a:lnTo>
                <a:lnTo>
                  <a:pt x="2065786" y="866379"/>
                </a:lnTo>
                <a:lnTo>
                  <a:pt x="2060233" y="867172"/>
                </a:lnTo>
                <a:lnTo>
                  <a:pt x="2054680" y="867966"/>
                </a:lnTo>
                <a:lnTo>
                  <a:pt x="2049127" y="868363"/>
                </a:lnTo>
                <a:lnTo>
                  <a:pt x="2043178" y="868363"/>
                </a:lnTo>
                <a:lnTo>
                  <a:pt x="988111" y="868363"/>
                </a:lnTo>
                <a:lnTo>
                  <a:pt x="982954" y="868363"/>
                </a:lnTo>
                <a:lnTo>
                  <a:pt x="977401" y="867966"/>
                </a:lnTo>
                <a:lnTo>
                  <a:pt x="971452" y="867172"/>
                </a:lnTo>
                <a:lnTo>
                  <a:pt x="966295" y="866379"/>
                </a:lnTo>
                <a:lnTo>
                  <a:pt x="960742" y="865188"/>
                </a:lnTo>
                <a:lnTo>
                  <a:pt x="955586" y="863601"/>
                </a:lnTo>
                <a:lnTo>
                  <a:pt x="950430" y="861616"/>
                </a:lnTo>
                <a:lnTo>
                  <a:pt x="945273" y="859632"/>
                </a:lnTo>
                <a:lnTo>
                  <a:pt x="940514" y="857647"/>
                </a:lnTo>
                <a:lnTo>
                  <a:pt x="935754" y="854869"/>
                </a:lnTo>
                <a:lnTo>
                  <a:pt x="930994" y="852488"/>
                </a:lnTo>
                <a:lnTo>
                  <a:pt x="926631" y="849710"/>
                </a:lnTo>
                <a:lnTo>
                  <a:pt x="922268" y="846535"/>
                </a:lnTo>
                <a:lnTo>
                  <a:pt x="918302" y="843360"/>
                </a:lnTo>
                <a:lnTo>
                  <a:pt x="913939" y="839788"/>
                </a:lnTo>
                <a:lnTo>
                  <a:pt x="910369" y="836216"/>
                </a:lnTo>
                <a:lnTo>
                  <a:pt x="906402" y="832247"/>
                </a:lnTo>
                <a:lnTo>
                  <a:pt x="903229" y="827882"/>
                </a:lnTo>
                <a:lnTo>
                  <a:pt x="899659" y="824310"/>
                </a:lnTo>
                <a:lnTo>
                  <a:pt x="896883" y="819547"/>
                </a:lnTo>
                <a:lnTo>
                  <a:pt x="893710" y="815579"/>
                </a:lnTo>
                <a:lnTo>
                  <a:pt x="891330" y="810816"/>
                </a:lnTo>
                <a:lnTo>
                  <a:pt x="888950" y="805657"/>
                </a:lnTo>
                <a:lnTo>
                  <a:pt x="886570" y="800894"/>
                </a:lnTo>
                <a:lnTo>
                  <a:pt x="884587" y="796132"/>
                </a:lnTo>
                <a:lnTo>
                  <a:pt x="883001" y="790972"/>
                </a:lnTo>
                <a:lnTo>
                  <a:pt x="881414" y="785416"/>
                </a:lnTo>
                <a:lnTo>
                  <a:pt x="879827" y="779860"/>
                </a:lnTo>
                <a:lnTo>
                  <a:pt x="879034" y="775097"/>
                </a:lnTo>
                <a:lnTo>
                  <a:pt x="878241" y="769144"/>
                </a:lnTo>
                <a:lnTo>
                  <a:pt x="877844" y="763588"/>
                </a:lnTo>
                <a:lnTo>
                  <a:pt x="877844" y="758032"/>
                </a:lnTo>
                <a:lnTo>
                  <a:pt x="877844" y="696913"/>
                </a:lnTo>
                <a:lnTo>
                  <a:pt x="833420" y="723504"/>
                </a:lnTo>
                <a:lnTo>
                  <a:pt x="804862" y="676672"/>
                </a:lnTo>
                <a:lnTo>
                  <a:pt x="877844" y="633413"/>
                </a:lnTo>
                <a:lnTo>
                  <a:pt x="877844" y="110332"/>
                </a:lnTo>
                <a:lnTo>
                  <a:pt x="877844" y="105172"/>
                </a:lnTo>
                <a:lnTo>
                  <a:pt x="878241" y="99219"/>
                </a:lnTo>
                <a:lnTo>
                  <a:pt x="879034" y="93663"/>
                </a:lnTo>
                <a:lnTo>
                  <a:pt x="879827" y="88107"/>
                </a:lnTo>
                <a:lnTo>
                  <a:pt x="881414" y="82947"/>
                </a:lnTo>
                <a:lnTo>
                  <a:pt x="883001" y="77788"/>
                </a:lnTo>
                <a:lnTo>
                  <a:pt x="884587" y="72628"/>
                </a:lnTo>
                <a:lnTo>
                  <a:pt x="886570" y="67469"/>
                </a:lnTo>
                <a:lnTo>
                  <a:pt x="888950" y="62707"/>
                </a:lnTo>
                <a:lnTo>
                  <a:pt x="891330" y="57944"/>
                </a:lnTo>
                <a:lnTo>
                  <a:pt x="893710" y="53182"/>
                </a:lnTo>
                <a:lnTo>
                  <a:pt x="896883" y="48816"/>
                </a:lnTo>
                <a:lnTo>
                  <a:pt x="899659" y="44451"/>
                </a:lnTo>
                <a:lnTo>
                  <a:pt x="903229" y="40085"/>
                </a:lnTo>
                <a:lnTo>
                  <a:pt x="910369" y="32544"/>
                </a:lnTo>
                <a:lnTo>
                  <a:pt x="918302" y="25401"/>
                </a:lnTo>
                <a:lnTo>
                  <a:pt x="922268" y="21828"/>
                </a:lnTo>
                <a:lnTo>
                  <a:pt x="926631" y="19050"/>
                </a:lnTo>
                <a:lnTo>
                  <a:pt x="930994" y="16272"/>
                </a:lnTo>
                <a:lnTo>
                  <a:pt x="935754" y="13494"/>
                </a:lnTo>
                <a:lnTo>
                  <a:pt x="940514" y="11113"/>
                </a:lnTo>
                <a:lnTo>
                  <a:pt x="945273" y="8732"/>
                </a:lnTo>
                <a:lnTo>
                  <a:pt x="950430" y="6747"/>
                </a:lnTo>
                <a:lnTo>
                  <a:pt x="955586" y="5160"/>
                </a:lnTo>
                <a:lnTo>
                  <a:pt x="960742" y="3572"/>
                </a:lnTo>
                <a:lnTo>
                  <a:pt x="966295" y="1985"/>
                </a:lnTo>
                <a:lnTo>
                  <a:pt x="971452" y="1191"/>
                </a:lnTo>
                <a:lnTo>
                  <a:pt x="977401" y="397"/>
                </a:lnTo>
                <a:lnTo>
                  <a:pt x="98295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80061" y="4331916"/>
            <a:ext cx="25064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优动实验教学平台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优易实验室管理平台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优职实践平台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84530" y="3744270"/>
            <a:ext cx="16359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实践教学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7777322" y="4425413"/>
            <a:ext cx="202739" cy="833805"/>
            <a:chOff x="14673145" y="4482622"/>
            <a:chExt cx="202739" cy="833805"/>
          </a:xfrm>
        </p:grpSpPr>
        <p:sp>
          <p:nvSpPr>
            <p:cNvPr id="71" name="KSO_Shape"/>
            <p:cNvSpPr/>
            <p:nvPr/>
          </p:nvSpPr>
          <p:spPr>
            <a:xfrm>
              <a:off x="14673145" y="4482622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2" name="KSO_Shape"/>
            <p:cNvSpPr/>
            <p:nvPr/>
          </p:nvSpPr>
          <p:spPr>
            <a:xfrm>
              <a:off x="14673145" y="4798155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3" name="KSO_Shape"/>
            <p:cNvSpPr/>
            <p:nvPr/>
          </p:nvSpPr>
          <p:spPr>
            <a:xfrm>
              <a:off x="14673145" y="5113688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92" name="椭圆 91"/>
          <p:cNvSpPr/>
          <p:nvPr/>
        </p:nvSpPr>
        <p:spPr>
          <a:xfrm>
            <a:off x="8481744" y="2631781"/>
            <a:ext cx="895763" cy="895763"/>
          </a:xfrm>
          <a:prstGeom prst="ellipse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8538315" y="2690506"/>
            <a:ext cx="782623" cy="782623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1" name="KSO_Shape"/>
          <p:cNvSpPr>
            <a:spLocks/>
          </p:cNvSpPr>
          <p:nvPr/>
        </p:nvSpPr>
        <p:spPr bwMode="auto">
          <a:xfrm>
            <a:off x="8705312" y="2878449"/>
            <a:ext cx="470930" cy="394012"/>
          </a:xfrm>
          <a:custGeom>
            <a:avLst/>
            <a:gdLst>
              <a:gd name="T0" fmla="*/ 259606 w 2301875"/>
              <a:gd name="T1" fmla="*/ 991831 h 1924050"/>
              <a:gd name="T2" fmla="*/ 363395 w 2301875"/>
              <a:gd name="T3" fmla="*/ 1088396 h 1924050"/>
              <a:gd name="T4" fmla="*/ 373906 w 2301875"/>
              <a:gd name="T5" fmla="*/ 1217851 h 1924050"/>
              <a:gd name="T6" fmla="*/ 363658 w 2301875"/>
              <a:gd name="T7" fmla="*/ 1442819 h 1924050"/>
              <a:gd name="T8" fmla="*/ 588842 w 2301875"/>
              <a:gd name="T9" fmla="*/ 1484918 h 1924050"/>
              <a:gd name="T10" fmla="*/ 0 w 2301875"/>
              <a:gd name="T11" fmla="*/ 1127338 h 1924050"/>
              <a:gd name="T12" fmla="*/ 34684 w 2301875"/>
              <a:gd name="T13" fmla="*/ 1006829 h 1924050"/>
              <a:gd name="T14" fmla="*/ 1779087 w 2301875"/>
              <a:gd name="T15" fmla="*/ 956047 h 1924050"/>
              <a:gd name="T16" fmla="*/ 1870302 w 2301875"/>
              <a:gd name="T17" fmla="*/ 1005757 h 1924050"/>
              <a:gd name="T18" fmla="*/ 1905000 w 2301875"/>
              <a:gd name="T19" fmla="*/ 1126216 h 1924050"/>
              <a:gd name="T20" fmla="*/ 1316177 w 2301875"/>
              <a:gd name="T21" fmla="*/ 1483912 h 1924050"/>
              <a:gd name="T22" fmla="*/ 1541455 w 2301875"/>
              <a:gd name="T23" fmla="*/ 1441567 h 1924050"/>
              <a:gd name="T24" fmla="*/ 1531202 w 2301875"/>
              <a:gd name="T25" fmla="*/ 1216429 h 1924050"/>
              <a:gd name="T26" fmla="*/ 1541455 w 2301875"/>
              <a:gd name="T27" fmla="*/ 1087027 h 1924050"/>
              <a:gd name="T28" fmla="*/ 1645025 w 2301875"/>
              <a:gd name="T29" fmla="*/ 990765 h 1924050"/>
              <a:gd name="T30" fmla="*/ 952237 w 2301875"/>
              <a:gd name="T31" fmla="*/ 799555 h 1924050"/>
              <a:gd name="T32" fmla="*/ 1296630 w 2301875"/>
              <a:gd name="T33" fmla="*/ 1376794 h 1924050"/>
              <a:gd name="T34" fmla="*/ 1192524 w 2301875"/>
              <a:gd name="T35" fmla="*/ 1453355 h 1924050"/>
              <a:gd name="T36" fmla="*/ 952237 w 2301875"/>
              <a:gd name="T37" fmla="*/ 1593850 h 1924050"/>
              <a:gd name="T38" fmla="*/ 712476 w 2301875"/>
              <a:gd name="T39" fmla="*/ 1453355 h 1924050"/>
              <a:gd name="T40" fmla="*/ 608370 w 2301875"/>
              <a:gd name="T41" fmla="*/ 1376794 h 1924050"/>
              <a:gd name="T42" fmla="*/ 166316 w 2301875"/>
              <a:gd name="T43" fmla="*/ 478681 h 1924050"/>
              <a:gd name="T44" fmla="*/ 263684 w 2301875"/>
              <a:gd name="T45" fmla="*/ 507331 h 1924050"/>
              <a:gd name="T46" fmla="*/ 328157 w 2301875"/>
              <a:gd name="T47" fmla="*/ 612732 h 1924050"/>
              <a:gd name="T48" fmla="*/ 345262 w 2301875"/>
              <a:gd name="T49" fmla="*/ 794094 h 1924050"/>
              <a:gd name="T50" fmla="*/ 277368 w 2301875"/>
              <a:gd name="T51" fmla="*/ 873209 h 1924050"/>
              <a:gd name="T52" fmla="*/ 151316 w 2301875"/>
              <a:gd name="T53" fmla="*/ 883986 h 1924050"/>
              <a:gd name="T54" fmla="*/ 54473 w 2301875"/>
              <a:gd name="T55" fmla="*/ 812493 h 1924050"/>
              <a:gd name="T56" fmla="*/ 263 w 2301875"/>
              <a:gd name="T57" fmla="*/ 680019 h 1924050"/>
              <a:gd name="T58" fmla="*/ 36316 w 2301875"/>
              <a:gd name="T59" fmla="*/ 545180 h 1924050"/>
              <a:gd name="T60" fmla="*/ 119737 w 2301875"/>
              <a:gd name="T61" fmla="*/ 485514 h 1924050"/>
              <a:gd name="T62" fmla="*/ 1779115 w 2301875"/>
              <a:gd name="T63" fmla="*/ 482627 h 1924050"/>
              <a:gd name="T64" fmla="*/ 1863390 w 2301875"/>
              <a:gd name="T65" fmla="*/ 536018 h 1924050"/>
              <a:gd name="T66" fmla="*/ 1905000 w 2301875"/>
              <a:gd name="T67" fmla="*/ 668575 h 1924050"/>
              <a:gd name="T68" fmla="*/ 1856016 w 2301875"/>
              <a:gd name="T69" fmla="*/ 804553 h 1924050"/>
              <a:gd name="T70" fmla="*/ 1759890 w 2301875"/>
              <a:gd name="T71" fmla="*/ 880564 h 1924050"/>
              <a:gd name="T72" fmla="*/ 1635059 w 2301875"/>
              <a:gd name="T73" fmla="*/ 875303 h 1924050"/>
              <a:gd name="T74" fmla="*/ 1560529 w 2301875"/>
              <a:gd name="T75" fmla="*/ 797188 h 1924050"/>
              <a:gd name="T76" fmla="*/ 1573433 w 2301875"/>
              <a:gd name="T77" fmla="*/ 623337 h 1924050"/>
              <a:gd name="T78" fmla="*/ 1636375 w 2301875"/>
              <a:gd name="T79" fmla="*/ 509454 h 1924050"/>
              <a:gd name="T80" fmla="*/ 830317 w 2301875"/>
              <a:gd name="T81" fmla="*/ 406353 h 1924050"/>
              <a:gd name="T82" fmla="*/ 922020 w 2301875"/>
              <a:gd name="T83" fmla="*/ 522867 h 1924050"/>
              <a:gd name="T84" fmla="*/ 921232 w 2301875"/>
              <a:gd name="T85" fmla="*/ 461848 h 1924050"/>
              <a:gd name="T86" fmla="*/ 944091 w 2301875"/>
              <a:gd name="T87" fmla="*/ 436599 h 1924050"/>
              <a:gd name="T88" fmla="*/ 997694 w 2301875"/>
              <a:gd name="T89" fmla="*/ 454747 h 1924050"/>
              <a:gd name="T90" fmla="*/ 986658 w 2301875"/>
              <a:gd name="T91" fmla="*/ 501037 h 1924050"/>
              <a:gd name="T92" fmla="*/ 1055239 w 2301875"/>
              <a:gd name="T93" fmla="*/ 469476 h 1924050"/>
              <a:gd name="T94" fmla="*/ 1194763 w 2301875"/>
              <a:gd name="T95" fmla="*/ 458430 h 1924050"/>
              <a:gd name="T96" fmla="*/ 669247 w 2301875"/>
              <a:gd name="T97" fmla="*/ 500774 h 1924050"/>
              <a:gd name="T98" fmla="*/ 776189 w 2301875"/>
              <a:gd name="T99" fmla="*/ 423712 h 1924050"/>
              <a:gd name="T100" fmla="*/ 1013359 w 2301875"/>
              <a:gd name="T101" fmla="*/ 13659 h 1924050"/>
              <a:gd name="T102" fmla="*/ 1091793 w 2301875"/>
              <a:gd name="T103" fmla="*/ 105070 h 1924050"/>
              <a:gd name="T104" fmla="*/ 1109106 w 2301875"/>
              <a:gd name="T105" fmla="*/ 189913 h 1924050"/>
              <a:gd name="T106" fmla="*/ 1087072 w 2301875"/>
              <a:gd name="T107" fmla="*/ 268453 h 1924050"/>
              <a:gd name="T108" fmla="*/ 1014671 w 2301875"/>
              <a:gd name="T109" fmla="*/ 381929 h 1924050"/>
              <a:gd name="T110" fmla="*/ 937812 w 2301875"/>
              <a:gd name="T111" fmla="*/ 408459 h 1924050"/>
              <a:gd name="T112" fmla="*/ 863575 w 2301875"/>
              <a:gd name="T113" fmla="*/ 352772 h 1924050"/>
              <a:gd name="T114" fmla="*/ 804290 w 2301875"/>
              <a:gd name="T115" fmla="*/ 246914 h 1924050"/>
              <a:gd name="T116" fmla="*/ 802979 w 2301875"/>
              <a:gd name="T117" fmla="*/ 161282 h 1924050"/>
              <a:gd name="T118" fmla="*/ 855443 w 2301875"/>
              <a:gd name="T119" fmla="*/ 38087 h 19240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301875" h="1924050">
                <a:moveTo>
                  <a:pt x="143828" y="1155700"/>
                </a:moveTo>
                <a:lnTo>
                  <a:pt x="152400" y="1155700"/>
                </a:lnTo>
                <a:lnTo>
                  <a:pt x="160973" y="1155700"/>
                </a:lnTo>
                <a:lnTo>
                  <a:pt x="170815" y="1156336"/>
                </a:lnTo>
                <a:lnTo>
                  <a:pt x="180658" y="1157288"/>
                </a:lnTo>
                <a:lnTo>
                  <a:pt x="191453" y="1158877"/>
                </a:lnTo>
                <a:lnTo>
                  <a:pt x="202883" y="1160782"/>
                </a:lnTo>
                <a:lnTo>
                  <a:pt x="214313" y="1163006"/>
                </a:lnTo>
                <a:lnTo>
                  <a:pt x="226060" y="1165547"/>
                </a:lnTo>
                <a:lnTo>
                  <a:pt x="238125" y="1168723"/>
                </a:lnTo>
                <a:lnTo>
                  <a:pt x="250825" y="1172535"/>
                </a:lnTo>
                <a:lnTo>
                  <a:pt x="263208" y="1176664"/>
                </a:lnTo>
                <a:lnTo>
                  <a:pt x="275908" y="1181111"/>
                </a:lnTo>
                <a:lnTo>
                  <a:pt x="288608" y="1185875"/>
                </a:lnTo>
                <a:lnTo>
                  <a:pt x="301308" y="1191275"/>
                </a:lnTo>
                <a:lnTo>
                  <a:pt x="313690" y="1197310"/>
                </a:lnTo>
                <a:lnTo>
                  <a:pt x="326390" y="1203980"/>
                </a:lnTo>
                <a:lnTo>
                  <a:pt x="338455" y="1210650"/>
                </a:lnTo>
                <a:lnTo>
                  <a:pt x="350520" y="1217956"/>
                </a:lnTo>
                <a:lnTo>
                  <a:pt x="361950" y="1225897"/>
                </a:lnTo>
                <a:lnTo>
                  <a:pt x="373380" y="1234155"/>
                </a:lnTo>
                <a:lnTo>
                  <a:pt x="384175" y="1243049"/>
                </a:lnTo>
                <a:lnTo>
                  <a:pt x="394653" y="1252578"/>
                </a:lnTo>
                <a:lnTo>
                  <a:pt x="404495" y="1262424"/>
                </a:lnTo>
                <a:lnTo>
                  <a:pt x="413385" y="1272906"/>
                </a:lnTo>
                <a:lnTo>
                  <a:pt x="417830" y="1278306"/>
                </a:lnTo>
                <a:lnTo>
                  <a:pt x="421958" y="1284023"/>
                </a:lnTo>
                <a:lnTo>
                  <a:pt x="425768" y="1289423"/>
                </a:lnTo>
                <a:lnTo>
                  <a:pt x="429578" y="1295458"/>
                </a:lnTo>
                <a:lnTo>
                  <a:pt x="432753" y="1301175"/>
                </a:lnTo>
                <a:lnTo>
                  <a:pt x="436245" y="1307528"/>
                </a:lnTo>
                <a:lnTo>
                  <a:pt x="439102" y="1313881"/>
                </a:lnTo>
                <a:lnTo>
                  <a:pt x="441960" y="1320233"/>
                </a:lnTo>
                <a:lnTo>
                  <a:pt x="444818" y="1326268"/>
                </a:lnTo>
                <a:lnTo>
                  <a:pt x="447358" y="1332938"/>
                </a:lnTo>
                <a:lnTo>
                  <a:pt x="448945" y="1339926"/>
                </a:lnTo>
                <a:lnTo>
                  <a:pt x="451167" y="1346914"/>
                </a:lnTo>
                <a:lnTo>
                  <a:pt x="452755" y="1353902"/>
                </a:lnTo>
                <a:lnTo>
                  <a:pt x="454025" y="1360890"/>
                </a:lnTo>
                <a:lnTo>
                  <a:pt x="454978" y="1368513"/>
                </a:lnTo>
                <a:lnTo>
                  <a:pt x="455613" y="1375819"/>
                </a:lnTo>
                <a:lnTo>
                  <a:pt x="456565" y="1383442"/>
                </a:lnTo>
                <a:lnTo>
                  <a:pt x="456565" y="1391383"/>
                </a:lnTo>
                <a:lnTo>
                  <a:pt x="456248" y="1407264"/>
                </a:lnTo>
                <a:lnTo>
                  <a:pt x="455613" y="1423146"/>
                </a:lnTo>
                <a:lnTo>
                  <a:pt x="454660" y="1438392"/>
                </a:lnTo>
                <a:lnTo>
                  <a:pt x="453390" y="1454274"/>
                </a:lnTo>
                <a:lnTo>
                  <a:pt x="451803" y="1470155"/>
                </a:lnTo>
                <a:lnTo>
                  <a:pt x="449898" y="1485719"/>
                </a:lnTo>
                <a:lnTo>
                  <a:pt x="447675" y="1501283"/>
                </a:lnTo>
                <a:lnTo>
                  <a:pt x="445135" y="1516847"/>
                </a:lnTo>
                <a:lnTo>
                  <a:pt x="442595" y="1531776"/>
                </a:lnTo>
                <a:lnTo>
                  <a:pt x="439738" y="1546704"/>
                </a:lnTo>
                <a:lnTo>
                  <a:pt x="433705" y="1575609"/>
                </a:lnTo>
                <a:lnTo>
                  <a:pt x="427037" y="1603560"/>
                </a:lnTo>
                <a:lnTo>
                  <a:pt x="420370" y="1629288"/>
                </a:lnTo>
                <a:lnTo>
                  <a:pt x="413703" y="1653111"/>
                </a:lnTo>
                <a:lnTo>
                  <a:pt x="407035" y="1674710"/>
                </a:lnTo>
                <a:lnTo>
                  <a:pt x="401003" y="1693768"/>
                </a:lnTo>
                <a:lnTo>
                  <a:pt x="395605" y="1710284"/>
                </a:lnTo>
                <a:lnTo>
                  <a:pt x="387667" y="1733154"/>
                </a:lnTo>
                <a:lnTo>
                  <a:pt x="384175" y="1741412"/>
                </a:lnTo>
                <a:lnTo>
                  <a:pt x="412433" y="1741412"/>
                </a:lnTo>
                <a:lnTo>
                  <a:pt x="439420" y="1741730"/>
                </a:lnTo>
                <a:lnTo>
                  <a:pt x="464820" y="1742365"/>
                </a:lnTo>
                <a:lnTo>
                  <a:pt x="489268" y="1743636"/>
                </a:lnTo>
                <a:lnTo>
                  <a:pt x="512128" y="1745224"/>
                </a:lnTo>
                <a:lnTo>
                  <a:pt x="534353" y="1746494"/>
                </a:lnTo>
                <a:lnTo>
                  <a:pt x="554990" y="1748400"/>
                </a:lnTo>
                <a:lnTo>
                  <a:pt x="574040" y="1750624"/>
                </a:lnTo>
                <a:lnTo>
                  <a:pt x="592455" y="1753165"/>
                </a:lnTo>
                <a:lnTo>
                  <a:pt x="609918" y="1756023"/>
                </a:lnTo>
                <a:lnTo>
                  <a:pt x="626110" y="1759517"/>
                </a:lnTo>
                <a:lnTo>
                  <a:pt x="641033" y="1763011"/>
                </a:lnTo>
                <a:lnTo>
                  <a:pt x="655320" y="1767140"/>
                </a:lnTo>
                <a:lnTo>
                  <a:pt x="668338" y="1771270"/>
                </a:lnTo>
                <a:lnTo>
                  <a:pt x="680720" y="1776034"/>
                </a:lnTo>
                <a:lnTo>
                  <a:pt x="691833" y="1781116"/>
                </a:lnTo>
                <a:lnTo>
                  <a:pt x="701993" y="1786834"/>
                </a:lnTo>
                <a:lnTo>
                  <a:pt x="711518" y="1792551"/>
                </a:lnTo>
                <a:lnTo>
                  <a:pt x="720090" y="1799221"/>
                </a:lnTo>
                <a:lnTo>
                  <a:pt x="727710" y="1805891"/>
                </a:lnTo>
                <a:lnTo>
                  <a:pt x="734695" y="1813197"/>
                </a:lnTo>
                <a:lnTo>
                  <a:pt x="741045" y="1821138"/>
                </a:lnTo>
                <a:lnTo>
                  <a:pt x="746760" y="1829078"/>
                </a:lnTo>
                <a:lnTo>
                  <a:pt x="751523" y="1837655"/>
                </a:lnTo>
                <a:lnTo>
                  <a:pt x="755968" y="1846866"/>
                </a:lnTo>
                <a:lnTo>
                  <a:pt x="759143" y="1856077"/>
                </a:lnTo>
                <a:lnTo>
                  <a:pt x="762000" y="1866559"/>
                </a:lnTo>
                <a:lnTo>
                  <a:pt x="764223" y="1876723"/>
                </a:lnTo>
                <a:lnTo>
                  <a:pt x="766128" y="1887840"/>
                </a:lnTo>
                <a:lnTo>
                  <a:pt x="767398" y="1899275"/>
                </a:lnTo>
                <a:lnTo>
                  <a:pt x="768033" y="1911345"/>
                </a:lnTo>
                <a:lnTo>
                  <a:pt x="768350" y="1924050"/>
                </a:lnTo>
                <a:lnTo>
                  <a:pt x="0" y="1924050"/>
                </a:lnTo>
                <a:lnTo>
                  <a:pt x="0" y="1360890"/>
                </a:lnTo>
                <a:lnTo>
                  <a:pt x="318" y="1350408"/>
                </a:lnTo>
                <a:lnTo>
                  <a:pt x="635" y="1339609"/>
                </a:lnTo>
                <a:lnTo>
                  <a:pt x="1905" y="1329445"/>
                </a:lnTo>
                <a:lnTo>
                  <a:pt x="2858" y="1319280"/>
                </a:lnTo>
                <a:lnTo>
                  <a:pt x="4445" y="1309434"/>
                </a:lnTo>
                <a:lnTo>
                  <a:pt x="6350" y="1299587"/>
                </a:lnTo>
                <a:lnTo>
                  <a:pt x="8573" y="1289741"/>
                </a:lnTo>
                <a:lnTo>
                  <a:pt x="11113" y="1280529"/>
                </a:lnTo>
                <a:lnTo>
                  <a:pt x="13970" y="1271318"/>
                </a:lnTo>
                <a:lnTo>
                  <a:pt x="16828" y="1262424"/>
                </a:lnTo>
                <a:lnTo>
                  <a:pt x="20638" y="1254166"/>
                </a:lnTo>
                <a:lnTo>
                  <a:pt x="24448" y="1245590"/>
                </a:lnTo>
                <a:lnTo>
                  <a:pt x="28258" y="1237967"/>
                </a:lnTo>
                <a:lnTo>
                  <a:pt x="32385" y="1230026"/>
                </a:lnTo>
                <a:lnTo>
                  <a:pt x="37148" y="1222403"/>
                </a:lnTo>
                <a:lnTo>
                  <a:pt x="41910" y="1215415"/>
                </a:lnTo>
                <a:lnTo>
                  <a:pt x="47308" y="1208745"/>
                </a:lnTo>
                <a:lnTo>
                  <a:pt x="52388" y="1202074"/>
                </a:lnTo>
                <a:lnTo>
                  <a:pt x="58103" y="1196039"/>
                </a:lnTo>
                <a:lnTo>
                  <a:pt x="64135" y="1190322"/>
                </a:lnTo>
                <a:lnTo>
                  <a:pt x="70168" y="1185240"/>
                </a:lnTo>
                <a:lnTo>
                  <a:pt x="76835" y="1180158"/>
                </a:lnTo>
                <a:lnTo>
                  <a:pt x="83185" y="1175393"/>
                </a:lnTo>
                <a:lnTo>
                  <a:pt x="89853" y="1171582"/>
                </a:lnTo>
                <a:lnTo>
                  <a:pt x="96838" y="1167770"/>
                </a:lnTo>
                <a:lnTo>
                  <a:pt x="104458" y="1164912"/>
                </a:lnTo>
                <a:lnTo>
                  <a:pt x="111760" y="1161735"/>
                </a:lnTo>
                <a:lnTo>
                  <a:pt x="119380" y="1159512"/>
                </a:lnTo>
                <a:lnTo>
                  <a:pt x="127635" y="1157924"/>
                </a:lnTo>
                <a:lnTo>
                  <a:pt x="135255" y="1156653"/>
                </a:lnTo>
                <a:lnTo>
                  <a:pt x="143828" y="1155700"/>
                </a:lnTo>
                <a:close/>
                <a:moveTo>
                  <a:pt x="2149730" y="1154113"/>
                </a:moveTo>
                <a:lnTo>
                  <a:pt x="2158306" y="1154431"/>
                </a:lnTo>
                <a:lnTo>
                  <a:pt x="2166564" y="1155066"/>
                </a:lnTo>
                <a:lnTo>
                  <a:pt x="2174505" y="1156653"/>
                </a:lnTo>
                <a:lnTo>
                  <a:pt x="2182763" y="1158558"/>
                </a:lnTo>
                <a:lnTo>
                  <a:pt x="2190069" y="1160781"/>
                </a:lnTo>
                <a:lnTo>
                  <a:pt x="2197692" y="1163321"/>
                </a:lnTo>
                <a:lnTo>
                  <a:pt x="2204680" y="1166496"/>
                </a:lnTo>
                <a:lnTo>
                  <a:pt x="2212303" y="1170306"/>
                </a:lnTo>
                <a:lnTo>
                  <a:pt x="2218656" y="1174433"/>
                </a:lnTo>
                <a:lnTo>
                  <a:pt x="2225326" y="1178878"/>
                </a:lnTo>
                <a:lnTo>
                  <a:pt x="2231679" y="1183958"/>
                </a:lnTo>
                <a:lnTo>
                  <a:pt x="2238031" y="1189038"/>
                </a:lnTo>
                <a:lnTo>
                  <a:pt x="2243749" y="1195071"/>
                </a:lnTo>
                <a:lnTo>
                  <a:pt x="2249466" y="1200786"/>
                </a:lnTo>
                <a:lnTo>
                  <a:pt x="2254866" y="1207136"/>
                </a:lnTo>
                <a:lnTo>
                  <a:pt x="2259948" y="1214121"/>
                </a:lnTo>
                <a:lnTo>
                  <a:pt x="2265030" y="1221106"/>
                </a:lnTo>
                <a:lnTo>
                  <a:pt x="2269477" y="1228408"/>
                </a:lnTo>
                <a:lnTo>
                  <a:pt x="2273606" y="1236346"/>
                </a:lnTo>
                <a:lnTo>
                  <a:pt x="2277735" y="1244283"/>
                </a:lnTo>
                <a:lnTo>
                  <a:pt x="2281547" y="1252856"/>
                </a:lnTo>
                <a:lnTo>
                  <a:pt x="2284723" y="1261428"/>
                </a:lnTo>
                <a:lnTo>
                  <a:pt x="2288217" y="1270318"/>
                </a:lnTo>
                <a:lnTo>
                  <a:pt x="2291076" y="1279526"/>
                </a:lnTo>
                <a:lnTo>
                  <a:pt x="2293299" y="1288733"/>
                </a:lnTo>
                <a:lnTo>
                  <a:pt x="2295523" y="1298258"/>
                </a:lnTo>
                <a:lnTo>
                  <a:pt x="2297428" y="1307783"/>
                </a:lnTo>
                <a:lnTo>
                  <a:pt x="2299334" y="1317626"/>
                </a:lnTo>
                <a:lnTo>
                  <a:pt x="2300287" y="1328103"/>
                </a:lnTo>
                <a:lnTo>
                  <a:pt x="2300922" y="1338263"/>
                </a:lnTo>
                <a:lnTo>
                  <a:pt x="2301875" y="1348741"/>
                </a:lnTo>
                <a:lnTo>
                  <a:pt x="2301875" y="1359536"/>
                </a:lnTo>
                <a:lnTo>
                  <a:pt x="2301875" y="1922463"/>
                </a:lnTo>
                <a:lnTo>
                  <a:pt x="1533525" y="1922463"/>
                </a:lnTo>
                <a:lnTo>
                  <a:pt x="1533843" y="1910081"/>
                </a:lnTo>
                <a:lnTo>
                  <a:pt x="1534160" y="1897698"/>
                </a:lnTo>
                <a:lnTo>
                  <a:pt x="1535748" y="1886268"/>
                </a:lnTo>
                <a:lnTo>
                  <a:pt x="1537019" y="1875473"/>
                </a:lnTo>
                <a:lnTo>
                  <a:pt x="1539560" y="1864678"/>
                </a:lnTo>
                <a:lnTo>
                  <a:pt x="1542736" y="1854518"/>
                </a:lnTo>
                <a:lnTo>
                  <a:pt x="1545913" y="1844993"/>
                </a:lnTo>
                <a:lnTo>
                  <a:pt x="1550042" y="1836103"/>
                </a:lnTo>
                <a:lnTo>
                  <a:pt x="1554806" y="1827531"/>
                </a:lnTo>
                <a:lnTo>
                  <a:pt x="1560524" y="1819276"/>
                </a:lnTo>
                <a:lnTo>
                  <a:pt x="1566559" y="1811973"/>
                </a:lnTo>
                <a:lnTo>
                  <a:pt x="1573547" y="1804671"/>
                </a:lnTo>
                <a:lnTo>
                  <a:pt x="1581487" y="1798003"/>
                </a:lnTo>
                <a:lnTo>
                  <a:pt x="1590381" y="1791336"/>
                </a:lnTo>
                <a:lnTo>
                  <a:pt x="1599592" y="1785303"/>
                </a:lnTo>
                <a:lnTo>
                  <a:pt x="1610074" y="1779906"/>
                </a:lnTo>
                <a:lnTo>
                  <a:pt x="1621191" y="1774508"/>
                </a:lnTo>
                <a:lnTo>
                  <a:pt x="1633261" y="1769746"/>
                </a:lnTo>
                <a:lnTo>
                  <a:pt x="1646602" y="1765301"/>
                </a:lnTo>
                <a:lnTo>
                  <a:pt x="1660578" y="1761491"/>
                </a:lnTo>
                <a:lnTo>
                  <a:pt x="1675824" y="1757998"/>
                </a:lnTo>
                <a:lnTo>
                  <a:pt x="1692023" y="1754823"/>
                </a:lnTo>
                <a:lnTo>
                  <a:pt x="1709493" y="1751648"/>
                </a:lnTo>
                <a:lnTo>
                  <a:pt x="1727598" y="1749108"/>
                </a:lnTo>
                <a:lnTo>
                  <a:pt x="1746973" y="1746886"/>
                </a:lnTo>
                <a:lnTo>
                  <a:pt x="1767619" y="1745298"/>
                </a:lnTo>
                <a:lnTo>
                  <a:pt x="1789853" y="1743393"/>
                </a:lnTo>
                <a:lnTo>
                  <a:pt x="1812723" y="1742123"/>
                </a:lnTo>
                <a:lnTo>
                  <a:pt x="1836863" y="1741171"/>
                </a:lnTo>
                <a:lnTo>
                  <a:pt x="1862591" y="1740218"/>
                </a:lnTo>
                <a:lnTo>
                  <a:pt x="1889272" y="1739901"/>
                </a:lnTo>
                <a:lnTo>
                  <a:pt x="1917859" y="1739901"/>
                </a:lnTo>
                <a:lnTo>
                  <a:pt x="1914365" y="1731963"/>
                </a:lnTo>
                <a:lnTo>
                  <a:pt x="1906424" y="1708786"/>
                </a:lnTo>
                <a:lnTo>
                  <a:pt x="1900707" y="1692276"/>
                </a:lnTo>
                <a:lnTo>
                  <a:pt x="1894989" y="1673226"/>
                </a:lnTo>
                <a:lnTo>
                  <a:pt x="1888319" y="1651636"/>
                </a:lnTo>
                <a:lnTo>
                  <a:pt x="1881649" y="1627506"/>
                </a:lnTo>
                <a:lnTo>
                  <a:pt x="1874661" y="1601788"/>
                </a:lnTo>
                <a:lnTo>
                  <a:pt x="1868308" y="1574166"/>
                </a:lnTo>
                <a:lnTo>
                  <a:pt x="1861956" y="1545273"/>
                </a:lnTo>
                <a:lnTo>
                  <a:pt x="1859097" y="1530033"/>
                </a:lnTo>
                <a:lnTo>
                  <a:pt x="1856556" y="1515111"/>
                </a:lnTo>
                <a:lnTo>
                  <a:pt x="1854333" y="1499871"/>
                </a:lnTo>
                <a:lnTo>
                  <a:pt x="1852109" y="1484313"/>
                </a:lnTo>
                <a:lnTo>
                  <a:pt x="1850203" y="1468438"/>
                </a:lnTo>
                <a:lnTo>
                  <a:pt x="1848298" y="1453198"/>
                </a:lnTo>
                <a:lnTo>
                  <a:pt x="1847027" y="1437323"/>
                </a:lnTo>
                <a:lnTo>
                  <a:pt x="1846392" y="1421448"/>
                </a:lnTo>
                <a:lnTo>
                  <a:pt x="1845439" y="1405573"/>
                </a:lnTo>
                <a:lnTo>
                  <a:pt x="1845439" y="1390016"/>
                </a:lnTo>
                <a:lnTo>
                  <a:pt x="1845439" y="1382396"/>
                </a:lnTo>
                <a:lnTo>
                  <a:pt x="1845757" y="1374458"/>
                </a:lnTo>
                <a:lnTo>
                  <a:pt x="1846709" y="1367156"/>
                </a:lnTo>
                <a:lnTo>
                  <a:pt x="1847662" y="1359853"/>
                </a:lnTo>
                <a:lnTo>
                  <a:pt x="1849251" y="1352551"/>
                </a:lnTo>
                <a:lnTo>
                  <a:pt x="1850521" y="1345566"/>
                </a:lnTo>
                <a:lnTo>
                  <a:pt x="1852427" y="1338263"/>
                </a:lnTo>
                <a:lnTo>
                  <a:pt x="1854650" y="1331913"/>
                </a:lnTo>
                <a:lnTo>
                  <a:pt x="1856874" y="1325246"/>
                </a:lnTo>
                <a:lnTo>
                  <a:pt x="1859732" y="1318578"/>
                </a:lnTo>
                <a:lnTo>
                  <a:pt x="1862591" y="1312228"/>
                </a:lnTo>
                <a:lnTo>
                  <a:pt x="1865767" y="1305878"/>
                </a:lnTo>
                <a:lnTo>
                  <a:pt x="1869261" y="1300163"/>
                </a:lnTo>
                <a:lnTo>
                  <a:pt x="1872438" y="1294131"/>
                </a:lnTo>
                <a:lnTo>
                  <a:pt x="1876249" y="1288416"/>
                </a:lnTo>
                <a:lnTo>
                  <a:pt x="1880061" y="1282383"/>
                </a:lnTo>
                <a:lnTo>
                  <a:pt x="1884190" y="1276986"/>
                </a:lnTo>
                <a:lnTo>
                  <a:pt x="1888637" y="1271588"/>
                </a:lnTo>
                <a:lnTo>
                  <a:pt x="1897531" y="1261111"/>
                </a:lnTo>
                <a:lnTo>
                  <a:pt x="1907377" y="1251268"/>
                </a:lnTo>
                <a:lnTo>
                  <a:pt x="1917859" y="1241743"/>
                </a:lnTo>
                <a:lnTo>
                  <a:pt x="1928341" y="1232853"/>
                </a:lnTo>
                <a:lnTo>
                  <a:pt x="1939458" y="1224598"/>
                </a:lnTo>
                <a:lnTo>
                  <a:pt x="1951210" y="1216661"/>
                </a:lnTo>
                <a:lnTo>
                  <a:pt x="1963280" y="1209358"/>
                </a:lnTo>
                <a:lnTo>
                  <a:pt x="1975668" y="1202373"/>
                </a:lnTo>
                <a:lnTo>
                  <a:pt x="1987738" y="1196023"/>
                </a:lnTo>
                <a:lnTo>
                  <a:pt x="2000761" y="1190308"/>
                </a:lnTo>
                <a:lnTo>
                  <a:pt x="2013466" y="1184593"/>
                </a:lnTo>
                <a:lnTo>
                  <a:pt x="2026171" y="1179831"/>
                </a:lnTo>
                <a:lnTo>
                  <a:pt x="2038876" y="1175068"/>
                </a:lnTo>
                <a:lnTo>
                  <a:pt x="2051264" y="1170941"/>
                </a:lnTo>
                <a:lnTo>
                  <a:pt x="2063969" y="1167766"/>
                </a:lnTo>
                <a:lnTo>
                  <a:pt x="2076039" y="1164273"/>
                </a:lnTo>
                <a:lnTo>
                  <a:pt x="2087792" y="1161733"/>
                </a:lnTo>
                <a:lnTo>
                  <a:pt x="2099226" y="1159193"/>
                </a:lnTo>
                <a:lnTo>
                  <a:pt x="2110344" y="1157288"/>
                </a:lnTo>
                <a:lnTo>
                  <a:pt x="2121143" y="1156018"/>
                </a:lnTo>
                <a:lnTo>
                  <a:pt x="2131307" y="1155066"/>
                </a:lnTo>
                <a:lnTo>
                  <a:pt x="2140836" y="1154431"/>
                </a:lnTo>
                <a:lnTo>
                  <a:pt x="2149730" y="1154113"/>
                </a:lnTo>
                <a:close/>
                <a:moveTo>
                  <a:pt x="692229" y="965200"/>
                </a:moveTo>
                <a:lnTo>
                  <a:pt x="1150620" y="965200"/>
                </a:lnTo>
                <a:lnTo>
                  <a:pt x="1609646" y="965200"/>
                </a:lnTo>
                <a:lnTo>
                  <a:pt x="1762125" y="1627407"/>
                </a:lnTo>
                <a:lnTo>
                  <a:pt x="1757995" y="1627089"/>
                </a:lnTo>
                <a:lnTo>
                  <a:pt x="1745606" y="1627407"/>
                </a:lnTo>
                <a:lnTo>
                  <a:pt x="1727817" y="1627725"/>
                </a:lnTo>
                <a:lnTo>
                  <a:pt x="1716381" y="1628677"/>
                </a:lnTo>
                <a:lnTo>
                  <a:pt x="1703675" y="1629630"/>
                </a:lnTo>
                <a:lnTo>
                  <a:pt x="1690015" y="1631218"/>
                </a:lnTo>
                <a:lnTo>
                  <a:pt x="1675403" y="1633441"/>
                </a:lnTo>
                <a:lnTo>
                  <a:pt x="1660155" y="1635982"/>
                </a:lnTo>
                <a:lnTo>
                  <a:pt x="1643954" y="1638841"/>
                </a:lnTo>
                <a:lnTo>
                  <a:pt x="1627435" y="1642652"/>
                </a:lnTo>
                <a:lnTo>
                  <a:pt x="1610281" y="1647416"/>
                </a:lnTo>
                <a:lnTo>
                  <a:pt x="1593127" y="1652498"/>
                </a:lnTo>
                <a:lnTo>
                  <a:pt x="1575656" y="1658850"/>
                </a:lnTo>
                <a:lnTo>
                  <a:pt x="1566761" y="1662026"/>
                </a:lnTo>
                <a:lnTo>
                  <a:pt x="1557866" y="1665837"/>
                </a:lnTo>
                <a:lnTo>
                  <a:pt x="1549607" y="1669331"/>
                </a:lnTo>
                <a:lnTo>
                  <a:pt x="1540713" y="1673777"/>
                </a:lnTo>
                <a:lnTo>
                  <a:pt x="1532135" y="1678224"/>
                </a:lnTo>
                <a:lnTo>
                  <a:pt x="1523558" y="1682670"/>
                </a:lnTo>
                <a:lnTo>
                  <a:pt x="1515299" y="1688070"/>
                </a:lnTo>
                <a:lnTo>
                  <a:pt x="1507040" y="1693151"/>
                </a:lnTo>
                <a:lnTo>
                  <a:pt x="1499098" y="1698551"/>
                </a:lnTo>
                <a:lnTo>
                  <a:pt x="1490839" y="1704585"/>
                </a:lnTo>
                <a:lnTo>
                  <a:pt x="1483215" y="1710302"/>
                </a:lnTo>
                <a:lnTo>
                  <a:pt x="1475591" y="1716972"/>
                </a:lnTo>
                <a:lnTo>
                  <a:pt x="1467967" y="1723641"/>
                </a:lnTo>
                <a:lnTo>
                  <a:pt x="1460978" y="1730629"/>
                </a:lnTo>
                <a:lnTo>
                  <a:pt x="1453990" y="1737934"/>
                </a:lnTo>
                <a:lnTo>
                  <a:pt x="1447319" y="1745874"/>
                </a:lnTo>
                <a:lnTo>
                  <a:pt x="1440966" y="1754449"/>
                </a:lnTo>
                <a:lnTo>
                  <a:pt x="1434930" y="1762707"/>
                </a:lnTo>
                <a:lnTo>
                  <a:pt x="1428894" y="1771600"/>
                </a:lnTo>
                <a:lnTo>
                  <a:pt x="1423494" y="1780810"/>
                </a:lnTo>
                <a:lnTo>
                  <a:pt x="1418094" y="1790338"/>
                </a:lnTo>
                <a:lnTo>
                  <a:pt x="1413329" y="1800502"/>
                </a:lnTo>
                <a:lnTo>
                  <a:pt x="1408881" y="1810665"/>
                </a:lnTo>
                <a:lnTo>
                  <a:pt x="1405387" y="1821781"/>
                </a:lnTo>
                <a:lnTo>
                  <a:pt x="1401575" y="1832898"/>
                </a:lnTo>
                <a:lnTo>
                  <a:pt x="1398398" y="1844649"/>
                </a:lnTo>
                <a:lnTo>
                  <a:pt x="1395539" y="1856718"/>
                </a:lnTo>
                <a:lnTo>
                  <a:pt x="1392998" y="1869422"/>
                </a:lnTo>
                <a:lnTo>
                  <a:pt x="1391727" y="1882444"/>
                </a:lnTo>
                <a:lnTo>
                  <a:pt x="1390139" y="1895466"/>
                </a:lnTo>
                <a:lnTo>
                  <a:pt x="1389504" y="1909758"/>
                </a:lnTo>
                <a:lnTo>
                  <a:pt x="1389186" y="1924050"/>
                </a:lnTo>
                <a:lnTo>
                  <a:pt x="1150620" y="1924050"/>
                </a:lnTo>
                <a:lnTo>
                  <a:pt x="912689" y="1924050"/>
                </a:lnTo>
                <a:lnTo>
                  <a:pt x="912371" y="1909758"/>
                </a:lnTo>
                <a:lnTo>
                  <a:pt x="911736" y="1895466"/>
                </a:lnTo>
                <a:lnTo>
                  <a:pt x="910147" y="1882444"/>
                </a:lnTo>
                <a:lnTo>
                  <a:pt x="908877" y="1869422"/>
                </a:lnTo>
                <a:lnTo>
                  <a:pt x="906018" y="1856718"/>
                </a:lnTo>
                <a:lnTo>
                  <a:pt x="903476" y="1844649"/>
                </a:lnTo>
                <a:lnTo>
                  <a:pt x="900300" y="1832898"/>
                </a:lnTo>
                <a:lnTo>
                  <a:pt x="896488" y="1821781"/>
                </a:lnTo>
                <a:lnTo>
                  <a:pt x="892993" y="1810665"/>
                </a:lnTo>
                <a:lnTo>
                  <a:pt x="888546" y="1800502"/>
                </a:lnTo>
                <a:lnTo>
                  <a:pt x="883781" y="1790338"/>
                </a:lnTo>
                <a:lnTo>
                  <a:pt x="878381" y="1780810"/>
                </a:lnTo>
                <a:lnTo>
                  <a:pt x="872981" y="1771600"/>
                </a:lnTo>
                <a:lnTo>
                  <a:pt x="866945" y="1762707"/>
                </a:lnTo>
                <a:lnTo>
                  <a:pt x="860909" y="1754449"/>
                </a:lnTo>
                <a:lnTo>
                  <a:pt x="854556" y="1745874"/>
                </a:lnTo>
                <a:lnTo>
                  <a:pt x="847885" y="1737934"/>
                </a:lnTo>
                <a:lnTo>
                  <a:pt x="840896" y="1730629"/>
                </a:lnTo>
                <a:lnTo>
                  <a:pt x="833908" y="1723641"/>
                </a:lnTo>
                <a:lnTo>
                  <a:pt x="825966" y="1716972"/>
                </a:lnTo>
                <a:lnTo>
                  <a:pt x="818660" y="1710302"/>
                </a:lnTo>
                <a:lnTo>
                  <a:pt x="811036" y="1704585"/>
                </a:lnTo>
                <a:lnTo>
                  <a:pt x="802777" y="1698551"/>
                </a:lnTo>
                <a:lnTo>
                  <a:pt x="794835" y="1693151"/>
                </a:lnTo>
                <a:lnTo>
                  <a:pt x="786576" y="1688070"/>
                </a:lnTo>
                <a:lnTo>
                  <a:pt x="777999" y="1682670"/>
                </a:lnTo>
                <a:lnTo>
                  <a:pt x="769740" y="1678224"/>
                </a:lnTo>
                <a:lnTo>
                  <a:pt x="761163" y="1673777"/>
                </a:lnTo>
                <a:lnTo>
                  <a:pt x="752268" y="1669331"/>
                </a:lnTo>
                <a:lnTo>
                  <a:pt x="743691" y="1665837"/>
                </a:lnTo>
                <a:lnTo>
                  <a:pt x="735114" y="1662026"/>
                </a:lnTo>
                <a:lnTo>
                  <a:pt x="726537" y="1658850"/>
                </a:lnTo>
                <a:lnTo>
                  <a:pt x="708748" y="1652498"/>
                </a:lnTo>
                <a:lnTo>
                  <a:pt x="691594" y="1647416"/>
                </a:lnTo>
                <a:lnTo>
                  <a:pt x="674440" y="1642652"/>
                </a:lnTo>
                <a:lnTo>
                  <a:pt x="657921" y="1638841"/>
                </a:lnTo>
                <a:lnTo>
                  <a:pt x="641721" y="1635982"/>
                </a:lnTo>
                <a:lnTo>
                  <a:pt x="626473" y="1633441"/>
                </a:lnTo>
                <a:lnTo>
                  <a:pt x="611860" y="1631218"/>
                </a:lnTo>
                <a:lnTo>
                  <a:pt x="598200" y="1629630"/>
                </a:lnTo>
                <a:lnTo>
                  <a:pt x="585494" y="1628677"/>
                </a:lnTo>
                <a:lnTo>
                  <a:pt x="574058" y="1627725"/>
                </a:lnTo>
                <a:lnTo>
                  <a:pt x="555951" y="1627407"/>
                </a:lnTo>
                <a:lnTo>
                  <a:pt x="543880" y="1627089"/>
                </a:lnTo>
                <a:lnTo>
                  <a:pt x="539750" y="1627407"/>
                </a:lnTo>
                <a:lnTo>
                  <a:pt x="692229" y="965200"/>
                </a:lnTo>
                <a:close/>
                <a:moveTo>
                  <a:pt x="200965" y="577850"/>
                </a:moveTo>
                <a:lnTo>
                  <a:pt x="209868" y="577850"/>
                </a:lnTo>
                <a:lnTo>
                  <a:pt x="218454" y="577850"/>
                </a:lnTo>
                <a:lnTo>
                  <a:pt x="227357" y="578802"/>
                </a:lnTo>
                <a:lnTo>
                  <a:pt x="235943" y="579436"/>
                </a:lnTo>
                <a:lnTo>
                  <a:pt x="244210" y="580705"/>
                </a:lnTo>
                <a:lnTo>
                  <a:pt x="251842" y="581975"/>
                </a:lnTo>
                <a:lnTo>
                  <a:pt x="259473" y="583878"/>
                </a:lnTo>
                <a:lnTo>
                  <a:pt x="267423" y="586099"/>
                </a:lnTo>
                <a:lnTo>
                  <a:pt x="274418" y="588321"/>
                </a:lnTo>
                <a:lnTo>
                  <a:pt x="281414" y="590859"/>
                </a:lnTo>
                <a:lnTo>
                  <a:pt x="288410" y="593715"/>
                </a:lnTo>
                <a:lnTo>
                  <a:pt x="294769" y="597205"/>
                </a:lnTo>
                <a:lnTo>
                  <a:pt x="300811" y="600378"/>
                </a:lnTo>
                <a:lnTo>
                  <a:pt x="307170" y="604185"/>
                </a:lnTo>
                <a:lnTo>
                  <a:pt x="313212" y="608310"/>
                </a:lnTo>
                <a:lnTo>
                  <a:pt x="318618" y="612435"/>
                </a:lnTo>
                <a:lnTo>
                  <a:pt x="324341" y="616560"/>
                </a:lnTo>
                <a:lnTo>
                  <a:pt x="329747" y="621637"/>
                </a:lnTo>
                <a:lnTo>
                  <a:pt x="334517" y="626396"/>
                </a:lnTo>
                <a:lnTo>
                  <a:pt x="339605" y="631156"/>
                </a:lnTo>
                <a:lnTo>
                  <a:pt x="344056" y="636233"/>
                </a:lnTo>
                <a:lnTo>
                  <a:pt x="348826" y="641627"/>
                </a:lnTo>
                <a:lnTo>
                  <a:pt x="352960" y="647338"/>
                </a:lnTo>
                <a:lnTo>
                  <a:pt x="357412" y="653049"/>
                </a:lnTo>
                <a:lnTo>
                  <a:pt x="361227" y="659078"/>
                </a:lnTo>
                <a:lnTo>
                  <a:pt x="365361" y="665107"/>
                </a:lnTo>
                <a:lnTo>
                  <a:pt x="368859" y="671135"/>
                </a:lnTo>
                <a:lnTo>
                  <a:pt x="375537" y="684144"/>
                </a:lnTo>
                <a:lnTo>
                  <a:pt x="381896" y="697471"/>
                </a:lnTo>
                <a:lnTo>
                  <a:pt x="387302" y="711115"/>
                </a:lnTo>
                <a:lnTo>
                  <a:pt x="392072" y="725393"/>
                </a:lnTo>
                <a:lnTo>
                  <a:pt x="396523" y="739672"/>
                </a:lnTo>
                <a:lnTo>
                  <a:pt x="400657" y="754267"/>
                </a:lnTo>
                <a:lnTo>
                  <a:pt x="403837" y="769180"/>
                </a:lnTo>
                <a:lnTo>
                  <a:pt x="407017" y="784093"/>
                </a:lnTo>
                <a:lnTo>
                  <a:pt x="409561" y="799006"/>
                </a:lnTo>
                <a:lnTo>
                  <a:pt x="411787" y="813919"/>
                </a:lnTo>
                <a:lnTo>
                  <a:pt x="413694" y="828515"/>
                </a:lnTo>
                <a:lnTo>
                  <a:pt x="414966" y="843428"/>
                </a:lnTo>
                <a:lnTo>
                  <a:pt x="416556" y="858024"/>
                </a:lnTo>
                <a:lnTo>
                  <a:pt x="417192" y="871985"/>
                </a:lnTo>
                <a:lnTo>
                  <a:pt x="418146" y="885946"/>
                </a:lnTo>
                <a:lnTo>
                  <a:pt x="418782" y="912281"/>
                </a:lnTo>
                <a:lnTo>
                  <a:pt x="419100" y="936713"/>
                </a:lnTo>
                <a:lnTo>
                  <a:pt x="419100" y="942425"/>
                </a:lnTo>
                <a:lnTo>
                  <a:pt x="418782" y="948136"/>
                </a:lnTo>
                <a:lnTo>
                  <a:pt x="418146" y="953530"/>
                </a:lnTo>
                <a:lnTo>
                  <a:pt x="417192" y="958607"/>
                </a:lnTo>
                <a:lnTo>
                  <a:pt x="416238" y="963684"/>
                </a:lnTo>
                <a:lnTo>
                  <a:pt x="414966" y="969078"/>
                </a:lnTo>
                <a:lnTo>
                  <a:pt x="413694" y="974154"/>
                </a:lnTo>
                <a:lnTo>
                  <a:pt x="411787" y="978914"/>
                </a:lnTo>
                <a:lnTo>
                  <a:pt x="409879" y="983356"/>
                </a:lnTo>
                <a:lnTo>
                  <a:pt x="407653" y="988116"/>
                </a:lnTo>
                <a:lnTo>
                  <a:pt x="403201" y="997000"/>
                </a:lnTo>
                <a:lnTo>
                  <a:pt x="397795" y="1005250"/>
                </a:lnTo>
                <a:lnTo>
                  <a:pt x="391754" y="1012865"/>
                </a:lnTo>
                <a:lnTo>
                  <a:pt x="385076" y="1020163"/>
                </a:lnTo>
                <a:lnTo>
                  <a:pt x="377762" y="1026826"/>
                </a:lnTo>
                <a:lnTo>
                  <a:pt x="370449" y="1033489"/>
                </a:lnTo>
                <a:lnTo>
                  <a:pt x="362181" y="1039518"/>
                </a:lnTo>
                <a:lnTo>
                  <a:pt x="353278" y="1044594"/>
                </a:lnTo>
                <a:lnTo>
                  <a:pt x="344374" y="1049671"/>
                </a:lnTo>
                <a:lnTo>
                  <a:pt x="335153" y="1054113"/>
                </a:lnTo>
                <a:lnTo>
                  <a:pt x="325613" y="1058238"/>
                </a:lnTo>
                <a:lnTo>
                  <a:pt x="316074" y="1061729"/>
                </a:lnTo>
                <a:lnTo>
                  <a:pt x="306217" y="1064902"/>
                </a:lnTo>
                <a:lnTo>
                  <a:pt x="296041" y="1067757"/>
                </a:lnTo>
                <a:lnTo>
                  <a:pt x="285866" y="1069978"/>
                </a:lnTo>
                <a:lnTo>
                  <a:pt x="275690" y="1071882"/>
                </a:lnTo>
                <a:lnTo>
                  <a:pt x="265515" y="1072834"/>
                </a:lnTo>
                <a:lnTo>
                  <a:pt x="255657" y="1074103"/>
                </a:lnTo>
                <a:lnTo>
                  <a:pt x="245482" y="1074738"/>
                </a:lnTo>
                <a:lnTo>
                  <a:pt x="235943" y="1074738"/>
                </a:lnTo>
                <a:lnTo>
                  <a:pt x="226085" y="1074420"/>
                </a:lnTo>
                <a:lnTo>
                  <a:pt x="216864" y="1073786"/>
                </a:lnTo>
                <a:lnTo>
                  <a:pt x="207960" y="1072834"/>
                </a:lnTo>
                <a:lnTo>
                  <a:pt x="199057" y="1070930"/>
                </a:lnTo>
                <a:lnTo>
                  <a:pt x="190471" y="1069344"/>
                </a:lnTo>
                <a:lnTo>
                  <a:pt x="182840" y="1067123"/>
                </a:lnTo>
                <a:lnTo>
                  <a:pt x="175526" y="1064584"/>
                </a:lnTo>
                <a:lnTo>
                  <a:pt x="167894" y="1061411"/>
                </a:lnTo>
                <a:lnTo>
                  <a:pt x="160899" y="1057921"/>
                </a:lnTo>
                <a:lnTo>
                  <a:pt x="153585" y="1054113"/>
                </a:lnTo>
                <a:lnTo>
                  <a:pt x="145954" y="1049989"/>
                </a:lnTo>
                <a:lnTo>
                  <a:pt x="138322" y="1045229"/>
                </a:lnTo>
                <a:lnTo>
                  <a:pt x="131009" y="1040470"/>
                </a:lnTo>
                <a:lnTo>
                  <a:pt x="123377" y="1035393"/>
                </a:lnTo>
                <a:lnTo>
                  <a:pt x="116063" y="1029364"/>
                </a:lnTo>
                <a:lnTo>
                  <a:pt x="108432" y="1023653"/>
                </a:lnTo>
                <a:lnTo>
                  <a:pt x="100800" y="1017307"/>
                </a:lnTo>
                <a:lnTo>
                  <a:pt x="93805" y="1010644"/>
                </a:lnTo>
                <a:lnTo>
                  <a:pt x="86491" y="1003663"/>
                </a:lnTo>
                <a:lnTo>
                  <a:pt x="79495" y="996365"/>
                </a:lnTo>
                <a:lnTo>
                  <a:pt x="72500" y="988750"/>
                </a:lnTo>
                <a:lnTo>
                  <a:pt x="65822" y="980818"/>
                </a:lnTo>
                <a:lnTo>
                  <a:pt x="59145" y="972568"/>
                </a:lnTo>
                <a:lnTo>
                  <a:pt x="52785" y="964318"/>
                </a:lnTo>
                <a:lnTo>
                  <a:pt x="46743" y="955751"/>
                </a:lnTo>
                <a:lnTo>
                  <a:pt x="41020" y="946550"/>
                </a:lnTo>
                <a:lnTo>
                  <a:pt x="35296" y="937348"/>
                </a:lnTo>
                <a:lnTo>
                  <a:pt x="30208" y="927829"/>
                </a:lnTo>
                <a:lnTo>
                  <a:pt x="25439" y="917993"/>
                </a:lnTo>
                <a:lnTo>
                  <a:pt x="20987" y="908157"/>
                </a:lnTo>
                <a:lnTo>
                  <a:pt x="16853" y="898003"/>
                </a:lnTo>
                <a:lnTo>
                  <a:pt x="13355" y="887532"/>
                </a:lnTo>
                <a:lnTo>
                  <a:pt x="9858" y="876744"/>
                </a:lnTo>
                <a:lnTo>
                  <a:pt x="6996" y="866273"/>
                </a:lnTo>
                <a:lnTo>
                  <a:pt x="4452" y="855168"/>
                </a:lnTo>
                <a:lnTo>
                  <a:pt x="2544" y="843745"/>
                </a:lnTo>
                <a:lnTo>
                  <a:pt x="1590" y="832322"/>
                </a:lnTo>
                <a:lnTo>
                  <a:pt x="318" y="820900"/>
                </a:lnTo>
                <a:lnTo>
                  <a:pt x="0" y="809160"/>
                </a:lnTo>
                <a:lnTo>
                  <a:pt x="318" y="799006"/>
                </a:lnTo>
                <a:lnTo>
                  <a:pt x="954" y="786632"/>
                </a:lnTo>
                <a:lnTo>
                  <a:pt x="2862" y="771401"/>
                </a:lnTo>
                <a:lnTo>
                  <a:pt x="4134" y="763469"/>
                </a:lnTo>
                <a:lnTo>
                  <a:pt x="5406" y="754585"/>
                </a:lnTo>
                <a:lnTo>
                  <a:pt x="7314" y="745700"/>
                </a:lnTo>
                <a:lnTo>
                  <a:pt x="9540" y="736181"/>
                </a:lnTo>
                <a:lnTo>
                  <a:pt x="12083" y="726662"/>
                </a:lnTo>
                <a:lnTo>
                  <a:pt x="15263" y="716826"/>
                </a:lnTo>
                <a:lnTo>
                  <a:pt x="18761" y="706990"/>
                </a:lnTo>
                <a:lnTo>
                  <a:pt x="22577" y="697154"/>
                </a:lnTo>
                <a:lnTo>
                  <a:pt x="27029" y="687000"/>
                </a:lnTo>
                <a:lnTo>
                  <a:pt x="32116" y="677164"/>
                </a:lnTo>
                <a:lnTo>
                  <a:pt x="37522" y="667645"/>
                </a:lnTo>
                <a:lnTo>
                  <a:pt x="43882" y="658126"/>
                </a:lnTo>
                <a:lnTo>
                  <a:pt x="50559" y="648607"/>
                </a:lnTo>
                <a:lnTo>
                  <a:pt x="57873" y="639405"/>
                </a:lnTo>
                <a:lnTo>
                  <a:pt x="66140" y="631156"/>
                </a:lnTo>
                <a:lnTo>
                  <a:pt x="75044" y="622906"/>
                </a:lnTo>
                <a:lnTo>
                  <a:pt x="79813" y="618781"/>
                </a:lnTo>
                <a:lnTo>
                  <a:pt x="84583" y="615291"/>
                </a:lnTo>
                <a:lnTo>
                  <a:pt x="89671" y="611483"/>
                </a:lnTo>
                <a:lnTo>
                  <a:pt x="94759" y="607993"/>
                </a:lnTo>
                <a:lnTo>
                  <a:pt x="100482" y="604503"/>
                </a:lnTo>
                <a:lnTo>
                  <a:pt x="105888" y="601647"/>
                </a:lnTo>
                <a:lnTo>
                  <a:pt x="111930" y="598157"/>
                </a:lnTo>
                <a:lnTo>
                  <a:pt x="118289" y="595618"/>
                </a:lnTo>
                <a:lnTo>
                  <a:pt x="124331" y="593080"/>
                </a:lnTo>
                <a:lnTo>
                  <a:pt x="131009" y="590542"/>
                </a:lnTo>
                <a:lnTo>
                  <a:pt x="137686" y="588321"/>
                </a:lnTo>
                <a:lnTo>
                  <a:pt x="144682" y="586099"/>
                </a:lnTo>
                <a:lnTo>
                  <a:pt x="151995" y="584196"/>
                </a:lnTo>
                <a:lnTo>
                  <a:pt x="159627" y="582927"/>
                </a:lnTo>
                <a:lnTo>
                  <a:pt x="167258" y="581340"/>
                </a:lnTo>
                <a:lnTo>
                  <a:pt x="175526" y="580071"/>
                </a:lnTo>
                <a:lnTo>
                  <a:pt x="183476" y="579119"/>
                </a:lnTo>
                <a:lnTo>
                  <a:pt x="192061" y="578484"/>
                </a:lnTo>
                <a:lnTo>
                  <a:pt x="200965" y="577850"/>
                </a:lnTo>
                <a:close/>
                <a:moveTo>
                  <a:pt x="2083256" y="576263"/>
                </a:moveTo>
                <a:lnTo>
                  <a:pt x="2092166" y="576263"/>
                </a:lnTo>
                <a:lnTo>
                  <a:pt x="2101076" y="576263"/>
                </a:lnTo>
                <a:lnTo>
                  <a:pt x="2109987" y="576580"/>
                </a:lnTo>
                <a:lnTo>
                  <a:pt x="2118579" y="577215"/>
                </a:lnTo>
                <a:lnTo>
                  <a:pt x="2126534" y="578168"/>
                </a:lnTo>
                <a:lnTo>
                  <a:pt x="2134490" y="579438"/>
                </a:lnTo>
                <a:lnTo>
                  <a:pt x="2142127" y="580708"/>
                </a:lnTo>
                <a:lnTo>
                  <a:pt x="2149764" y="582613"/>
                </a:lnTo>
                <a:lnTo>
                  <a:pt x="2156765" y="584200"/>
                </a:lnTo>
                <a:lnTo>
                  <a:pt x="2164084" y="586105"/>
                </a:lnTo>
                <a:lnTo>
                  <a:pt x="2171085" y="588645"/>
                </a:lnTo>
                <a:lnTo>
                  <a:pt x="2177132" y="590868"/>
                </a:lnTo>
                <a:lnTo>
                  <a:pt x="2183814" y="594043"/>
                </a:lnTo>
                <a:lnTo>
                  <a:pt x="2189861" y="596583"/>
                </a:lnTo>
                <a:lnTo>
                  <a:pt x="2195589" y="599440"/>
                </a:lnTo>
                <a:lnTo>
                  <a:pt x="2201635" y="602615"/>
                </a:lnTo>
                <a:lnTo>
                  <a:pt x="2206726" y="606108"/>
                </a:lnTo>
                <a:lnTo>
                  <a:pt x="2212454" y="609918"/>
                </a:lnTo>
                <a:lnTo>
                  <a:pt x="2217546" y="613410"/>
                </a:lnTo>
                <a:lnTo>
                  <a:pt x="2222319" y="617220"/>
                </a:lnTo>
                <a:lnTo>
                  <a:pt x="2227093" y="620713"/>
                </a:lnTo>
                <a:lnTo>
                  <a:pt x="2236003" y="629285"/>
                </a:lnTo>
                <a:lnTo>
                  <a:pt x="2244277" y="637858"/>
                </a:lnTo>
                <a:lnTo>
                  <a:pt x="2251596" y="647065"/>
                </a:lnTo>
                <a:lnTo>
                  <a:pt x="2258279" y="656273"/>
                </a:lnTo>
                <a:lnTo>
                  <a:pt x="2264325" y="665798"/>
                </a:lnTo>
                <a:lnTo>
                  <a:pt x="2270053" y="675323"/>
                </a:lnTo>
                <a:lnTo>
                  <a:pt x="2274826" y="685483"/>
                </a:lnTo>
                <a:lnTo>
                  <a:pt x="2279281" y="695325"/>
                </a:lnTo>
                <a:lnTo>
                  <a:pt x="2283418" y="705168"/>
                </a:lnTo>
                <a:lnTo>
                  <a:pt x="2286600" y="715328"/>
                </a:lnTo>
                <a:lnTo>
                  <a:pt x="2290101" y="724853"/>
                </a:lnTo>
                <a:lnTo>
                  <a:pt x="2292647" y="734378"/>
                </a:lnTo>
                <a:lnTo>
                  <a:pt x="2294874" y="743903"/>
                </a:lnTo>
                <a:lnTo>
                  <a:pt x="2296465" y="752793"/>
                </a:lnTo>
                <a:lnTo>
                  <a:pt x="2298056" y="761683"/>
                </a:lnTo>
                <a:lnTo>
                  <a:pt x="2299329" y="769938"/>
                </a:lnTo>
                <a:lnTo>
                  <a:pt x="2300602" y="784860"/>
                </a:lnTo>
                <a:lnTo>
                  <a:pt x="2301875" y="797560"/>
                </a:lnTo>
                <a:lnTo>
                  <a:pt x="2301875" y="807085"/>
                </a:lnTo>
                <a:lnTo>
                  <a:pt x="2301557" y="818833"/>
                </a:lnTo>
                <a:lnTo>
                  <a:pt x="2300602" y="830581"/>
                </a:lnTo>
                <a:lnTo>
                  <a:pt x="2299329" y="842011"/>
                </a:lnTo>
                <a:lnTo>
                  <a:pt x="2297420" y="853123"/>
                </a:lnTo>
                <a:lnTo>
                  <a:pt x="2295192" y="864236"/>
                </a:lnTo>
                <a:lnTo>
                  <a:pt x="2292328" y="875348"/>
                </a:lnTo>
                <a:lnTo>
                  <a:pt x="2288828" y="885508"/>
                </a:lnTo>
                <a:lnTo>
                  <a:pt x="2285009" y="896303"/>
                </a:lnTo>
                <a:lnTo>
                  <a:pt x="2281191" y="906146"/>
                </a:lnTo>
                <a:lnTo>
                  <a:pt x="2276736" y="916306"/>
                </a:lnTo>
                <a:lnTo>
                  <a:pt x="2271962" y="926148"/>
                </a:lnTo>
                <a:lnTo>
                  <a:pt x="2266234" y="935673"/>
                </a:lnTo>
                <a:lnTo>
                  <a:pt x="2261143" y="944881"/>
                </a:lnTo>
                <a:lnTo>
                  <a:pt x="2255096" y="953771"/>
                </a:lnTo>
                <a:lnTo>
                  <a:pt x="2249050" y="962661"/>
                </a:lnTo>
                <a:lnTo>
                  <a:pt x="2242686" y="971233"/>
                </a:lnTo>
                <a:lnTo>
                  <a:pt x="2236321" y="979171"/>
                </a:lnTo>
                <a:lnTo>
                  <a:pt x="2229320" y="987108"/>
                </a:lnTo>
                <a:lnTo>
                  <a:pt x="2222638" y="994728"/>
                </a:lnTo>
                <a:lnTo>
                  <a:pt x="2215637" y="1002031"/>
                </a:lnTo>
                <a:lnTo>
                  <a:pt x="2208318" y="1008698"/>
                </a:lnTo>
                <a:lnTo>
                  <a:pt x="2200998" y="1015366"/>
                </a:lnTo>
                <a:lnTo>
                  <a:pt x="2193361" y="1022033"/>
                </a:lnTo>
                <a:lnTo>
                  <a:pt x="2186042" y="1028066"/>
                </a:lnTo>
                <a:lnTo>
                  <a:pt x="2178723" y="1033463"/>
                </a:lnTo>
                <a:lnTo>
                  <a:pt x="2171085" y="1038861"/>
                </a:lnTo>
                <a:lnTo>
                  <a:pt x="2163448" y="1043941"/>
                </a:lnTo>
                <a:lnTo>
                  <a:pt x="2155811" y="1048068"/>
                </a:lnTo>
                <a:lnTo>
                  <a:pt x="2148492" y="1052513"/>
                </a:lnTo>
                <a:lnTo>
                  <a:pt x="2141172" y="1056323"/>
                </a:lnTo>
                <a:lnTo>
                  <a:pt x="2133535" y="1060133"/>
                </a:lnTo>
                <a:lnTo>
                  <a:pt x="2126534" y="1062991"/>
                </a:lnTo>
                <a:lnTo>
                  <a:pt x="2119215" y="1065531"/>
                </a:lnTo>
                <a:lnTo>
                  <a:pt x="2110941" y="1067753"/>
                </a:lnTo>
                <a:lnTo>
                  <a:pt x="2102986" y="1069658"/>
                </a:lnTo>
                <a:lnTo>
                  <a:pt x="2094075" y="1070928"/>
                </a:lnTo>
                <a:lnTo>
                  <a:pt x="2085165" y="1072198"/>
                </a:lnTo>
                <a:lnTo>
                  <a:pt x="2075618" y="1072833"/>
                </a:lnTo>
                <a:lnTo>
                  <a:pt x="2066072" y="1073151"/>
                </a:lnTo>
                <a:lnTo>
                  <a:pt x="2056525" y="1072833"/>
                </a:lnTo>
                <a:lnTo>
                  <a:pt x="2046342" y="1072516"/>
                </a:lnTo>
                <a:lnTo>
                  <a:pt x="2036159" y="1071563"/>
                </a:lnTo>
                <a:lnTo>
                  <a:pt x="2025976" y="1070293"/>
                </a:lnTo>
                <a:lnTo>
                  <a:pt x="2015792" y="1068388"/>
                </a:lnTo>
                <a:lnTo>
                  <a:pt x="2005928" y="1065848"/>
                </a:lnTo>
                <a:lnTo>
                  <a:pt x="1995744" y="1063308"/>
                </a:lnTo>
                <a:lnTo>
                  <a:pt x="1985879" y="1060451"/>
                </a:lnTo>
                <a:lnTo>
                  <a:pt x="1975696" y="1056641"/>
                </a:lnTo>
                <a:lnTo>
                  <a:pt x="1966468" y="1052513"/>
                </a:lnTo>
                <a:lnTo>
                  <a:pt x="1957239" y="1048068"/>
                </a:lnTo>
                <a:lnTo>
                  <a:pt x="1948011" y="1042988"/>
                </a:lnTo>
                <a:lnTo>
                  <a:pt x="1939737" y="1037591"/>
                </a:lnTo>
                <a:lnTo>
                  <a:pt x="1931463" y="1031876"/>
                </a:lnTo>
                <a:lnTo>
                  <a:pt x="1923826" y="1025208"/>
                </a:lnTo>
                <a:lnTo>
                  <a:pt x="1916825" y="1018858"/>
                </a:lnTo>
                <a:lnTo>
                  <a:pt x="1910142" y="1011238"/>
                </a:lnTo>
                <a:lnTo>
                  <a:pt x="1904096" y="1003618"/>
                </a:lnTo>
                <a:lnTo>
                  <a:pt x="1898686" y="995046"/>
                </a:lnTo>
                <a:lnTo>
                  <a:pt x="1893913" y="986791"/>
                </a:lnTo>
                <a:lnTo>
                  <a:pt x="1892004" y="981711"/>
                </a:lnTo>
                <a:lnTo>
                  <a:pt x="1890094" y="976948"/>
                </a:lnTo>
                <a:lnTo>
                  <a:pt x="1888185" y="972186"/>
                </a:lnTo>
                <a:lnTo>
                  <a:pt x="1886912" y="967423"/>
                </a:lnTo>
                <a:lnTo>
                  <a:pt x="1885639" y="962343"/>
                </a:lnTo>
                <a:lnTo>
                  <a:pt x="1884684" y="957263"/>
                </a:lnTo>
                <a:lnTo>
                  <a:pt x="1883730" y="951866"/>
                </a:lnTo>
                <a:lnTo>
                  <a:pt x="1883093" y="946468"/>
                </a:lnTo>
                <a:lnTo>
                  <a:pt x="1882775" y="940753"/>
                </a:lnTo>
                <a:lnTo>
                  <a:pt x="1882775" y="935038"/>
                </a:lnTo>
                <a:lnTo>
                  <a:pt x="1882775" y="910591"/>
                </a:lnTo>
                <a:lnTo>
                  <a:pt x="1883730" y="884556"/>
                </a:lnTo>
                <a:lnTo>
                  <a:pt x="1884048" y="870586"/>
                </a:lnTo>
                <a:lnTo>
                  <a:pt x="1885321" y="855981"/>
                </a:lnTo>
                <a:lnTo>
                  <a:pt x="1886276" y="841693"/>
                </a:lnTo>
                <a:lnTo>
                  <a:pt x="1887867" y="827088"/>
                </a:lnTo>
                <a:lnTo>
                  <a:pt x="1889776" y="812165"/>
                </a:lnTo>
                <a:lnTo>
                  <a:pt x="1892004" y="797243"/>
                </a:lnTo>
                <a:lnTo>
                  <a:pt x="1894549" y="782320"/>
                </a:lnTo>
                <a:lnTo>
                  <a:pt x="1897413" y="767080"/>
                </a:lnTo>
                <a:lnTo>
                  <a:pt x="1901232" y="752475"/>
                </a:lnTo>
                <a:lnTo>
                  <a:pt x="1905369" y="738188"/>
                </a:lnTo>
                <a:lnTo>
                  <a:pt x="1909824" y="723583"/>
                </a:lnTo>
                <a:lnTo>
                  <a:pt x="1914597" y="709295"/>
                </a:lnTo>
                <a:lnTo>
                  <a:pt x="1920007" y="695643"/>
                </a:lnTo>
                <a:lnTo>
                  <a:pt x="1926372" y="682308"/>
                </a:lnTo>
                <a:lnTo>
                  <a:pt x="1933054" y="669608"/>
                </a:lnTo>
                <a:lnTo>
                  <a:pt x="1936555" y="663258"/>
                </a:lnTo>
                <a:lnTo>
                  <a:pt x="1940374" y="657225"/>
                </a:lnTo>
                <a:lnTo>
                  <a:pt x="1944510" y="651510"/>
                </a:lnTo>
                <a:lnTo>
                  <a:pt x="1948647" y="645478"/>
                </a:lnTo>
                <a:lnTo>
                  <a:pt x="1952784" y="640080"/>
                </a:lnTo>
                <a:lnTo>
                  <a:pt x="1957239" y="634365"/>
                </a:lnTo>
                <a:lnTo>
                  <a:pt x="1962013" y="629285"/>
                </a:lnTo>
                <a:lnTo>
                  <a:pt x="1967104" y="624205"/>
                </a:lnTo>
                <a:lnTo>
                  <a:pt x="1972196" y="619443"/>
                </a:lnTo>
                <a:lnTo>
                  <a:pt x="1977287" y="614998"/>
                </a:lnTo>
                <a:lnTo>
                  <a:pt x="1983015" y="610553"/>
                </a:lnTo>
                <a:lnTo>
                  <a:pt x="1988743" y="606425"/>
                </a:lnTo>
                <a:lnTo>
                  <a:pt x="1994790" y="602298"/>
                </a:lnTo>
                <a:lnTo>
                  <a:pt x="2000518" y="598805"/>
                </a:lnTo>
                <a:lnTo>
                  <a:pt x="2006882" y="595313"/>
                </a:lnTo>
                <a:lnTo>
                  <a:pt x="2013565" y="592138"/>
                </a:lnTo>
                <a:lnTo>
                  <a:pt x="2020248" y="588963"/>
                </a:lnTo>
                <a:lnTo>
                  <a:pt x="2027248" y="586423"/>
                </a:lnTo>
                <a:lnTo>
                  <a:pt x="2034568" y="583883"/>
                </a:lnTo>
                <a:lnTo>
                  <a:pt x="2041887" y="581978"/>
                </a:lnTo>
                <a:lnTo>
                  <a:pt x="2049842" y="580390"/>
                </a:lnTo>
                <a:lnTo>
                  <a:pt x="2057798" y="578803"/>
                </a:lnTo>
                <a:lnTo>
                  <a:pt x="2066072" y="577533"/>
                </a:lnTo>
                <a:lnTo>
                  <a:pt x="2074664" y="576898"/>
                </a:lnTo>
                <a:lnTo>
                  <a:pt x="2083256" y="576263"/>
                </a:lnTo>
                <a:close/>
                <a:moveTo>
                  <a:pt x="1003300" y="490538"/>
                </a:moveTo>
                <a:lnTo>
                  <a:pt x="1013460" y="511810"/>
                </a:lnTo>
                <a:lnTo>
                  <a:pt x="1025842" y="536575"/>
                </a:lnTo>
                <a:lnTo>
                  <a:pt x="1039812" y="564198"/>
                </a:lnTo>
                <a:lnTo>
                  <a:pt x="1054417" y="592455"/>
                </a:lnTo>
                <a:lnTo>
                  <a:pt x="1069657" y="620395"/>
                </a:lnTo>
                <a:lnTo>
                  <a:pt x="1077277" y="633413"/>
                </a:lnTo>
                <a:lnTo>
                  <a:pt x="1084580" y="646113"/>
                </a:lnTo>
                <a:lnTo>
                  <a:pt x="1091565" y="657543"/>
                </a:lnTo>
                <a:lnTo>
                  <a:pt x="1098550" y="668338"/>
                </a:lnTo>
                <a:lnTo>
                  <a:pt x="1105217" y="677545"/>
                </a:lnTo>
                <a:lnTo>
                  <a:pt x="1111250" y="685483"/>
                </a:lnTo>
                <a:lnTo>
                  <a:pt x="1111250" y="648970"/>
                </a:lnTo>
                <a:lnTo>
                  <a:pt x="1111567" y="644525"/>
                </a:lnTo>
                <a:lnTo>
                  <a:pt x="1111885" y="640080"/>
                </a:lnTo>
                <a:lnTo>
                  <a:pt x="1113155" y="635635"/>
                </a:lnTo>
                <a:lnTo>
                  <a:pt x="1114107" y="631190"/>
                </a:lnTo>
                <a:lnTo>
                  <a:pt x="1116647" y="621983"/>
                </a:lnTo>
                <a:lnTo>
                  <a:pt x="1120140" y="613093"/>
                </a:lnTo>
                <a:lnTo>
                  <a:pt x="1123315" y="604838"/>
                </a:lnTo>
                <a:lnTo>
                  <a:pt x="1126490" y="596900"/>
                </a:lnTo>
                <a:lnTo>
                  <a:pt x="1128077" y="589598"/>
                </a:lnTo>
                <a:lnTo>
                  <a:pt x="1129030" y="586423"/>
                </a:lnTo>
                <a:lnTo>
                  <a:pt x="1129030" y="583248"/>
                </a:lnTo>
                <a:lnTo>
                  <a:pt x="1128712" y="580708"/>
                </a:lnTo>
                <a:lnTo>
                  <a:pt x="1128077" y="578168"/>
                </a:lnTo>
                <a:lnTo>
                  <a:pt x="1127125" y="575945"/>
                </a:lnTo>
                <a:lnTo>
                  <a:pt x="1125855" y="573723"/>
                </a:lnTo>
                <a:lnTo>
                  <a:pt x="1122997" y="569595"/>
                </a:lnTo>
                <a:lnTo>
                  <a:pt x="1119187" y="566103"/>
                </a:lnTo>
                <a:lnTo>
                  <a:pt x="1116012" y="561975"/>
                </a:lnTo>
                <a:lnTo>
                  <a:pt x="1114425" y="559753"/>
                </a:lnTo>
                <a:lnTo>
                  <a:pt x="1113155" y="557530"/>
                </a:lnTo>
                <a:lnTo>
                  <a:pt x="1111885" y="554990"/>
                </a:lnTo>
                <a:lnTo>
                  <a:pt x="1110932" y="552450"/>
                </a:lnTo>
                <a:lnTo>
                  <a:pt x="1109980" y="548958"/>
                </a:lnTo>
                <a:lnTo>
                  <a:pt x="1109980" y="545783"/>
                </a:lnTo>
                <a:lnTo>
                  <a:pt x="1109980" y="542290"/>
                </a:lnTo>
                <a:lnTo>
                  <a:pt x="1110615" y="539433"/>
                </a:lnTo>
                <a:lnTo>
                  <a:pt x="1111250" y="536893"/>
                </a:lnTo>
                <a:lnTo>
                  <a:pt x="1112202" y="534988"/>
                </a:lnTo>
                <a:lnTo>
                  <a:pt x="1113472" y="533083"/>
                </a:lnTo>
                <a:lnTo>
                  <a:pt x="1115060" y="531495"/>
                </a:lnTo>
                <a:lnTo>
                  <a:pt x="1116647" y="530225"/>
                </a:lnTo>
                <a:lnTo>
                  <a:pt x="1118870" y="529273"/>
                </a:lnTo>
                <a:lnTo>
                  <a:pt x="1122045" y="528320"/>
                </a:lnTo>
                <a:lnTo>
                  <a:pt x="1124902" y="528003"/>
                </a:lnTo>
                <a:lnTo>
                  <a:pt x="1131887" y="527368"/>
                </a:lnTo>
                <a:lnTo>
                  <a:pt x="1140777" y="527050"/>
                </a:lnTo>
                <a:lnTo>
                  <a:pt x="1150937" y="527050"/>
                </a:lnTo>
                <a:lnTo>
                  <a:pt x="1164590" y="527050"/>
                </a:lnTo>
                <a:lnTo>
                  <a:pt x="1175385" y="527050"/>
                </a:lnTo>
                <a:lnTo>
                  <a:pt x="1184275" y="527368"/>
                </a:lnTo>
                <a:lnTo>
                  <a:pt x="1191260" y="528003"/>
                </a:lnTo>
                <a:lnTo>
                  <a:pt x="1194117" y="528320"/>
                </a:lnTo>
                <a:lnTo>
                  <a:pt x="1196657" y="529273"/>
                </a:lnTo>
                <a:lnTo>
                  <a:pt x="1198880" y="530225"/>
                </a:lnTo>
                <a:lnTo>
                  <a:pt x="1200785" y="531495"/>
                </a:lnTo>
                <a:lnTo>
                  <a:pt x="1202372" y="533083"/>
                </a:lnTo>
                <a:lnTo>
                  <a:pt x="1203642" y="534988"/>
                </a:lnTo>
                <a:lnTo>
                  <a:pt x="1204595" y="536893"/>
                </a:lnTo>
                <a:lnTo>
                  <a:pt x="1205230" y="539433"/>
                </a:lnTo>
                <a:lnTo>
                  <a:pt x="1205547" y="542290"/>
                </a:lnTo>
                <a:lnTo>
                  <a:pt x="1205547" y="545783"/>
                </a:lnTo>
                <a:lnTo>
                  <a:pt x="1205547" y="548958"/>
                </a:lnTo>
                <a:lnTo>
                  <a:pt x="1204912" y="552450"/>
                </a:lnTo>
                <a:lnTo>
                  <a:pt x="1204277" y="554990"/>
                </a:lnTo>
                <a:lnTo>
                  <a:pt x="1202690" y="557530"/>
                </a:lnTo>
                <a:lnTo>
                  <a:pt x="1201420" y="559753"/>
                </a:lnTo>
                <a:lnTo>
                  <a:pt x="1199832" y="561975"/>
                </a:lnTo>
                <a:lnTo>
                  <a:pt x="1196340" y="566103"/>
                </a:lnTo>
                <a:lnTo>
                  <a:pt x="1193165" y="569595"/>
                </a:lnTo>
                <a:lnTo>
                  <a:pt x="1189672" y="573723"/>
                </a:lnTo>
                <a:lnTo>
                  <a:pt x="1188720" y="575945"/>
                </a:lnTo>
                <a:lnTo>
                  <a:pt x="1187767" y="578168"/>
                </a:lnTo>
                <a:lnTo>
                  <a:pt x="1187132" y="580708"/>
                </a:lnTo>
                <a:lnTo>
                  <a:pt x="1187132" y="583248"/>
                </a:lnTo>
                <a:lnTo>
                  <a:pt x="1187132" y="586423"/>
                </a:lnTo>
                <a:lnTo>
                  <a:pt x="1187767" y="589598"/>
                </a:lnTo>
                <a:lnTo>
                  <a:pt x="1189672" y="596900"/>
                </a:lnTo>
                <a:lnTo>
                  <a:pt x="1192212" y="604838"/>
                </a:lnTo>
                <a:lnTo>
                  <a:pt x="1195705" y="613093"/>
                </a:lnTo>
                <a:lnTo>
                  <a:pt x="1198880" y="621983"/>
                </a:lnTo>
                <a:lnTo>
                  <a:pt x="1201420" y="631190"/>
                </a:lnTo>
                <a:lnTo>
                  <a:pt x="1203007" y="635635"/>
                </a:lnTo>
                <a:lnTo>
                  <a:pt x="1203642" y="640080"/>
                </a:lnTo>
                <a:lnTo>
                  <a:pt x="1204277" y="644525"/>
                </a:lnTo>
                <a:lnTo>
                  <a:pt x="1204595" y="648970"/>
                </a:lnTo>
                <a:lnTo>
                  <a:pt x="1204595" y="685483"/>
                </a:lnTo>
                <a:lnTo>
                  <a:pt x="1210310" y="677863"/>
                </a:lnTo>
                <a:lnTo>
                  <a:pt x="1216977" y="668655"/>
                </a:lnTo>
                <a:lnTo>
                  <a:pt x="1223645" y="658178"/>
                </a:lnTo>
                <a:lnTo>
                  <a:pt x="1230630" y="646748"/>
                </a:lnTo>
                <a:lnTo>
                  <a:pt x="1237932" y="634683"/>
                </a:lnTo>
                <a:lnTo>
                  <a:pt x="1245552" y="621665"/>
                </a:lnTo>
                <a:lnTo>
                  <a:pt x="1260157" y="594360"/>
                </a:lnTo>
                <a:lnTo>
                  <a:pt x="1275080" y="566738"/>
                </a:lnTo>
                <a:lnTo>
                  <a:pt x="1288732" y="539750"/>
                </a:lnTo>
                <a:lnTo>
                  <a:pt x="1300797" y="514668"/>
                </a:lnTo>
                <a:lnTo>
                  <a:pt x="1311592" y="493395"/>
                </a:lnTo>
                <a:lnTo>
                  <a:pt x="1324927" y="497523"/>
                </a:lnTo>
                <a:lnTo>
                  <a:pt x="1338262" y="501015"/>
                </a:lnTo>
                <a:lnTo>
                  <a:pt x="1350645" y="505460"/>
                </a:lnTo>
                <a:lnTo>
                  <a:pt x="1362710" y="509905"/>
                </a:lnTo>
                <a:lnTo>
                  <a:pt x="1373822" y="514350"/>
                </a:lnTo>
                <a:lnTo>
                  <a:pt x="1384300" y="519113"/>
                </a:lnTo>
                <a:lnTo>
                  <a:pt x="1394460" y="523875"/>
                </a:lnTo>
                <a:lnTo>
                  <a:pt x="1403985" y="528955"/>
                </a:lnTo>
                <a:lnTo>
                  <a:pt x="1413192" y="533718"/>
                </a:lnTo>
                <a:lnTo>
                  <a:pt x="1421447" y="538480"/>
                </a:lnTo>
                <a:lnTo>
                  <a:pt x="1429385" y="543560"/>
                </a:lnTo>
                <a:lnTo>
                  <a:pt x="1436687" y="548323"/>
                </a:lnTo>
                <a:lnTo>
                  <a:pt x="1443672" y="553403"/>
                </a:lnTo>
                <a:lnTo>
                  <a:pt x="1450022" y="558165"/>
                </a:lnTo>
                <a:lnTo>
                  <a:pt x="1456055" y="563245"/>
                </a:lnTo>
                <a:lnTo>
                  <a:pt x="1461452" y="568008"/>
                </a:lnTo>
                <a:lnTo>
                  <a:pt x="1470977" y="576580"/>
                </a:lnTo>
                <a:lnTo>
                  <a:pt x="1479232" y="585153"/>
                </a:lnTo>
                <a:lnTo>
                  <a:pt x="1485582" y="593090"/>
                </a:lnTo>
                <a:lnTo>
                  <a:pt x="1490662" y="599758"/>
                </a:lnTo>
                <a:lnTo>
                  <a:pt x="1494155" y="604838"/>
                </a:lnTo>
                <a:lnTo>
                  <a:pt x="1497012" y="609283"/>
                </a:lnTo>
                <a:lnTo>
                  <a:pt x="1498600" y="612458"/>
                </a:lnTo>
                <a:lnTo>
                  <a:pt x="1498600" y="846138"/>
                </a:lnTo>
                <a:lnTo>
                  <a:pt x="1150937" y="846138"/>
                </a:lnTo>
                <a:lnTo>
                  <a:pt x="803275" y="846138"/>
                </a:lnTo>
                <a:lnTo>
                  <a:pt x="803275" y="612458"/>
                </a:lnTo>
                <a:lnTo>
                  <a:pt x="805498" y="608965"/>
                </a:lnTo>
                <a:lnTo>
                  <a:pt x="808673" y="604520"/>
                </a:lnTo>
                <a:lnTo>
                  <a:pt x="812483" y="598805"/>
                </a:lnTo>
                <a:lnTo>
                  <a:pt x="818515" y="591820"/>
                </a:lnTo>
                <a:lnTo>
                  <a:pt x="825500" y="584200"/>
                </a:lnTo>
                <a:lnTo>
                  <a:pt x="834390" y="575310"/>
                </a:lnTo>
                <a:lnTo>
                  <a:pt x="844550" y="566103"/>
                </a:lnTo>
                <a:lnTo>
                  <a:pt x="850582" y="561023"/>
                </a:lnTo>
                <a:lnTo>
                  <a:pt x="856932" y="555943"/>
                </a:lnTo>
                <a:lnTo>
                  <a:pt x="863917" y="550863"/>
                </a:lnTo>
                <a:lnTo>
                  <a:pt x="871220" y="546100"/>
                </a:lnTo>
                <a:lnTo>
                  <a:pt x="879157" y="541020"/>
                </a:lnTo>
                <a:lnTo>
                  <a:pt x="887412" y="535940"/>
                </a:lnTo>
                <a:lnTo>
                  <a:pt x="896620" y="530543"/>
                </a:lnTo>
                <a:lnTo>
                  <a:pt x="905827" y="525780"/>
                </a:lnTo>
                <a:lnTo>
                  <a:pt x="916305" y="520700"/>
                </a:lnTo>
                <a:lnTo>
                  <a:pt x="926465" y="515938"/>
                </a:lnTo>
                <a:lnTo>
                  <a:pt x="937895" y="511493"/>
                </a:lnTo>
                <a:lnTo>
                  <a:pt x="949642" y="506730"/>
                </a:lnTo>
                <a:lnTo>
                  <a:pt x="962342" y="502285"/>
                </a:lnTo>
                <a:lnTo>
                  <a:pt x="975042" y="498158"/>
                </a:lnTo>
                <a:lnTo>
                  <a:pt x="988695" y="494030"/>
                </a:lnTo>
                <a:lnTo>
                  <a:pt x="1003300" y="490538"/>
                </a:lnTo>
                <a:close/>
                <a:moveTo>
                  <a:pt x="1142381" y="0"/>
                </a:moveTo>
                <a:lnTo>
                  <a:pt x="1150622" y="0"/>
                </a:lnTo>
                <a:lnTo>
                  <a:pt x="1159180" y="0"/>
                </a:lnTo>
                <a:lnTo>
                  <a:pt x="1167421" y="634"/>
                </a:lnTo>
                <a:lnTo>
                  <a:pt x="1175663" y="1902"/>
                </a:lnTo>
                <a:lnTo>
                  <a:pt x="1183904" y="3171"/>
                </a:lnTo>
                <a:lnTo>
                  <a:pt x="1192462" y="5073"/>
                </a:lnTo>
                <a:lnTo>
                  <a:pt x="1200386" y="7293"/>
                </a:lnTo>
                <a:lnTo>
                  <a:pt x="1208628" y="9830"/>
                </a:lnTo>
                <a:lnTo>
                  <a:pt x="1216235" y="12683"/>
                </a:lnTo>
                <a:lnTo>
                  <a:pt x="1224476" y="16489"/>
                </a:lnTo>
                <a:lnTo>
                  <a:pt x="1232083" y="20294"/>
                </a:lnTo>
                <a:lnTo>
                  <a:pt x="1239374" y="24733"/>
                </a:lnTo>
                <a:lnTo>
                  <a:pt x="1246664" y="29489"/>
                </a:lnTo>
                <a:lnTo>
                  <a:pt x="1254271" y="34563"/>
                </a:lnTo>
                <a:lnTo>
                  <a:pt x="1261245" y="39954"/>
                </a:lnTo>
                <a:lnTo>
                  <a:pt x="1267901" y="45978"/>
                </a:lnTo>
                <a:lnTo>
                  <a:pt x="1274557" y="52320"/>
                </a:lnTo>
                <a:lnTo>
                  <a:pt x="1280580" y="58979"/>
                </a:lnTo>
                <a:lnTo>
                  <a:pt x="1286602" y="66272"/>
                </a:lnTo>
                <a:lnTo>
                  <a:pt x="1291991" y="73565"/>
                </a:lnTo>
                <a:lnTo>
                  <a:pt x="1297696" y="81810"/>
                </a:lnTo>
                <a:lnTo>
                  <a:pt x="1302768" y="89737"/>
                </a:lnTo>
                <a:lnTo>
                  <a:pt x="1307205" y="98616"/>
                </a:lnTo>
                <a:lnTo>
                  <a:pt x="1311643" y="107494"/>
                </a:lnTo>
                <a:lnTo>
                  <a:pt x="1315763" y="117007"/>
                </a:lnTo>
                <a:lnTo>
                  <a:pt x="1319250" y="126837"/>
                </a:lnTo>
                <a:lnTo>
                  <a:pt x="1322420" y="137301"/>
                </a:lnTo>
                <a:lnTo>
                  <a:pt x="1324955" y="148082"/>
                </a:lnTo>
                <a:lnTo>
                  <a:pt x="1327491" y="158864"/>
                </a:lnTo>
                <a:lnTo>
                  <a:pt x="1328759" y="170279"/>
                </a:lnTo>
                <a:lnTo>
                  <a:pt x="1330344" y="182329"/>
                </a:lnTo>
                <a:lnTo>
                  <a:pt x="1330978" y="194695"/>
                </a:lnTo>
                <a:lnTo>
                  <a:pt x="1331612" y="207379"/>
                </a:lnTo>
                <a:lnTo>
                  <a:pt x="1330978" y="216575"/>
                </a:lnTo>
                <a:lnTo>
                  <a:pt x="1331612" y="215940"/>
                </a:lnTo>
                <a:lnTo>
                  <a:pt x="1333197" y="216575"/>
                </a:lnTo>
                <a:lnTo>
                  <a:pt x="1335099" y="217209"/>
                </a:lnTo>
                <a:lnTo>
                  <a:pt x="1336683" y="218794"/>
                </a:lnTo>
                <a:lnTo>
                  <a:pt x="1337951" y="221014"/>
                </a:lnTo>
                <a:lnTo>
                  <a:pt x="1338902" y="223234"/>
                </a:lnTo>
                <a:lnTo>
                  <a:pt x="1339853" y="226087"/>
                </a:lnTo>
                <a:lnTo>
                  <a:pt x="1340170" y="229258"/>
                </a:lnTo>
                <a:lnTo>
                  <a:pt x="1341121" y="233063"/>
                </a:lnTo>
                <a:lnTo>
                  <a:pt x="1341438" y="240991"/>
                </a:lnTo>
                <a:lnTo>
                  <a:pt x="1340804" y="250187"/>
                </a:lnTo>
                <a:lnTo>
                  <a:pt x="1339853" y="260333"/>
                </a:lnTo>
                <a:lnTo>
                  <a:pt x="1337951" y="270163"/>
                </a:lnTo>
                <a:lnTo>
                  <a:pt x="1335732" y="280627"/>
                </a:lnTo>
                <a:lnTo>
                  <a:pt x="1333197" y="290140"/>
                </a:lnTo>
                <a:lnTo>
                  <a:pt x="1330344" y="299336"/>
                </a:lnTo>
                <a:lnTo>
                  <a:pt x="1327174" y="307263"/>
                </a:lnTo>
                <a:lnTo>
                  <a:pt x="1325272" y="311068"/>
                </a:lnTo>
                <a:lnTo>
                  <a:pt x="1323371" y="314556"/>
                </a:lnTo>
                <a:lnTo>
                  <a:pt x="1321469" y="317410"/>
                </a:lnTo>
                <a:lnTo>
                  <a:pt x="1319567" y="319947"/>
                </a:lnTo>
                <a:lnTo>
                  <a:pt x="1317348" y="321850"/>
                </a:lnTo>
                <a:lnTo>
                  <a:pt x="1315763" y="323118"/>
                </a:lnTo>
                <a:lnTo>
                  <a:pt x="1313545" y="324069"/>
                </a:lnTo>
                <a:lnTo>
                  <a:pt x="1311326" y="324386"/>
                </a:lnTo>
                <a:lnTo>
                  <a:pt x="1311009" y="324386"/>
                </a:lnTo>
                <a:lnTo>
                  <a:pt x="1304669" y="341827"/>
                </a:lnTo>
                <a:lnTo>
                  <a:pt x="1297379" y="358632"/>
                </a:lnTo>
                <a:lnTo>
                  <a:pt x="1289455" y="374804"/>
                </a:lnTo>
                <a:lnTo>
                  <a:pt x="1281531" y="390659"/>
                </a:lnTo>
                <a:lnTo>
                  <a:pt x="1272338" y="405245"/>
                </a:lnTo>
                <a:lnTo>
                  <a:pt x="1267901" y="412855"/>
                </a:lnTo>
                <a:lnTo>
                  <a:pt x="1262512" y="419832"/>
                </a:lnTo>
                <a:lnTo>
                  <a:pt x="1257758" y="426490"/>
                </a:lnTo>
                <a:lnTo>
                  <a:pt x="1252686" y="432515"/>
                </a:lnTo>
                <a:lnTo>
                  <a:pt x="1247932" y="438857"/>
                </a:lnTo>
                <a:lnTo>
                  <a:pt x="1242543" y="444882"/>
                </a:lnTo>
                <a:lnTo>
                  <a:pt x="1237155" y="450590"/>
                </a:lnTo>
                <a:lnTo>
                  <a:pt x="1231766" y="455980"/>
                </a:lnTo>
                <a:lnTo>
                  <a:pt x="1226061" y="461054"/>
                </a:lnTo>
                <a:lnTo>
                  <a:pt x="1220672" y="465810"/>
                </a:lnTo>
                <a:lnTo>
                  <a:pt x="1215284" y="470249"/>
                </a:lnTo>
                <a:lnTo>
                  <a:pt x="1209578" y="474372"/>
                </a:lnTo>
                <a:lnTo>
                  <a:pt x="1203873" y="478177"/>
                </a:lnTo>
                <a:lnTo>
                  <a:pt x="1197851" y="481665"/>
                </a:lnTo>
                <a:lnTo>
                  <a:pt x="1191828" y="484519"/>
                </a:lnTo>
                <a:lnTo>
                  <a:pt x="1186440" y="487372"/>
                </a:lnTo>
                <a:lnTo>
                  <a:pt x="1180417" y="489592"/>
                </a:lnTo>
                <a:lnTo>
                  <a:pt x="1174712" y="491495"/>
                </a:lnTo>
                <a:lnTo>
                  <a:pt x="1168372" y="493080"/>
                </a:lnTo>
                <a:lnTo>
                  <a:pt x="1162667" y="494031"/>
                </a:lnTo>
                <a:lnTo>
                  <a:pt x="1156644" y="494983"/>
                </a:lnTo>
                <a:lnTo>
                  <a:pt x="1150622" y="495300"/>
                </a:lnTo>
                <a:lnTo>
                  <a:pt x="1144917" y="494983"/>
                </a:lnTo>
                <a:lnTo>
                  <a:pt x="1138894" y="494031"/>
                </a:lnTo>
                <a:lnTo>
                  <a:pt x="1133189" y="493080"/>
                </a:lnTo>
                <a:lnTo>
                  <a:pt x="1126849" y="491495"/>
                </a:lnTo>
                <a:lnTo>
                  <a:pt x="1120827" y="489592"/>
                </a:lnTo>
                <a:lnTo>
                  <a:pt x="1115121" y="487372"/>
                </a:lnTo>
                <a:lnTo>
                  <a:pt x="1109099" y="484519"/>
                </a:lnTo>
                <a:lnTo>
                  <a:pt x="1103710" y="481665"/>
                </a:lnTo>
                <a:lnTo>
                  <a:pt x="1097688" y="478177"/>
                </a:lnTo>
                <a:lnTo>
                  <a:pt x="1091983" y="474372"/>
                </a:lnTo>
                <a:lnTo>
                  <a:pt x="1086277" y="470249"/>
                </a:lnTo>
                <a:lnTo>
                  <a:pt x="1080572" y="465810"/>
                </a:lnTo>
                <a:lnTo>
                  <a:pt x="1074866" y="461054"/>
                </a:lnTo>
                <a:lnTo>
                  <a:pt x="1069478" y="455980"/>
                </a:lnTo>
                <a:lnTo>
                  <a:pt x="1064089" y="450272"/>
                </a:lnTo>
                <a:lnTo>
                  <a:pt x="1058701" y="444882"/>
                </a:lnTo>
                <a:lnTo>
                  <a:pt x="1053629" y="438857"/>
                </a:lnTo>
                <a:lnTo>
                  <a:pt x="1048558" y="432515"/>
                </a:lnTo>
                <a:lnTo>
                  <a:pt x="1043486" y="425856"/>
                </a:lnTo>
                <a:lnTo>
                  <a:pt x="1038415" y="419514"/>
                </a:lnTo>
                <a:lnTo>
                  <a:pt x="1033660" y="412538"/>
                </a:lnTo>
                <a:lnTo>
                  <a:pt x="1028906" y="404928"/>
                </a:lnTo>
                <a:lnTo>
                  <a:pt x="1020030" y="390342"/>
                </a:lnTo>
                <a:lnTo>
                  <a:pt x="1011472" y="374487"/>
                </a:lnTo>
                <a:lnTo>
                  <a:pt x="1003865" y="357998"/>
                </a:lnTo>
                <a:lnTo>
                  <a:pt x="996892" y="340875"/>
                </a:lnTo>
                <a:lnTo>
                  <a:pt x="990552" y="323752"/>
                </a:lnTo>
                <a:lnTo>
                  <a:pt x="988333" y="322801"/>
                </a:lnTo>
                <a:lnTo>
                  <a:pt x="986432" y="321850"/>
                </a:lnTo>
                <a:lnTo>
                  <a:pt x="984213" y="320264"/>
                </a:lnTo>
                <a:lnTo>
                  <a:pt x="982628" y="318045"/>
                </a:lnTo>
                <a:lnTo>
                  <a:pt x="980726" y="315508"/>
                </a:lnTo>
                <a:lnTo>
                  <a:pt x="978507" y="312971"/>
                </a:lnTo>
                <a:lnTo>
                  <a:pt x="975021" y="305995"/>
                </a:lnTo>
                <a:lnTo>
                  <a:pt x="971851" y="298068"/>
                </a:lnTo>
                <a:lnTo>
                  <a:pt x="969315" y="289506"/>
                </a:lnTo>
                <a:lnTo>
                  <a:pt x="966779" y="280310"/>
                </a:lnTo>
                <a:lnTo>
                  <a:pt x="964878" y="270480"/>
                </a:lnTo>
                <a:lnTo>
                  <a:pt x="963293" y="260968"/>
                </a:lnTo>
                <a:lnTo>
                  <a:pt x="962342" y="251455"/>
                </a:lnTo>
                <a:lnTo>
                  <a:pt x="962025" y="242576"/>
                </a:lnTo>
                <a:lnTo>
                  <a:pt x="962342" y="234966"/>
                </a:lnTo>
                <a:lnTo>
                  <a:pt x="962976" y="227990"/>
                </a:lnTo>
                <a:lnTo>
                  <a:pt x="963610" y="224819"/>
                </a:lnTo>
                <a:lnTo>
                  <a:pt x="964878" y="222599"/>
                </a:lnTo>
                <a:lnTo>
                  <a:pt x="965829" y="220380"/>
                </a:lnTo>
                <a:lnTo>
                  <a:pt x="967096" y="218794"/>
                </a:lnTo>
                <a:lnTo>
                  <a:pt x="968998" y="217526"/>
                </a:lnTo>
                <a:lnTo>
                  <a:pt x="970266" y="217209"/>
                </a:lnTo>
                <a:lnTo>
                  <a:pt x="970266" y="207379"/>
                </a:lnTo>
                <a:lnTo>
                  <a:pt x="970266" y="194695"/>
                </a:lnTo>
                <a:lnTo>
                  <a:pt x="971217" y="182329"/>
                </a:lnTo>
                <a:lnTo>
                  <a:pt x="972485" y="170279"/>
                </a:lnTo>
                <a:lnTo>
                  <a:pt x="974387" y="158864"/>
                </a:lnTo>
                <a:lnTo>
                  <a:pt x="976606" y="148082"/>
                </a:lnTo>
                <a:lnTo>
                  <a:pt x="979141" y="137301"/>
                </a:lnTo>
                <a:lnTo>
                  <a:pt x="982628" y="126837"/>
                </a:lnTo>
                <a:lnTo>
                  <a:pt x="985798" y="117007"/>
                </a:lnTo>
                <a:lnTo>
                  <a:pt x="989918" y="107494"/>
                </a:lnTo>
                <a:lnTo>
                  <a:pt x="994356" y="98616"/>
                </a:lnTo>
                <a:lnTo>
                  <a:pt x="999110" y="89737"/>
                </a:lnTo>
                <a:lnTo>
                  <a:pt x="1003865" y="81810"/>
                </a:lnTo>
                <a:lnTo>
                  <a:pt x="1009253" y="73565"/>
                </a:lnTo>
                <a:lnTo>
                  <a:pt x="1014959" y="66272"/>
                </a:lnTo>
                <a:lnTo>
                  <a:pt x="1021298" y="58979"/>
                </a:lnTo>
                <a:lnTo>
                  <a:pt x="1027321" y="52320"/>
                </a:lnTo>
                <a:lnTo>
                  <a:pt x="1033660" y="45978"/>
                </a:lnTo>
                <a:lnTo>
                  <a:pt x="1040633" y="39954"/>
                </a:lnTo>
                <a:lnTo>
                  <a:pt x="1047607" y="34563"/>
                </a:lnTo>
                <a:lnTo>
                  <a:pt x="1054580" y="29489"/>
                </a:lnTo>
                <a:lnTo>
                  <a:pt x="1061870" y="24733"/>
                </a:lnTo>
                <a:lnTo>
                  <a:pt x="1069795" y="20294"/>
                </a:lnTo>
                <a:lnTo>
                  <a:pt x="1077402" y="16489"/>
                </a:lnTo>
                <a:lnTo>
                  <a:pt x="1085326" y="12683"/>
                </a:lnTo>
                <a:lnTo>
                  <a:pt x="1092934" y="9830"/>
                </a:lnTo>
                <a:lnTo>
                  <a:pt x="1101175" y="7293"/>
                </a:lnTo>
                <a:lnTo>
                  <a:pt x="1109099" y="5073"/>
                </a:lnTo>
                <a:lnTo>
                  <a:pt x="1117657" y="3171"/>
                </a:lnTo>
                <a:lnTo>
                  <a:pt x="1125581" y="1902"/>
                </a:lnTo>
                <a:lnTo>
                  <a:pt x="1134140" y="634"/>
                </a:lnTo>
                <a:lnTo>
                  <a:pt x="114238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82" name="KSO_Shape"/>
          <p:cNvSpPr>
            <a:spLocks/>
          </p:cNvSpPr>
          <p:nvPr/>
        </p:nvSpPr>
        <p:spPr bwMode="auto">
          <a:xfrm>
            <a:off x="11530536" y="2866163"/>
            <a:ext cx="491788" cy="413922"/>
          </a:xfrm>
          <a:custGeom>
            <a:avLst/>
            <a:gdLst>
              <a:gd name="T0" fmla="*/ 1134092 w 2300288"/>
              <a:gd name="T1" fmla="*/ 968860 h 1936750"/>
              <a:gd name="T2" fmla="*/ 1214775 w 2300288"/>
              <a:gd name="T3" fmla="*/ 1049028 h 1936750"/>
              <a:gd name="T4" fmla="*/ 1216884 w 2300288"/>
              <a:gd name="T5" fmla="*/ 1064537 h 1936750"/>
              <a:gd name="T6" fmla="*/ 1151230 w 2300288"/>
              <a:gd name="T7" fmla="*/ 1136031 h 1936750"/>
              <a:gd name="T8" fmla="*/ 1182871 w 2300288"/>
              <a:gd name="T9" fmla="*/ 1247216 h 1936750"/>
              <a:gd name="T10" fmla="*/ 1204228 w 2300288"/>
              <a:gd name="T11" fmla="*/ 1413599 h 1936750"/>
              <a:gd name="T12" fmla="*/ 1046025 w 2300288"/>
              <a:gd name="T13" fmla="*/ 1361555 h 1936750"/>
              <a:gd name="T14" fmla="*/ 1071074 w 2300288"/>
              <a:gd name="T15" fmla="*/ 1209103 h 1936750"/>
              <a:gd name="T16" fmla="*/ 1033632 w 2300288"/>
              <a:gd name="T17" fmla="*/ 1075313 h 1936750"/>
              <a:gd name="T18" fmla="*/ 1028095 w 2300288"/>
              <a:gd name="T19" fmla="*/ 1060068 h 1936750"/>
              <a:gd name="T20" fmla="*/ 1033632 w 2300288"/>
              <a:gd name="T21" fmla="*/ 1045086 h 1936750"/>
              <a:gd name="T22" fmla="*/ 1116162 w 2300288"/>
              <a:gd name="T23" fmla="*/ 967020 h 1936750"/>
              <a:gd name="T24" fmla="*/ 1415999 w 2300288"/>
              <a:gd name="T25" fmla="*/ 862909 h 1936750"/>
              <a:gd name="T26" fmla="*/ 1591713 w 2300288"/>
              <a:gd name="T27" fmla="*/ 924102 h 1936750"/>
              <a:gd name="T28" fmla="*/ 1763745 w 2300288"/>
              <a:gd name="T29" fmla="*/ 983456 h 1936750"/>
              <a:gd name="T30" fmla="*/ 1808726 w 2300288"/>
              <a:gd name="T31" fmla="*/ 1009194 h 1936750"/>
              <a:gd name="T32" fmla="*/ 1836345 w 2300288"/>
              <a:gd name="T33" fmla="*/ 1041235 h 1936750"/>
              <a:gd name="T34" fmla="*/ 1870541 w 2300288"/>
              <a:gd name="T35" fmla="*/ 1114771 h 1936750"/>
              <a:gd name="T36" fmla="*/ 1893952 w 2300288"/>
              <a:gd name="T37" fmla="*/ 1212469 h 1936750"/>
              <a:gd name="T38" fmla="*/ 1905000 w 2300288"/>
              <a:gd name="T39" fmla="*/ 1335643 h 1936750"/>
              <a:gd name="T40" fmla="*/ 1899740 w 2300288"/>
              <a:gd name="T41" fmla="*/ 1362957 h 1936750"/>
              <a:gd name="T42" fmla="*/ 1874487 w 2300288"/>
              <a:gd name="T43" fmla="*/ 1383704 h 1936750"/>
              <a:gd name="T44" fmla="*/ 1781895 w 2300288"/>
              <a:gd name="T45" fmla="*/ 1418897 h 1936750"/>
              <a:gd name="T46" fmla="*/ 1625909 w 2300288"/>
              <a:gd name="T47" fmla="*/ 1447524 h 1936750"/>
              <a:gd name="T48" fmla="*/ 1404950 w 2300288"/>
              <a:gd name="T49" fmla="*/ 1464857 h 1936750"/>
              <a:gd name="T50" fmla="*/ 948915 w 2300288"/>
              <a:gd name="T51" fmla="*/ 1532887 h 1936750"/>
              <a:gd name="T52" fmla="*/ 96732 w 2300288"/>
              <a:gd name="T53" fmla="*/ 835367 h 1936750"/>
              <a:gd name="T54" fmla="*/ 1152637 w 2300288"/>
              <a:gd name="T55" fmla="*/ 1576 h 1936750"/>
              <a:gd name="T56" fmla="*/ 1203190 w 2300288"/>
              <a:gd name="T57" fmla="*/ 12613 h 1936750"/>
              <a:gd name="T58" fmla="*/ 1249793 w 2300288"/>
              <a:gd name="T59" fmla="*/ 32847 h 1936750"/>
              <a:gd name="T60" fmla="*/ 1292446 w 2300288"/>
              <a:gd name="T61" fmla="*/ 62015 h 1936750"/>
              <a:gd name="T62" fmla="*/ 1357480 w 2300288"/>
              <a:gd name="T63" fmla="*/ 134804 h 1936750"/>
              <a:gd name="T64" fmla="*/ 1402767 w 2300288"/>
              <a:gd name="T65" fmla="*/ 235972 h 1936750"/>
              <a:gd name="T66" fmla="*/ 1414352 w 2300288"/>
              <a:gd name="T67" fmla="*/ 301403 h 1936750"/>
              <a:gd name="T68" fmla="*/ 1414615 w 2300288"/>
              <a:gd name="T69" fmla="*/ 367360 h 1936750"/>
              <a:gd name="T70" fmla="*/ 1402767 w 2300288"/>
              <a:gd name="T71" fmla="*/ 444090 h 1936750"/>
              <a:gd name="T72" fmla="*/ 1379596 w 2300288"/>
              <a:gd name="T73" fmla="*/ 521346 h 1936750"/>
              <a:gd name="T74" fmla="*/ 1346158 w 2300288"/>
              <a:gd name="T75" fmla="*/ 595186 h 1936750"/>
              <a:gd name="T76" fmla="*/ 1304295 w 2300288"/>
              <a:gd name="T77" fmla="*/ 661143 h 1936750"/>
              <a:gd name="T78" fmla="*/ 1223990 w 2300288"/>
              <a:gd name="T79" fmla="*/ 866108 h 1936750"/>
              <a:gd name="T80" fmla="*/ 1146318 w 2300288"/>
              <a:gd name="T81" fmla="*/ 934430 h 1936750"/>
              <a:gd name="T82" fmla="*/ 1120778 w 2300288"/>
              <a:gd name="T83" fmla="*/ 944678 h 1936750"/>
              <a:gd name="T84" fmla="*/ 1086550 w 2300288"/>
              <a:gd name="T85" fmla="*/ 925758 h 1936750"/>
              <a:gd name="T86" fmla="*/ 993607 w 2300288"/>
              <a:gd name="T87" fmla="*/ 837202 h 1936750"/>
              <a:gd name="T88" fmla="*/ 928310 w 2300288"/>
              <a:gd name="T89" fmla="*/ 643274 h 1936750"/>
              <a:gd name="T90" fmla="*/ 888553 w 2300288"/>
              <a:gd name="T91" fmla="*/ 574427 h 1936750"/>
              <a:gd name="T92" fmla="*/ 858011 w 2300288"/>
              <a:gd name="T93" fmla="*/ 499273 h 1936750"/>
              <a:gd name="T94" fmla="*/ 837737 w 2300288"/>
              <a:gd name="T95" fmla="*/ 421754 h 1936750"/>
              <a:gd name="T96" fmla="*/ 829575 w 2300288"/>
              <a:gd name="T97" fmla="*/ 346075 h 1936750"/>
              <a:gd name="T98" fmla="*/ 832734 w 2300288"/>
              <a:gd name="T99" fmla="*/ 284848 h 1936750"/>
              <a:gd name="T100" fmla="*/ 852482 w 2300288"/>
              <a:gd name="T101" fmla="*/ 204965 h 1936750"/>
              <a:gd name="T102" fmla="*/ 905667 w 2300288"/>
              <a:gd name="T103" fmla="*/ 109840 h 1936750"/>
              <a:gd name="T104" fmla="*/ 964645 w 2300288"/>
              <a:gd name="T105" fmla="*/ 52818 h 1936750"/>
              <a:gd name="T106" fmla="*/ 1008615 w 2300288"/>
              <a:gd name="T107" fmla="*/ 26277 h 1936750"/>
              <a:gd name="T108" fmla="*/ 1056535 w 2300288"/>
              <a:gd name="T109" fmla="*/ 8671 h 1936750"/>
              <a:gd name="T110" fmla="*/ 1107614 w 2300288"/>
              <a:gd name="T111" fmla="*/ 262 h 193675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300288" h="1936750">
                <a:moveTo>
                  <a:pt x="1352860" y="1166813"/>
                </a:moveTo>
                <a:lnTo>
                  <a:pt x="1355725" y="1166813"/>
                </a:lnTo>
                <a:lnTo>
                  <a:pt x="1358272" y="1166813"/>
                </a:lnTo>
                <a:lnTo>
                  <a:pt x="1361456" y="1167131"/>
                </a:lnTo>
                <a:lnTo>
                  <a:pt x="1364003" y="1168083"/>
                </a:lnTo>
                <a:lnTo>
                  <a:pt x="1366869" y="1168718"/>
                </a:lnTo>
                <a:lnTo>
                  <a:pt x="1369416" y="1170306"/>
                </a:lnTo>
                <a:lnTo>
                  <a:pt x="1371644" y="1171258"/>
                </a:lnTo>
                <a:lnTo>
                  <a:pt x="1374192" y="1173163"/>
                </a:lnTo>
                <a:lnTo>
                  <a:pt x="1376420" y="1175386"/>
                </a:lnTo>
                <a:lnTo>
                  <a:pt x="1461429" y="1260158"/>
                </a:lnTo>
                <a:lnTo>
                  <a:pt x="1463339" y="1262381"/>
                </a:lnTo>
                <a:lnTo>
                  <a:pt x="1465249" y="1264603"/>
                </a:lnTo>
                <a:lnTo>
                  <a:pt x="1466841" y="1267143"/>
                </a:lnTo>
                <a:lnTo>
                  <a:pt x="1467797" y="1269683"/>
                </a:lnTo>
                <a:lnTo>
                  <a:pt x="1469070" y="1272223"/>
                </a:lnTo>
                <a:lnTo>
                  <a:pt x="1469388" y="1275081"/>
                </a:lnTo>
                <a:lnTo>
                  <a:pt x="1469707" y="1277938"/>
                </a:lnTo>
                <a:lnTo>
                  <a:pt x="1470025" y="1280478"/>
                </a:lnTo>
                <a:lnTo>
                  <a:pt x="1469707" y="1283336"/>
                </a:lnTo>
                <a:lnTo>
                  <a:pt x="1469388" y="1285876"/>
                </a:lnTo>
                <a:lnTo>
                  <a:pt x="1469070" y="1289051"/>
                </a:lnTo>
                <a:lnTo>
                  <a:pt x="1467797" y="1291591"/>
                </a:lnTo>
                <a:lnTo>
                  <a:pt x="1466841" y="1294131"/>
                </a:lnTo>
                <a:lnTo>
                  <a:pt x="1465249" y="1296671"/>
                </a:lnTo>
                <a:lnTo>
                  <a:pt x="1463339" y="1298893"/>
                </a:lnTo>
                <a:lnTo>
                  <a:pt x="1461429" y="1301116"/>
                </a:lnTo>
                <a:lnTo>
                  <a:pt x="1390111" y="1372236"/>
                </a:lnTo>
                <a:lnTo>
                  <a:pt x="1396160" y="1386206"/>
                </a:lnTo>
                <a:lnTo>
                  <a:pt x="1401573" y="1402081"/>
                </a:lnTo>
                <a:lnTo>
                  <a:pt x="1407304" y="1420178"/>
                </a:lnTo>
                <a:lnTo>
                  <a:pt x="1412716" y="1439228"/>
                </a:lnTo>
                <a:lnTo>
                  <a:pt x="1418447" y="1460501"/>
                </a:lnTo>
                <a:lnTo>
                  <a:pt x="1423541" y="1483043"/>
                </a:lnTo>
                <a:lnTo>
                  <a:pt x="1428317" y="1506538"/>
                </a:lnTo>
                <a:lnTo>
                  <a:pt x="1433093" y="1531938"/>
                </a:lnTo>
                <a:lnTo>
                  <a:pt x="1437550" y="1558608"/>
                </a:lnTo>
                <a:lnTo>
                  <a:pt x="1441689" y="1586231"/>
                </a:lnTo>
                <a:lnTo>
                  <a:pt x="1445191" y="1614806"/>
                </a:lnTo>
                <a:lnTo>
                  <a:pt x="1448693" y="1644651"/>
                </a:lnTo>
                <a:lnTo>
                  <a:pt x="1451559" y="1675448"/>
                </a:lnTo>
                <a:lnTo>
                  <a:pt x="1454106" y="1707516"/>
                </a:lnTo>
                <a:lnTo>
                  <a:pt x="1456016" y="1739901"/>
                </a:lnTo>
                <a:lnTo>
                  <a:pt x="1457608" y="1773238"/>
                </a:lnTo>
                <a:lnTo>
                  <a:pt x="1254161" y="1773238"/>
                </a:lnTo>
                <a:lnTo>
                  <a:pt x="1255753" y="1739901"/>
                </a:lnTo>
                <a:lnTo>
                  <a:pt x="1257344" y="1707516"/>
                </a:lnTo>
                <a:lnTo>
                  <a:pt x="1260210" y="1675448"/>
                </a:lnTo>
                <a:lnTo>
                  <a:pt x="1263075" y="1644651"/>
                </a:lnTo>
                <a:lnTo>
                  <a:pt x="1266259" y="1614806"/>
                </a:lnTo>
                <a:lnTo>
                  <a:pt x="1270080" y="1586231"/>
                </a:lnTo>
                <a:lnTo>
                  <a:pt x="1274219" y="1558608"/>
                </a:lnTo>
                <a:lnTo>
                  <a:pt x="1278676" y="1531938"/>
                </a:lnTo>
                <a:lnTo>
                  <a:pt x="1283452" y="1506538"/>
                </a:lnTo>
                <a:lnTo>
                  <a:pt x="1288228" y="1483043"/>
                </a:lnTo>
                <a:lnTo>
                  <a:pt x="1293322" y="1460501"/>
                </a:lnTo>
                <a:lnTo>
                  <a:pt x="1298734" y="1439228"/>
                </a:lnTo>
                <a:lnTo>
                  <a:pt x="1304465" y="1419861"/>
                </a:lnTo>
                <a:lnTo>
                  <a:pt x="1309878" y="1402081"/>
                </a:lnTo>
                <a:lnTo>
                  <a:pt x="1315609" y="1386206"/>
                </a:lnTo>
                <a:lnTo>
                  <a:pt x="1321340" y="1371918"/>
                </a:lnTo>
                <a:lnTo>
                  <a:pt x="1250022" y="1301116"/>
                </a:lnTo>
                <a:lnTo>
                  <a:pt x="1248111" y="1298893"/>
                </a:lnTo>
                <a:lnTo>
                  <a:pt x="1246519" y="1296671"/>
                </a:lnTo>
                <a:lnTo>
                  <a:pt x="1244927" y="1294131"/>
                </a:lnTo>
                <a:lnTo>
                  <a:pt x="1243654" y="1291591"/>
                </a:lnTo>
                <a:lnTo>
                  <a:pt x="1242699" y="1289051"/>
                </a:lnTo>
                <a:lnTo>
                  <a:pt x="1242380" y="1285876"/>
                </a:lnTo>
                <a:lnTo>
                  <a:pt x="1242062" y="1283336"/>
                </a:lnTo>
                <a:lnTo>
                  <a:pt x="1241425" y="1280478"/>
                </a:lnTo>
                <a:lnTo>
                  <a:pt x="1242062" y="1277938"/>
                </a:lnTo>
                <a:lnTo>
                  <a:pt x="1242380" y="1275081"/>
                </a:lnTo>
                <a:lnTo>
                  <a:pt x="1243017" y="1272223"/>
                </a:lnTo>
                <a:lnTo>
                  <a:pt x="1243654" y="1269683"/>
                </a:lnTo>
                <a:lnTo>
                  <a:pt x="1244927" y="1267143"/>
                </a:lnTo>
                <a:lnTo>
                  <a:pt x="1246519" y="1264603"/>
                </a:lnTo>
                <a:lnTo>
                  <a:pt x="1248111" y="1262381"/>
                </a:lnTo>
                <a:lnTo>
                  <a:pt x="1250340" y="1260158"/>
                </a:lnTo>
                <a:lnTo>
                  <a:pt x="1335030" y="1175386"/>
                </a:lnTo>
                <a:lnTo>
                  <a:pt x="1337259" y="1173163"/>
                </a:lnTo>
                <a:lnTo>
                  <a:pt x="1339806" y="1171258"/>
                </a:lnTo>
                <a:lnTo>
                  <a:pt x="1342035" y="1170306"/>
                </a:lnTo>
                <a:lnTo>
                  <a:pt x="1344582" y="1168718"/>
                </a:lnTo>
                <a:lnTo>
                  <a:pt x="1347766" y="1168083"/>
                </a:lnTo>
                <a:lnTo>
                  <a:pt x="1350313" y="1167131"/>
                </a:lnTo>
                <a:lnTo>
                  <a:pt x="1352860" y="1166813"/>
                </a:lnTo>
                <a:close/>
                <a:moveTo>
                  <a:pt x="1634223" y="1009650"/>
                </a:moveTo>
                <a:lnTo>
                  <a:pt x="1652963" y="1018533"/>
                </a:lnTo>
                <a:lnTo>
                  <a:pt x="1672339" y="1027098"/>
                </a:lnTo>
                <a:lnTo>
                  <a:pt x="1691079" y="1034712"/>
                </a:lnTo>
                <a:lnTo>
                  <a:pt x="1709819" y="1042326"/>
                </a:lnTo>
                <a:lnTo>
                  <a:pt x="1728241" y="1049939"/>
                </a:lnTo>
                <a:lnTo>
                  <a:pt x="1746663" y="1057236"/>
                </a:lnTo>
                <a:lnTo>
                  <a:pt x="1783191" y="1070560"/>
                </a:lnTo>
                <a:lnTo>
                  <a:pt x="1819083" y="1082932"/>
                </a:lnTo>
                <a:lnTo>
                  <a:pt x="1854022" y="1094670"/>
                </a:lnTo>
                <a:lnTo>
                  <a:pt x="1888325" y="1105773"/>
                </a:lnTo>
                <a:lnTo>
                  <a:pt x="1921994" y="1116242"/>
                </a:lnTo>
                <a:lnTo>
                  <a:pt x="1986155" y="1136545"/>
                </a:lnTo>
                <a:lnTo>
                  <a:pt x="2017282" y="1146379"/>
                </a:lnTo>
                <a:lnTo>
                  <a:pt x="2046821" y="1156213"/>
                </a:lnTo>
                <a:lnTo>
                  <a:pt x="2075408" y="1166682"/>
                </a:lnTo>
                <a:lnTo>
                  <a:pt x="2103042" y="1176834"/>
                </a:lnTo>
                <a:lnTo>
                  <a:pt x="2116700" y="1182544"/>
                </a:lnTo>
                <a:lnTo>
                  <a:pt x="2129722" y="1187937"/>
                </a:lnTo>
                <a:lnTo>
                  <a:pt x="2142427" y="1193965"/>
                </a:lnTo>
                <a:lnTo>
                  <a:pt x="2155132" y="1199675"/>
                </a:lnTo>
                <a:lnTo>
                  <a:pt x="2161167" y="1203164"/>
                </a:lnTo>
                <a:lnTo>
                  <a:pt x="2166885" y="1206337"/>
                </a:lnTo>
                <a:lnTo>
                  <a:pt x="2172920" y="1210461"/>
                </a:lnTo>
                <a:lnTo>
                  <a:pt x="2178319" y="1214585"/>
                </a:lnTo>
                <a:lnTo>
                  <a:pt x="2184037" y="1219026"/>
                </a:lnTo>
                <a:lnTo>
                  <a:pt x="2189119" y="1223785"/>
                </a:lnTo>
                <a:lnTo>
                  <a:pt x="2194201" y="1228861"/>
                </a:lnTo>
                <a:lnTo>
                  <a:pt x="2198965" y="1233936"/>
                </a:lnTo>
                <a:lnTo>
                  <a:pt x="2203729" y="1239647"/>
                </a:lnTo>
                <a:lnTo>
                  <a:pt x="2208494" y="1245357"/>
                </a:lnTo>
                <a:lnTo>
                  <a:pt x="2212941" y="1251384"/>
                </a:lnTo>
                <a:lnTo>
                  <a:pt x="2217387" y="1257729"/>
                </a:lnTo>
                <a:lnTo>
                  <a:pt x="2221517" y="1264391"/>
                </a:lnTo>
                <a:lnTo>
                  <a:pt x="2225646" y="1271053"/>
                </a:lnTo>
                <a:lnTo>
                  <a:pt x="2233269" y="1285011"/>
                </a:lnTo>
                <a:lnTo>
                  <a:pt x="2240257" y="1299287"/>
                </a:lnTo>
                <a:lnTo>
                  <a:pt x="2246927" y="1314832"/>
                </a:lnTo>
                <a:lnTo>
                  <a:pt x="2253279" y="1330693"/>
                </a:lnTo>
                <a:lnTo>
                  <a:pt x="2258679" y="1346555"/>
                </a:lnTo>
                <a:lnTo>
                  <a:pt x="2264079" y="1363052"/>
                </a:lnTo>
                <a:lnTo>
                  <a:pt x="2268843" y="1379865"/>
                </a:lnTo>
                <a:lnTo>
                  <a:pt x="2273290" y="1396996"/>
                </a:lnTo>
                <a:lnTo>
                  <a:pt x="2277101" y="1413809"/>
                </a:lnTo>
                <a:lnTo>
                  <a:pt x="2280595" y="1430940"/>
                </a:lnTo>
                <a:lnTo>
                  <a:pt x="2283772" y="1447754"/>
                </a:lnTo>
                <a:lnTo>
                  <a:pt x="2286948" y="1464567"/>
                </a:lnTo>
                <a:lnTo>
                  <a:pt x="2288854" y="1481381"/>
                </a:lnTo>
                <a:lnTo>
                  <a:pt x="2291077" y="1497243"/>
                </a:lnTo>
                <a:lnTo>
                  <a:pt x="2293300" y="1513104"/>
                </a:lnTo>
                <a:lnTo>
                  <a:pt x="2296477" y="1542925"/>
                </a:lnTo>
                <a:lnTo>
                  <a:pt x="2298382" y="1570207"/>
                </a:lnTo>
                <a:lnTo>
                  <a:pt x="2299653" y="1593682"/>
                </a:lnTo>
                <a:lnTo>
                  <a:pt x="2300288" y="1613351"/>
                </a:lnTo>
                <a:lnTo>
                  <a:pt x="2300288" y="1627944"/>
                </a:lnTo>
                <a:lnTo>
                  <a:pt x="2300288" y="1630799"/>
                </a:lnTo>
                <a:lnTo>
                  <a:pt x="2299653" y="1633971"/>
                </a:lnTo>
                <a:lnTo>
                  <a:pt x="2299018" y="1636827"/>
                </a:lnTo>
                <a:lnTo>
                  <a:pt x="2297430" y="1639999"/>
                </a:lnTo>
                <a:lnTo>
                  <a:pt x="2296159" y="1643171"/>
                </a:lnTo>
                <a:lnTo>
                  <a:pt x="2293936" y="1646344"/>
                </a:lnTo>
                <a:lnTo>
                  <a:pt x="2291077" y="1649199"/>
                </a:lnTo>
                <a:lnTo>
                  <a:pt x="2288536" y="1652688"/>
                </a:lnTo>
                <a:lnTo>
                  <a:pt x="2285360" y="1655544"/>
                </a:lnTo>
                <a:lnTo>
                  <a:pt x="2281548" y="1659033"/>
                </a:lnTo>
                <a:lnTo>
                  <a:pt x="2278054" y="1661888"/>
                </a:lnTo>
                <a:lnTo>
                  <a:pt x="2273608" y="1665061"/>
                </a:lnTo>
                <a:lnTo>
                  <a:pt x="2263443" y="1671405"/>
                </a:lnTo>
                <a:lnTo>
                  <a:pt x="2252644" y="1677750"/>
                </a:lnTo>
                <a:lnTo>
                  <a:pt x="2239621" y="1684095"/>
                </a:lnTo>
                <a:lnTo>
                  <a:pt x="2225328" y="1690122"/>
                </a:lnTo>
                <a:lnTo>
                  <a:pt x="2208811" y="1696150"/>
                </a:lnTo>
                <a:lnTo>
                  <a:pt x="2191660" y="1701860"/>
                </a:lnTo>
                <a:lnTo>
                  <a:pt x="2172602" y="1707888"/>
                </a:lnTo>
                <a:lnTo>
                  <a:pt x="2151639" y="1713915"/>
                </a:lnTo>
                <a:lnTo>
                  <a:pt x="2129722" y="1719308"/>
                </a:lnTo>
                <a:lnTo>
                  <a:pt x="2105900" y="1724384"/>
                </a:lnTo>
                <a:lnTo>
                  <a:pt x="2080490" y="1730094"/>
                </a:lnTo>
                <a:lnTo>
                  <a:pt x="2053809" y="1734853"/>
                </a:lnTo>
                <a:lnTo>
                  <a:pt x="2025223" y="1739611"/>
                </a:lnTo>
                <a:lnTo>
                  <a:pt x="1995048" y="1744052"/>
                </a:lnTo>
                <a:lnTo>
                  <a:pt x="1963285" y="1748494"/>
                </a:lnTo>
                <a:lnTo>
                  <a:pt x="1930252" y="1752618"/>
                </a:lnTo>
                <a:lnTo>
                  <a:pt x="1895313" y="1756107"/>
                </a:lnTo>
                <a:lnTo>
                  <a:pt x="1858786" y="1759597"/>
                </a:lnTo>
                <a:lnTo>
                  <a:pt x="1820671" y="1762452"/>
                </a:lnTo>
                <a:lnTo>
                  <a:pt x="1780967" y="1765307"/>
                </a:lnTo>
                <a:lnTo>
                  <a:pt x="1739676" y="1767528"/>
                </a:lnTo>
                <a:lnTo>
                  <a:pt x="1696478" y="1769431"/>
                </a:lnTo>
                <a:lnTo>
                  <a:pt x="1652011" y="1771335"/>
                </a:lnTo>
                <a:lnTo>
                  <a:pt x="1605955" y="1772287"/>
                </a:lnTo>
                <a:lnTo>
                  <a:pt x="1557993" y="1773238"/>
                </a:lnTo>
                <a:lnTo>
                  <a:pt x="1508125" y="1773238"/>
                </a:lnTo>
                <a:lnTo>
                  <a:pt x="1634223" y="1009650"/>
                </a:lnTo>
                <a:close/>
                <a:moveTo>
                  <a:pt x="969658" y="942975"/>
                </a:moveTo>
                <a:lnTo>
                  <a:pt x="1145815" y="1851606"/>
                </a:lnTo>
                <a:lnTo>
                  <a:pt x="1263254" y="1851606"/>
                </a:lnTo>
                <a:lnTo>
                  <a:pt x="2020888" y="1851606"/>
                </a:lnTo>
                <a:lnTo>
                  <a:pt x="2020888" y="1936750"/>
                </a:lnTo>
                <a:lnTo>
                  <a:pt x="1163907" y="1936750"/>
                </a:lnTo>
                <a:lnTo>
                  <a:pt x="194249" y="1936750"/>
                </a:lnTo>
                <a:lnTo>
                  <a:pt x="0" y="1009057"/>
                </a:lnTo>
                <a:lnTo>
                  <a:pt x="116804" y="1009057"/>
                </a:lnTo>
                <a:lnTo>
                  <a:pt x="969658" y="942975"/>
                </a:lnTo>
                <a:close/>
                <a:moveTo>
                  <a:pt x="1346346" y="0"/>
                </a:moveTo>
                <a:lnTo>
                  <a:pt x="1355566" y="0"/>
                </a:lnTo>
                <a:lnTo>
                  <a:pt x="1364786" y="0"/>
                </a:lnTo>
                <a:lnTo>
                  <a:pt x="1373688" y="317"/>
                </a:lnTo>
                <a:lnTo>
                  <a:pt x="1382908" y="952"/>
                </a:lnTo>
                <a:lnTo>
                  <a:pt x="1391810" y="1904"/>
                </a:lnTo>
                <a:lnTo>
                  <a:pt x="1400712" y="3174"/>
                </a:lnTo>
                <a:lnTo>
                  <a:pt x="1409613" y="4444"/>
                </a:lnTo>
                <a:lnTo>
                  <a:pt x="1418515" y="6348"/>
                </a:lnTo>
                <a:lnTo>
                  <a:pt x="1426782" y="8252"/>
                </a:lnTo>
                <a:lnTo>
                  <a:pt x="1435684" y="10474"/>
                </a:lnTo>
                <a:lnTo>
                  <a:pt x="1444268" y="12379"/>
                </a:lnTo>
                <a:lnTo>
                  <a:pt x="1452852" y="15236"/>
                </a:lnTo>
                <a:lnTo>
                  <a:pt x="1460800" y="18092"/>
                </a:lnTo>
                <a:lnTo>
                  <a:pt x="1469384" y="21266"/>
                </a:lnTo>
                <a:lnTo>
                  <a:pt x="1477650" y="24758"/>
                </a:lnTo>
                <a:lnTo>
                  <a:pt x="1485598" y="27932"/>
                </a:lnTo>
                <a:lnTo>
                  <a:pt x="1493228" y="31741"/>
                </a:lnTo>
                <a:lnTo>
                  <a:pt x="1501495" y="35867"/>
                </a:lnTo>
                <a:lnTo>
                  <a:pt x="1509125" y="39676"/>
                </a:lnTo>
                <a:lnTo>
                  <a:pt x="1517073" y="44120"/>
                </a:lnTo>
                <a:lnTo>
                  <a:pt x="1524385" y="48881"/>
                </a:lnTo>
                <a:lnTo>
                  <a:pt x="1531698" y="53960"/>
                </a:lnTo>
                <a:lnTo>
                  <a:pt x="1539010" y="58721"/>
                </a:lnTo>
                <a:lnTo>
                  <a:pt x="1546640" y="63800"/>
                </a:lnTo>
                <a:lnTo>
                  <a:pt x="1553635" y="69196"/>
                </a:lnTo>
                <a:lnTo>
                  <a:pt x="1560629" y="74909"/>
                </a:lnTo>
                <a:lnTo>
                  <a:pt x="1567624" y="80305"/>
                </a:lnTo>
                <a:lnTo>
                  <a:pt x="1580976" y="92684"/>
                </a:lnTo>
                <a:lnTo>
                  <a:pt x="1593694" y="105380"/>
                </a:lnTo>
                <a:lnTo>
                  <a:pt x="1606093" y="118712"/>
                </a:lnTo>
                <a:lnTo>
                  <a:pt x="1617856" y="132678"/>
                </a:lnTo>
                <a:lnTo>
                  <a:pt x="1628984" y="147596"/>
                </a:lnTo>
                <a:lnTo>
                  <a:pt x="1639157" y="162832"/>
                </a:lnTo>
                <a:lnTo>
                  <a:pt x="1649331" y="178703"/>
                </a:lnTo>
                <a:lnTo>
                  <a:pt x="1658551" y="195525"/>
                </a:lnTo>
                <a:lnTo>
                  <a:pt x="1666817" y="212348"/>
                </a:lnTo>
                <a:lnTo>
                  <a:pt x="1674765" y="229806"/>
                </a:lnTo>
                <a:lnTo>
                  <a:pt x="1682078" y="247581"/>
                </a:lnTo>
                <a:lnTo>
                  <a:pt x="1688436" y="266308"/>
                </a:lnTo>
                <a:lnTo>
                  <a:pt x="1693841" y="285036"/>
                </a:lnTo>
                <a:lnTo>
                  <a:pt x="1698610" y="304080"/>
                </a:lnTo>
                <a:lnTo>
                  <a:pt x="1700517" y="314237"/>
                </a:lnTo>
                <a:lnTo>
                  <a:pt x="1702743" y="324077"/>
                </a:lnTo>
                <a:lnTo>
                  <a:pt x="1704332" y="333917"/>
                </a:lnTo>
                <a:lnTo>
                  <a:pt x="1705604" y="344074"/>
                </a:lnTo>
                <a:lnTo>
                  <a:pt x="1706876" y="353914"/>
                </a:lnTo>
                <a:lnTo>
                  <a:pt x="1707830" y="364071"/>
                </a:lnTo>
                <a:lnTo>
                  <a:pt x="1708466" y="374546"/>
                </a:lnTo>
                <a:lnTo>
                  <a:pt x="1709419" y="385020"/>
                </a:lnTo>
                <a:lnTo>
                  <a:pt x="1709737" y="395178"/>
                </a:lnTo>
                <a:lnTo>
                  <a:pt x="1709737" y="405652"/>
                </a:lnTo>
                <a:lnTo>
                  <a:pt x="1709737" y="418031"/>
                </a:lnTo>
                <a:lnTo>
                  <a:pt x="1709101" y="431045"/>
                </a:lnTo>
                <a:lnTo>
                  <a:pt x="1708148" y="443742"/>
                </a:lnTo>
                <a:lnTo>
                  <a:pt x="1707194" y="456755"/>
                </a:lnTo>
                <a:lnTo>
                  <a:pt x="1705604" y="470087"/>
                </a:lnTo>
                <a:lnTo>
                  <a:pt x="1703697" y="482783"/>
                </a:lnTo>
                <a:lnTo>
                  <a:pt x="1702107" y="496114"/>
                </a:lnTo>
                <a:lnTo>
                  <a:pt x="1699881" y="509446"/>
                </a:lnTo>
                <a:lnTo>
                  <a:pt x="1696702" y="522777"/>
                </a:lnTo>
                <a:lnTo>
                  <a:pt x="1693841" y="536426"/>
                </a:lnTo>
                <a:lnTo>
                  <a:pt x="1690979" y="549757"/>
                </a:lnTo>
                <a:lnTo>
                  <a:pt x="1687164" y="562771"/>
                </a:lnTo>
                <a:lnTo>
                  <a:pt x="1683667" y="576420"/>
                </a:lnTo>
                <a:lnTo>
                  <a:pt x="1679534" y="589751"/>
                </a:lnTo>
                <a:lnTo>
                  <a:pt x="1675401" y="603082"/>
                </a:lnTo>
                <a:lnTo>
                  <a:pt x="1670632" y="616414"/>
                </a:lnTo>
                <a:lnTo>
                  <a:pt x="1665863" y="629745"/>
                </a:lnTo>
                <a:lnTo>
                  <a:pt x="1661094" y="642441"/>
                </a:lnTo>
                <a:lnTo>
                  <a:pt x="1655372" y="655773"/>
                </a:lnTo>
                <a:lnTo>
                  <a:pt x="1650285" y="668787"/>
                </a:lnTo>
                <a:lnTo>
                  <a:pt x="1644244" y="681166"/>
                </a:lnTo>
                <a:lnTo>
                  <a:pt x="1638521" y="693862"/>
                </a:lnTo>
                <a:lnTo>
                  <a:pt x="1632163" y="706241"/>
                </a:lnTo>
                <a:lnTo>
                  <a:pt x="1625486" y="718938"/>
                </a:lnTo>
                <a:lnTo>
                  <a:pt x="1618810" y="730682"/>
                </a:lnTo>
                <a:lnTo>
                  <a:pt x="1612133" y="742744"/>
                </a:lnTo>
                <a:lnTo>
                  <a:pt x="1605139" y="754170"/>
                </a:lnTo>
                <a:lnTo>
                  <a:pt x="1597827" y="765597"/>
                </a:lnTo>
                <a:lnTo>
                  <a:pt x="1590514" y="777024"/>
                </a:lnTo>
                <a:lnTo>
                  <a:pt x="1582566" y="787816"/>
                </a:lnTo>
                <a:lnTo>
                  <a:pt x="1574936" y="798608"/>
                </a:lnTo>
                <a:lnTo>
                  <a:pt x="1566988" y="808765"/>
                </a:lnTo>
                <a:lnTo>
                  <a:pt x="1566988" y="950966"/>
                </a:lnTo>
                <a:lnTo>
                  <a:pt x="1559357" y="959219"/>
                </a:lnTo>
                <a:lnTo>
                  <a:pt x="1539964" y="980485"/>
                </a:lnTo>
                <a:lnTo>
                  <a:pt x="1511350" y="1011274"/>
                </a:lnTo>
                <a:lnTo>
                  <a:pt x="1495136" y="1028415"/>
                </a:lnTo>
                <a:lnTo>
                  <a:pt x="1477968" y="1046190"/>
                </a:lnTo>
                <a:lnTo>
                  <a:pt x="1459846" y="1063965"/>
                </a:lnTo>
                <a:lnTo>
                  <a:pt x="1441724" y="1081105"/>
                </a:lnTo>
                <a:lnTo>
                  <a:pt x="1423920" y="1096976"/>
                </a:lnTo>
                <a:lnTo>
                  <a:pt x="1407388" y="1111576"/>
                </a:lnTo>
                <a:lnTo>
                  <a:pt x="1399122" y="1118242"/>
                </a:lnTo>
                <a:lnTo>
                  <a:pt x="1391492" y="1123638"/>
                </a:lnTo>
                <a:lnTo>
                  <a:pt x="1384179" y="1128717"/>
                </a:lnTo>
                <a:lnTo>
                  <a:pt x="1377503" y="1133160"/>
                </a:lnTo>
                <a:lnTo>
                  <a:pt x="1371144" y="1136652"/>
                </a:lnTo>
                <a:lnTo>
                  <a:pt x="1365104" y="1139191"/>
                </a:lnTo>
                <a:lnTo>
                  <a:pt x="1360017" y="1140461"/>
                </a:lnTo>
                <a:lnTo>
                  <a:pt x="1357791" y="1141096"/>
                </a:lnTo>
                <a:lnTo>
                  <a:pt x="1355566" y="1141413"/>
                </a:lnTo>
                <a:lnTo>
                  <a:pt x="1353340" y="1141096"/>
                </a:lnTo>
                <a:lnTo>
                  <a:pt x="1351115" y="1140461"/>
                </a:lnTo>
                <a:lnTo>
                  <a:pt x="1346028" y="1139191"/>
                </a:lnTo>
                <a:lnTo>
                  <a:pt x="1340305" y="1136652"/>
                </a:lnTo>
                <a:lnTo>
                  <a:pt x="1333947" y="1133160"/>
                </a:lnTo>
                <a:lnTo>
                  <a:pt x="1327270" y="1128717"/>
                </a:lnTo>
                <a:lnTo>
                  <a:pt x="1319958" y="1123638"/>
                </a:lnTo>
                <a:lnTo>
                  <a:pt x="1312010" y="1118242"/>
                </a:lnTo>
                <a:lnTo>
                  <a:pt x="1304061" y="1111576"/>
                </a:lnTo>
                <a:lnTo>
                  <a:pt x="1287211" y="1096976"/>
                </a:lnTo>
                <a:lnTo>
                  <a:pt x="1269725" y="1081105"/>
                </a:lnTo>
                <a:lnTo>
                  <a:pt x="1251603" y="1063965"/>
                </a:lnTo>
                <a:lnTo>
                  <a:pt x="1233482" y="1046190"/>
                </a:lnTo>
                <a:lnTo>
                  <a:pt x="1215996" y="1028415"/>
                </a:lnTo>
                <a:lnTo>
                  <a:pt x="1199781" y="1011274"/>
                </a:lnTo>
                <a:lnTo>
                  <a:pt x="1171486" y="980485"/>
                </a:lnTo>
                <a:lnTo>
                  <a:pt x="1151774" y="959219"/>
                </a:lnTo>
                <a:lnTo>
                  <a:pt x="1144462" y="950966"/>
                </a:lnTo>
                <a:lnTo>
                  <a:pt x="1144462" y="808765"/>
                </a:lnTo>
                <a:lnTo>
                  <a:pt x="1136196" y="798608"/>
                </a:lnTo>
                <a:lnTo>
                  <a:pt x="1128565" y="787816"/>
                </a:lnTo>
                <a:lnTo>
                  <a:pt x="1120935" y="777024"/>
                </a:lnTo>
                <a:lnTo>
                  <a:pt x="1113305" y="765597"/>
                </a:lnTo>
                <a:lnTo>
                  <a:pt x="1105993" y="754170"/>
                </a:lnTo>
                <a:lnTo>
                  <a:pt x="1098998" y="742744"/>
                </a:lnTo>
                <a:lnTo>
                  <a:pt x="1092322" y="730682"/>
                </a:lnTo>
                <a:lnTo>
                  <a:pt x="1085645" y="718938"/>
                </a:lnTo>
                <a:lnTo>
                  <a:pt x="1078969" y="706241"/>
                </a:lnTo>
                <a:lnTo>
                  <a:pt x="1072928" y="693862"/>
                </a:lnTo>
                <a:lnTo>
                  <a:pt x="1066887" y="681166"/>
                </a:lnTo>
                <a:lnTo>
                  <a:pt x="1061165" y="668787"/>
                </a:lnTo>
                <a:lnTo>
                  <a:pt x="1055442" y="655773"/>
                </a:lnTo>
                <a:lnTo>
                  <a:pt x="1050355" y="642441"/>
                </a:lnTo>
                <a:lnTo>
                  <a:pt x="1045268" y="629745"/>
                </a:lnTo>
                <a:lnTo>
                  <a:pt x="1040499" y="616414"/>
                </a:lnTo>
                <a:lnTo>
                  <a:pt x="1036048" y="603082"/>
                </a:lnTo>
                <a:lnTo>
                  <a:pt x="1031915" y="589751"/>
                </a:lnTo>
                <a:lnTo>
                  <a:pt x="1027782" y="576420"/>
                </a:lnTo>
                <a:lnTo>
                  <a:pt x="1023967" y="562771"/>
                </a:lnTo>
                <a:lnTo>
                  <a:pt x="1020470" y="549757"/>
                </a:lnTo>
                <a:lnTo>
                  <a:pt x="1016973" y="536426"/>
                </a:lnTo>
                <a:lnTo>
                  <a:pt x="1014429" y="522777"/>
                </a:lnTo>
                <a:lnTo>
                  <a:pt x="1011568" y="509446"/>
                </a:lnTo>
                <a:lnTo>
                  <a:pt x="1009343" y="496114"/>
                </a:lnTo>
                <a:lnTo>
                  <a:pt x="1007435" y="482783"/>
                </a:lnTo>
                <a:lnTo>
                  <a:pt x="1005527" y="470087"/>
                </a:lnTo>
                <a:lnTo>
                  <a:pt x="1004256" y="456755"/>
                </a:lnTo>
                <a:lnTo>
                  <a:pt x="1002984" y="443742"/>
                </a:lnTo>
                <a:lnTo>
                  <a:pt x="1002348" y="431045"/>
                </a:lnTo>
                <a:lnTo>
                  <a:pt x="1001712" y="418031"/>
                </a:lnTo>
                <a:lnTo>
                  <a:pt x="1001712" y="405652"/>
                </a:lnTo>
                <a:lnTo>
                  <a:pt x="1001712" y="395178"/>
                </a:lnTo>
                <a:lnTo>
                  <a:pt x="1002030" y="385020"/>
                </a:lnTo>
                <a:lnTo>
                  <a:pt x="1002666" y="374546"/>
                </a:lnTo>
                <a:lnTo>
                  <a:pt x="1003302" y="364071"/>
                </a:lnTo>
                <a:lnTo>
                  <a:pt x="1004574" y="353914"/>
                </a:lnTo>
                <a:lnTo>
                  <a:pt x="1005527" y="344074"/>
                </a:lnTo>
                <a:lnTo>
                  <a:pt x="1007117" y="333917"/>
                </a:lnTo>
                <a:lnTo>
                  <a:pt x="1008707" y="324077"/>
                </a:lnTo>
                <a:lnTo>
                  <a:pt x="1010296" y="314237"/>
                </a:lnTo>
                <a:lnTo>
                  <a:pt x="1012522" y="304080"/>
                </a:lnTo>
                <a:lnTo>
                  <a:pt x="1017609" y="285036"/>
                </a:lnTo>
                <a:lnTo>
                  <a:pt x="1023013" y="266308"/>
                </a:lnTo>
                <a:lnTo>
                  <a:pt x="1029372" y="247581"/>
                </a:lnTo>
                <a:lnTo>
                  <a:pt x="1036366" y="229806"/>
                </a:lnTo>
                <a:lnTo>
                  <a:pt x="1044315" y="212348"/>
                </a:lnTo>
                <a:lnTo>
                  <a:pt x="1052899" y="195525"/>
                </a:lnTo>
                <a:lnTo>
                  <a:pt x="1062119" y="178703"/>
                </a:lnTo>
                <a:lnTo>
                  <a:pt x="1071656" y="162832"/>
                </a:lnTo>
                <a:lnTo>
                  <a:pt x="1082466" y="147596"/>
                </a:lnTo>
                <a:lnTo>
                  <a:pt x="1093593" y="132678"/>
                </a:lnTo>
                <a:lnTo>
                  <a:pt x="1105357" y="118712"/>
                </a:lnTo>
                <a:lnTo>
                  <a:pt x="1117438" y="105380"/>
                </a:lnTo>
                <a:lnTo>
                  <a:pt x="1130473" y="92684"/>
                </a:lnTo>
                <a:lnTo>
                  <a:pt x="1143826" y="80305"/>
                </a:lnTo>
                <a:lnTo>
                  <a:pt x="1150820" y="74909"/>
                </a:lnTo>
                <a:lnTo>
                  <a:pt x="1157815" y="69196"/>
                </a:lnTo>
                <a:lnTo>
                  <a:pt x="1164809" y="63800"/>
                </a:lnTo>
                <a:lnTo>
                  <a:pt x="1172121" y="58721"/>
                </a:lnTo>
                <a:lnTo>
                  <a:pt x="1179434" y="53960"/>
                </a:lnTo>
                <a:lnTo>
                  <a:pt x="1187064" y="48881"/>
                </a:lnTo>
                <a:lnTo>
                  <a:pt x="1194376" y="44120"/>
                </a:lnTo>
                <a:lnTo>
                  <a:pt x="1202007" y="39676"/>
                </a:lnTo>
                <a:lnTo>
                  <a:pt x="1209955" y="35867"/>
                </a:lnTo>
                <a:lnTo>
                  <a:pt x="1217903" y="31741"/>
                </a:lnTo>
                <a:lnTo>
                  <a:pt x="1225851" y="27932"/>
                </a:lnTo>
                <a:lnTo>
                  <a:pt x="1233799" y="24758"/>
                </a:lnTo>
                <a:lnTo>
                  <a:pt x="1242066" y="21266"/>
                </a:lnTo>
                <a:lnTo>
                  <a:pt x="1250332" y="18092"/>
                </a:lnTo>
                <a:lnTo>
                  <a:pt x="1258916" y="15236"/>
                </a:lnTo>
                <a:lnTo>
                  <a:pt x="1267182" y="12379"/>
                </a:lnTo>
                <a:lnTo>
                  <a:pt x="1275766" y="10474"/>
                </a:lnTo>
                <a:lnTo>
                  <a:pt x="1284350" y="8252"/>
                </a:lnTo>
                <a:lnTo>
                  <a:pt x="1292934" y="6348"/>
                </a:lnTo>
                <a:lnTo>
                  <a:pt x="1301836" y="4444"/>
                </a:lnTo>
                <a:lnTo>
                  <a:pt x="1310738" y="3174"/>
                </a:lnTo>
                <a:lnTo>
                  <a:pt x="1319322" y="1904"/>
                </a:lnTo>
                <a:lnTo>
                  <a:pt x="1328224" y="952"/>
                </a:lnTo>
                <a:lnTo>
                  <a:pt x="1337444" y="317"/>
                </a:lnTo>
                <a:lnTo>
                  <a:pt x="134634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76" name="TextBox 3"/>
          <p:cNvSpPr txBox="1"/>
          <p:nvPr/>
        </p:nvSpPr>
        <p:spPr bwMode="auto">
          <a:xfrm>
            <a:off x="11699528" y="5908023"/>
            <a:ext cx="5948097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ts val="5000"/>
              </a:lnSpc>
              <a:defRPr/>
            </a:pP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</a:t>
            </a:r>
            <a:r>
              <a:rPr lang="zh-CN" altLang="en-US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数据应用，为教师智能推送备课</a:t>
            </a: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教案</a:t>
            </a:r>
            <a:endParaRPr lang="en-US" altLang="zh-CN" sz="2500" kern="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5000"/>
              </a:lnSpc>
              <a:defRPr/>
            </a:pPr>
            <a:r>
              <a:rPr lang="zh-CN" altLang="zh-CN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统一</a:t>
            </a:r>
            <a:r>
              <a:rPr lang="zh-CN" altLang="zh-CN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门户及认证，提供</a:t>
            </a:r>
            <a:r>
              <a:rPr lang="zh-CN" altLang="en-US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高效的教学</a:t>
            </a: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</a:t>
            </a:r>
            <a:endParaRPr lang="en-US" altLang="zh-CN" sz="2500" kern="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ts val="5000"/>
              </a:lnSpc>
              <a:defRPr/>
            </a:pPr>
            <a:r>
              <a:rPr lang="zh-CN" altLang="en-US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校</a:t>
            </a:r>
            <a:r>
              <a:rPr lang="zh-CN" altLang="en-US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企合作联盟，</a:t>
            </a:r>
            <a:r>
              <a:rPr lang="zh-CN" altLang="zh-CN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开辟</a:t>
            </a:r>
            <a:r>
              <a:rPr lang="zh-CN" altLang="en-US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人才培养创</a:t>
            </a:r>
            <a:r>
              <a:rPr lang="zh-CN" altLang="zh-CN" sz="2500" kern="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新</a:t>
            </a:r>
            <a:r>
              <a:rPr lang="zh-CN" altLang="zh-CN" sz="2500" kern="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模式</a:t>
            </a:r>
            <a:endParaRPr lang="zh-CN" altLang="en-US" sz="2500" kern="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KSO_Shape"/>
          <p:cNvSpPr/>
          <p:nvPr/>
        </p:nvSpPr>
        <p:spPr>
          <a:xfrm>
            <a:off x="5387387" y="6223350"/>
            <a:ext cx="202739" cy="2027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6" name="KSO_Shape"/>
          <p:cNvSpPr/>
          <p:nvPr/>
        </p:nvSpPr>
        <p:spPr>
          <a:xfrm>
            <a:off x="5387387" y="6851974"/>
            <a:ext cx="202739" cy="2027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7" name="KSO_Shape"/>
          <p:cNvSpPr/>
          <p:nvPr/>
        </p:nvSpPr>
        <p:spPr>
          <a:xfrm>
            <a:off x="5387387" y="7474800"/>
            <a:ext cx="202739" cy="2027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8" name="KSO_Shape"/>
          <p:cNvSpPr/>
          <p:nvPr/>
        </p:nvSpPr>
        <p:spPr>
          <a:xfrm>
            <a:off x="5387387" y="8124056"/>
            <a:ext cx="202739" cy="2027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9" name="KSO_Shape"/>
          <p:cNvSpPr/>
          <p:nvPr/>
        </p:nvSpPr>
        <p:spPr>
          <a:xfrm>
            <a:off x="11426931" y="6223350"/>
            <a:ext cx="202739" cy="2027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0" name="KSO_Shape"/>
          <p:cNvSpPr/>
          <p:nvPr/>
        </p:nvSpPr>
        <p:spPr>
          <a:xfrm>
            <a:off x="11426931" y="6851974"/>
            <a:ext cx="202739" cy="2027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1" name="KSO_Shape"/>
          <p:cNvSpPr/>
          <p:nvPr/>
        </p:nvSpPr>
        <p:spPr>
          <a:xfrm>
            <a:off x="11426931" y="7474800"/>
            <a:ext cx="202739" cy="202739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2" name="TextBox 3"/>
          <p:cNvSpPr txBox="1"/>
          <p:nvPr/>
        </p:nvSpPr>
        <p:spPr bwMode="auto">
          <a:xfrm>
            <a:off x="5599659" y="5919678"/>
            <a:ext cx="5948097" cy="649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lnSpc>
                <a:spcPts val="5000"/>
              </a:lnSpc>
              <a:defRPr/>
            </a:pPr>
            <a:r>
              <a:rPr lang="zh-CN" altLang="en-US" sz="25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en-US" altLang="zh-CN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O2O</a:t>
            </a:r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”，构建</a:t>
            </a:r>
            <a:r>
              <a:rPr lang="zh-CN" altLang="en-US" sz="25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虚实结合教学实践</a:t>
            </a:r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环境</a:t>
            </a:r>
            <a:endParaRPr lang="en-US" altLang="zh-CN" sz="25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40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2" descr="C:\Users\wenyu.li\Desktop\横 PP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56" y="0"/>
            <a:ext cx="18334456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矩形 85"/>
          <p:cNvSpPr/>
          <p:nvPr/>
        </p:nvSpPr>
        <p:spPr>
          <a:xfrm>
            <a:off x="-46456" y="5653"/>
            <a:ext cx="18334456" cy="10282967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易教学体系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3429815" y="925868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56007" y="5378330"/>
            <a:ext cx="1646062" cy="134226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14" name="椭圆 13"/>
          <p:cNvSpPr/>
          <p:nvPr/>
        </p:nvSpPr>
        <p:spPr bwMode="auto">
          <a:xfrm>
            <a:off x="11096866" y="4538008"/>
            <a:ext cx="820038" cy="882153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教务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15" name="椭圆 14"/>
          <p:cNvSpPr/>
          <p:nvPr/>
        </p:nvSpPr>
        <p:spPr bwMode="auto">
          <a:xfrm>
            <a:off x="12695042" y="4658590"/>
            <a:ext cx="811060" cy="850421"/>
          </a:xfrm>
          <a:prstGeom prst="ellipse">
            <a:avLst/>
          </a:prstGeom>
          <a:solidFill>
            <a:srgbClr val="1557AE"/>
          </a:solidFill>
          <a:ln w="25400"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6" name="椭圆 15"/>
          <p:cNvSpPr/>
          <p:nvPr/>
        </p:nvSpPr>
        <p:spPr bwMode="auto">
          <a:xfrm>
            <a:off x="13221782" y="5575069"/>
            <a:ext cx="814052" cy="85676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17" name="椭圆 16"/>
          <p:cNvSpPr/>
          <p:nvPr/>
        </p:nvSpPr>
        <p:spPr bwMode="auto">
          <a:xfrm>
            <a:off x="12695042" y="6515224"/>
            <a:ext cx="811060" cy="850421"/>
          </a:xfrm>
          <a:prstGeom prst="ellipse">
            <a:avLst/>
          </a:prstGeom>
          <a:solidFill>
            <a:srgbClr val="28589A"/>
          </a:solidFill>
          <a:ln w="25400"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18" name="椭圆 17"/>
          <p:cNvSpPr/>
          <p:nvPr/>
        </p:nvSpPr>
        <p:spPr bwMode="auto">
          <a:xfrm>
            <a:off x="11153731" y="6515224"/>
            <a:ext cx="814052" cy="850421"/>
          </a:xfrm>
          <a:prstGeom prst="ellipse">
            <a:avLst/>
          </a:prstGeom>
          <a:solidFill>
            <a:srgbClr val="129AEE"/>
          </a:solidFill>
          <a:ln w="25400"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9717168" y="2080643"/>
            <a:ext cx="1604162" cy="431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教学计划管理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9711182" y="3057993"/>
            <a:ext cx="1604162" cy="431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教学过程管理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9708188" y="2569318"/>
            <a:ext cx="1604162" cy="431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排课</a:t>
            </a:r>
            <a:r>
              <a:rPr lang="en-US" altLang="zh-CN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选课管理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9708188" y="3546668"/>
            <a:ext cx="1604162" cy="431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考试管理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9714174" y="4028997"/>
            <a:ext cx="1604162" cy="431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实习管理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11441044" y="2569318"/>
            <a:ext cx="1607154" cy="43155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教学资源管理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11441044" y="3546668"/>
            <a:ext cx="1607154" cy="43155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备课管理</a:t>
            </a:r>
          </a:p>
        </p:txBody>
      </p:sp>
      <p:sp>
        <p:nvSpPr>
          <p:cNvPr id="26" name="矩形 25"/>
          <p:cNvSpPr/>
          <p:nvPr/>
        </p:nvSpPr>
        <p:spPr bwMode="auto">
          <a:xfrm>
            <a:off x="11441044" y="3057993"/>
            <a:ext cx="1607156" cy="43155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教学工具管理</a:t>
            </a:r>
          </a:p>
        </p:txBody>
      </p:sp>
      <p:sp>
        <p:nvSpPr>
          <p:cNvPr id="27" name="矩形 26"/>
          <p:cNvSpPr/>
          <p:nvPr/>
        </p:nvSpPr>
        <p:spPr bwMode="auto">
          <a:xfrm>
            <a:off x="11441044" y="4028997"/>
            <a:ext cx="1607156" cy="43155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授课管理</a:t>
            </a:r>
          </a:p>
        </p:txBody>
      </p:sp>
      <p:sp>
        <p:nvSpPr>
          <p:cNvPr id="28" name="矩形 27"/>
          <p:cNvSpPr/>
          <p:nvPr/>
        </p:nvSpPr>
        <p:spPr bwMode="auto">
          <a:xfrm>
            <a:off x="13183167" y="2569318"/>
            <a:ext cx="1607156" cy="43155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实验室管理</a:t>
            </a:r>
          </a:p>
        </p:txBody>
      </p:sp>
      <p:sp>
        <p:nvSpPr>
          <p:cNvPr id="29" name="矩形 28"/>
          <p:cNvSpPr/>
          <p:nvPr/>
        </p:nvSpPr>
        <p:spPr bwMode="auto">
          <a:xfrm>
            <a:off x="13183167" y="3057993"/>
            <a:ext cx="1607154" cy="43155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虚拟实训管理</a:t>
            </a:r>
          </a:p>
        </p:txBody>
      </p:sp>
      <p:sp>
        <p:nvSpPr>
          <p:cNvPr id="30" name="矩形 29"/>
          <p:cNvSpPr/>
          <p:nvPr/>
        </p:nvSpPr>
        <p:spPr bwMode="auto">
          <a:xfrm>
            <a:off x="13183167" y="4028997"/>
            <a:ext cx="1607154" cy="43155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实验统计报表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13183167" y="3546668"/>
            <a:ext cx="1607156" cy="431557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实训软件管理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3801673" y="2569318"/>
            <a:ext cx="1607156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教学过程管理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3801673" y="2080643"/>
            <a:ext cx="1607154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作业管理</a:t>
            </a:r>
          </a:p>
        </p:txBody>
      </p:sp>
      <p:sp>
        <p:nvSpPr>
          <p:cNvPr id="34" name="矩形 33"/>
          <p:cNvSpPr/>
          <p:nvPr/>
        </p:nvSpPr>
        <p:spPr bwMode="auto">
          <a:xfrm>
            <a:off x="3801673" y="3057993"/>
            <a:ext cx="1607154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考试管理</a:t>
            </a:r>
          </a:p>
        </p:txBody>
      </p:sp>
      <p:sp>
        <p:nvSpPr>
          <p:cNvPr id="35" name="矩形 34"/>
          <p:cNvSpPr/>
          <p:nvPr/>
        </p:nvSpPr>
        <p:spPr bwMode="auto">
          <a:xfrm>
            <a:off x="3801673" y="3546668"/>
            <a:ext cx="1607154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成绩管理</a:t>
            </a:r>
          </a:p>
        </p:txBody>
      </p:sp>
      <p:sp>
        <p:nvSpPr>
          <p:cNvPr id="36" name="矩形 35"/>
          <p:cNvSpPr/>
          <p:nvPr/>
        </p:nvSpPr>
        <p:spPr bwMode="auto">
          <a:xfrm>
            <a:off x="3801673" y="4028997"/>
            <a:ext cx="1607154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错题管理</a:t>
            </a:r>
          </a:p>
        </p:txBody>
      </p:sp>
      <p:sp>
        <p:nvSpPr>
          <p:cNvPr id="37" name="矩形 36"/>
          <p:cNvSpPr/>
          <p:nvPr/>
        </p:nvSpPr>
        <p:spPr bwMode="auto">
          <a:xfrm>
            <a:off x="13195138" y="7390810"/>
            <a:ext cx="1604162" cy="431557"/>
          </a:xfrm>
          <a:prstGeom prst="rect">
            <a:avLst/>
          </a:prstGeom>
          <a:solidFill>
            <a:srgbClr val="28589A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实践管理</a:t>
            </a:r>
          </a:p>
        </p:txBody>
      </p:sp>
      <p:sp>
        <p:nvSpPr>
          <p:cNvPr id="38" name="矩形 37"/>
          <p:cNvSpPr/>
          <p:nvPr/>
        </p:nvSpPr>
        <p:spPr bwMode="auto">
          <a:xfrm>
            <a:off x="13195138" y="8387199"/>
            <a:ext cx="1604162" cy="431557"/>
          </a:xfrm>
          <a:prstGeom prst="rect">
            <a:avLst/>
          </a:prstGeom>
          <a:solidFill>
            <a:srgbClr val="28589A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就业数据汇集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13195138" y="7898524"/>
            <a:ext cx="1604162" cy="431557"/>
          </a:xfrm>
          <a:prstGeom prst="rect">
            <a:avLst/>
          </a:prstGeom>
          <a:solidFill>
            <a:srgbClr val="28589A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创就业指导</a:t>
            </a:r>
          </a:p>
        </p:txBody>
      </p:sp>
      <p:sp>
        <p:nvSpPr>
          <p:cNvPr id="40" name="矩形 39"/>
          <p:cNvSpPr/>
          <p:nvPr/>
        </p:nvSpPr>
        <p:spPr bwMode="auto">
          <a:xfrm>
            <a:off x="11453015" y="7390810"/>
            <a:ext cx="1604162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教师评价管理</a:t>
            </a:r>
          </a:p>
        </p:txBody>
      </p:sp>
      <p:sp>
        <p:nvSpPr>
          <p:cNvPr id="41" name="矩形 40"/>
          <p:cNvSpPr/>
          <p:nvPr/>
        </p:nvSpPr>
        <p:spPr bwMode="auto">
          <a:xfrm>
            <a:off x="11453015" y="8387199"/>
            <a:ext cx="1604162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学生评价管理</a:t>
            </a:r>
          </a:p>
        </p:txBody>
      </p:sp>
      <p:sp>
        <p:nvSpPr>
          <p:cNvPr id="42" name="矩形 41"/>
          <p:cNvSpPr/>
          <p:nvPr/>
        </p:nvSpPr>
        <p:spPr bwMode="auto">
          <a:xfrm>
            <a:off x="11453015" y="7898524"/>
            <a:ext cx="1604162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教学评价管理</a:t>
            </a:r>
          </a:p>
        </p:txBody>
      </p:sp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930" y="5378328"/>
            <a:ext cx="1643070" cy="134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椭圆 45"/>
          <p:cNvSpPr/>
          <p:nvPr/>
        </p:nvSpPr>
        <p:spPr bwMode="auto">
          <a:xfrm>
            <a:off x="5369923" y="4538008"/>
            <a:ext cx="811059" cy="856768"/>
          </a:xfrm>
          <a:prstGeom prst="ellipse">
            <a:avLst/>
          </a:prstGeom>
          <a:solidFill>
            <a:srgbClr val="129AEE"/>
          </a:solidFill>
          <a:ln w="25400"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47" name="椭圆 46"/>
          <p:cNvSpPr/>
          <p:nvPr/>
        </p:nvSpPr>
        <p:spPr bwMode="auto">
          <a:xfrm>
            <a:off x="3568233" y="4658590"/>
            <a:ext cx="814052" cy="85042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48" name="椭圆 47"/>
          <p:cNvSpPr/>
          <p:nvPr/>
        </p:nvSpPr>
        <p:spPr bwMode="auto">
          <a:xfrm>
            <a:off x="4106519" y="6515224"/>
            <a:ext cx="811059" cy="850421"/>
          </a:xfrm>
          <a:prstGeom prst="ellipse">
            <a:avLst/>
          </a:prstGeom>
          <a:solidFill>
            <a:srgbClr val="129AEE"/>
          </a:solidFill>
          <a:ln w="25400"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49" name="椭圆 48"/>
          <p:cNvSpPr/>
          <p:nvPr/>
        </p:nvSpPr>
        <p:spPr bwMode="auto">
          <a:xfrm>
            <a:off x="5282704" y="6515224"/>
            <a:ext cx="811060" cy="850421"/>
          </a:xfrm>
          <a:prstGeom prst="ellipse">
            <a:avLst/>
          </a:prstGeom>
          <a:solidFill>
            <a:schemeClr val="accent5">
              <a:lumMod val="75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</a:t>
            </a:r>
            <a:endParaRPr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</a:p>
        </p:txBody>
      </p:sp>
      <p:sp>
        <p:nvSpPr>
          <p:cNvPr id="50" name="矩形 49"/>
          <p:cNvSpPr/>
          <p:nvPr/>
        </p:nvSpPr>
        <p:spPr bwMode="auto">
          <a:xfrm>
            <a:off x="5546499" y="2080643"/>
            <a:ext cx="1604162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教学资源管理</a:t>
            </a:r>
          </a:p>
        </p:txBody>
      </p:sp>
      <p:sp>
        <p:nvSpPr>
          <p:cNvPr id="51" name="矩形 50"/>
          <p:cNvSpPr/>
          <p:nvPr/>
        </p:nvSpPr>
        <p:spPr bwMode="auto">
          <a:xfrm>
            <a:off x="5546499" y="3546668"/>
            <a:ext cx="1604162" cy="406171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授课管理</a:t>
            </a:r>
          </a:p>
        </p:txBody>
      </p:sp>
      <p:sp>
        <p:nvSpPr>
          <p:cNvPr id="52" name="矩形 51"/>
          <p:cNvSpPr/>
          <p:nvPr/>
        </p:nvSpPr>
        <p:spPr bwMode="auto">
          <a:xfrm>
            <a:off x="5546499" y="3057993"/>
            <a:ext cx="1604162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实验室管理</a:t>
            </a:r>
          </a:p>
        </p:txBody>
      </p:sp>
      <p:sp>
        <p:nvSpPr>
          <p:cNvPr id="53" name="矩形 52"/>
          <p:cNvSpPr/>
          <p:nvPr/>
        </p:nvSpPr>
        <p:spPr bwMode="auto">
          <a:xfrm>
            <a:off x="5546499" y="2569318"/>
            <a:ext cx="1604162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虚拟实训管理</a:t>
            </a:r>
          </a:p>
        </p:txBody>
      </p:sp>
      <p:sp>
        <p:nvSpPr>
          <p:cNvPr id="54" name="矩形 53"/>
          <p:cNvSpPr/>
          <p:nvPr/>
        </p:nvSpPr>
        <p:spPr bwMode="auto">
          <a:xfrm>
            <a:off x="5546499" y="4028997"/>
            <a:ext cx="1604162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实验统计报表</a:t>
            </a:r>
          </a:p>
        </p:txBody>
      </p:sp>
      <p:sp>
        <p:nvSpPr>
          <p:cNvPr id="55" name="矩形 54"/>
          <p:cNvSpPr/>
          <p:nvPr/>
        </p:nvSpPr>
        <p:spPr bwMode="auto">
          <a:xfrm>
            <a:off x="3801673" y="7446445"/>
            <a:ext cx="1607156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实践管理</a:t>
            </a:r>
          </a:p>
        </p:txBody>
      </p:sp>
      <p:sp>
        <p:nvSpPr>
          <p:cNvPr id="56" name="矩形 55"/>
          <p:cNvSpPr/>
          <p:nvPr/>
        </p:nvSpPr>
        <p:spPr bwMode="auto">
          <a:xfrm>
            <a:off x="3801673" y="7954159"/>
            <a:ext cx="1607154" cy="43155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创就业指导</a:t>
            </a:r>
          </a:p>
        </p:txBody>
      </p:sp>
      <p:sp>
        <p:nvSpPr>
          <p:cNvPr id="57" name="矩形 56"/>
          <p:cNvSpPr/>
          <p:nvPr/>
        </p:nvSpPr>
        <p:spPr bwMode="auto">
          <a:xfrm>
            <a:off x="5546050" y="7446445"/>
            <a:ext cx="1604162" cy="431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教师评价管理</a:t>
            </a:r>
          </a:p>
        </p:txBody>
      </p:sp>
      <p:sp>
        <p:nvSpPr>
          <p:cNvPr id="58" name="矩形 57"/>
          <p:cNvSpPr/>
          <p:nvPr/>
        </p:nvSpPr>
        <p:spPr bwMode="auto">
          <a:xfrm>
            <a:off x="5546050" y="8445255"/>
            <a:ext cx="1604162" cy="431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学生评价管理</a:t>
            </a:r>
          </a:p>
        </p:txBody>
      </p:sp>
      <p:sp>
        <p:nvSpPr>
          <p:cNvPr id="59" name="矩形 58"/>
          <p:cNvSpPr/>
          <p:nvPr/>
        </p:nvSpPr>
        <p:spPr bwMode="auto">
          <a:xfrm>
            <a:off x="5546050" y="7954159"/>
            <a:ext cx="1604162" cy="43155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教学评价管理</a:t>
            </a:r>
          </a:p>
        </p:txBody>
      </p:sp>
      <p:sp>
        <p:nvSpPr>
          <p:cNvPr id="65" name="KSO_Shape"/>
          <p:cNvSpPr/>
          <p:nvPr/>
        </p:nvSpPr>
        <p:spPr>
          <a:xfrm>
            <a:off x="13919115" y="5213901"/>
            <a:ext cx="389069" cy="412518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FFFFF"/>
              </a:solidFill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6008086" y="1530166"/>
            <a:ext cx="5373822" cy="8015538"/>
            <a:chOff x="6414478" y="1733362"/>
            <a:chExt cx="5373822" cy="8015538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8876314" y="1733362"/>
              <a:ext cx="0" cy="801553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77" name="Freeform 27"/>
            <p:cNvSpPr>
              <a:spLocks noEditPoints="1"/>
            </p:cNvSpPr>
            <p:nvPr/>
          </p:nvSpPr>
          <p:spPr bwMode="auto">
            <a:xfrm>
              <a:off x="6414478" y="4136943"/>
              <a:ext cx="5373822" cy="3170099"/>
            </a:xfrm>
            <a:custGeom>
              <a:avLst/>
              <a:gdLst/>
              <a:ahLst/>
              <a:cxnLst>
                <a:cxn ang="0">
                  <a:pos x="8324" y="38"/>
                </a:cxn>
                <a:cxn ang="0">
                  <a:pos x="9087" y="203"/>
                </a:cxn>
                <a:cxn ang="0">
                  <a:pos x="9799" y="487"/>
                </a:cxn>
                <a:cxn ang="0">
                  <a:pos x="10451" y="880"/>
                </a:cxn>
                <a:cxn ang="0">
                  <a:pos x="11031" y="1370"/>
                </a:cxn>
                <a:cxn ang="0">
                  <a:pos x="11529" y="1947"/>
                </a:cxn>
                <a:cxn ang="0">
                  <a:pos x="11934" y="2598"/>
                </a:cxn>
                <a:cxn ang="0">
                  <a:pos x="12234" y="3314"/>
                </a:cxn>
                <a:cxn ang="0">
                  <a:pos x="12378" y="3497"/>
                </a:cxn>
                <a:cxn ang="0">
                  <a:pos x="12496" y="3494"/>
                </a:cxn>
                <a:cxn ang="0">
                  <a:pos x="13119" y="3540"/>
                </a:cxn>
                <a:cxn ang="0">
                  <a:pos x="13870" y="3738"/>
                </a:cxn>
                <a:cxn ang="0">
                  <a:pos x="14554" y="4074"/>
                </a:cxn>
                <a:cxn ang="0">
                  <a:pos x="15156" y="4535"/>
                </a:cxn>
                <a:cxn ang="0">
                  <a:pos x="15663" y="5102"/>
                </a:cxn>
                <a:cxn ang="0">
                  <a:pos x="16056" y="5761"/>
                </a:cxn>
                <a:cxn ang="0">
                  <a:pos x="16320" y="6494"/>
                </a:cxn>
                <a:cxn ang="0">
                  <a:pos x="16438" y="7286"/>
                </a:cxn>
                <a:cxn ang="0">
                  <a:pos x="16401" y="8075"/>
                </a:cxn>
                <a:cxn ang="0">
                  <a:pos x="16222" y="8813"/>
                </a:cxn>
                <a:cxn ang="0">
                  <a:pos x="15915" y="9491"/>
                </a:cxn>
                <a:cxn ang="0">
                  <a:pos x="15494" y="10093"/>
                </a:cxn>
                <a:cxn ang="0">
                  <a:pos x="14974" y="10606"/>
                </a:cxn>
                <a:cxn ang="0">
                  <a:pos x="14369" y="11014"/>
                </a:cxn>
                <a:cxn ang="0">
                  <a:pos x="13693" y="11305"/>
                </a:cxn>
                <a:cxn ang="0">
                  <a:pos x="12960" y="11462"/>
                </a:cxn>
                <a:cxn ang="0">
                  <a:pos x="3341" y="11487"/>
                </a:cxn>
                <a:cxn ang="0">
                  <a:pos x="2760" y="11436"/>
                </a:cxn>
                <a:cxn ang="0">
                  <a:pos x="2156" y="11265"/>
                </a:cxn>
                <a:cxn ang="0">
                  <a:pos x="1603" y="10987"/>
                </a:cxn>
                <a:cxn ang="0">
                  <a:pos x="1113" y="10615"/>
                </a:cxn>
                <a:cxn ang="0">
                  <a:pos x="697" y="10159"/>
                </a:cxn>
                <a:cxn ang="0">
                  <a:pos x="368" y="9631"/>
                </a:cxn>
                <a:cxn ang="0">
                  <a:pos x="137" y="9044"/>
                </a:cxn>
                <a:cxn ang="0">
                  <a:pos x="15" y="8410"/>
                </a:cxn>
                <a:cxn ang="0">
                  <a:pos x="15" y="7754"/>
                </a:cxn>
                <a:cxn ang="0">
                  <a:pos x="132" y="7132"/>
                </a:cxn>
                <a:cxn ang="0">
                  <a:pos x="354" y="6556"/>
                </a:cxn>
                <a:cxn ang="0">
                  <a:pos x="671" y="6034"/>
                </a:cxn>
                <a:cxn ang="0">
                  <a:pos x="1072" y="5582"/>
                </a:cxn>
                <a:cxn ang="0">
                  <a:pos x="1546" y="5208"/>
                </a:cxn>
                <a:cxn ang="0">
                  <a:pos x="2082" y="4924"/>
                </a:cxn>
                <a:cxn ang="0">
                  <a:pos x="2668" y="4741"/>
                </a:cxn>
                <a:cxn ang="0">
                  <a:pos x="3015" y="4212"/>
                </a:cxn>
                <a:cxn ang="0">
                  <a:pos x="3225" y="3295"/>
                </a:cxn>
                <a:cxn ang="0">
                  <a:pos x="3597" y="2453"/>
                </a:cxn>
                <a:cxn ang="0">
                  <a:pos x="4113" y="1704"/>
                </a:cxn>
                <a:cxn ang="0">
                  <a:pos x="4754" y="1069"/>
                </a:cxn>
                <a:cxn ang="0">
                  <a:pos x="5503" y="565"/>
                </a:cxn>
                <a:cxn ang="0">
                  <a:pos x="6342" y="211"/>
                </a:cxn>
                <a:cxn ang="0">
                  <a:pos x="7250" y="25"/>
                </a:cxn>
                <a:cxn ang="0">
                  <a:pos x="9148" y="9515"/>
                </a:cxn>
                <a:cxn ang="0">
                  <a:pos x="9106" y="9484"/>
                </a:cxn>
                <a:cxn ang="0">
                  <a:pos x="9023" y="9509"/>
                </a:cxn>
                <a:cxn ang="0">
                  <a:pos x="9156" y="9528"/>
                </a:cxn>
                <a:cxn ang="0">
                  <a:pos x="6408" y="9503"/>
                </a:cxn>
                <a:cxn ang="0">
                  <a:pos x="6368" y="9519"/>
                </a:cxn>
              </a:cxnLst>
              <a:rect l="0" t="0" r="r" b="b"/>
              <a:pathLst>
                <a:path w="16443" h="11487">
                  <a:moveTo>
                    <a:pt x="7726" y="0"/>
                  </a:moveTo>
                  <a:lnTo>
                    <a:pt x="7928" y="4"/>
                  </a:lnTo>
                  <a:lnTo>
                    <a:pt x="8127" y="17"/>
                  </a:lnTo>
                  <a:lnTo>
                    <a:pt x="8324" y="38"/>
                  </a:lnTo>
                  <a:lnTo>
                    <a:pt x="8519" y="68"/>
                  </a:lnTo>
                  <a:lnTo>
                    <a:pt x="8711" y="105"/>
                  </a:lnTo>
                  <a:lnTo>
                    <a:pt x="8900" y="150"/>
                  </a:lnTo>
                  <a:lnTo>
                    <a:pt x="9087" y="203"/>
                  </a:lnTo>
                  <a:lnTo>
                    <a:pt x="9270" y="263"/>
                  </a:lnTo>
                  <a:lnTo>
                    <a:pt x="9450" y="331"/>
                  </a:lnTo>
                  <a:lnTo>
                    <a:pt x="9626" y="406"/>
                  </a:lnTo>
                  <a:lnTo>
                    <a:pt x="9799" y="487"/>
                  </a:lnTo>
                  <a:lnTo>
                    <a:pt x="9969" y="576"/>
                  </a:lnTo>
                  <a:lnTo>
                    <a:pt x="10133" y="670"/>
                  </a:lnTo>
                  <a:lnTo>
                    <a:pt x="10294" y="772"/>
                  </a:lnTo>
                  <a:lnTo>
                    <a:pt x="10451" y="880"/>
                  </a:lnTo>
                  <a:lnTo>
                    <a:pt x="10604" y="994"/>
                  </a:lnTo>
                  <a:lnTo>
                    <a:pt x="10751" y="1113"/>
                  </a:lnTo>
                  <a:lnTo>
                    <a:pt x="10893" y="1239"/>
                  </a:lnTo>
                  <a:lnTo>
                    <a:pt x="11031" y="1370"/>
                  </a:lnTo>
                  <a:lnTo>
                    <a:pt x="11164" y="1507"/>
                  </a:lnTo>
                  <a:lnTo>
                    <a:pt x="11291" y="1648"/>
                  </a:lnTo>
                  <a:lnTo>
                    <a:pt x="11412" y="1795"/>
                  </a:lnTo>
                  <a:lnTo>
                    <a:pt x="11529" y="1947"/>
                  </a:lnTo>
                  <a:lnTo>
                    <a:pt x="11640" y="2102"/>
                  </a:lnTo>
                  <a:lnTo>
                    <a:pt x="11743" y="2264"/>
                  </a:lnTo>
                  <a:lnTo>
                    <a:pt x="11842" y="2429"/>
                  </a:lnTo>
                  <a:lnTo>
                    <a:pt x="11934" y="2598"/>
                  </a:lnTo>
                  <a:lnTo>
                    <a:pt x="12019" y="2772"/>
                  </a:lnTo>
                  <a:lnTo>
                    <a:pt x="12097" y="2948"/>
                  </a:lnTo>
                  <a:lnTo>
                    <a:pt x="12169" y="3129"/>
                  </a:lnTo>
                  <a:lnTo>
                    <a:pt x="12234" y="3314"/>
                  </a:lnTo>
                  <a:lnTo>
                    <a:pt x="12291" y="3501"/>
                  </a:lnTo>
                  <a:lnTo>
                    <a:pt x="12320" y="3499"/>
                  </a:lnTo>
                  <a:lnTo>
                    <a:pt x="12349" y="3498"/>
                  </a:lnTo>
                  <a:lnTo>
                    <a:pt x="12378" y="3497"/>
                  </a:lnTo>
                  <a:lnTo>
                    <a:pt x="12407" y="3496"/>
                  </a:lnTo>
                  <a:lnTo>
                    <a:pt x="12437" y="3495"/>
                  </a:lnTo>
                  <a:lnTo>
                    <a:pt x="12466" y="3494"/>
                  </a:lnTo>
                  <a:lnTo>
                    <a:pt x="12496" y="3494"/>
                  </a:lnTo>
                  <a:lnTo>
                    <a:pt x="12524" y="3494"/>
                  </a:lnTo>
                  <a:lnTo>
                    <a:pt x="12726" y="3499"/>
                  </a:lnTo>
                  <a:lnTo>
                    <a:pt x="12924" y="3515"/>
                  </a:lnTo>
                  <a:lnTo>
                    <a:pt x="13119" y="3540"/>
                  </a:lnTo>
                  <a:lnTo>
                    <a:pt x="13313" y="3575"/>
                  </a:lnTo>
                  <a:lnTo>
                    <a:pt x="13502" y="3621"/>
                  </a:lnTo>
                  <a:lnTo>
                    <a:pt x="13688" y="3674"/>
                  </a:lnTo>
                  <a:lnTo>
                    <a:pt x="13870" y="3738"/>
                  </a:lnTo>
                  <a:lnTo>
                    <a:pt x="14047" y="3809"/>
                  </a:lnTo>
                  <a:lnTo>
                    <a:pt x="14221" y="3889"/>
                  </a:lnTo>
                  <a:lnTo>
                    <a:pt x="14390" y="3977"/>
                  </a:lnTo>
                  <a:lnTo>
                    <a:pt x="14554" y="4074"/>
                  </a:lnTo>
                  <a:lnTo>
                    <a:pt x="14712" y="4179"/>
                  </a:lnTo>
                  <a:lnTo>
                    <a:pt x="14867" y="4290"/>
                  </a:lnTo>
                  <a:lnTo>
                    <a:pt x="15015" y="4409"/>
                  </a:lnTo>
                  <a:lnTo>
                    <a:pt x="15156" y="4535"/>
                  </a:lnTo>
                  <a:lnTo>
                    <a:pt x="15293" y="4667"/>
                  </a:lnTo>
                  <a:lnTo>
                    <a:pt x="15423" y="4806"/>
                  </a:lnTo>
                  <a:lnTo>
                    <a:pt x="15546" y="4951"/>
                  </a:lnTo>
                  <a:lnTo>
                    <a:pt x="15663" y="5102"/>
                  </a:lnTo>
                  <a:lnTo>
                    <a:pt x="15772" y="5259"/>
                  </a:lnTo>
                  <a:lnTo>
                    <a:pt x="15875" y="5421"/>
                  </a:lnTo>
                  <a:lnTo>
                    <a:pt x="15969" y="5588"/>
                  </a:lnTo>
                  <a:lnTo>
                    <a:pt x="16056" y="5761"/>
                  </a:lnTo>
                  <a:lnTo>
                    <a:pt x="16134" y="5938"/>
                  </a:lnTo>
                  <a:lnTo>
                    <a:pt x="16205" y="6119"/>
                  </a:lnTo>
                  <a:lnTo>
                    <a:pt x="16266" y="6305"/>
                  </a:lnTo>
                  <a:lnTo>
                    <a:pt x="16320" y="6494"/>
                  </a:lnTo>
                  <a:lnTo>
                    <a:pt x="16363" y="6687"/>
                  </a:lnTo>
                  <a:lnTo>
                    <a:pt x="16398" y="6884"/>
                  </a:lnTo>
                  <a:lnTo>
                    <a:pt x="16422" y="7083"/>
                  </a:lnTo>
                  <a:lnTo>
                    <a:pt x="16438" y="7286"/>
                  </a:lnTo>
                  <a:lnTo>
                    <a:pt x="16443" y="7490"/>
                  </a:lnTo>
                  <a:lnTo>
                    <a:pt x="16438" y="7688"/>
                  </a:lnTo>
                  <a:lnTo>
                    <a:pt x="16425" y="7883"/>
                  </a:lnTo>
                  <a:lnTo>
                    <a:pt x="16401" y="8075"/>
                  </a:lnTo>
                  <a:lnTo>
                    <a:pt x="16369" y="8264"/>
                  </a:lnTo>
                  <a:lnTo>
                    <a:pt x="16328" y="8451"/>
                  </a:lnTo>
                  <a:lnTo>
                    <a:pt x="16280" y="8634"/>
                  </a:lnTo>
                  <a:lnTo>
                    <a:pt x="16222" y="8813"/>
                  </a:lnTo>
                  <a:lnTo>
                    <a:pt x="16156" y="8989"/>
                  </a:lnTo>
                  <a:lnTo>
                    <a:pt x="16083" y="9161"/>
                  </a:lnTo>
                  <a:lnTo>
                    <a:pt x="16003" y="9328"/>
                  </a:lnTo>
                  <a:lnTo>
                    <a:pt x="15915" y="9491"/>
                  </a:lnTo>
                  <a:lnTo>
                    <a:pt x="15820" y="9649"/>
                  </a:lnTo>
                  <a:lnTo>
                    <a:pt x="15717" y="9802"/>
                  </a:lnTo>
                  <a:lnTo>
                    <a:pt x="15610" y="9950"/>
                  </a:lnTo>
                  <a:lnTo>
                    <a:pt x="15494" y="10093"/>
                  </a:lnTo>
                  <a:lnTo>
                    <a:pt x="15373" y="10230"/>
                  </a:lnTo>
                  <a:lnTo>
                    <a:pt x="15246" y="10361"/>
                  </a:lnTo>
                  <a:lnTo>
                    <a:pt x="15113" y="10487"/>
                  </a:lnTo>
                  <a:lnTo>
                    <a:pt x="14974" y="10606"/>
                  </a:lnTo>
                  <a:lnTo>
                    <a:pt x="14831" y="10718"/>
                  </a:lnTo>
                  <a:lnTo>
                    <a:pt x="14682" y="10824"/>
                  </a:lnTo>
                  <a:lnTo>
                    <a:pt x="14527" y="10923"/>
                  </a:lnTo>
                  <a:lnTo>
                    <a:pt x="14369" y="11014"/>
                  </a:lnTo>
                  <a:lnTo>
                    <a:pt x="14206" y="11098"/>
                  </a:lnTo>
                  <a:lnTo>
                    <a:pt x="14039" y="11176"/>
                  </a:lnTo>
                  <a:lnTo>
                    <a:pt x="13868" y="11244"/>
                  </a:lnTo>
                  <a:lnTo>
                    <a:pt x="13693" y="11305"/>
                  </a:lnTo>
                  <a:lnTo>
                    <a:pt x="13514" y="11357"/>
                  </a:lnTo>
                  <a:lnTo>
                    <a:pt x="13332" y="11401"/>
                  </a:lnTo>
                  <a:lnTo>
                    <a:pt x="13147" y="11436"/>
                  </a:lnTo>
                  <a:lnTo>
                    <a:pt x="12960" y="11462"/>
                  </a:lnTo>
                  <a:lnTo>
                    <a:pt x="12770" y="11479"/>
                  </a:lnTo>
                  <a:lnTo>
                    <a:pt x="12770" y="11487"/>
                  </a:lnTo>
                  <a:lnTo>
                    <a:pt x="12524" y="11487"/>
                  </a:lnTo>
                  <a:lnTo>
                    <a:pt x="3341" y="11487"/>
                  </a:lnTo>
                  <a:lnTo>
                    <a:pt x="3079" y="11487"/>
                  </a:lnTo>
                  <a:lnTo>
                    <a:pt x="3079" y="11477"/>
                  </a:lnTo>
                  <a:lnTo>
                    <a:pt x="2919" y="11459"/>
                  </a:lnTo>
                  <a:lnTo>
                    <a:pt x="2760" y="11436"/>
                  </a:lnTo>
                  <a:lnTo>
                    <a:pt x="2605" y="11404"/>
                  </a:lnTo>
                  <a:lnTo>
                    <a:pt x="2453" y="11365"/>
                  </a:lnTo>
                  <a:lnTo>
                    <a:pt x="2303" y="11318"/>
                  </a:lnTo>
                  <a:lnTo>
                    <a:pt x="2156" y="11265"/>
                  </a:lnTo>
                  <a:lnTo>
                    <a:pt x="2013" y="11205"/>
                  </a:lnTo>
                  <a:lnTo>
                    <a:pt x="1872" y="11139"/>
                  </a:lnTo>
                  <a:lnTo>
                    <a:pt x="1736" y="11067"/>
                  </a:lnTo>
                  <a:lnTo>
                    <a:pt x="1603" y="10987"/>
                  </a:lnTo>
                  <a:lnTo>
                    <a:pt x="1474" y="10903"/>
                  </a:lnTo>
                  <a:lnTo>
                    <a:pt x="1349" y="10813"/>
                  </a:lnTo>
                  <a:lnTo>
                    <a:pt x="1229" y="10716"/>
                  </a:lnTo>
                  <a:lnTo>
                    <a:pt x="1113" y="10615"/>
                  </a:lnTo>
                  <a:lnTo>
                    <a:pt x="1001" y="10508"/>
                  </a:lnTo>
                  <a:lnTo>
                    <a:pt x="895" y="10396"/>
                  </a:lnTo>
                  <a:lnTo>
                    <a:pt x="793" y="10280"/>
                  </a:lnTo>
                  <a:lnTo>
                    <a:pt x="697" y="10159"/>
                  </a:lnTo>
                  <a:lnTo>
                    <a:pt x="606" y="10033"/>
                  </a:lnTo>
                  <a:lnTo>
                    <a:pt x="521" y="9903"/>
                  </a:lnTo>
                  <a:lnTo>
                    <a:pt x="441" y="9769"/>
                  </a:lnTo>
                  <a:lnTo>
                    <a:pt x="368" y="9631"/>
                  </a:lnTo>
                  <a:lnTo>
                    <a:pt x="300" y="9490"/>
                  </a:lnTo>
                  <a:lnTo>
                    <a:pt x="239" y="9345"/>
                  </a:lnTo>
                  <a:lnTo>
                    <a:pt x="185" y="9197"/>
                  </a:lnTo>
                  <a:lnTo>
                    <a:pt x="137" y="9044"/>
                  </a:lnTo>
                  <a:lnTo>
                    <a:pt x="96" y="8890"/>
                  </a:lnTo>
                  <a:lnTo>
                    <a:pt x="62" y="8733"/>
                  </a:lnTo>
                  <a:lnTo>
                    <a:pt x="35" y="8573"/>
                  </a:lnTo>
                  <a:lnTo>
                    <a:pt x="15" y="8410"/>
                  </a:lnTo>
                  <a:lnTo>
                    <a:pt x="4" y="8246"/>
                  </a:lnTo>
                  <a:lnTo>
                    <a:pt x="0" y="8079"/>
                  </a:lnTo>
                  <a:lnTo>
                    <a:pt x="4" y="7916"/>
                  </a:lnTo>
                  <a:lnTo>
                    <a:pt x="15" y="7754"/>
                  </a:lnTo>
                  <a:lnTo>
                    <a:pt x="34" y="7596"/>
                  </a:lnTo>
                  <a:lnTo>
                    <a:pt x="60" y="7439"/>
                  </a:lnTo>
                  <a:lnTo>
                    <a:pt x="92" y="7284"/>
                  </a:lnTo>
                  <a:lnTo>
                    <a:pt x="132" y="7132"/>
                  </a:lnTo>
                  <a:lnTo>
                    <a:pt x="178" y="6983"/>
                  </a:lnTo>
                  <a:lnTo>
                    <a:pt x="230" y="6837"/>
                  </a:lnTo>
                  <a:lnTo>
                    <a:pt x="289" y="6694"/>
                  </a:lnTo>
                  <a:lnTo>
                    <a:pt x="354" y="6556"/>
                  </a:lnTo>
                  <a:lnTo>
                    <a:pt x="424" y="6420"/>
                  </a:lnTo>
                  <a:lnTo>
                    <a:pt x="502" y="6287"/>
                  </a:lnTo>
                  <a:lnTo>
                    <a:pt x="584" y="6159"/>
                  </a:lnTo>
                  <a:lnTo>
                    <a:pt x="671" y="6034"/>
                  </a:lnTo>
                  <a:lnTo>
                    <a:pt x="765" y="5914"/>
                  </a:lnTo>
                  <a:lnTo>
                    <a:pt x="862" y="5799"/>
                  </a:lnTo>
                  <a:lnTo>
                    <a:pt x="965" y="5688"/>
                  </a:lnTo>
                  <a:lnTo>
                    <a:pt x="1072" y="5582"/>
                  </a:lnTo>
                  <a:lnTo>
                    <a:pt x="1184" y="5480"/>
                  </a:lnTo>
                  <a:lnTo>
                    <a:pt x="1301" y="5384"/>
                  </a:lnTo>
                  <a:lnTo>
                    <a:pt x="1421" y="5293"/>
                  </a:lnTo>
                  <a:lnTo>
                    <a:pt x="1546" y="5208"/>
                  </a:lnTo>
                  <a:lnTo>
                    <a:pt x="1675" y="5128"/>
                  </a:lnTo>
                  <a:lnTo>
                    <a:pt x="1807" y="5054"/>
                  </a:lnTo>
                  <a:lnTo>
                    <a:pt x="1942" y="4986"/>
                  </a:lnTo>
                  <a:lnTo>
                    <a:pt x="2082" y="4924"/>
                  </a:lnTo>
                  <a:lnTo>
                    <a:pt x="2224" y="4869"/>
                  </a:lnTo>
                  <a:lnTo>
                    <a:pt x="2369" y="4819"/>
                  </a:lnTo>
                  <a:lnTo>
                    <a:pt x="2517" y="4777"/>
                  </a:lnTo>
                  <a:lnTo>
                    <a:pt x="2668" y="4741"/>
                  </a:lnTo>
                  <a:lnTo>
                    <a:pt x="2821" y="4713"/>
                  </a:lnTo>
                  <a:lnTo>
                    <a:pt x="2976" y="4692"/>
                  </a:lnTo>
                  <a:lnTo>
                    <a:pt x="2990" y="4450"/>
                  </a:lnTo>
                  <a:lnTo>
                    <a:pt x="3015" y="4212"/>
                  </a:lnTo>
                  <a:lnTo>
                    <a:pt x="3051" y="3976"/>
                  </a:lnTo>
                  <a:lnTo>
                    <a:pt x="3098" y="3744"/>
                  </a:lnTo>
                  <a:lnTo>
                    <a:pt x="3156" y="3517"/>
                  </a:lnTo>
                  <a:lnTo>
                    <a:pt x="3225" y="3295"/>
                  </a:lnTo>
                  <a:lnTo>
                    <a:pt x="3303" y="3076"/>
                  </a:lnTo>
                  <a:lnTo>
                    <a:pt x="3391" y="2863"/>
                  </a:lnTo>
                  <a:lnTo>
                    <a:pt x="3489" y="2655"/>
                  </a:lnTo>
                  <a:lnTo>
                    <a:pt x="3597" y="2453"/>
                  </a:lnTo>
                  <a:lnTo>
                    <a:pt x="3713" y="2256"/>
                  </a:lnTo>
                  <a:lnTo>
                    <a:pt x="3837" y="2065"/>
                  </a:lnTo>
                  <a:lnTo>
                    <a:pt x="3971" y="1882"/>
                  </a:lnTo>
                  <a:lnTo>
                    <a:pt x="4113" y="1704"/>
                  </a:lnTo>
                  <a:lnTo>
                    <a:pt x="4262" y="1535"/>
                  </a:lnTo>
                  <a:lnTo>
                    <a:pt x="4419" y="1371"/>
                  </a:lnTo>
                  <a:lnTo>
                    <a:pt x="4583" y="1216"/>
                  </a:lnTo>
                  <a:lnTo>
                    <a:pt x="4754" y="1069"/>
                  </a:lnTo>
                  <a:lnTo>
                    <a:pt x="4932" y="930"/>
                  </a:lnTo>
                  <a:lnTo>
                    <a:pt x="5117" y="800"/>
                  </a:lnTo>
                  <a:lnTo>
                    <a:pt x="5307" y="677"/>
                  </a:lnTo>
                  <a:lnTo>
                    <a:pt x="5503" y="565"/>
                  </a:lnTo>
                  <a:lnTo>
                    <a:pt x="5705" y="462"/>
                  </a:lnTo>
                  <a:lnTo>
                    <a:pt x="5912" y="368"/>
                  </a:lnTo>
                  <a:lnTo>
                    <a:pt x="6124" y="284"/>
                  </a:lnTo>
                  <a:lnTo>
                    <a:pt x="6342" y="211"/>
                  </a:lnTo>
                  <a:lnTo>
                    <a:pt x="6563" y="147"/>
                  </a:lnTo>
                  <a:lnTo>
                    <a:pt x="6788" y="95"/>
                  </a:lnTo>
                  <a:lnTo>
                    <a:pt x="7018" y="54"/>
                  </a:lnTo>
                  <a:lnTo>
                    <a:pt x="7250" y="25"/>
                  </a:lnTo>
                  <a:lnTo>
                    <a:pt x="7487" y="6"/>
                  </a:lnTo>
                  <a:lnTo>
                    <a:pt x="7726" y="0"/>
                  </a:lnTo>
                  <a:close/>
                  <a:moveTo>
                    <a:pt x="9156" y="9528"/>
                  </a:moveTo>
                  <a:lnTo>
                    <a:pt x="9148" y="9515"/>
                  </a:lnTo>
                  <a:lnTo>
                    <a:pt x="9141" y="9503"/>
                  </a:lnTo>
                  <a:lnTo>
                    <a:pt x="9134" y="9491"/>
                  </a:lnTo>
                  <a:lnTo>
                    <a:pt x="9127" y="9478"/>
                  </a:lnTo>
                  <a:lnTo>
                    <a:pt x="9106" y="9484"/>
                  </a:lnTo>
                  <a:lnTo>
                    <a:pt x="9086" y="9491"/>
                  </a:lnTo>
                  <a:lnTo>
                    <a:pt x="9065" y="9498"/>
                  </a:lnTo>
                  <a:lnTo>
                    <a:pt x="9045" y="9503"/>
                  </a:lnTo>
                  <a:lnTo>
                    <a:pt x="9023" y="9509"/>
                  </a:lnTo>
                  <a:lnTo>
                    <a:pt x="9003" y="9515"/>
                  </a:lnTo>
                  <a:lnTo>
                    <a:pt x="8982" y="9521"/>
                  </a:lnTo>
                  <a:lnTo>
                    <a:pt x="8961" y="9528"/>
                  </a:lnTo>
                  <a:lnTo>
                    <a:pt x="9156" y="9528"/>
                  </a:lnTo>
                  <a:close/>
                  <a:moveTo>
                    <a:pt x="6492" y="9528"/>
                  </a:moveTo>
                  <a:lnTo>
                    <a:pt x="6464" y="9519"/>
                  </a:lnTo>
                  <a:lnTo>
                    <a:pt x="6435" y="9511"/>
                  </a:lnTo>
                  <a:lnTo>
                    <a:pt x="6408" y="9503"/>
                  </a:lnTo>
                  <a:lnTo>
                    <a:pt x="6379" y="9495"/>
                  </a:lnTo>
                  <a:lnTo>
                    <a:pt x="6376" y="9503"/>
                  </a:lnTo>
                  <a:lnTo>
                    <a:pt x="6372" y="9511"/>
                  </a:lnTo>
                  <a:lnTo>
                    <a:pt x="6368" y="9519"/>
                  </a:lnTo>
                  <a:lnTo>
                    <a:pt x="6364" y="9528"/>
                  </a:lnTo>
                  <a:lnTo>
                    <a:pt x="6492" y="952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38100">
              <a:solidFill>
                <a:srgbClr val="129AEE"/>
              </a:solidFill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81628" tIns="40814" rIns="81628" bIns="40814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endParaRPr lang="zh-CN" altLang="en-US" sz="1600" b="1" ker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8185100" y="5564721"/>
              <a:ext cx="835001" cy="7996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</a:t>
              </a: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9115872" y="5564721"/>
              <a:ext cx="835003" cy="7996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</a:t>
              </a:r>
            </a:p>
          </p:txBody>
        </p:sp>
        <p:grpSp>
          <p:nvGrpSpPr>
            <p:cNvPr id="13" name="组合 17"/>
            <p:cNvGrpSpPr>
              <a:grpSpLocks/>
            </p:cNvGrpSpPr>
            <p:nvPr/>
          </p:nvGrpSpPr>
          <p:grpSpPr bwMode="auto">
            <a:xfrm>
              <a:off x="10176238" y="4990010"/>
              <a:ext cx="682367" cy="2135574"/>
              <a:chOff x="1802418" y="492367"/>
              <a:chExt cx="652814" cy="1934696"/>
            </a:xfrm>
          </p:grpSpPr>
          <p:pic>
            <p:nvPicPr>
              <p:cNvPr id="71" name="图片 2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5548" y="492367"/>
                <a:ext cx="288032" cy="46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2" name="图片 2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7160" y="1028671"/>
                <a:ext cx="648072" cy="456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3" name="图片 2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2418" y="1577781"/>
                <a:ext cx="594291" cy="446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4" name="图片 2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2225" y="2067023"/>
                <a:ext cx="537942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3" name="右箭头 42"/>
            <p:cNvSpPr/>
            <p:nvPr/>
          </p:nvSpPr>
          <p:spPr bwMode="auto">
            <a:xfrm rot="10800000">
              <a:off x="6613858" y="5767338"/>
              <a:ext cx="544697" cy="469636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58"/>
            <p:cNvGrpSpPr>
              <a:grpSpLocks/>
            </p:cNvGrpSpPr>
            <p:nvPr/>
          </p:nvGrpSpPr>
          <p:grpSpPr bwMode="auto">
            <a:xfrm>
              <a:off x="7376292" y="4937363"/>
              <a:ext cx="688353" cy="2189518"/>
              <a:chOff x="1802418" y="492367"/>
              <a:chExt cx="652814" cy="1934696"/>
            </a:xfrm>
          </p:grpSpPr>
          <p:pic>
            <p:nvPicPr>
              <p:cNvPr id="67" name="图片 59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5548" y="492367"/>
                <a:ext cx="288032" cy="466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8" name="图片 60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7160" y="1028671"/>
                <a:ext cx="648072" cy="456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9" name="图片 61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2418" y="1577781"/>
                <a:ext cx="594291" cy="446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" name="图片 62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62225" y="2067023"/>
                <a:ext cx="537942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0" name="TextBox 59"/>
            <p:cNvSpPr txBox="1"/>
            <p:nvPr/>
          </p:nvSpPr>
          <p:spPr bwMode="auto">
            <a:xfrm>
              <a:off x="8436499" y="4720123"/>
              <a:ext cx="1096774" cy="3693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eaLnBrk="1" hangingPunct="1">
                <a:buFont typeface="Arial" charset="0"/>
                <a:buNone/>
                <a:defRPr/>
              </a:pPr>
              <a:r>
                <a:rPr lang="en-US" altLang="zh-CN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E-Cloud</a:t>
              </a:r>
              <a:endPara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TextBox 60"/>
            <p:cNvSpPr txBox="1"/>
            <p:nvPr/>
          </p:nvSpPr>
          <p:spPr bwMode="auto">
            <a:xfrm>
              <a:off x="8158164" y="6723862"/>
              <a:ext cx="1804683" cy="36933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1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教学资源共享</a:t>
              </a:r>
            </a:p>
          </p:txBody>
        </p:sp>
        <p:sp>
          <p:nvSpPr>
            <p:cNvPr id="78" name="右箭头 77"/>
            <p:cNvSpPr/>
            <p:nvPr/>
          </p:nvSpPr>
          <p:spPr bwMode="auto">
            <a:xfrm>
              <a:off x="10998211" y="5767338"/>
              <a:ext cx="544697" cy="469636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endPara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1" name="矩形 80"/>
          <p:cNvSpPr/>
          <p:nvPr/>
        </p:nvSpPr>
        <p:spPr>
          <a:xfrm>
            <a:off x="449806" y="2864510"/>
            <a:ext cx="2892786" cy="5000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2" name="TextBox 12"/>
          <p:cNvSpPr txBox="1">
            <a:spLocks noChangeArrowheads="1"/>
          </p:cNvSpPr>
          <p:nvPr/>
        </p:nvSpPr>
        <p:spPr bwMode="auto">
          <a:xfrm>
            <a:off x="600300" y="3044178"/>
            <a:ext cx="2591799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2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  对于</a:t>
            </a:r>
            <a:r>
              <a:rPr lang="zh-CN" altLang="en-US" sz="22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师生</a:t>
            </a:r>
            <a:endParaRPr lang="en-US" altLang="zh-CN" sz="22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algn="just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18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用户使用各终端接入，统一</a:t>
            </a:r>
            <a:r>
              <a:rPr lang="en-US" altLang="zh-CN" sz="18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ID</a:t>
            </a:r>
            <a:r>
              <a:rPr lang="zh-CN" altLang="en-US" sz="18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登陆，授权</a:t>
            </a:r>
            <a:r>
              <a:rPr lang="zh-CN" altLang="en-US" sz="18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范围内的任意教学资源，使用</a:t>
            </a:r>
            <a:r>
              <a:rPr lang="zh-CN" altLang="en-US" sz="18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便捷。云</a:t>
            </a:r>
            <a:r>
              <a:rPr lang="zh-CN" altLang="en-US" sz="18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数据库实现最大化共享</a:t>
            </a:r>
            <a:r>
              <a:rPr lang="zh-CN" altLang="en-US" sz="18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，虚实</a:t>
            </a:r>
            <a:r>
              <a:rPr lang="zh-CN" altLang="en-US" sz="18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结合、开放的教学空间，便利的虚拟使用环境，调动学生积极性，全方位提升实践能力和就业能力。</a:t>
            </a:r>
          </a:p>
        </p:txBody>
      </p:sp>
      <p:sp>
        <p:nvSpPr>
          <p:cNvPr id="82" name="矩形 81"/>
          <p:cNvSpPr/>
          <p:nvPr/>
        </p:nvSpPr>
        <p:spPr>
          <a:xfrm>
            <a:off x="14993968" y="2864510"/>
            <a:ext cx="2892786" cy="5000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3" name="TextBox 87"/>
          <p:cNvSpPr txBox="1">
            <a:spLocks noChangeArrowheads="1"/>
          </p:cNvSpPr>
          <p:nvPr/>
        </p:nvSpPr>
        <p:spPr bwMode="auto">
          <a:xfrm>
            <a:off x="15214205" y="3044178"/>
            <a:ext cx="2339681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zh-CN" altLang="en-US" sz="2200" b="1" dirty="0" smtClean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对于</a:t>
            </a:r>
            <a:r>
              <a:rPr lang="zh-CN" altLang="en-US" sz="22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管理者</a:t>
            </a:r>
            <a:endParaRPr lang="en-US" altLang="zh-CN" sz="2200" b="1" dirty="0">
              <a:solidFill>
                <a:schemeClr val="accent5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algn="just" eaLnBrk="1" hangingPunct="1">
              <a:lnSpc>
                <a:spcPct val="150000"/>
              </a:lnSpc>
              <a:buFont typeface="Arial" pitchFamily="34" charset="0"/>
              <a:buNone/>
            </a:pPr>
            <a:r>
              <a:rPr lang="zh-CN" altLang="zh-CN" sz="18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资源、数据统一管理，杜绝了分散难</a:t>
            </a:r>
            <a:r>
              <a:rPr lang="zh-CN" altLang="zh-CN" sz="18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管</a:t>
            </a:r>
            <a:r>
              <a:rPr lang="zh-CN" altLang="en-US" sz="18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现象</a:t>
            </a:r>
            <a:r>
              <a:rPr lang="zh-CN" altLang="zh-CN" sz="18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</a:t>
            </a:r>
            <a:r>
              <a:rPr lang="zh-CN" altLang="zh-CN" sz="18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消除了信息孤岛</a:t>
            </a:r>
            <a:r>
              <a:rPr lang="zh-CN" altLang="zh-CN" sz="18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问题</a:t>
            </a:r>
            <a:r>
              <a:rPr lang="zh-CN" altLang="en-US" sz="18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。</a:t>
            </a:r>
            <a:r>
              <a:rPr lang="zh-CN" altLang="zh-CN" sz="18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虚实</a:t>
            </a:r>
            <a:r>
              <a:rPr lang="zh-CN" altLang="zh-CN" sz="18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结合的教学资源与环境，节省了建设成本、维护成本、使用成本。一次建设，无限复制共享，可持续性发展。</a:t>
            </a:r>
            <a:endParaRPr lang="zh-CN" altLang="en-US" sz="1800" dirty="0">
              <a:solidFill>
                <a:srgbClr val="3E3D4F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88" name="TextBox 87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89" name="椭圆 88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0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椭圆 96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64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wenyu.li\Desktop\横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6" y="-31534"/>
            <a:ext cx="18516040" cy="1039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434034" y="5163933"/>
            <a:ext cx="5122409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背景概述</a:t>
            </a:r>
            <a:r>
              <a:rPr lang="en-US" altLang="zh-CN" sz="28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Calibri" pitchFamily="34" charset="0"/>
              </a:rPr>
              <a:t>BACKGROUND </a:t>
            </a:r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  <a:p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76580" y="3064929"/>
            <a:ext cx="53659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0" i="1" dirty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01</a:t>
            </a:r>
            <a:r>
              <a:rPr lang="en-US" altLang="zh-CN" sz="28000" dirty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 </a:t>
            </a:r>
            <a:endParaRPr lang="zh-CN" altLang="en-US" sz="28000" dirty="0">
              <a:solidFill>
                <a:srgbClr val="00B0F0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4997789" y="7297271"/>
            <a:ext cx="1007831" cy="309844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等腰三角形 29"/>
          <p:cNvSpPr/>
          <p:nvPr/>
        </p:nvSpPr>
        <p:spPr>
          <a:xfrm rot="10800000">
            <a:off x="-2" y="-2"/>
            <a:ext cx="2743202" cy="5486402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29"/>
          <p:cNvSpPr/>
          <p:nvPr/>
        </p:nvSpPr>
        <p:spPr>
          <a:xfrm rot="10800000">
            <a:off x="-3925" y="-31534"/>
            <a:ext cx="2368228" cy="469396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/>
          <p:cNvSpPr/>
          <p:nvPr/>
        </p:nvSpPr>
        <p:spPr>
          <a:xfrm>
            <a:off x="14748934" y="0"/>
            <a:ext cx="1523999" cy="278787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9434"/>
              <a:gd name="connsiteX1" fmla="*/ 2150533 w 2150533"/>
              <a:gd name="connsiteY1" fmla="*/ 0 h 3399434"/>
              <a:gd name="connsiteX2" fmla="*/ 856002 w 2150533"/>
              <a:gd name="connsiteY2" fmla="*/ 3399434 h 3399434"/>
              <a:gd name="connsiteX3" fmla="*/ 0 w 2150533"/>
              <a:gd name="connsiteY3" fmla="*/ 3386667 h 3399434"/>
              <a:gd name="connsiteX4" fmla="*/ 1253066 w 2150533"/>
              <a:gd name="connsiteY4" fmla="*/ 0 h 339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9434">
                <a:moveTo>
                  <a:pt x="1253066" y="0"/>
                </a:moveTo>
                <a:lnTo>
                  <a:pt x="2150533" y="0"/>
                </a:lnTo>
                <a:lnTo>
                  <a:pt x="856002" y="3399434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3"/>
          <p:cNvSpPr/>
          <p:nvPr/>
        </p:nvSpPr>
        <p:spPr>
          <a:xfrm>
            <a:off x="13309602" y="0"/>
            <a:ext cx="846666" cy="138853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3"/>
          <p:cNvSpPr/>
          <p:nvPr/>
        </p:nvSpPr>
        <p:spPr>
          <a:xfrm>
            <a:off x="7103381" y="7807992"/>
            <a:ext cx="1473199" cy="2804055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91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25955" y="1673963"/>
            <a:ext cx="1596678" cy="488378"/>
            <a:chOff x="1125955" y="1673963"/>
            <a:chExt cx="1596678" cy="488378"/>
          </a:xfrm>
        </p:grpSpPr>
        <p:sp>
          <p:nvSpPr>
            <p:cNvPr id="5" name="TextBox 4"/>
            <p:cNvSpPr txBox="1"/>
            <p:nvPr/>
          </p:nvSpPr>
          <p:spPr>
            <a:xfrm>
              <a:off x="1125955" y="1673963"/>
              <a:ext cx="15966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129AE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明星产品一</a:t>
              </a:r>
              <a:endParaRPr lang="zh-CN" altLang="en-US" sz="20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1276576" y="2162341"/>
              <a:ext cx="1285148" cy="0"/>
            </a:xfrm>
            <a:prstGeom prst="line">
              <a:avLst/>
            </a:prstGeom>
            <a:ln w="25400">
              <a:solidFill>
                <a:srgbClr val="097A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2" descr="C:\Users\wenyu.li\Desktop\横 PPT.png"/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307562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17648"/>
            <a:ext cx="18325083" cy="10282967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易教学体系（明星产品）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3429815" y="925868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16" name="TextBox 15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8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89" name="矩形 88"/>
          <p:cNvSpPr/>
          <p:nvPr/>
        </p:nvSpPr>
        <p:spPr>
          <a:xfrm>
            <a:off x="10477500" y="1215217"/>
            <a:ext cx="4315871" cy="652561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0856002" y="1347334"/>
            <a:ext cx="3937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明星产品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二：优动实验教学平台</a:t>
            </a:r>
          </a:p>
        </p:txBody>
      </p:sp>
      <p:sp>
        <p:nvSpPr>
          <p:cNvPr id="90" name="五角星 89"/>
          <p:cNvSpPr/>
          <p:nvPr/>
        </p:nvSpPr>
        <p:spPr>
          <a:xfrm>
            <a:off x="10534651" y="1270757"/>
            <a:ext cx="438588" cy="438588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037964" y="1759718"/>
            <a:ext cx="4448436" cy="640778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416465" y="1880052"/>
            <a:ext cx="4069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明星产品一：四大数字化教学平台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五角星 94"/>
          <p:cNvSpPr/>
          <p:nvPr/>
        </p:nvSpPr>
        <p:spPr>
          <a:xfrm>
            <a:off x="1095114" y="1803475"/>
            <a:ext cx="438588" cy="438588"/>
          </a:xfrm>
          <a:prstGeom prst="star5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19" name="直接连接符 118"/>
          <p:cNvCxnSpPr/>
          <p:nvPr/>
        </p:nvCxnSpPr>
        <p:spPr>
          <a:xfrm>
            <a:off x="9107325" y="1992428"/>
            <a:ext cx="0" cy="7484806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图片 11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278" y="2038350"/>
            <a:ext cx="7896314" cy="6845396"/>
          </a:xfrm>
          <a:prstGeom prst="rect">
            <a:avLst/>
          </a:prstGeom>
        </p:spPr>
      </p:pic>
      <p:pic>
        <p:nvPicPr>
          <p:cNvPr id="54" name="图片 53"/>
          <p:cNvPicPr/>
          <p:nvPr/>
        </p:nvPicPr>
        <p:blipFill>
          <a:blip r:embed="rId16"/>
          <a:stretch>
            <a:fillRect/>
          </a:stretch>
        </p:blipFill>
        <p:spPr>
          <a:xfrm>
            <a:off x="1508141" y="3937527"/>
            <a:ext cx="2786792" cy="19116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5" name="图片 54"/>
          <p:cNvPicPr/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65" y="3299313"/>
            <a:ext cx="3229905" cy="23135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6" name="组合 55"/>
          <p:cNvGrpSpPr/>
          <p:nvPr/>
        </p:nvGrpSpPr>
        <p:grpSpPr>
          <a:xfrm>
            <a:off x="1743275" y="6374947"/>
            <a:ext cx="6012180" cy="1512103"/>
            <a:chOff x="2365869" y="5767018"/>
            <a:chExt cx="8016240" cy="1512103"/>
          </a:xfrm>
        </p:grpSpPr>
        <p:sp>
          <p:nvSpPr>
            <p:cNvPr id="57" name="MH_Other_1"/>
            <p:cNvSpPr/>
            <p:nvPr>
              <p:custDataLst>
                <p:tags r:id="rId1"/>
              </p:custDataLst>
            </p:nvPr>
          </p:nvSpPr>
          <p:spPr>
            <a:xfrm rot="18865419">
              <a:off x="3890008" y="6363993"/>
              <a:ext cx="811859" cy="284480"/>
            </a:xfrm>
            <a:custGeom>
              <a:avLst/>
              <a:gdLst>
                <a:gd name="connsiteX0" fmla="*/ 731515 w 731515"/>
                <a:gd name="connsiteY0" fmla="*/ 0 h 267350"/>
                <a:gd name="connsiteX1" fmla="*/ 458731 w 731515"/>
                <a:gd name="connsiteY1" fmla="*/ 267350 h 267350"/>
                <a:gd name="connsiteX2" fmla="*/ 0 w 731515"/>
                <a:gd name="connsiteY2" fmla="*/ 267350 h 267350"/>
                <a:gd name="connsiteX3" fmla="*/ 270527 w 731515"/>
                <a:gd name="connsiteY3" fmla="*/ 2211 h 267350"/>
                <a:gd name="connsiteX4" fmla="*/ 268360 w 731515"/>
                <a:gd name="connsiteY4" fmla="*/ 0 h 26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15" h="267350">
                  <a:moveTo>
                    <a:pt x="731515" y="0"/>
                  </a:moveTo>
                  <a:lnTo>
                    <a:pt x="458731" y="267350"/>
                  </a:lnTo>
                  <a:lnTo>
                    <a:pt x="0" y="267350"/>
                  </a:lnTo>
                  <a:lnTo>
                    <a:pt x="270527" y="2211"/>
                  </a:lnTo>
                  <a:lnTo>
                    <a:pt x="26836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3932" kern="0">
                <a:solidFill>
                  <a:srgbClr val="55595B"/>
                </a:solidFill>
                <a:latin typeface="Times New Roman"/>
                <a:ea typeface="幼圆"/>
              </a:endParaRPr>
            </a:p>
          </p:txBody>
        </p:sp>
        <p:sp>
          <p:nvSpPr>
            <p:cNvPr id="58" name="MH_Other_2"/>
            <p:cNvSpPr/>
            <p:nvPr>
              <p:custDataLst>
                <p:tags r:id="rId2"/>
              </p:custDataLst>
            </p:nvPr>
          </p:nvSpPr>
          <p:spPr>
            <a:xfrm rot="18865419">
              <a:off x="8069155" y="6363993"/>
              <a:ext cx="811859" cy="284480"/>
            </a:xfrm>
            <a:custGeom>
              <a:avLst/>
              <a:gdLst>
                <a:gd name="connsiteX0" fmla="*/ 731515 w 731515"/>
                <a:gd name="connsiteY0" fmla="*/ 0 h 267350"/>
                <a:gd name="connsiteX1" fmla="*/ 458731 w 731515"/>
                <a:gd name="connsiteY1" fmla="*/ 267350 h 267350"/>
                <a:gd name="connsiteX2" fmla="*/ 0 w 731515"/>
                <a:gd name="connsiteY2" fmla="*/ 267350 h 267350"/>
                <a:gd name="connsiteX3" fmla="*/ 270527 w 731515"/>
                <a:gd name="connsiteY3" fmla="*/ 2211 h 267350"/>
                <a:gd name="connsiteX4" fmla="*/ 268360 w 731515"/>
                <a:gd name="connsiteY4" fmla="*/ 0 h 26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15" h="267350">
                  <a:moveTo>
                    <a:pt x="731515" y="0"/>
                  </a:moveTo>
                  <a:lnTo>
                    <a:pt x="458731" y="267350"/>
                  </a:lnTo>
                  <a:lnTo>
                    <a:pt x="0" y="267350"/>
                  </a:lnTo>
                  <a:lnTo>
                    <a:pt x="270527" y="2211"/>
                  </a:lnTo>
                  <a:lnTo>
                    <a:pt x="26836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3932" kern="0">
                <a:solidFill>
                  <a:srgbClr val="55595B"/>
                </a:solidFill>
                <a:latin typeface="Times New Roman"/>
                <a:ea typeface="幼圆"/>
              </a:endParaRPr>
            </a:p>
          </p:txBody>
        </p:sp>
        <p:sp>
          <p:nvSpPr>
            <p:cNvPr id="59" name="MH_Other_3"/>
            <p:cNvSpPr/>
            <p:nvPr>
              <p:custDataLst>
                <p:tags r:id="rId3"/>
              </p:custDataLst>
            </p:nvPr>
          </p:nvSpPr>
          <p:spPr>
            <a:xfrm rot="2734581" flipH="1">
              <a:off x="5956535" y="6363993"/>
              <a:ext cx="811859" cy="284480"/>
            </a:xfrm>
            <a:custGeom>
              <a:avLst/>
              <a:gdLst>
                <a:gd name="connsiteX0" fmla="*/ 731515 w 731515"/>
                <a:gd name="connsiteY0" fmla="*/ 0 h 267350"/>
                <a:gd name="connsiteX1" fmla="*/ 458731 w 731515"/>
                <a:gd name="connsiteY1" fmla="*/ 267350 h 267350"/>
                <a:gd name="connsiteX2" fmla="*/ 0 w 731515"/>
                <a:gd name="connsiteY2" fmla="*/ 267350 h 267350"/>
                <a:gd name="connsiteX3" fmla="*/ 270527 w 731515"/>
                <a:gd name="connsiteY3" fmla="*/ 2211 h 267350"/>
                <a:gd name="connsiteX4" fmla="*/ 268360 w 731515"/>
                <a:gd name="connsiteY4" fmla="*/ 0 h 26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1515" h="267350">
                  <a:moveTo>
                    <a:pt x="731515" y="0"/>
                  </a:moveTo>
                  <a:lnTo>
                    <a:pt x="458731" y="267350"/>
                  </a:lnTo>
                  <a:lnTo>
                    <a:pt x="0" y="267350"/>
                  </a:lnTo>
                  <a:lnTo>
                    <a:pt x="270527" y="2211"/>
                  </a:lnTo>
                  <a:lnTo>
                    <a:pt x="26836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sz="3932" kern="0">
                <a:solidFill>
                  <a:srgbClr val="55595B"/>
                </a:solidFill>
                <a:latin typeface="Times New Roman"/>
                <a:ea typeface="幼圆"/>
              </a:endParaRPr>
            </a:p>
          </p:txBody>
        </p:sp>
        <p:sp>
          <p:nvSpPr>
            <p:cNvPr id="60" name="MH_Other_4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365869" y="5767018"/>
              <a:ext cx="1747520" cy="722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4693" b="1" dirty="0">
                  <a:solidFill>
                    <a:srgbClr val="0070C0"/>
                  </a:solidFill>
                  <a:latin typeface="+mn-lt"/>
                  <a:ea typeface="幼圆" panose="02010509060101010101" pitchFamily="49" charset="-122"/>
                </a:rPr>
                <a:t>1</a:t>
              </a:r>
              <a:endParaRPr lang="zh-CN" altLang="en-US" sz="4693" b="1" dirty="0">
                <a:solidFill>
                  <a:srgbClr val="0070C0"/>
                </a:solidFill>
                <a:latin typeface="+mn-lt"/>
                <a:ea typeface="幼圆" panose="02010509060101010101" pitchFamily="49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2365869" y="6475410"/>
              <a:ext cx="1747520" cy="423579"/>
              <a:chOff x="4530146" y="6190204"/>
              <a:chExt cx="1747520" cy="406400"/>
            </a:xfrm>
          </p:grpSpPr>
          <p:sp>
            <p:nvSpPr>
              <p:cNvPr id="74" name="MH_SubTitle_1"/>
              <p:cNvSpPr/>
              <p:nvPr>
                <p:custDataLst>
                  <p:tags r:id="rId11"/>
                </p:custDataLst>
              </p:nvPr>
            </p:nvSpPr>
            <p:spPr>
              <a:xfrm>
                <a:off x="4530146" y="6190204"/>
                <a:ext cx="1747520" cy="406400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>
                <a:normAutofit fontScale="62500" lnSpcReduction="20000"/>
              </a:bodyPr>
              <a:lstStyle/>
              <a:p>
                <a:pPr algn="ctr">
                  <a:defRPr/>
                </a:pPr>
                <a:endParaRPr lang="en-US" altLang="zh-CN" sz="3932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4758617" y="6254816"/>
                <a:ext cx="1340537" cy="301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800100">
                  <a:lnSpc>
                    <a:spcPct val="90000"/>
                  </a:lnSpc>
                  <a:spcAft>
                    <a:spcPct val="35000"/>
                  </a:spcAft>
                  <a:buFont typeface="Arial" charset="0"/>
                  <a:buNone/>
                  <a:defRPr/>
                </a:pPr>
                <a:r>
                  <a:rPr lang="zh-CN" altLang="en-US" sz="1600" b="1" dirty="0" smtClea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无忧备课</a:t>
                </a:r>
                <a:endParaRPr lang="zh-CN" altLang="en-US" sz="1600" b="1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2" name="MH_Other_6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455442" y="6556936"/>
              <a:ext cx="1747520" cy="722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4693" b="1" dirty="0">
                  <a:solidFill>
                    <a:srgbClr val="0070C0"/>
                  </a:solidFill>
                  <a:latin typeface="+mn-lt"/>
                  <a:ea typeface="幼圆" panose="02010509060101010101" pitchFamily="49" charset="-122"/>
                </a:rPr>
                <a:t>2</a:t>
              </a:r>
              <a:endParaRPr lang="zh-CN" altLang="en-US" sz="4693" b="1" dirty="0">
                <a:solidFill>
                  <a:srgbClr val="0070C0"/>
                </a:solidFill>
                <a:latin typeface="+mn-lt"/>
                <a:ea typeface="幼圆" panose="02010509060101010101" pitchFamily="49" charset="-122"/>
              </a:endParaRP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4455442" y="6121504"/>
              <a:ext cx="1747520" cy="423579"/>
              <a:chOff x="6619719" y="5836298"/>
              <a:chExt cx="1747520" cy="406400"/>
            </a:xfrm>
          </p:grpSpPr>
          <p:sp>
            <p:nvSpPr>
              <p:cNvPr id="72" name="MH_SubTitle_2"/>
              <p:cNvSpPr/>
              <p:nvPr>
                <p:custDataLst>
                  <p:tags r:id="rId10"/>
                </p:custDataLst>
              </p:nvPr>
            </p:nvSpPr>
            <p:spPr>
              <a:xfrm>
                <a:off x="6619719" y="5836298"/>
                <a:ext cx="1747520" cy="406400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>
                <a:normAutofit fontScale="62500" lnSpcReduction="20000"/>
              </a:bodyPr>
              <a:lstStyle/>
              <a:p>
                <a:pPr algn="ctr">
                  <a:defRPr/>
                </a:pPr>
                <a:endParaRPr lang="en-US" altLang="zh-CN" sz="3932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6823211" y="5882532"/>
                <a:ext cx="1340537" cy="301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800100">
                  <a:lnSpc>
                    <a:spcPct val="90000"/>
                  </a:lnSpc>
                  <a:spcAft>
                    <a:spcPct val="35000"/>
                  </a:spcAft>
                  <a:buFont typeface="Arial" charset="0"/>
                  <a:buNone/>
                  <a:defRPr/>
                </a:pPr>
                <a:r>
                  <a:rPr lang="zh-CN" altLang="en-US" sz="1600" b="1" dirty="0" smtClea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轻松教学</a:t>
                </a:r>
                <a:endParaRPr lang="zh-CN" altLang="en-US" sz="1600" b="1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4" name="MH_Other_5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545015" y="5767018"/>
              <a:ext cx="1747520" cy="722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b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4693" b="1" dirty="0">
                  <a:solidFill>
                    <a:srgbClr val="0070C0"/>
                  </a:solidFill>
                  <a:latin typeface="+mn-lt"/>
                  <a:ea typeface="幼圆" panose="02010509060101010101" pitchFamily="49" charset="-122"/>
                </a:rPr>
                <a:t>3</a:t>
              </a:r>
              <a:endParaRPr lang="zh-CN" altLang="en-US" sz="4693" b="1" dirty="0">
                <a:solidFill>
                  <a:srgbClr val="0070C0"/>
                </a:solidFill>
                <a:latin typeface="+mn-lt"/>
                <a:ea typeface="幼圆" panose="02010509060101010101" pitchFamily="49" charset="-122"/>
              </a:endParaRP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6545015" y="6475410"/>
              <a:ext cx="1747520" cy="423579"/>
              <a:chOff x="8709292" y="6190204"/>
              <a:chExt cx="1747520" cy="406400"/>
            </a:xfrm>
          </p:grpSpPr>
          <p:sp>
            <p:nvSpPr>
              <p:cNvPr id="70" name="MH_SubTitle_3"/>
              <p:cNvSpPr/>
              <p:nvPr>
                <p:custDataLst>
                  <p:tags r:id="rId9"/>
                </p:custDataLst>
              </p:nvPr>
            </p:nvSpPr>
            <p:spPr>
              <a:xfrm>
                <a:off x="8709292" y="6190204"/>
                <a:ext cx="1747520" cy="406400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>
                <a:normAutofit fontScale="62500" lnSpcReduction="20000"/>
              </a:bodyPr>
              <a:lstStyle/>
              <a:p>
                <a:pPr algn="ctr">
                  <a:defRPr/>
                </a:pPr>
                <a:endParaRPr lang="en-US" altLang="zh-CN" sz="3932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8912784" y="6236438"/>
                <a:ext cx="1340537" cy="301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800100">
                  <a:lnSpc>
                    <a:spcPct val="90000"/>
                  </a:lnSpc>
                  <a:spcAft>
                    <a:spcPct val="35000"/>
                  </a:spcAft>
                  <a:buFont typeface="Arial" charset="0"/>
                  <a:buNone/>
                  <a:defRPr/>
                </a:pPr>
                <a:r>
                  <a:rPr lang="zh-CN" altLang="en-US" sz="1600" b="1" dirty="0" smtClea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随时测评</a:t>
                </a:r>
                <a:endParaRPr lang="zh-CN" altLang="en-US" sz="1600" b="1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6" name="MH_Other_7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8634589" y="6556936"/>
              <a:ext cx="1747520" cy="722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defRPr/>
              </a:pPr>
              <a:r>
                <a:rPr lang="en-US" altLang="zh-CN" sz="4693" b="1" dirty="0">
                  <a:solidFill>
                    <a:srgbClr val="0070C0"/>
                  </a:solidFill>
                  <a:latin typeface="+mn-lt"/>
                  <a:ea typeface="幼圆" panose="02010509060101010101" pitchFamily="49" charset="-122"/>
                </a:rPr>
                <a:t>4</a:t>
              </a:r>
              <a:endParaRPr lang="zh-CN" altLang="en-US" sz="4693" b="1" dirty="0">
                <a:solidFill>
                  <a:srgbClr val="0070C0"/>
                </a:solidFill>
                <a:latin typeface="+mn-lt"/>
                <a:ea typeface="幼圆" panose="02010509060101010101" pitchFamily="49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8634589" y="6121504"/>
              <a:ext cx="1747520" cy="423579"/>
              <a:chOff x="10798866" y="5836298"/>
              <a:chExt cx="1747520" cy="406400"/>
            </a:xfrm>
          </p:grpSpPr>
          <p:sp>
            <p:nvSpPr>
              <p:cNvPr id="68" name="MH_SubTitle_4"/>
              <p:cNvSpPr/>
              <p:nvPr>
                <p:custDataLst>
                  <p:tags r:id="rId8"/>
                </p:custDataLst>
              </p:nvPr>
            </p:nvSpPr>
            <p:spPr>
              <a:xfrm>
                <a:off x="10798866" y="5836298"/>
                <a:ext cx="1747520" cy="406400"/>
              </a:xfrm>
              <a:prstGeom prst="rect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anchor="ctr">
                <a:normAutofit fontScale="62500" lnSpcReduction="20000"/>
              </a:bodyPr>
              <a:lstStyle/>
              <a:p>
                <a:pPr algn="ctr">
                  <a:defRPr/>
                </a:pPr>
                <a:endParaRPr lang="en-US" altLang="zh-CN" sz="3932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1002357" y="5901673"/>
                <a:ext cx="1340537" cy="3012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defTabSz="800100">
                  <a:lnSpc>
                    <a:spcPct val="90000"/>
                  </a:lnSpc>
                  <a:spcAft>
                    <a:spcPct val="35000"/>
                  </a:spcAft>
                  <a:buFont typeface="Arial" charset="0"/>
                  <a:buNone/>
                  <a:defRPr/>
                </a:pPr>
                <a:r>
                  <a:rPr lang="zh-CN" altLang="en-US" sz="1600" b="1" dirty="0" smtClean="0">
                    <a:solidFill>
                      <a:sysClr val="window" lastClr="FFFFFF"/>
                    </a:solidFill>
                    <a:latin typeface="微软雅黑" pitchFamily="34" charset="-122"/>
                    <a:ea typeface="微软雅黑" pitchFamily="34" charset="-122"/>
                  </a:rPr>
                  <a:t>数据可视</a:t>
                </a:r>
                <a:endParaRPr lang="zh-CN" altLang="en-US" sz="1600" b="1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645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2" descr="C:\Users\wenyu.li\Desktop\横 PP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56" y="0"/>
            <a:ext cx="18334456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矩形 84"/>
          <p:cNvSpPr/>
          <p:nvPr/>
        </p:nvSpPr>
        <p:spPr>
          <a:xfrm>
            <a:off x="-59434" y="1"/>
            <a:ext cx="18347433" cy="10288588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易科研体系（规划图）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429815" y="925868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55" name="TextBox 54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7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265474" y="2441851"/>
            <a:ext cx="8670046" cy="3709404"/>
            <a:chOff x="7592749" y="2754961"/>
            <a:chExt cx="8095798" cy="3463717"/>
          </a:xfrm>
        </p:grpSpPr>
        <p:sp>
          <p:nvSpPr>
            <p:cNvPr id="11" name="六边形 10"/>
            <p:cNvSpPr/>
            <p:nvPr/>
          </p:nvSpPr>
          <p:spPr bwMode="auto">
            <a:xfrm>
              <a:off x="12678814" y="2754961"/>
              <a:ext cx="1411855" cy="980386"/>
            </a:xfrm>
            <a:prstGeom prst="hexagon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</a:t>
              </a:r>
              <a:endParaRPr lang="en-US" altLang="zh-CN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六边形 11"/>
            <p:cNvSpPr/>
            <p:nvPr/>
          </p:nvSpPr>
          <p:spPr bwMode="auto">
            <a:xfrm>
              <a:off x="10955380" y="2754961"/>
              <a:ext cx="1410114" cy="980386"/>
            </a:xfrm>
            <a:prstGeom prst="hexagon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</a:t>
              </a:r>
              <a:endParaRPr lang="en-US" altLang="zh-CN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科研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六边形 12"/>
            <p:cNvSpPr/>
            <p:nvPr/>
          </p:nvSpPr>
          <p:spPr bwMode="auto">
            <a:xfrm>
              <a:off x="12702512" y="5240541"/>
              <a:ext cx="1388157" cy="9781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成果</a:t>
              </a:r>
              <a:endParaRPr lang="en-US" altLang="zh-CN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展示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六边形 14"/>
            <p:cNvSpPr/>
            <p:nvPr/>
          </p:nvSpPr>
          <p:spPr bwMode="auto">
            <a:xfrm>
              <a:off x="9147259" y="2754961"/>
              <a:ext cx="1411855" cy="980386"/>
            </a:xfrm>
            <a:prstGeom prst="hexagon">
              <a:avLst/>
            </a:prstGeom>
            <a:solidFill>
              <a:srgbClr val="129AEE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专家库</a:t>
              </a:r>
            </a:p>
          </p:txBody>
        </p:sp>
        <p:sp>
          <p:nvSpPr>
            <p:cNvPr id="16" name="六边形 15"/>
            <p:cNvSpPr/>
            <p:nvPr/>
          </p:nvSpPr>
          <p:spPr bwMode="auto">
            <a:xfrm>
              <a:off x="10955380" y="5240541"/>
              <a:ext cx="1412554" cy="9781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  <a:endParaRPr lang="en-US" altLang="zh-CN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交流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六边形 16"/>
            <p:cNvSpPr/>
            <p:nvPr/>
          </p:nvSpPr>
          <p:spPr bwMode="auto">
            <a:xfrm>
              <a:off x="9173759" y="5240541"/>
              <a:ext cx="1388157" cy="978137"/>
            </a:xfrm>
            <a:prstGeom prst="hexagon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</a:t>
              </a:r>
              <a:endParaRPr lang="en-US" altLang="zh-CN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buFont typeface="Arial" charset="0"/>
                <a:buNone/>
                <a:defRPr/>
              </a:pPr>
              <a:r>
                <a:rPr lang="zh-CN" altLang="en-US" sz="2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2"/>
            <p:cNvSpPr txBox="1">
              <a:spLocks noChangeArrowheads="1"/>
            </p:cNvSpPr>
            <p:nvPr/>
          </p:nvSpPr>
          <p:spPr bwMode="auto">
            <a:xfrm>
              <a:off x="9532714" y="3863232"/>
              <a:ext cx="4141013" cy="484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 eaLnBrk="1" hangingPunct="1">
                <a:spcAft>
                  <a:spcPts val="0"/>
                </a:spcAft>
                <a:buFont typeface="Arial" charset="0"/>
                <a:buNone/>
                <a:defRPr/>
              </a:pPr>
              <a:r>
                <a:rPr lang="zh-CN" sz="2400" b="1" kern="1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技术服务与咨询、成果转让</a:t>
              </a:r>
            </a:p>
          </p:txBody>
        </p:sp>
        <p:sp>
          <p:nvSpPr>
            <p:cNvPr id="23" name="文本框 2"/>
            <p:cNvSpPr txBox="1">
              <a:spLocks noChangeArrowheads="1"/>
            </p:cNvSpPr>
            <p:nvPr/>
          </p:nvSpPr>
          <p:spPr bwMode="auto">
            <a:xfrm>
              <a:off x="10278414" y="4626972"/>
              <a:ext cx="2513926" cy="4841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just" eaLnBrk="1" hangingPunct="1">
                <a:spcAft>
                  <a:spcPts val="0"/>
                </a:spcAft>
                <a:buFont typeface="Arial" charset="0"/>
                <a:buNone/>
                <a:defRPr/>
              </a:pPr>
              <a:r>
                <a:rPr lang="zh-CN" sz="2400" b="1" kern="1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/>
                </a:rPr>
                <a:t>委托、项目合作</a:t>
              </a: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8873478" y="3998577"/>
              <a:ext cx="5587144" cy="465722"/>
            </a:xfrm>
            <a:custGeom>
              <a:avLst/>
              <a:gdLst>
                <a:gd name="connsiteX0" fmla="*/ 1668644 w 1956676"/>
                <a:gd name="connsiteY0" fmla="*/ 0 h 144016"/>
                <a:gd name="connsiteX1" fmla="*/ 1956676 w 1956676"/>
                <a:gd name="connsiteY1" fmla="*/ 144016 h 144016"/>
                <a:gd name="connsiteX2" fmla="*/ 1812660 w 1956676"/>
                <a:gd name="connsiteY2" fmla="*/ 144016 h 144016"/>
                <a:gd name="connsiteX3" fmla="*/ 1668644 w 1956676"/>
                <a:gd name="connsiteY3" fmla="*/ 144016 h 144016"/>
                <a:gd name="connsiteX4" fmla="*/ 1308604 w 1956676"/>
                <a:gd name="connsiteY4" fmla="*/ 144016 h 144016"/>
                <a:gd name="connsiteX5" fmla="*/ 0 w 1956676"/>
                <a:gd name="connsiteY5" fmla="*/ 118431 h 144016"/>
                <a:gd name="connsiteX6" fmla="*/ 1668644 w 1956676"/>
                <a:gd name="connsiteY6" fmla="*/ 108016 h 144016"/>
                <a:gd name="connsiteX7" fmla="*/ 1668644 w 1956676"/>
                <a:gd name="connsiteY7" fmla="*/ 0 h 144016"/>
                <a:gd name="connsiteX0" fmla="*/ 1671903 w 1959935"/>
                <a:gd name="connsiteY0" fmla="*/ 0 h 149223"/>
                <a:gd name="connsiteX1" fmla="*/ 1959935 w 1959935"/>
                <a:gd name="connsiteY1" fmla="*/ 144016 h 149223"/>
                <a:gd name="connsiteX2" fmla="*/ 1815919 w 1959935"/>
                <a:gd name="connsiteY2" fmla="*/ 144016 h 149223"/>
                <a:gd name="connsiteX3" fmla="*/ 1671903 w 1959935"/>
                <a:gd name="connsiteY3" fmla="*/ 144016 h 149223"/>
                <a:gd name="connsiteX4" fmla="*/ 0 w 1959935"/>
                <a:gd name="connsiteY4" fmla="*/ 149223 h 149223"/>
                <a:gd name="connsiteX5" fmla="*/ 3259 w 1959935"/>
                <a:gd name="connsiteY5" fmla="*/ 118431 h 149223"/>
                <a:gd name="connsiteX6" fmla="*/ 1671903 w 1959935"/>
                <a:gd name="connsiteY6" fmla="*/ 108016 h 149223"/>
                <a:gd name="connsiteX7" fmla="*/ 1671903 w 1959935"/>
                <a:gd name="connsiteY7" fmla="*/ 0 h 14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9935" h="149223">
                  <a:moveTo>
                    <a:pt x="1671903" y="0"/>
                  </a:moveTo>
                  <a:lnTo>
                    <a:pt x="1959935" y="144016"/>
                  </a:lnTo>
                  <a:lnTo>
                    <a:pt x="1815919" y="144016"/>
                  </a:lnTo>
                  <a:lnTo>
                    <a:pt x="1671903" y="144016"/>
                  </a:lnTo>
                  <a:lnTo>
                    <a:pt x="0" y="149223"/>
                  </a:lnTo>
                  <a:lnTo>
                    <a:pt x="3259" y="118431"/>
                  </a:lnTo>
                  <a:lnTo>
                    <a:pt x="1671903" y="108016"/>
                  </a:lnTo>
                  <a:lnTo>
                    <a:pt x="1671903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7592749" y="3431444"/>
              <a:ext cx="972614" cy="24823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研      </a:t>
              </a:r>
              <a:endParaRPr lang="en-US" altLang="zh-CN" sz="3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endParaRPr lang="en-US" altLang="zh-CN" sz="32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学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KSO_Shape"/>
            <p:cNvSpPr/>
            <p:nvPr/>
          </p:nvSpPr>
          <p:spPr bwMode="auto">
            <a:xfrm rot="10800000">
              <a:off x="8873478" y="4494199"/>
              <a:ext cx="5587142" cy="465722"/>
            </a:xfrm>
            <a:custGeom>
              <a:avLst/>
              <a:gdLst>
                <a:gd name="connsiteX0" fmla="*/ 1668644 w 1956676"/>
                <a:gd name="connsiteY0" fmla="*/ 0 h 144016"/>
                <a:gd name="connsiteX1" fmla="*/ 1956676 w 1956676"/>
                <a:gd name="connsiteY1" fmla="*/ 144016 h 144016"/>
                <a:gd name="connsiteX2" fmla="*/ 1812660 w 1956676"/>
                <a:gd name="connsiteY2" fmla="*/ 144016 h 144016"/>
                <a:gd name="connsiteX3" fmla="*/ 1668644 w 1956676"/>
                <a:gd name="connsiteY3" fmla="*/ 144016 h 144016"/>
                <a:gd name="connsiteX4" fmla="*/ 1308604 w 1956676"/>
                <a:gd name="connsiteY4" fmla="*/ 144016 h 144016"/>
                <a:gd name="connsiteX5" fmla="*/ 0 w 1956676"/>
                <a:gd name="connsiteY5" fmla="*/ 118431 h 144016"/>
                <a:gd name="connsiteX6" fmla="*/ 1668644 w 1956676"/>
                <a:gd name="connsiteY6" fmla="*/ 108016 h 144016"/>
                <a:gd name="connsiteX7" fmla="*/ 1668644 w 1956676"/>
                <a:gd name="connsiteY7" fmla="*/ 0 h 144016"/>
                <a:gd name="connsiteX0" fmla="*/ 1671903 w 1959935"/>
                <a:gd name="connsiteY0" fmla="*/ 0 h 149223"/>
                <a:gd name="connsiteX1" fmla="*/ 1959935 w 1959935"/>
                <a:gd name="connsiteY1" fmla="*/ 144016 h 149223"/>
                <a:gd name="connsiteX2" fmla="*/ 1815919 w 1959935"/>
                <a:gd name="connsiteY2" fmla="*/ 144016 h 149223"/>
                <a:gd name="connsiteX3" fmla="*/ 1671903 w 1959935"/>
                <a:gd name="connsiteY3" fmla="*/ 144016 h 149223"/>
                <a:gd name="connsiteX4" fmla="*/ 0 w 1959935"/>
                <a:gd name="connsiteY4" fmla="*/ 149223 h 149223"/>
                <a:gd name="connsiteX5" fmla="*/ 3259 w 1959935"/>
                <a:gd name="connsiteY5" fmla="*/ 118431 h 149223"/>
                <a:gd name="connsiteX6" fmla="*/ 1671903 w 1959935"/>
                <a:gd name="connsiteY6" fmla="*/ 108016 h 149223"/>
                <a:gd name="connsiteX7" fmla="*/ 1671903 w 1959935"/>
                <a:gd name="connsiteY7" fmla="*/ 0 h 14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9935" h="149223">
                  <a:moveTo>
                    <a:pt x="1671903" y="0"/>
                  </a:moveTo>
                  <a:lnTo>
                    <a:pt x="1959935" y="144016"/>
                  </a:lnTo>
                  <a:lnTo>
                    <a:pt x="1815919" y="144016"/>
                  </a:lnTo>
                  <a:lnTo>
                    <a:pt x="1671903" y="144016"/>
                  </a:lnTo>
                  <a:lnTo>
                    <a:pt x="0" y="149223"/>
                  </a:lnTo>
                  <a:lnTo>
                    <a:pt x="3259" y="118431"/>
                  </a:lnTo>
                  <a:lnTo>
                    <a:pt x="1671903" y="108016"/>
                  </a:lnTo>
                  <a:lnTo>
                    <a:pt x="1671903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/>
              </a:pPr>
              <a:endParaRPr lang="zh-CN" altLang="en-US" sz="2400"/>
            </a:p>
          </p:txBody>
        </p:sp>
        <p:sp>
          <p:nvSpPr>
            <p:cNvPr id="83" name="矩形 82"/>
            <p:cNvSpPr/>
            <p:nvPr/>
          </p:nvSpPr>
          <p:spPr>
            <a:xfrm>
              <a:off x="14715933" y="3450298"/>
              <a:ext cx="972614" cy="248230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产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1027" name="Picture 3" descr="C:\Users\wenyu.li\Desktop\图形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359" y="2197768"/>
            <a:ext cx="4830242" cy="6335771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  <a:reflection blurRad="6350" stA="100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椭圆 99"/>
          <p:cNvSpPr/>
          <p:nvPr/>
        </p:nvSpPr>
        <p:spPr>
          <a:xfrm>
            <a:off x="813487" y="4459781"/>
            <a:ext cx="863295" cy="864623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813487" y="7805696"/>
            <a:ext cx="863295" cy="864623"/>
          </a:xfrm>
          <a:prstGeom prst="ellipse">
            <a:avLst/>
          </a:prstGeom>
          <a:solidFill>
            <a:srgbClr val="129AEE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089601" y="6577741"/>
            <a:ext cx="11202856" cy="1955798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31"/>
          <p:cNvSpPr txBox="1">
            <a:spLocks noChangeArrowheads="1"/>
          </p:cNvSpPr>
          <p:nvPr/>
        </p:nvSpPr>
        <p:spPr bwMode="auto">
          <a:xfrm>
            <a:off x="6712556" y="6738161"/>
            <a:ext cx="10579901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eaLnBrk="1" hangingPunct="1">
              <a:lnSpc>
                <a:spcPts val="4000"/>
              </a:lnSpc>
              <a:defRPr/>
            </a:pPr>
            <a:r>
              <a:rPr lang="zh-CN" altLang="en-US" sz="26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国泰安产学研体系</a:t>
            </a:r>
            <a:endParaRPr lang="en-US" altLang="zh-CN" sz="26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marL="0" indent="0" eaLnBrk="1" hangingPunct="1">
              <a:lnSpc>
                <a:spcPts val="4000"/>
              </a:lnSpc>
              <a:defRPr/>
            </a:pP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 让科研服务于产业</a:t>
            </a:r>
            <a:r>
              <a:rPr lang="zh-CN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以</a:t>
            </a:r>
            <a:r>
              <a:rPr lang="en-US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网络协作模式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贯通科研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整个</a:t>
            </a:r>
            <a:r>
              <a:rPr lang="zh-CN" altLang="zh-CN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过程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，让科研交流、协作共享方便快捷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科研成果智能分析</a:t>
            </a:r>
            <a:r>
              <a:rPr lang="zh-CN" altLang="en-US" sz="24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，领导及时了解科研情况。</a:t>
            </a:r>
          </a:p>
        </p:txBody>
      </p:sp>
      <p:sp>
        <p:nvSpPr>
          <p:cNvPr id="77" name="KSO_Shape"/>
          <p:cNvSpPr>
            <a:spLocks/>
          </p:cNvSpPr>
          <p:nvPr/>
        </p:nvSpPr>
        <p:spPr bwMode="auto">
          <a:xfrm>
            <a:off x="982276" y="4715174"/>
            <a:ext cx="526005" cy="347697"/>
          </a:xfrm>
          <a:custGeom>
            <a:avLst/>
            <a:gdLst>
              <a:gd name="T0" fmla="*/ 1404182 w 2301875"/>
              <a:gd name="T1" fmla="*/ 160202 h 1517650"/>
              <a:gd name="T2" fmla="*/ 1454632 w 2301875"/>
              <a:gd name="T3" fmla="*/ 203392 h 1517650"/>
              <a:gd name="T4" fmla="*/ 1481695 w 2301875"/>
              <a:gd name="T5" fmla="*/ 269233 h 1517650"/>
              <a:gd name="T6" fmla="*/ 1476178 w 2301875"/>
              <a:gd name="T7" fmla="*/ 358248 h 1517650"/>
              <a:gd name="T8" fmla="*/ 1431772 w 2301875"/>
              <a:gd name="T9" fmla="*/ 449897 h 1517650"/>
              <a:gd name="T10" fmla="*/ 1361353 w 2301875"/>
              <a:gd name="T11" fmla="*/ 570516 h 1517650"/>
              <a:gd name="T12" fmla="*/ 1334026 w 2301875"/>
              <a:gd name="T13" fmla="*/ 562352 h 1517650"/>
              <a:gd name="T14" fmla="*/ 1263343 w 2301875"/>
              <a:gd name="T15" fmla="*/ 433569 h 1517650"/>
              <a:gd name="T16" fmla="*/ 1225769 w 2301875"/>
              <a:gd name="T17" fmla="*/ 338233 h 1517650"/>
              <a:gd name="T18" fmla="*/ 1227871 w 2301875"/>
              <a:gd name="T19" fmla="*/ 254748 h 1517650"/>
              <a:gd name="T20" fmla="*/ 1260190 w 2301875"/>
              <a:gd name="T21" fmla="*/ 192595 h 1517650"/>
              <a:gd name="T22" fmla="*/ 1314319 w 2301875"/>
              <a:gd name="T23" fmla="*/ 155461 h 1517650"/>
              <a:gd name="T24" fmla="*/ 1864798 w 2301875"/>
              <a:gd name="T25" fmla="*/ 31302 h 1517650"/>
              <a:gd name="T26" fmla="*/ 1902636 w 2301875"/>
              <a:gd name="T27" fmla="*/ 68926 h 1517650"/>
              <a:gd name="T28" fmla="*/ 1895278 w 2301875"/>
              <a:gd name="T29" fmla="*/ 811666 h 1517650"/>
              <a:gd name="T30" fmla="*/ 1847982 w 2301875"/>
              <a:gd name="T31" fmla="*/ 837186 h 1517650"/>
              <a:gd name="T32" fmla="*/ 1397876 w 2301875"/>
              <a:gd name="T33" fmla="*/ 950058 h 1517650"/>
              <a:gd name="T34" fmla="*/ 1362141 w 2301875"/>
              <a:gd name="T35" fmla="*/ 862181 h 1517650"/>
              <a:gd name="T36" fmla="*/ 1303808 w 2301875"/>
              <a:gd name="T37" fmla="*/ 792459 h 1517650"/>
              <a:gd name="T38" fmla="*/ 1085455 w 2301875"/>
              <a:gd name="T39" fmla="*/ 693269 h 1517650"/>
              <a:gd name="T40" fmla="*/ 1038685 w 2301875"/>
              <a:gd name="T41" fmla="*/ 609866 h 1517650"/>
              <a:gd name="T42" fmla="*/ 1119352 w 2301875"/>
              <a:gd name="T43" fmla="*/ 571189 h 1517650"/>
              <a:gd name="T44" fmla="*/ 1317209 w 2301875"/>
              <a:gd name="T45" fmla="*/ 779830 h 1517650"/>
              <a:gd name="T46" fmla="*/ 1313005 w 2301875"/>
              <a:gd name="T47" fmla="*/ 631177 h 1517650"/>
              <a:gd name="T48" fmla="*/ 1349528 w 2301875"/>
              <a:gd name="T49" fmla="*/ 583555 h 1517650"/>
              <a:gd name="T50" fmla="*/ 1395774 w 2301875"/>
              <a:gd name="T51" fmla="*/ 623284 h 1517650"/>
              <a:gd name="T52" fmla="*/ 1376855 w 2301875"/>
              <a:gd name="T53" fmla="*/ 692743 h 1517650"/>
              <a:gd name="T54" fmla="*/ 1498775 w 2301875"/>
              <a:gd name="T55" fmla="*/ 541985 h 1517650"/>
              <a:gd name="T56" fmla="*/ 1650387 w 2301875"/>
              <a:gd name="T57" fmla="*/ 594868 h 1517650"/>
              <a:gd name="T58" fmla="*/ 1684545 w 2301875"/>
              <a:gd name="T59" fmla="*/ 637491 h 1517650"/>
              <a:gd name="T60" fmla="*/ 1703464 w 2301875"/>
              <a:gd name="T61" fmla="*/ 732472 h 1517650"/>
              <a:gd name="T62" fmla="*/ 1690851 w 2301875"/>
              <a:gd name="T63" fmla="*/ 770095 h 1517650"/>
              <a:gd name="T64" fmla="*/ 933319 w 2301875"/>
              <a:gd name="T65" fmla="*/ 56297 h 1517650"/>
              <a:gd name="T66" fmla="*/ 694461 w 2301875"/>
              <a:gd name="T67" fmla="*/ 1315 h 1517650"/>
              <a:gd name="T68" fmla="*/ 808979 w 2301875"/>
              <a:gd name="T69" fmla="*/ 48914 h 1517650"/>
              <a:gd name="T70" fmla="*/ 888826 w 2301875"/>
              <a:gd name="T71" fmla="*/ 150424 h 1517650"/>
              <a:gd name="T72" fmla="*/ 919031 w 2301875"/>
              <a:gd name="T73" fmla="*/ 287436 h 1517650"/>
              <a:gd name="T74" fmla="*/ 908000 w 2301875"/>
              <a:gd name="T75" fmla="*/ 380267 h 1517650"/>
              <a:gd name="T76" fmla="*/ 877006 w 2301875"/>
              <a:gd name="T77" fmla="*/ 473888 h 1517650"/>
              <a:gd name="T78" fmla="*/ 829466 w 2301875"/>
              <a:gd name="T79" fmla="*/ 558566 h 1517650"/>
              <a:gd name="T80" fmla="*/ 1100263 w 2301875"/>
              <a:gd name="T81" fmla="*/ 792617 h 1517650"/>
              <a:gd name="T82" fmla="*/ 1254967 w 2301875"/>
              <a:gd name="T83" fmla="*/ 864410 h 1517650"/>
              <a:gd name="T84" fmla="*/ 1299619 w 2301875"/>
              <a:gd name="T85" fmla="*/ 932259 h 1517650"/>
              <a:gd name="T86" fmla="*/ 1329562 w 2301875"/>
              <a:gd name="T87" fmla="*/ 1050074 h 1517650"/>
              <a:gd name="T88" fmla="*/ 1335602 w 2301875"/>
              <a:gd name="T89" fmla="*/ 1162365 h 1517650"/>
              <a:gd name="T90" fmla="*/ 1288062 w 2301875"/>
              <a:gd name="T91" fmla="*/ 1196552 h 1517650"/>
              <a:gd name="T92" fmla="*/ 1137036 w 2301875"/>
              <a:gd name="T93" fmla="*/ 1234158 h 1517650"/>
              <a:gd name="T94" fmla="*/ 882260 w 2301875"/>
              <a:gd name="T95" fmla="*/ 1255459 h 1517650"/>
              <a:gd name="T96" fmla="*/ 367980 w 2301875"/>
              <a:gd name="T97" fmla="*/ 1251515 h 1517650"/>
              <a:gd name="T98" fmla="*/ 137894 w 2301875"/>
              <a:gd name="T99" fmla="*/ 1222850 h 1517650"/>
              <a:gd name="T100" fmla="*/ 19174 w 2301875"/>
              <a:gd name="T101" fmla="*/ 1180773 h 1517650"/>
              <a:gd name="T102" fmla="*/ 0 w 2301875"/>
              <a:gd name="T103" fmla="*/ 1154212 h 1517650"/>
              <a:gd name="T104" fmla="*/ 16810 w 2301875"/>
              <a:gd name="T105" fmla="*/ 1002474 h 1517650"/>
              <a:gd name="T106" fmla="*/ 58835 w 2301875"/>
              <a:gd name="T107" fmla="*/ 891497 h 1517650"/>
              <a:gd name="T108" fmla="*/ 98758 w 2301875"/>
              <a:gd name="T109" fmla="*/ 852839 h 1517650"/>
              <a:gd name="T110" fmla="*/ 435220 w 2301875"/>
              <a:gd name="T111" fmla="*/ 711620 h 1517650"/>
              <a:gd name="T112" fmla="*/ 487489 w 2301875"/>
              <a:gd name="T113" fmla="*/ 526483 h 1517650"/>
              <a:gd name="T114" fmla="*/ 445989 w 2301875"/>
              <a:gd name="T115" fmla="*/ 437071 h 1517650"/>
              <a:gd name="T116" fmla="*/ 422875 w 2301875"/>
              <a:gd name="T117" fmla="*/ 342398 h 1517650"/>
              <a:gd name="T118" fmla="*/ 423664 w 2301875"/>
              <a:gd name="T119" fmla="*/ 229581 h 1517650"/>
              <a:gd name="T120" fmla="*/ 475669 w 2301875"/>
              <a:gd name="T121" fmla="*/ 104402 h 1517650"/>
              <a:gd name="T122" fmla="*/ 571275 w 2301875"/>
              <a:gd name="T123" fmla="*/ 22617 h 1517650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5" h="1517650">
                <a:moveTo>
                  <a:pt x="1627188" y="179387"/>
                </a:moveTo>
                <a:lnTo>
                  <a:pt x="1635125" y="179387"/>
                </a:lnTo>
                <a:lnTo>
                  <a:pt x="1643380" y="179387"/>
                </a:lnTo>
                <a:lnTo>
                  <a:pt x="1651635" y="180023"/>
                </a:lnTo>
                <a:lnTo>
                  <a:pt x="1659255" y="181295"/>
                </a:lnTo>
                <a:lnTo>
                  <a:pt x="1667510" y="183202"/>
                </a:lnTo>
                <a:lnTo>
                  <a:pt x="1674812" y="184791"/>
                </a:lnTo>
                <a:lnTo>
                  <a:pt x="1682432" y="187652"/>
                </a:lnTo>
                <a:lnTo>
                  <a:pt x="1689735" y="190514"/>
                </a:lnTo>
                <a:lnTo>
                  <a:pt x="1696720" y="193375"/>
                </a:lnTo>
                <a:lnTo>
                  <a:pt x="1703705" y="197189"/>
                </a:lnTo>
                <a:lnTo>
                  <a:pt x="1711008" y="201322"/>
                </a:lnTo>
                <a:lnTo>
                  <a:pt x="1717358" y="205455"/>
                </a:lnTo>
                <a:lnTo>
                  <a:pt x="1723708" y="210541"/>
                </a:lnTo>
                <a:lnTo>
                  <a:pt x="1730058" y="215627"/>
                </a:lnTo>
                <a:lnTo>
                  <a:pt x="1736408" y="220713"/>
                </a:lnTo>
                <a:lnTo>
                  <a:pt x="1741805" y="226753"/>
                </a:lnTo>
                <a:lnTo>
                  <a:pt x="1747520" y="232476"/>
                </a:lnTo>
                <a:lnTo>
                  <a:pt x="1752600" y="239151"/>
                </a:lnTo>
                <a:lnTo>
                  <a:pt x="1757680" y="245509"/>
                </a:lnTo>
                <a:lnTo>
                  <a:pt x="1762442" y="252503"/>
                </a:lnTo>
                <a:lnTo>
                  <a:pt x="1766888" y="259497"/>
                </a:lnTo>
                <a:lnTo>
                  <a:pt x="1771015" y="266808"/>
                </a:lnTo>
                <a:lnTo>
                  <a:pt x="1774508" y="274755"/>
                </a:lnTo>
                <a:lnTo>
                  <a:pt x="1778318" y="282385"/>
                </a:lnTo>
                <a:lnTo>
                  <a:pt x="1781175" y="290650"/>
                </a:lnTo>
                <a:lnTo>
                  <a:pt x="1784350" y="298915"/>
                </a:lnTo>
                <a:lnTo>
                  <a:pt x="1786890" y="307499"/>
                </a:lnTo>
                <a:lnTo>
                  <a:pt x="1789112" y="316082"/>
                </a:lnTo>
                <a:lnTo>
                  <a:pt x="1790382" y="324983"/>
                </a:lnTo>
                <a:lnTo>
                  <a:pt x="1791970" y="333566"/>
                </a:lnTo>
                <a:lnTo>
                  <a:pt x="1793240" y="342785"/>
                </a:lnTo>
                <a:lnTo>
                  <a:pt x="1793875" y="352322"/>
                </a:lnTo>
                <a:lnTo>
                  <a:pt x="1793875" y="361858"/>
                </a:lnTo>
                <a:lnTo>
                  <a:pt x="1793558" y="372985"/>
                </a:lnTo>
                <a:lnTo>
                  <a:pt x="1792605" y="384747"/>
                </a:lnTo>
                <a:lnTo>
                  <a:pt x="1791335" y="396509"/>
                </a:lnTo>
                <a:lnTo>
                  <a:pt x="1789430" y="408271"/>
                </a:lnTo>
                <a:lnTo>
                  <a:pt x="1786890" y="420351"/>
                </a:lnTo>
                <a:lnTo>
                  <a:pt x="1783715" y="432431"/>
                </a:lnTo>
                <a:lnTo>
                  <a:pt x="1780222" y="444511"/>
                </a:lnTo>
                <a:lnTo>
                  <a:pt x="1776412" y="456273"/>
                </a:lnTo>
                <a:lnTo>
                  <a:pt x="1771968" y="468035"/>
                </a:lnTo>
                <a:lnTo>
                  <a:pt x="1767205" y="479797"/>
                </a:lnTo>
                <a:lnTo>
                  <a:pt x="1761808" y="491241"/>
                </a:lnTo>
                <a:lnTo>
                  <a:pt x="1756092" y="502368"/>
                </a:lnTo>
                <a:lnTo>
                  <a:pt x="1750378" y="513176"/>
                </a:lnTo>
                <a:lnTo>
                  <a:pt x="1743710" y="523349"/>
                </a:lnTo>
                <a:lnTo>
                  <a:pt x="1737042" y="533521"/>
                </a:lnTo>
                <a:lnTo>
                  <a:pt x="1730058" y="543058"/>
                </a:lnTo>
                <a:lnTo>
                  <a:pt x="1730058" y="606637"/>
                </a:lnTo>
                <a:lnTo>
                  <a:pt x="1717992" y="620306"/>
                </a:lnTo>
                <a:lnTo>
                  <a:pt x="1704975" y="633976"/>
                </a:lnTo>
                <a:lnTo>
                  <a:pt x="1689735" y="649235"/>
                </a:lnTo>
                <a:lnTo>
                  <a:pt x="1681798" y="657500"/>
                </a:lnTo>
                <a:lnTo>
                  <a:pt x="1673860" y="665129"/>
                </a:lnTo>
                <a:lnTo>
                  <a:pt x="1665922" y="672123"/>
                </a:lnTo>
                <a:lnTo>
                  <a:pt x="1657985" y="678799"/>
                </a:lnTo>
                <a:lnTo>
                  <a:pt x="1651000" y="684521"/>
                </a:lnTo>
                <a:lnTo>
                  <a:pt x="1644968" y="688653"/>
                </a:lnTo>
                <a:lnTo>
                  <a:pt x="1642428" y="689925"/>
                </a:lnTo>
                <a:lnTo>
                  <a:pt x="1639570" y="691197"/>
                </a:lnTo>
                <a:lnTo>
                  <a:pt x="1637030" y="691832"/>
                </a:lnTo>
                <a:lnTo>
                  <a:pt x="1635125" y="692150"/>
                </a:lnTo>
                <a:lnTo>
                  <a:pt x="1633220" y="691832"/>
                </a:lnTo>
                <a:lnTo>
                  <a:pt x="1630998" y="691197"/>
                </a:lnTo>
                <a:lnTo>
                  <a:pt x="1628140" y="689925"/>
                </a:lnTo>
                <a:lnTo>
                  <a:pt x="1625600" y="688653"/>
                </a:lnTo>
                <a:lnTo>
                  <a:pt x="1618932" y="684521"/>
                </a:lnTo>
                <a:lnTo>
                  <a:pt x="1611948" y="678799"/>
                </a:lnTo>
                <a:lnTo>
                  <a:pt x="1604645" y="672123"/>
                </a:lnTo>
                <a:lnTo>
                  <a:pt x="1596708" y="665129"/>
                </a:lnTo>
                <a:lnTo>
                  <a:pt x="1588452" y="657500"/>
                </a:lnTo>
                <a:lnTo>
                  <a:pt x="1580198" y="649235"/>
                </a:lnTo>
                <a:lnTo>
                  <a:pt x="1565275" y="633976"/>
                </a:lnTo>
                <a:lnTo>
                  <a:pt x="1552575" y="620306"/>
                </a:lnTo>
                <a:lnTo>
                  <a:pt x="1540510" y="606637"/>
                </a:lnTo>
                <a:lnTo>
                  <a:pt x="1540510" y="543058"/>
                </a:lnTo>
                <a:lnTo>
                  <a:pt x="1533525" y="533521"/>
                </a:lnTo>
                <a:lnTo>
                  <a:pt x="1526540" y="523349"/>
                </a:lnTo>
                <a:lnTo>
                  <a:pt x="1520190" y="513176"/>
                </a:lnTo>
                <a:lnTo>
                  <a:pt x="1513840" y="502368"/>
                </a:lnTo>
                <a:lnTo>
                  <a:pt x="1508442" y="491241"/>
                </a:lnTo>
                <a:lnTo>
                  <a:pt x="1503362" y="479797"/>
                </a:lnTo>
                <a:lnTo>
                  <a:pt x="1498600" y="468035"/>
                </a:lnTo>
                <a:lnTo>
                  <a:pt x="1494155" y="456273"/>
                </a:lnTo>
                <a:lnTo>
                  <a:pt x="1490028" y="444511"/>
                </a:lnTo>
                <a:lnTo>
                  <a:pt x="1486535" y="432431"/>
                </a:lnTo>
                <a:lnTo>
                  <a:pt x="1483360" y="420351"/>
                </a:lnTo>
                <a:lnTo>
                  <a:pt x="1481138" y="408271"/>
                </a:lnTo>
                <a:lnTo>
                  <a:pt x="1478915" y="396509"/>
                </a:lnTo>
                <a:lnTo>
                  <a:pt x="1477962" y="384747"/>
                </a:lnTo>
                <a:lnTo>
                  <a:pt x="1476692" y="372985"/>
                </a:lnTo>
                <a:lnTo>
                  <a:pt x="1476375" y="361858"/>
                </a:lnTo>
                <a:lnTo>
                  <a:pt x="1476692" y="352322"/>
                </a:lnTo>
                <a:lnTo>
                  <a:pt x="1477328" y="342785"/>
                </a:lnTo>
                <a:lnTo>
                  <a:pt x="1478280" y="333566"/>
                </a:lnTo>
                <a:lnTo>
                  <a:pt x="1479550" y="324983"/>
                </a:lnTo>
                <a:lnTo>
                  <a:pt x="1481455" y="316082"/>
                </a:lnTo>
                <a:lnTo>
                  <a:pt x="1483678" y="307499"/>
                </a:lnTo>
                <a:lnTo>
                  <a:pt x="1486218" y="298915"/>
                </a:lnTo>
                <a:lnTo>
                  <a:pt x="1488758" y="290650"/>
                </a:lnTo>
                <a:lnTo>
                  <a:pt x="1492250" y="282385"/>
                </a:lnTo>
                <a:lnTo>
                  <a:pt x="1495425" y="274755"/>
                </a:lnTo>
                <a:lnTo>
                  <a:pt x="1499552" y="266808"/>
                </a:lnTo>
                <a:lnTo>
                  <a:pt x="1503680" y="259497"/>
                </a:lnTo>
                <a:lnTo>
                  <a:pt x="1508125" y="252503"/>
                </a:lnTo>
                <a:lnTo>
                  <a:pt x="1512888" y="245509"/>
                </a:lnTo>
                <a:lnTo>
                  <a:pt x="1517650" y="239151"/>
                </a:lnTo>
                <a:lnTo>
                  <a:pt x="1522730" y="232476"/>
                </a:lnTo>
                <a:lnTo>
                  <a:pt x="1528445" y="226753"/>
                </a:lnTo>
                <a:lnTo>
                  <a:pt x="1534160" y="220713"/>
                </a:lnTo>
                <a:lnTo>
                  <a:pt x="1540192" y="215627"/>
                </a:lnTo>
                <a:lnTo>
                  <a:pt x="1546542" y="210541"/>
                </a:lnTo>
                <a:lnTo>
                  <a:pt x="1553210" y="205455"/>
                </a:lnTo>
                <a:lnTo>
                  <a:pt x="1559560" y="201322"/>
                </a:lnTo>
                <a:lnTo>
                  <a:pt x="1566228" y="197189"/>
                </a:lnTo>
                <a:lnTo>
                  <a:pt x="1573212" y="193375"/>
                </a:lnTo>
                <a:lnTo>
                  <a:pt x="1580832" y="190514"/>
                </a:lnTo>
                <a:lnTo>
                  <a:pt x="1588135" y="187652"/>
                </a:lnTo>
                <a:lnTo>
                  <a:pt x="1595438" y="184791"/>
                </a:lnTo>
                <a:lnTo>
                  <a:pt x="1603058" y="183202"/>
                </a:lnTo>
                <a:lnTo>
                  <a:pt x="1610995" y="181295"/>
                </a:lnTo>
                <a:lnTo>
                  <a:pt x="1618932" y="180023"/>
                </a:lnTo>
                <a:lnTo>
                  <a:pt x="1627188" y="179387"/>
                </a:lnTo>
                <a:close/>
                <a:moveTo>
                  <a:pt x="1101725" y="34925"/>
                </a:moveTo>
                <a:lnTo>
                  <a:pt x="2232978" y="34925"/>
                </a:lnTo>
                <a:lnTo>
                  <a:pt x="2239962" y="35243"/>
                </a:lnTo>
                <a:lnTo>
                  <a:pt x="2246948" y="36196"/>
                </a:lnTo>
                <a:lnTo>
                  <a:pt x="2253298" y="37784"/>
                </a:lnTo>
                <a:lnTo>
                  <a:pt x="2259965" y="40007"/>
                </a:lnTo>
                <a:lnTo>
                  <a:pt x="2265680" y="42865"/>
                </a:lnTo>
                <a:lnTo>
                  <a:pt x="2271395" y="46676"/>
                </a:lnTo>
                <a:lnTo>
                  <a:pt x="2276792" y="50169"/>
                </a:lnTo>
                <a:lnTo>
                  <a:pt x="2281555" y="54615"/>
                </a:lnTo>
                <a:lnTo>
                  <a:pt x="2286000" y="60014"/>
                </a:lnTo>
                <a:lnTo>
                  <a:pt x="2290128" y="65096"/>
                </a:lnTo>
                <a:lnTo>
                  <a:pt x="2293302" y="71130"/>
                </a:lnTo>
                <a:lnTo>
                  <a:pt x="2296478" y="76846"/>
                </a:lnTo>
                <a:lnTo>
                  <a:pt x="2299018" y="83198"/>
                </a:lnTo>
                <a:lnTo>
                  <a:pt x="2300288" y="89867"/>
                </a:lnTo>
                <a:lnTo>
                  <a:pt x="2301558" y="96537"/>
                </a:lnTo>
                <a:lnTo>
                  <a:pt x="2301875" y="103841"/>
                </a:lnTo>
                <a:lnTo>
                  <a:pt x="2301875" y="941310"/>
                </a:lnTo>
                <a:lnTo>
                  <a:pt x="2301558" y="948614"/>
                </a:lnTo>
                <a:lnTo>
                  <a:pt x="2300288" y="954966"/>
                </a:lnTo>
                <a:lnTo>
                  <a:pt x="2299018" y="961635"/>
                </a:lnTo>
                <a:lnTo>
                  <a:pt x="2296478" y="967987"/>
                </a:lnTo>
                <a:lnTo>
                  <a:pt x="2293302" y="974339"/>
                </a:lnTo>
                <a:lnTo>
                  <a:pt x="2290128" y="979738"/>
                </a:lnTo>
                <a:lnTo>
                  <a:pt x="2286000" y="985137"/>
                </a:lnTo>
                <a:lnTo>
                  <a:pt x="2281555" y="990218"/>
                </a:lnTo>
                <a:lnTo>
                  <a:pt x="2276792" y="994664"/>
                </a:lnTo>
                <a:lnTo>
                  <a:pt x="2271395" y="998475"/>
                </a:lnTo>
                <a:lnTo>
                  <a:pt x="2265680" y="1001969"/>
                </a:lnTo>
                <a:lnTo>
                  <a:pt x="2259965" y="1004827"/>
                </a:lnTo>
                <a:lnTo>
                  <a:pt x="2253298" y="1007050"/>
                </a:lnTo>
                <a:lnTo>
                  <a:pt x="2246948" y="1008955"/>
                </a:lnTo>
                <a:lnTo>
                  <a:pt x="2239962" y="1009908"/>
                </a:lnTo>
                <a:lnTo>
                  <a:pt x="2232978" y="1010543"/>
                </a:lnTo>
                <a:lnTo>
                  <a:pt x="1762125" y="1010543"/>
                </a:lnTo>
                <a:lnTo>
                  <a:pt x="1762125" y="1154726"/>
                </a:lnTo>
                <a:lnTo>
                  <a:pt x="2059622" y="1154726"/>
                </a:lnTo>
                <a:lnTo>
                  <a:pt x="2059622" y="1235075"/>
                </a:lnTo>
                <a:lnTo>
                  <a:pt x="1762125" y="1235075"/>
                </a:lnTo>
                <a:lnTo>
                  <a:pt x="1708150" y="1235075"/>
                </a:lnTo>
                <a:lnTo>
                  <a:pt x="1704658" y="1213162"/>
                </a:lnTo>
                <a:lnTo>
                  <a:pt x="1700212" y="1191566"/>
                </a:lnTo>
                <a:lnTo>
                  <a:pt x="1694815" y="1169335"/>
                </a:lnTo>
                <a:lnTo>
                  <a:pt x="1689100" y="1146787"/>
                </a:lnTo>
                <a:lnTo>
                  <a:pt x="1685608" y="1135989"/>
                </a:lnTo>
                <a:lnTo>
                  <a:pt x="1682115" y="1124874"/>
                </a:lnTo>
                <a:lnTo>
                  <a:pt x="1678305" y="1114076"/>
                </a:lnTo>
                <a:lnTo>
                  <a:pt x="1674812" y="1102960"/>
                </a:lnTo>
                <a:lnTo>
                  <a:pt x="1670368" y="1092162"/>
                </a:lnTo>
                <a:lnTo>
                  <a:pt x="1666240" y="1081682"/>
                </a:lnTo>
                <a:lnTo>
                  <a:pt x="1661478" y="1071202"/>
                </a:lnTo>
                <a:lnTo>
                  <a:pt x="1656715" y="1061039"/>
                </a:lnTo>
                <a:lnTo>
                  <a:pt x="1651318" y="1050559"/>
                </a:lnTo>
                <a:lnTo>
                  <a:pt x="1645920" y="1040714"/>
                </a:lnTo>
                <a:lnTo>
                  <a:pt x="1640522" y="1031186"/>
                </a:lnTo>
                <a:lnTo>
                  <a:pt x="1634172" y="1021341"/>
                </a:lnTo>
                <a:lnTo>
                  <a:pt x="1627822" y="1012131"/>
                </a:lnTo>
                <a:lnTo>
                  <a:pt x="1621472" y="1003556"/>
                </a:lnTo>
                <a:lnTo>
                  <a:pt x="1614488" y="994664"/>
                </a:lnTo>
                <a:lnTo>
                  <a:pt x="1607185" y="986407"/>
                </a:lnTo>
                <a:lnTo>
                  <a:pt x="1599882" y="978467"/>
                </a:lnTo>
                <a:lnTo>
                  <a:pt x="1591945" y="970528"/>
                </a:lnTo>
                <a:lnTo>
                  <a:pt x="1584008" y="963223"/>
                </a:lnTo>
                <a:lnTo>
                  <a:pt x="1575435" y="956554"/>
                </a:lnTo>
                <a:lnTo>
                  <a:pt x="1566545" y="949885"/>
                </a:lnTo>
                <a:lnTo>
                  <a:pt x="1557338" y="943533"/>
                </a:lnTo>
                <a:lnTo>
                  <a:pt x="1548130" y="938134"/>
                </a:lnTo>
                <a:lnTo>
                  <a:pt x="1538288" y="933053"/>
                </a:lnTo>
                <a:lnTo>
                  <a:pt x="1515428" y="922255"/>
                </a:lnTo>
                <a:lnTo>
                  <a:pt x="1490980" y="911140"/>
                </a:lnTo>
                <a:lnTo>
                  <a:pt x="1464945" y="899706"/>
                </a:lnTo>
                <a:lnTo>
                  <a:pt x="1437322" y="887956"/>
                </a:lnTo>
                <a:lnTo>
                  <a:pt x="1376998" y="863184"/>
                </a:lnTo>
                <a:lnTo>
                  <a:pt x="1311592" y="836825"/>
                </a:lnTo>
                <a:lnTo>
                  <a:pt x="1225233" y="801573"/>
                </a:lnTo>
                <a:lnTo>
                  <a:pt x="1229043" y="788235"/>
                </a:lnTo>
                <a:lnTo>
                  <a:pt x="1233488" y="775214"/>
                </a:lnTo>
                <a:lnTo>
                  <a:pt x="1236028" y="768862"/>
                </a:lnTo>
                <a:lnTo>
                  <a:pt x="1238568" y="762510"/>
                </a:lnTo>
                <a:lnTo>
                  <a:pt x="1241425" y="756794"/>
                </a:lnTo>
                <a:lnTo>
                  <a:pt x="1244283" y="751077"/>
                </a:lnTo>
                <a:lnTo>
                  <a:pt x="1247775" y="745678"/>
                </a:lnTo>
                <a:lnTo>
                  <a:pt x="1251268" y="740914"/>
                </a:lnTo>
                <a:lnTo>
                  <a:pt x="1255078" y="736151"/>
                </a:lnTo>
                <a:lnTo>
                  <a:pt x="1258888" y="731705"/>
                </a:lnTo>
                <a:lnTo>
                  <a:pt x="1263333" y="727576"/>
                </a:lnTo>
                <a:lnTo>
                  <a:pt x="1267143" y="723765"/>
                </a:lnTo>
                <a:lnTo>
                  <a:pt x="1271905" y="720907"/>
                </a:lnTo>
                <a:lnTo>
                  <a:pt x="1276985" y="718048"/>
                </a:lnTo>
                <a:lnTo>
                  <a:pt x="1288415" y="712650"/>
                </a:lnTo>
                <a:lnTo>
                  <a:pt x="1300162" y="707886"/>
                </a:lnTo>
                <a:lnTo>
                  <a:pt x="1312545" y="703122"/>
                </a:lnTo>
                <a:lnTo>
                  <a:pt x="1325562" y="698676"/>
                </a:lnTo>
                <a:lnTo>
                  <a:pt x="1352550" y="689466"/>
                </a:lnTo>
                <a:lnTo>
                  <a:pt x="1381442" y="680574"/>
                </a:lnTo>
                <a:lnTo>
                  <a:pt x="1411922" y="670728"/>
                </a:lnTo>
                <a:lnTo>
                  <a:pt x="1427798" y="665647"/>
                </a:lnTo>
                <a:lnTo>
                  <a:pt x="1443355" y="659931"/>
                </a:lnTo>
                <a:lnTo>
                  <a:pt x="1460182" y="654214"/>
                </a:lnTo>
                <a:lnTo>
                  <a:pt x="1476692" y="647545"/>
                </a:lnTo>
                <a:lnTo>
                  <a:pt x="1493202" y="640558"/>
                </a:lnTo>
                <a:lnTo>
                  <a:pt x="1510665" y="632618"/>
                </a:lnTo>
                <a:lnTo>
                  <a:pt x="1561148" y="941310"/>
                </a:lnTo>
                <a:lnTo>
                  <a:pt x="1591628" y="941310"/>
                </a:lnTo>
                <a:lnTo>
                  <a:pt x="1593850" y="917491"/>
                </a:lnTo>
                <a:lnTo>
                  <a:pt x="1596390" y="894943"/>
                </a:lnTo>
                <a:lnTo>
                  <a:pt x="1599882" y="873665"/>
                </a:lnTo>
                <a:lnTo>
                  <a:pt x="1603375" y="853974"/>
                </a:lnTo>
                <a:lnTo>
                  <a:pt x="1607185" y="836190"/>
                </a:lnTo>
                <a:lnTo>
                  <a:pt x="1611630" y="820946"/>
                </a:lnTo>
                <a:lnTo>
                  <a:pt x="1615758" y="806972"/>
                </a:lnTo>
                <a:lnTo>
                  <a:pt x="1620202" y="795857"/>
                </a:lnTo>
                <a:lnTo>
                  <a:pt x="1588452" y="763781"/>
                </a:lnTo>
                <a:lnTo>
                  <a:pt x="1586548" y="761875"/>
                </a:lnTo>
                <a:lnTo>
                  <a:pt x="1585595" y="759652"/>
                </a:lnTo>
                <a:lnTo>
                  <a:pt x="1584642" y="757111"/>
                </a:lnTo>
                <a:lnTo>
                  <a:pt x="1584325" y="754571"/>
                </a:lnTo>
                <a:lnTo>
                  <a:pt x="1584642" y="752348"/>
                </a:lnTo>
                <a:lnTo>
                  <a:pt x="1585595" y="749807"/>
                </a:lnTo>
                <a:lnTo>
                  <a:pt x="1586548" y="747584"/>
                </a:lnTo>
                <a:lnTo>
                  <a:pt x="1588452" y="745361"/>
                </a:lnTo>
                <a:lnTo>
                  <a:pt x="1626235" y="707251"/>
                </a:lnTo>
                <a:lnTo>
                  <a:pt x="1628140" y="705663"/>
                </a:lnTo>
                <a:lnTo>
                  <a:pt x="1630680" y="704392"/>
                </a:lnTo>
                <a:lnTo>
                  <a:pt x="1632902" y="703440"/>
                </a:lnTo>
                <a:lnTo>
                  <a:pt x="1635442" y="703440"/>
                </a:lnTo>
                <a:lnTo>
                  <a:pt x="1638300" y="703440"/>
                </a:lnTo>
                <a:lnTo>
                  <a:pt x="1640522" y="704392"/>
                </a:lnTo>
                <a:lnTo>
                  <a:pt x="1642745" y="705663"/>
                </a:lnTo>
                <a:lnTo>
                  <a:pt x="1644968" y="707251"/>
                </a:lnTo>
                <a:lnTo>
                  <a:pt x="1682750" y="745361"/>
                </a:lnTo>
                <a:lnTo>
                  <a:pt x="1684655" y="747584"/>
                </a:lnTo>
                <a:lnTo>
                  <a:pt x="1685608" y="749807"/>
                </a:lnTo>
                <a:lnTo>
                  <a:pt x="1686560" y="752348"/>
                </a:lnTo>
                <a:lnTo>
                  <a:pt x="1686560" y="754571"/>
                </a:lnTo>
                <a:lnTo>
                  <a:pt x="1686560" y="757111"/>
                </a:lnTo>
                <a:lnTo>
                  <a:pt x="1685608" y="759652"/>
                </a:lnTo>
                <a:lnTo>
                  <a:pt x="1684655" y="761875"/>
                </a:lnTo>
                <a:lnTo>
                  <a:pt x="1682750" y="763781"/>
                </a:lnTo>
                <a:lnTo>
                  <a:pt x="1651000" y="795857"/>
                </a:lnTo>
                <a:lnTo>
                  <a:pt x="1653222" y="800938"/>
                </a:lnTo>
                <a:lnTo>
                  <a:pt x="1655445" y="807290"/>
                </a:lnTo>
                <a:lnTo>
                  <a:pt x="1659572" y="820946"/>
                </a:lnTo>
                <a:lnTo>
                  <a:pt x="1663700" y="836190"/>
                </a:lnTo>
                <a:lnTo>
                  <a:pt x="1667828" y="854292"/>
                </a:lnTo>
                <a:lnTo>
                  <a:pt x="1671320" y="873665"/>
                </a:lnTo>
                <a:lnTo>
                  <a:pt x="1674178" y="894943"/>
                </a:lnTo>
                <a:lnTo>
                  <a:pt x="1677035" y="917491"/>
                </a:lnTo>
                <a:lnTo>
                  <a:pt x="1679258" y="941310"/>
                </a:lnTo>
                <a:lnTo>
                  <a:pt x="1709738" y="941310"/>
                </a:lnTo>
                <a:lnTo>
                  <a:pt x="1760538" y="632618"/>
                </a:lnTo>
                <a:lnTo>
                  <a:pt x="1777682" y="640558"/>
                </a:lnTo>
                <a:lnTo>
                  <a:pt x="1794510" y="647545"/>
                </a:lnTo>
                <a:lnTo>
                  <a:pt x="1811020" y="654214"/>
                </a:lnTo>
                <a:lnTo>
                  <a:pt x="1827212" y="659931"/>
                </a:lnTo>
                <a:lnTo>
                  <a:pt x="1843405" y="665647"/>
                </a:lnTo>
                <a:lnTo>
                  <a:pt x="1858962" y="670728"/>
                </a:lnTo>
                <a:lnTo>
                  <a:pt x="1889760" y="680574"/>
                </a:lnTo>
                <a:lnTo>
                  <a:pt x="1918335" y="689466"/>
                </a:lnTo>
                <a:lnTo>
                  <a:pt x="1945640" y="698676"/>
                </a:lnTo>
                <a:lnTo>
                  <a:pt x="1958658" y="703122"/>
                </a:lnTo>
                <a:lnTo>
                  <a:pt x="1971040" y="707886"/>
                </a:lnTo>
                <a:lnTo>
                  <a:pt x="1982788" y="712650"/>
                </a:lnTo>
                <a:lnTo>
                  <a:pt x="1994218" y="718048"/>
                </a:lnTo>
                <a:lnTo>
                  <a:pt x="1999615" y="721224"/>
                </a:lnTo>
                <a:lnTo>
                  <a:pt x="2004695" y="724718"/>
                </a:lnTo>
                <a:lnTo>
                  <a:pt x="2009458" y="728846"/>
                </a:lnTo>
                <a:lnTo>
                  <a:pt x="2013902" y="733292"/>
                </a:lnTo>
                <a:lnTo>
                  <a:pt x="2018348" y="738691"/>
                </a:lnTo>
                <a:lnTo>
                  <a:pt x="2022475" y="744090"/>
                </a:lnTo>
                <a:lnTo>
                  <a:pt x="2025968" y="750124"/>
                </a:lnTo>
                <a:lnTo>
                  <a:pt x="2029460" y="756159"/>
                </a:lnTo>
                <a:lnTo>
                  <a:pt x="2032635" y="762828"/>
                </a:lnTo>
                <a:lnTo>
                  <a:pt x="2035492" y="769497"/>
                </a:lnTo>
                <a:lnTo>
                  <a:pt x="2038350" y="776801"/>
                </a:lnTo>
                <a:lnTo>
                  <a:pt x="2040890" y="784106"/>
                </a:lnTo>
                <a:lnTo>
                  <a:pt x="2043112" y="791410"/>
                </a:lnTo>
                <a:lnTo>
                  <a:pt x="2045335" y="799032"/>
                </a:lnTo>
                <a:lnTo>
                  <a:pt x="2048828" y="814276"/>
                </a:lnTo>
                <a:lnTo>
                  <a:pt x="2052002" y="829838"/>
                </a:lnTo>
                <a:lnTo>
                  <a:pt x="2054542" y="844447"/>
                </a:lnTo>
                <a:lnTo>
                  <a:pt x="2056448" y="858738"/>
                </a:lnTo>
                <a:lnTo>
                  <a:pt x="2057718" y="872077"/>
                </a:lnTo>
                <a:lnTo>
                  <a:pt x="2058352" y="884145"/>
                </a:lnTo>
                <a:lnTo>
                  <a:pt x="2059305" y="894943"/>
                </a:lnTo>
                <a:lnTo>
                  <a:pt x="2059622" y="910504"/>
                </a:lnTo>
                <a:lnTo>
                  <a:pt x="2059305" y="912410"/>
                </a:lnTo>
                <a:lnTo>
                  <a:pt x="2058988" y="914315"/>
                </a:lnTo>
                <a:lnTo>
                  <a:pt x="2058035" y="915903"/>
                </a:lnTo>
                <a:lnTo>
                  <a:pt x="2057082" y="918126"/>
                </a:lnTo>
                <a:lnTo>
                  <a:pt x="2055495" y="920032"/>
                </a:lnTo>
                <a:lnTo>
                  <a:pt x="2053590" y="921937"/>
                </a:lnTo>
                <a:lnTo>
                  <a:pt x="2048828" y="926066"/>
                </a:lnTo>
                <a:lnTo>
                  <a:pt x="2043112" y="929559"/>
                </a:lnTo>
                <a:lnTo>
                  <a:pt x="2036128" y="933688"/>
                </a:lnTo>
                <a:lnTo>
                  <a:pt x="2027555" y="937499"/>
                </a:lnTo>
                <a:lnTo>
                  <a:pt x="2017712" y="941310"/>
                </a:lnTo>
                <a:lnTo>
                  <a:pt x="2232978" y="941310"/>
                </a:lnTo>
                <a:lnTo>
                  <a:pt x="2232978" y="103841"/>
                </a:lnTo>
                <a:lnTo>
                  <a:pt x="1150620" y="103841"/>
                </a:lnTo>
                <a:lnTo>
                  <a:pt x="1145223" y="94631"/>
                </a:lnTo>
                <a:lnTo>
                  <a:pt x="1139825" y="85421"/>
                </a:lnTo>
                <a:lnTo>
                  <a:pt x="1133793" y="76529"/>
                </a:lnTo>
                <a:lnTo>
                  <a:pt x="1127760" y="67954"/>
                </a:lnTo>
                <a:lnTo>
                  <a:pt x="1121728" y="59062"/>
                </a:lnTo>
                <a:lnTo>
                  <a:pt x="1115060" y="51122"/>
                </a:lnTo>
                <a:lnTo>
                  <a:pt x="1108710" y="42547"/>
                </a:lnTo>
                <a:lnTo>
                  <a:pt x="1101725" y="34925"/>
                </a:lnTo>
                <a:close/>
                <a:moveTo>
                  <a:pt x="800738" y="0"/>
                </a:moveTo>
                <a:lnTo>
                  <a:pt x="808355" y="0"/>
                </a:lnTo>
                <a:lnTo>
                  <a:pt x="815972" y="0"/>
                </a:lnTo>
                <a:lnTo>
                  <a:pt x="823906" y="318"/>
                </a:lnTo>
                <a:lnTo>
                  <a:pt x="831523" y="635"/>
                </a:lnTo>
                <a:lnTo>
                  <a:pt x="839140" y="1587"/>
                </a:lnTo>
                <a:lnTo>
                  <a:pt x="854375" y="3492"/>
                </a:lnTo>
                <a:lnTo>
                  <a:pt x="869291" y="6984"/>
                </a:lnTo>
                <a:lnTo>
                  <a:pt x="883890" y="10793"/>
                </a:lnTo>
                <a:lnTo>
                  <a:pt x="898172" y="15554"/>
                </a:lnTo>
                <a:lnTo>
                  <a:pt x="912137" y="20951"/>
                </a:lnTo>
                <a:lnTo>
                  <a:pt x="925784" y="27300"/>
                </a:lnTo>
                <a:lnTo>
                  <a:pt x="939431" y="33966"/>
                </a:lnTo>
                <a:lnTo>
                  <a:pt x="952443" y="41584"/>
                </a:lnTo>
                <a:lnTo>
                  <a:pt x="964821" y="50155"/>
                </a:lnTo>
                <a:lnTo>
                  <a:pt x="977516" y="59043"/>
                </a:lnTo>
                <a:lnTo>
                  <a:pt x="989259" y="68883"/>
                </a:lnTo>
                <a:lnTo>
                  <a:pt x="1000685" y="79359"/>
                </a:lnTo>
                <a:lnTo>
                  <a:pt x="1011793" y="89834"/>
                </a:lnTo>
                <a:lnTo>
                  <a:pt x="1021949" y="101262"/>
                </a:lnTo>
                <a:lnTo>
                  <a:pt x="1032105" y="113641"/>
                </a:lnTo>
                <a:lnTo>
                  <a:pt x="1041626" y="126021"/>
                </a:lnTo>
                <a:lnTo>
                  <a:pt x="1050512" y="139354"/>
                </a:lnTo>
                <a:lnTo>
                  <a:pt x="1059082" y="153003"/>
                </a:lnTo>
                <a:lnTo>
                  <a:pt x="1067016" y="166970"/>
                </a:lnTo>
                <a:lnTo>
                  <a:pt x="1073998" y="181572"/>
                </a:lnTo>
                <a:lnTo>
                  <a:pt x="1080980" y="196492"/>
                </a:lnTo>
                <a:lnTo>
                  <a:pt x="1087011" y="212046"/>
                </a:lnTo>
                <a:lnTo>
                  <a:pt x="1092406" y="227918"/>
                </a:lnTo>
                <a:lnTo>
                  <a:pt x="1097167" y="243789"/>
                </a:lnTo>
                <a:lnTo>
                  <a:pt x="1101292" y="260296"/>
                </a:lnTo>
                <a:lnTo>
                  <a:pt x="1104784" y="277120"/>
                </a:lnTo>
                <a:lnTo>
                  <a:pt x="1107323" y="294261"/>
                </a:lnTo>
                <a:lnTo>
                  <a:pt x="1109227" y="311403"/>
                </a:lnTo>
                <a:lnTo>
                  <a:pt x="1110179" y="329179"/>
                </a:lnTo>
                <a:lnTo>
                  <a:pt x="1110496" y="346955"/>
                </a:lnTo>
                <a:lnTo>
                  <a:pt x="1110496" y="358065"/>
                </a:lnTo>
                <a:lnTo>
                  <a:pt x="1110179" y="368541"/>
                </a:lnTo>
                <a:lnTo>
                  <a:pt x="1109544" y="379651"/>
                </a:lnTo>
                <a:lnTo>
                  <a:pt x="1108275" y="390761"/>
                </a:lnTo>
                <a:lnTo>
                  <a:pt x="1107323" y="402189"/>
                </a:lnTo>
                <a:lnTo>
                  <a:pt x="1105736" y="413299"/>
                </a:lnTo>
                <a:lnTo>
                  <a:pt x="1103831" y="424726"/>
                </a:lnTo>
                <a:lnTo>
                  <a:pt x="1101927" y="436154"/>
                </a:lnTo>
                <a:lnTo>
                  <a:pt x="1099706" y="447582"/>
                </a:lnTo>
                <a:lnTo>
                  <a:pt x="1097167" y="459009"/>
                </a:lnTo>
                <a:lnTo>
                  <a:pt x="1094628" y="470437"/>
                </a:lnTo>
                <a:lnTo>
                  <a:pt x="1091771" y="481864"/>
                </a:lnTo>
                <a:lnTo>
                  <a:pt x="1088280" y="493292"/>
                </a:lnTo>
                <a:lnTo>
                  <a:pt x="1085106" y="504720"/>
                </a:lnTo>
                <a:lnTo>
                  <a:pt x="1081298" y="516147"/>
                </a:lnTo>
                <a:lnTo>
                  <a:pt x="1077489" y="527575"/>
                </a:lnTo>
                <a:lnTo>
                  <a:pt x="1073363" y="538685"/>
                </a:lnTo>
                <a:lnTo>
                  <a:pt x="1068920" y="550113"/>
                </a:lnTo>
                <a:lnTo>
                  <a:pt x="1064477" y="561223"/>
                </a:lnTo>
                <a:lnTo>
                  <a:pt x="1059716" y="572016"/>
                </a:lnTo>
                <a:lnTo>
                  <a:pt x="1054956" y="583126"/>
                </a:lnTo>
                <a:lnTo>
                  <a:pt x="1049878" y="593918"/>
                </a:lnTo>
                <a:lnTo>
                  <a:pt x="1044482" y="604711"/>
                </a:lnTo>
                <a:lnTo>
                  <a:pt x="1039087" y="614869"/>
                </a:lnTo>
                <a:lnTo>
                  <a:pt x="1033057" y="625344"/>
                </a:lnTo>
                <a:lnTo>
                  <a:pt x="1027344" y="635502"/>
                </a:lnTo>
                <a:lnTo>
                  <a:pt x="1021314" y="645660"/>
                </a:lnTo>
                <a:lnTo>
                  <a:pt x="1014966" y="655501"/>
                </a:lnTo>
                <a:lnTo>
                  <a:pt x="1008936" y="665024"/>
                </a:lnTo>
                <a:lnTo>
                  <a:pt x="1002271" y="674229"/>
                </a:lnTo>
                <a:lnTo>
                  <a:pt x="995607" y="683435"/>
                </a:lnTo>
                <a:lnTo>
                  <a:pt x="988624" y="692323"/>
                </a:lnTo>
                <a:lnTo>
                  <a:pt x="988624" y="813583"/>
                </a:lnTo>
                <a:lnTo>
                  <a:pt x="1021631" y="828819"/>
                </a:lnTo>
                <a:lnTo>
                  <a:pt x="1055908" y="843739"/>
                </a:lnTo>
                <a:lnTo>
                  <a:pt x="1090184" y="858976"/>
                </a:lnTo>
                <a:lnTo>
                  <a:pt x="1125413" y="873260"/>
                </a:lnTo>
                <a:lnTo>
                  <a:pt x="1194918" y="902464"/>
                </a:lnTo>
                <a:lnTo>
                  <a:pt x="1263471" y="930081"/>
                </a:lnTo>
                <a:lnTo>
                  <a:pt x="1329485" y="956745"/>
                </a:lnTo>
                <a:lnTo>
                  <a:pt x="1390421" y="981822"/>
                </a:lnTo>
                <a:lnTo>
                  <a:pt x="1418668" y="993567"/>
                </a:lnTo>
                <a:lnTo>
                  <a:pt x="1445327" y="1004995"/>
                </a:lnTo>
                <a:lnTo>
                  <a:pt x="1469448" y="1016105"/>
                </a:lnTo>
                <a:lnTo>
                  <a:pt x="1491981" y="1026580"/>
                </a:lnTo>
                <a:lnTo>
                  <a:pt x="1497059" y="1029437"/>
                </a:lnTo>
                <a:lnTo>
                  <a:pt x="1501820" y="1032612"/>
                </a:lnTo>
                <a:lnTo>
                  <a:pt x="1507215" y="1035786"/>
                </a:lnTo>
                <a:lnTo>
                  <a:pt x="1511976" y="1039278"/>
                </a:lnTo>
                <a:lnTo>
                  <a:pt x="1516419" y="1043404"/>
                </a:lnTo>
                <a:lnTo>
                  <a:pt x="1520862" y="1047214"/>
                </a:lnTo>
                <a:lnTo>
                  <a:pt x="1525306" y="1051340"/>
                </a:lnTo>
                <a:lnTo>
                  <a:pt x="1529749" y="1056102"/>
                </a:lnTo>
                <a:lnTo>
                  <a:pt x="1533557" y="1060546"/>
                </a:lnTo>
                <a:lnTo>
                  <a:pt x="1537683" y="1065942"/>
                </a:lnTo>
                <a:lnTo>
                  <a:pt x="1544983" y="1076100"/>
                </a:lnTo>
                <a:lnTo>
                  <a:pt x="1551965" y="1087528"/>
                </a:lnTo>
                <a:lnTo>
                  <a:pt x="1558630" y="1099273"/>
                </a:lnTo>
                <a:lnTo>
                  <a:pt x="1564978" y="1111970"/>
                </a:lnTo>
                <a:lnTo>
                  <a:pt x="1570373" y="1125302"/>
                </a:lnTo>
                <a:lnTo>
                  <a:pt x="1576086" y="1138317"/>
                </a:lnTo>
                <a:lnTo>
                  <a:pt x="1580846" y="1152284"/>
                </a:lnTo>
                <a:lnTo>
                  <a:pt x="1585290" y="1166569"/>
                </a:lnTo>
                <a:lnTo>
                  <a:pt x="1589416" y="1180853"/>
                </a:lnTo>
                <a:lnTo>
                  <a:pt x="1592907" y="1195138"/>
                </a:lnTo>
                <a:lnTo>
                  <a:pt x="1596398" y="1210057"/>
                </a:lnTo>
                <a:lnTo>
                  <a:pt x="1599254" y="1224342"/>
                </a:lnTo>
                <a:lnTo>
                  <a:pt x="1602110" y="1238943"/>
                </a:lnTo>
                <a:lnTo>
                  <a:pt x="1604332" y="1253545"/>
                </a:lnTo>
                <a:lnTo>
                  <a:pt x="1606554" y="1267513"/>
                </a:lnTo>
                <a:lnTo>
                  <a:pt x="1610362" y="1294812"/>
                </a:lnTo>
                <a:lnTo>
                  <a:pt x="1612901" y="1320524"/>
                </a:lnTo>
                <a:lnTo>
                  <a:pt x="1614488" y="1343697"/>
                </a:lnTo>
                <a:lnTo>
                  <a:pt x="1615440" y="1364012"/>
                </a:lnTo>
                <a:lnTo>
                  <a:pt x="1616075" y="1380519"/>
                </a:lnTo>
                <a:lnTo>
                  <a:pt x="1616075" y="1393216"/>
                </a:lnTo>
                <a:lnTo>
                  <a:pt x="1616075" y="1395756"/>
                </a:lnTo>
                <a:lnTo>
                  <a:pt x="1615758" y="1398295"/>
                </a:lnTo>
                <a:lnTo>
                  <a:pt x="1615123" y="1400835"/>
                </a:lnTo>
                <a:lnTo>
                  <a:pt x="1613853" y="1403057"/>
                </a:lnTo>
                <a:lnTo>
                  <a:pt x="1612584" y="1405596"/>
                </a:lnTo>
                <a:lnTo>
                  <a:pt x="1610997" y="1408136"/>
                </a:lnTo>
                <a:lnTo>
                  <a:pt x="1609093" y="1410993"/>
                </a:lnTo>
                <a:lnTo>
                  <a:pt x="1606871" y="1413532"/>
                </a:lnTo>
                <a:lnTo>
                  <a:pt x="1601476" y="1418611"/>
                </a:lnTo>
                <a:lnTo>
                  <a:pt x="1594811" y="1423690"/>
                </a:lnTo>
                <a:lnTo>
                  <a:pt x="1587194" y="1429086"/>
                </a:lnTo>
                <a:lnTo>
                  <a:pt x="1578307" y="1434165"/>
                </a:lnTo>
                <a:lnTo>
                  <a:pt x="1567834" y="1439244"/>
                </a:lnTo>
                <a:lnTo>
                  <a:pt x="1556408" y="1444323"/>
                </a:lnTo>
                <a:lnTo>
                  <a:pt x="1543713" y="1449719"/>
                </a:lnTo>
                <a:lnTo>
                  <a:pt x="1530066" y="1454481"/>
                </a:lnTo>
                <a:lnTo>
                  <a:pt x="1514832" y="1459242"/>
                </a:lnTo>
                <a:lnTo>
                  <a:pt x="1498329" y="1464004"/>
                </a:lnTo>
                <a:lnTo>
                  <a:pt x="1480873" y="1468765"/>
                </a:lnTo>
                <a:lnTo>
                  <a:pt x="1461831" y="1473209"/>
                </a:lnTo>
                <a:lnTo>
                  <a:pt x="1441836" y="1477654"/>
                </a:lnTo>
                <a:lnTo>
                  <a:pt x="1420572" y="1481780"/>
                </a:lnTo>
                <a:lnTo>
                  <a:pt x="1398038" y="1485589"/>
                </a:lnTo>
                <a:lnTo>
                  <a:pt x="1373918" y="1489716"/>
                </a:lnTo>
                <a:lnTo>
                  <a:pt x="1349162" y="1493525"/>
                </a:lnTo>
                <a:lnTo>
                  <a:pt x="1322820" y="1496700"/>
                </a:lnTo>
                <a:lnTo>
                  <a:pt x="1295209" y="1500191"/>
                </a:lnTo>
                <a:lnTo>
                  <a:pt x="1266010" y="1503048"/>
                </a:lnTo>
                <a:lnTo>
                  <a:pt x="1235860" y="1505905"/>
                </a:lnTo>
                <a:lnTo>
                  <a:pt x="1204439" y="1508445"/>
                </a:lnTo>
                <a:lnTo>
                  <a:pt x="1171750" y="1510667"/>
                </a:lnTo>
                <a:lnTo>
                  <a:pt x="1137791" y="1512571"/>
                </a:lnTo>
                <a:lnTo>
                  <a:pt x="1102562" y="1514158"/>
                </a:lnTo>
                <a:lnTo>
                  <a:pt x="1066064" y="1515428"/>
                </a:lnTo>
                <a:lnTo>
                  <a:pt x="1027979" y="1516698"/>
                </a:lnTo>
                <a:lnTo>
                  <a:pt x="988942" y="1517015"/>
                </a:lnTo>
                <a:lnTo>
                  <a:pt x="988624" y="1517650"/>
                </a:lnTo>
                <a:lnTo>
                  <a:pt x="677596" y="1517650"/>
                </a:lnTo>
                <a:lnTo>
                  <a:pt x="635068" y="1517333"/>
                </a:lnTo>
                <a:lnTo>
                  <a:pt x="594127" y="1516698"/>
                </a:lnTo>
                <a:lnTo>
                  <a:pt x="554772" y="1516063"/>
                </a:lnTo>
                <a:lnTo>
                  <a:pt x="516370" y="1514476"/>
                </a:lnTo>
                <a:lnTo>
                  <a:pt x="479872" y="1512889"/>
                </a:lnTo>
                <a:lnTo>
                  <a:pt x="444643" y="1510667"/>
                </a:lnTo>
                <a:lnTo>
                  <a:pt x="410366" y="1508445"/>
                </a:lnTo>
                <a:lnTo>
                  <a:pt x="377994" y="1505905"/>
                </a:lnTo>
                <a:lnTo>
                  <a:pt x="346574" y="1503048"/>
                </a:lnTo>
                <a:lnTo>
                  <a:pt x="316741" y="1499874"/>
                </a:lnTo>
                <a:lnTo>
                  <a:pt x="288177" y="1496382"/>
                </a:lnTo>
                <a:lnTo>
                  <a:pt x="261517" y="1492573"/>
                </a:lnTo>
                <a:lnTo>
                  <a:pt x="235493" y="1489081"/>
                </a:lnTo>
                <a:lnTo>
                  <a:pt x="211372" y="1484955"/>
                </a:lnTo>
                <a:lnTo>
                  <a:pt x="187886" y="1480510"/>
                </a:lnTo>
                <a:lnTo>
                  <a:pt x="166622" y="1476066"/>
                </a:lnTo>
                <a:lnTo>
                  <a:pt x="146310" y="1471305"/>
                </a:lnTo>
                <a:lnTo>
                  <a:pt x="127268" y="1466543"/>
                </a:lnTo>
                <a:lnTo>
                  <a:pt x="109495" y="1461782"/>
                </a:lnTo>
                <a:lnTo>
                  <a:pt x="93309" y="1456703"/>
                </a:lnTo>
                <a:lnTo>
                  <a:pt x="78075" y="1451941"/>
                </a:lnTo>
                <a:lnTo>
                  <a:pt x="64427" y="1446228"/>
                </a:lnTo>
                <a:lnTo>
                  <a:pt x="52367" y="1441149"/>
                </a:lnTo>
                <a:lnTo>
                  <a:pt x="41259" y="1436070"/>
                </a:lnTo>
                <a:lnTo>
                  <a:pt x="31738" y="1430356"/>
                </a:lnTo>
                <a:lnTo>
                  <a:pt x="23169" y="1425277"/>
                </a:lnTo>
                <a:lnTo>
                  <a:pt x="16186" y="1419563"/>
                </a:lnTo>
                <a:lnTo>
                  <a:pt x="10474" y="1414167"/>
                </a:lnTo>
                <a:lnTo>
                  <a:pt x="8252" y="1411627"/>
                </a:lnTo>
                <a:lnTo>
                  <a:pt x="6030" y="1409088"/>
                </a:lnTo>
                <a:lnTo>
                  <a:pt x="4126" y="1406548"/>
                </a:lnTo>
                <a:lnTo>
                  <a:pt x="2539" y="1403374"/>
                </a:lnTo>
                <a:lnTo>
                  <a:pt x="1587" y="1400835"/>
                </a:lnTo>
                <a:lnTo>
                  <a:pt x="952" y="1398295"/>
                </a:lnTo>
                <a:lnTo>
                  <a:pt x="318" y="1395756"/>
                </a:lnTo>
                <a:lnTo>
                  <a:pt x="0" y="1393216"/>
                </a:lnTo>
                <a:lnTo>
                  <a:pt x="318" y="1380519"/>
                </a:lnTo>
                <a:lnTo>
                  <a:pt x="952" y="1364012"/>
                </a:lnTo>
                <a:lnTo>
                  <a:pt x="1905" y="1343697"/>
                </a:lnTo>
                <a:lnTo>
                  <a:pt x="3809" y="1320524"/>
                </a:lnTo>
                <a:lnTo>
                  <a:pt x="6348" y="1294812"/>
                </a:lnTo>
                <a:lnTo>
                  <a:pt x="10156" y="1267513"/>
                </a:lnTo>
                <a:lnTo>
                  <a:pt x="11743" y="1253545"/>
                </a:lnTo>
                <a:lnTo>
                  <a:pt x="14600" y="1238943"/>
                </a:lnTo>
                <a:lnTo>
                  <a:pt x="17139" y="1224342"/>
                </a:lnTo>
                <a:lnTo>
                  <a:pt x="20312" y="1210057"/>
                </a:lnTo>
                <a:lnTo>
                  <a:pt x="23803" y="1195138"/>
                </a:lnTo>
                <a:lnTo>
                  <a:pt x="27295" y="1180853"/>
                </a:lnTo>
                <a:lnTo>
                  <a:pt x="31420" y="1166569"/>
                </a:lnTo>
                <a:lnTo>
                  <a:pt x="35864" y="1152284"/>
                </a:lnTo>
                <a:lnTo>
                  <a:pt x="40624" y="1138317"/>
                </a:lnTo>
                <a:lnTo>
                  <a:pt x="45702" y="1125302"/>
                </a:lnTo>
                <a:lnTo>
                  <a:pt x="51732" y="1111970"/>
                </a:lnTo>
                <a:lnTo>
                  <a:pt x="57445" y="1099273"/>
                </a:lnTo>
                <a:lnTo>
                  <a:pt x="64110" y="1087528"/>
                </a:lnTo>
                <a:lnTo>
                  <a:pt x="71092" y="1076100"/>
                </a:lnTo>
                <a:lnTo>
                  <a:pt x="79027" y="1065942"/>
                </a:lnTo>
                <a:lnTo>
                  <a:pt x="83153" y="1060546"/>
                </a:lnTo>
                <a:lnTo>
                  <a:pt x="86961" y="1056102"/>
                </a:lnTo>
                <a:lnTo>
                  <a:pt x="91087" y="1051340"/>
                </a:lnTo>
                <a:lnTo>
                  <a:pt x="95530" y="1047214"/>
                </a:lnTo>
                <a:lnTo>
                  <a:pt x="99973" y="1043404"/>
                </a:lnTo>
                <a:lnTo>
                  <a:pt x="104734" y="1039278"/>
                </a:lnTo>
                <a:lnTo>
                  <a:pt x="109495" y="1035786"/>
                </a:lnTo>
                <a:lnTo>
                  <a:pt x="114255" y="1032612"/>
                </a:lnTo>
                <a:lnTo>
                  <a:pt x="119333" y="1029437"/>
                </a:lnTo>
                <a:lnTo>
                  <a:pt x="124729" y="1026580"/>
                </a:lnTo>
                <a:lnTo>
                  <a:pt x="146628" y="1016105"/>
                </a:lnTo>
                <a:lnTo>
                  <a:pt x="171383" y="1004995"/>
                </a:lnTo>
                <a:lnTo>
                  <a:pt x="198042" y="993567"/>
                </a:lnTo>
                <a:lnTo>
                  <a:pt x="225971" y="981822"/>
                </a:lnTo>
                <a:lnTo>
                  <a:pt x="287225" y="956745"/>
                </a:lnTo>
                <a:lnTo>
                  <a:pt x="352922" y="930081"/>
                </a:lnTo>
                <a:lnTo>
                  <a:pt x="421475" y="902464"/>
                </a:lnTo>
                <a:lnTo>
                  <a:pt x="491297" y="873260"/>
                </a:lnTo>
                <a:lnTo>
                  <a:pt x="525891" y="858976"/>
                </a:lnTo>
                <a:lnTo>
                  <a:pt x="560802" y="843739"/>
                </a:lnTo>
                <a:lnTo>
                  <a:pt x="594444" y="828819"/>
                </a:lnTo>
                <a:lnTo>
                  <a:pt x="627769" y="813583"/>
                </a:lnTo>
                <a:lnTo>
                  <a:pt x="627769" y="692323"/>
                </a:lnTo>
                <a:lnTo>
                  <a:pt x="621104" y="683435"/>
                </a:lnTo>
                <a:lnTo>
                  <a:pt x="614121" y="674229"/>
                </a:lnTo>
                <a:lnTo>
                  <a:pt x="607774" y="665024"/>
                </a:lnTo>
                <a:lnTo>
                  <a:pt x="601109" y="655501"/>
                </a:lnTo>
                <a:lnTo>
                  <a:pt x="595079" y="645660"/>
                </a:lnTo>
                <a:lnTo>
                  <a:pt x="589049" y="635502"/>
                </a:lnTo>
                <a:lnTo>
                  <a:pt x="583019" y="625344"/>
                </a:lnTo>
                <a:lnTo>
                  <a:pt x="577623" y="614869"/>
                </a:lnTo>
                <a:lnTo>
                  <a:pt x="572228" y="604711"/>
                </a:lnTo>
                <a:lnTo>
                  <a:pt x="566515" y="593918"/>
                </a:lnTo>
                <a:lnTo>
                  <a:pt x="561754" y="583126"/>
                </a:lnTo>
                <a:lnTo>
                  <a:pt x="556676" y="572016"/>
                </a:lnTo>
                <a:lnTo>
                  <a:pt x="551916" y="561223"/>
                </a:lnTo>
                <a:lnTo>
                  <a:pt x="547473" y="550113"/>
                </a:lnTo>
                <a:lnTo>
                  <a:pt x="543347" y="538685"/>
                </a:lnTo>
                <a:lnTo>
                  <a:pt x="538903" y="527575"/>
                </a:lnTo>
                <a:lnTo>
                  <a:pt x="535095" y="516147"/>
                </a:lnTo>
                <a:lnTo>
                  <a:pt x="531604" y="504720"/>
                </a:lnTo>
                <a:lnTo>
                  <a:pt x="528113" y="493292"/>
                </a:lnTo>
                <a:lnTo>
                  <a:pt x="524939" y="481864"/>
                </a:lnTo>
                <a:lnTo>
                  <a:pt x="522083" y="470437"/>
                </a:lnTo>
                <a:lnTo>
                  <a:pt x="519226" y="459009"/>
                </a:lnTo>
                <a:lnTo>
                  <a:pt x="516687" y="447582"/>
                </a:lnTo>
                <a:lnTo>
                  <a:pt x="514466" y="436154"/>
                </a:lnTo>
                <a:lnTo>
                  <a:pt x="512244" y="424726"/>
                </a:lnTo>
                <a:lnTo>
                  <a:pt x="510974" y="413299"/>
                </a:lnTo>
                <a:lnTo>
                  <a:pt x="509388" y="402189"/>
                </a:lnTo>
                <a:lnTo>
                  <a:pt x="507801" y="390761"/>
                </a:lnTo>
                <a:lnTo>
                  <a:pt x="507166" y="379651"/>
                </a:lnTo>
                <a:lnTo>
                  <a:pt x="506531" y="368541"/>
                </a:lnTo>
                <a:lnTo>
                  <a:pt x="506214" y="358065"/>
                </a:lnTo>
                <a:lnTo>
                  <a:pt x="505579" y="346955"/>
                </a:lnTo>
                <a:lnTo>
                  <a:pt x="506214" y="329179"/>
                </a:lnTo>
                <a:lnTo>
                  <a:pt x="507166" y="311403"/>
                </a:lnTo>
                <a:lnTo>
                  <a:pt x="509388" y="294261"/>
                </a:lnTo>
                <a:lnTo>
                  <a:pt x="511927" y="277120"/>
                </a:lnTo>
                <a:lnTo>
                  <a:pt x="515418" y="260296"/>
                </a:lnTo>
                <a:lnTo>
                  <a:pt x="519226" y="243789"/>
                </a:lnTo>
                <a:lnTo>
                  <a:pt x="524304" y="227918"/>
                </a:lnTo>
                <a:lnTo>
                  <a:pt x="529700" y="212046"/>
                </a:lnTo>
                <a:lnTo>
                  <a:pt x="535730" y="196492"/>
                </a:lnTo>
                <a:lnTo>
                  <a:pt x="542077" y="181572"/>
                </a:lnTo>
                <a:lnTo>
                  <a:pt x="549694" y="166970"/>
                </a:lnTo>
                <a:lnTo>
                  <a:pt x="557311" y="153003"/>
                </a:lnTo>
                <a:lnTo>
                  <a:pt x="565880" y="139354"/>
                </a:lnTo>
                <a:lnTo>
                  <a:pt x="574767" y="126021"/>
                </a:lnTo>
                <a:lnTo>
                  <a:pt x="584288" y="113641"/>
                </a:lnTo>
                <a:lnTo>
                  <a:pt x="594127" y="101262"/>
                </a:lnTo>
                <a:lnTo>
                  <a:pt x="604918" y="89834"/>
                </a:lnTo>
                <a:lnTo>
                  <a:pt x="616026" y="79359"/>
                </a:lnTo>
                <a:lnTo>
                  <a:pt x="627451" y="68883"/>
                </a:lnTo>
                <a:lnTo>
                  <a:pt x="639194" y="59043"/>
                </a:lnTo>
                <a:lnTo>
                  <a:pt x="651254" y="50155"/>
                </a:lnTo>
                <a:lnTo>
                  <a:pt x="664267" y="41584"/>
                </a:lnTo>
                <a:lnTo>
                  <a:pt x="676962" y="33966"/>
                </a:lnTo>
                <a:lnTo>
                  <a:pt x="690291" y="27300"/>
                </a:lnTo>
                <a:lnTo>
                  <a:pt x="704256" y="20951"/>
                </a:lnTo>
                <a:lnTo>
                  <a:pt x="718538" y="15554"/>
                </a:lnTo>
                <a:lnTo>
                  <a:pt x="732820" y="10793"/>
                </a:lnTo>
                <a:lnTo>
                  <a:pt x="747102" y="6984"/>
                </a:lnTo>
                <a:lnTo>
                  <a:pt x="762336" y="3492"/>
                </a:lnTo>
                <a:lnTo>
                  <a:pt x="777252" y="1587"/>
                </a:lnTo>
                <a:lnTo>
                  <a:pt x="785187" y="635"/>
                </a:lnTo>
                <a:lnTo>
                  <a:pt x="792804" y="318"/>
                </a:lnTo>
                <a:lnTo>
                  <a:pt x="80073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9" name="KSO_Shape"/>
          <p:cNvSpPr>
            <a:spLocks/>
          </p:cNvSpPr>
          <p:nvPr/>
        </p:nvSpPr>
        <p:spPr bwMode="auto">
          <a:xfrm>
            <a:off x="1004464" y="8042234"/>
            <a:ext cx="526005" cy="405647"/>
          </a:xfrm>
          <a:custGeom>
            <a:avLst/>
            <a:gdLst>
              <a:gd name="T0" fmla="*/ 967732 w 2144713"/>
              <a:gd name="T1" fmla="*/ 639774 h 1652588"/>
              <a:gd name="T2" fmla="*/ 963954 w 2144713"/>
              <a:gd name="T3" fmla="*/ 681968 h 1652588"/>
              <a:gd name="T4" fmla="*/ 926887 w 2144713"/>
              <a:gd name="T5" fmla="*/ 662293 h 1652588"/>
              <a:gd name="T6" fmla="*/ 1030100 w 2144713"/>
              <a:gd name="T7" fmla="*/ 600975 h 1652588"/>
              <a:gd name="T8" fmla="*/ 1045993 w 2144713"/>
              <a:gd name="T9" fmla="*/ 639669 h 1652588"/>
              <a:gd name="T10" fmla="*/ 1004007 w 2144713"/>
              <a:gd name="T11" fmla="*/ 639669 h 1652588"/>
              <a:gd name="T12" fmla="*/ 1019900 w 2144713"/>
              <a:gd name="T13" fmla="*/ 600975 h 1652588"/>
              <a:gd name="T14" fmla="*/ 903853 w 2144713"/>
              <a:gd name="T15" fmla="*/ 628108 h 1652588"/>
              <a:gd name="T16" fmla="*/ 867415 w 2144713"/>
              <a:gd name="T17" fmla="*/ 647927 h 1652588"/>
              <a:gd name="T18" fmla="*/ 863494 w 2144713"/>
              <a:gd name="T19" fmla="*/ 606166 h 1652588"/>
              <a:gd name="T20" fmla="*/ 797122 w 2144713"/>
              <a:gd name="T21" fmla="*/ 644446 h 1652588"/>
              <a:gd name="T22" fmla="*/ 951205 w 2144713"/>
              <a:gd name="T23" fmla="*/ 735846 h 1652588"/>
              <a:gd name="T24" fmla="*/ 1104348 w 2144713"/>
              <a:gd name="T25" fmla="*/ 661128 h 1652588"/>
              <a:gd name="T26" fmla="*/ 1265489 w 2144713"/>
              <a:gd name="T27" fmla="*/ 627528 h 1652588"/>
              <a:gd name="T28" fmla="*/ 695027 w 2144713"/>
              <a:gd name="T29" fmla="*/ 601447 h 1652588"/>
              <a:gd name="T30" fmla="*/ 1123349 w 2144713"/>
              <a:gd name="T31" fmla="*/ 586598 h 1652588"/>
              <a:gd name="T32" fmla="*/ 1093461 w 2144713"/>
              <a:gd name="T33" fmla="*/ 616702 h 1652588"/>
              <a:gd name="T34" fmla="*/ 1077331 w 2144713"/>
              <a:gd name="T35" fmla="*/ 577827 h 1652588"/>
              <a:gd name="T36" fmla="*/ 824791 w 2144713"/>
              <a:gd name="T37" fmla="*/ 575457 h 1652588"/>
              <a:gd name="T38" fmla="*/ 813084 w 2144713"/>
              <a:gd name="T39" fmla="*/ 615754 h 1652588"/>
              <a:gd name="T40" fmla="*/ 781406 w 2144713"/>
              <a:gd name="T41" fmla="*/ 589206 h 1652588"/>
              <a:gd name="T42" fmla="*/ 1508771 w 2144713"/>
              <a:gd name="T43" fmla="*/ 568010 h 1652588"/>
              <a:gd name="T44" fmla="*/ 1728271 w 2144713"/>
              <a:gd name="T45" fmla="*/ 398564 h 1652588"/>
              <a:gd name="T46" fmla="*/ 1387505 w 2144713"/>
              <a:gd name="T47" fmla="*/ 489985 h 1652588"/>
              <a:gd name="T48" fmla="*/ 1374344 w 2144713"/>
              <a:gd name="T49" fmla="*/ 370363 h 1652588"/>
              <a:gd name="T50" fmla="*/ 424255 w 2144713"/>
              <a:gd name="T51" fmla="*/ 517009 h 1652588"/>
              <a:gd name="T52" fmla="*/ 534652 w 2144713"/>
              <a:gd name="T53" fmla="*/ 384698 h 1652588"/>
              <a:gd name="T54" fmla="*/ 474756 w 2144713"/>
              <a:gd name="T55" fmla="*/ 536515 h 1652588"/>
              <a:gd name="T56" fmla="*/ 221074 w 2144713"/>
              <a:gd name="T57" fmla="*/ 374828 h 1652588"/>
              <a:gd name="T58" fmla="*/ 831704 w 2144713"/>
              <a:gd name="T59" fmla="*/ 301072 h 1652588"/>
              <a:gd name="T60" fmla="*/ 888577 w 2144713"/>
              <a:gd name="T61" fmla="*/ 465075 h 1652588"/>
              <a:gd name="T62" fmla="*/ 999502 w 2144713"/>
              <a:gd name="T63" fmla="*/ 491586 h 1652588"/>
              <a:gd name="T64" fmla="*/ 1084106 w 2144713"/>
              <a:gd name="T65" fmla="*/ 360667 h 1652588"/>
              <a:gd name="T66" fmla="*/ 927354 w 2144713"/>
              <a:gd name="T67" fmla="*/ 264706 h 1652588"/>
              <a:gd name="T68" fmla="*/ 952969 w 2144713"/>
              <a:gd name="T69" fmla="*/ 52136 h 1652588"/>
              <a:gd name="T70" fmla="*/ 1113013 w 2144713"/>
              <a:gd name="T71" fmla="*/ 105161 h 1652588"/>
              <a:gd name="T72" fmla="*/ 1219003 w 2144713"/>
              <a:gd name="T73" fmla="*/ 363013 h 1652588"/>
              <a:gd name="T74" fmla="*/ 1227697 w 2144713"/>
              <a:gd name="T75" fmla="*/ 478682 h 1652588"/>
              <a:gd name="T76" fmla="*/ 1095387 w 2144713"/>
              <a:gd name="T77" fmla="*/ 485017 h 1652588"/>
              <a:gd name="T78" fmla="*/ 938869 w 2144713"/>
              <a:gd name="T79" fmla="*/ 543907 h 1652588"/>
              <a:gd name="T80" fmla="*/ 775536 w 2144713"/>
              <a:gd name="T81" fmla="*/ 493229 h 1652588"/>
              <a:gd name="T82" fmla="*/ 687642 w 2144713"/>
              <a:gd name="T83" fmla="*/ 458974 h 1652588"/>
              <a:gd name="T84" fmla="*/ 749450 w 2144713"/>
              <a:gd name="T85" fmla="*/ 260483 h 1652588"/>
              <a:gd name="T86" fmla="*/ 856850 w 2144713"/>
              <a:gd name="T87" fmla="*/ 73252 h 1652588"/>
              <a:gd name="T88" fmla="*/ 1546226 w 2144713"/>
              <a:gd name="T89" fmla="*/ 7524 h 1652588"/>
              <a:gd name="T90" fmla="*/ 1631002 w 2144713"/>
              <a:gd name="T91" fmla="*/ 107935 h 1652588"/>
              <a:gd name="T92" fmla="*/ 1663880 w 2144713"/>
              <a:gd name="T93" fmla="*/ 185301 h 1652588"/>
              <a:gd name="T94" fmla="*/ 1620669 w 2144713"/>
              <a:gd name="T95" fmla="*/ 236563 h 1652588"/>
              <a:gd name="T96" fmla="*/ 1530023 w 2144713"/>
              <a:gd name="T97" fmla="*/ 355080 h 1652588"/>
              <a:gd name="T98" fmla="*/ 1445246 w 2144713"/>
              <a:gd name="T99" fmla="*/ 332035 h 1652588"/>
              <a:gd name="T100" fmla="*/ 1361644 w 2144713"/>
              <a:gd name="T101" fmla="*/ 222924 h 1652588"/>
              <a:gd name="T102" fmla="*/ 1363288 w 2144713"/>
              <a:gd name="T103" fmla="*/ 162726 h 1652588"/>
              <a:gd name="T104" fmla="*/ 1409786 w 2144713"/>
              <a:gd name="T105" fmla="*/ 43033 h 1652588"/>
              <a:gd name="T106" fmla="*/ 401165 w 2144713"/>
              <a:gd name="T107" fmla="*/ 706 h 1652588"/>
              <a:gd name="T108" fmla="*/ 503160 w 2144713"/>
              <a:gd name="T109" fmla="*/ 72192 h 1652588"/>
              <a:gd name="T110" fmla="*/ 541466 w 2144713"/>
              <a:gd name="T111" fmla="*/ 169075 h 1652588"/>
              <a:gd name="T112" fmla="*/ 519611 w 2144713"/>
              <a:gd name="T113" fmla="*/ 233507 h 1652588"/>
              <a:gd name="T114" fmla="*/ 435946 w 2144713"/>
              <a:gd name="T115" fmla="*/ 342853 h 1652588"/>
              <a:gd name="T116" fmla="*/ 350402 w 2144713"/>
              <a:gd name="T117" fmla="*/ 348261 h 1652588"/>
              <a:gd name="T118" fmla="*/ 262508 w 2144713"/>
              <a:gd name="T119" fmla="*/ 233271 h 1652588"/>
              <a:gd name="T120" fmla="*/ 238537 w 2144713"/>
              <a:gd name="T121" fmla="*/ 174013 h 1652588"/>
              <a:gd name="T122" fmla="*/ 275199 w 2144713"/>
              <a:gd name="T123" fmla="*/ 72192 h 1652588"/>
              <a:gd name="T124" fmla="*/ 376958 w 2144713"/>
              <a:gd name="T125" fmla="*/ 706 h 165258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144713" h="1652588">
                <a:moveTo>
                  <a:pt x="1712170" y="819150"/>
                </a:moveTo>
                <a:lnTo>
                  <a:pt x="2144713" y="936249"/>
                </a:lnTo>
                <a:lnTo>
                  <a:pt x="1933207" y="1330632"/>
                </a:lnTo>
                <a:lnTo>
                  <a:pt x="1873911" y="1193708"/>
                </a:lnTo>
                <a:lnTo>
                  <a:pt x="842585" y="1652588"/>
                </a:lnTo>
                <a:lnTo>
                  <a:pt x="532869" y="1401473"/>
                </a:lnTo>
                <a:lnTo>
                  <a:pt x="94768" y="1569588"/>
                </a:lnTo>
                <a:lnTo>
                  <a:pt x="0" y="1330104"/>
                </a:lnTo>
                <a:lnTo>
                  <a:pt x="578400" y="1106743"/>
                </a:lnTo>
                <a:lnTo>
                  <a:pt x="882292" y="1353100"/>
                </a:lnTo>
                <a:lnTo>
                  <a:pt x="1771731" y="957396"/>
                </a:lnTo>
                <a:lnTo>
                  <a:pt x="1712170" y="819150"/>
                </a:lnTo>
                <a:close/>
                <a:moveTo>
                  <a:pt x="1071696" y="714375"/>
                </a:moveTo>
                <a:lnTo>
                  <a:pt x="1074354" y="714642"/>
                </a:lnTo>
                <a:lnTo>
                  <a:pt x="1077278" y="714909"/>
                </a:lnTo>
                <a:lnTo>
                  <a:pt x="1079936" y="715711"/>
                </a:lnTo>
                <a:lnTo>
                  <a:pt x="1082594" y="716779"/>
                </a:lnTo>
                <a:lnTo>
                  <a:pt x="1085252" y="717847"/>
                </a:lnTo>
                <a:lnTo>
                  <a:pt x="1087379" y="719449"/>
                </a:lnTo>
                <a:lnTo>
                  <a:pt x="1089505" y="720785"/>
                </a:lnTo>
                <a:lnTo>
                  <a:pt x="1091632" y="722654"/>
                </a:lnTo>
                <a:lnTo>
                  <a:pt x="1093493" y="725057"/>
                </a:lnTo>
                <a:lnTo>
                  <a:pt x="1095088" y="727194"/>
                </a:lnTo>
                <a:lnTo>
                  <a:pt x="1096682" y="729330"/>
                </a:lnTo>
                <a:lnTo>
                  <a:pt x="1098011" y="731734"/>
                </a:lnTo>
                <a:lnTo>
                  <a:pt x="1098809" y="734672"/>
                </a:lnTo>
                <a:lnTo>
                  <a:pt x="1099341" y="737342"/>
                </a:lnTo>
                <a:lnTo>
                  <a:pt x="1099872" y="740280"/>
                </a:lnTo>
                <a:lnTo>
                  <a:pt x="1100138" y="742950"/>
                </a:lnTo>
                <a:lnTo>
                  <a:pt x="1099872" y="746155"/>
                </a:lnTo>
                <a:lnTo>
                  <a:pt x="1099341" y="748825"/>
                </a:lnTo>
                <a:lnTo>
                  <a:pt x="1098809" y="751763"/>
                </a:lnTo>
                <a:lnTo>
                  <a:pt x="1098011" y="754167"/>
                </a:lnTo>
                <a:lnTo>
                  <a:pt x="1096682" y="756570"/>
                </a:lnTo>
                <a:lnTo>
                  <a:pt x="1095088" y="759241"/>
                </a:lnTo>
                <a:lnTo>
                  <a:pt x="1093493" y="761377"/>
                </a:lnTo>
                <a:lnTo>
                  <a:pt x="1091632" y="763247"/>
                </a:lnTo>
                <a:lnTo>
                  <a:pt x="1089505" y="765116"/>
                </a:lnTo>
                <a:lnTo>
                  <a:pt x="1087379" y="766985"/>
                </a:lnTo>
                <a:lnTo>
                  <a:pt x="1085252" y="768321"/>
                </a:lnTo>
                <a:lnTo>
                  <a:pt x="1082594" y="769389"/>
                </a:lnTo>
                <a:lnTo>
                  <a:pt x="1079936" y="770457"/>
                </a:lnTo>
                <a:lnTo>
                  <a:pt x="1077278" y="770991"/>
                </a:lnTo>
                <a:lnTo>
                  <a:pt x="1074354" y="771525"/>
                </a:lnTo>
                <a:lnTo>
                  <a:pt x="1071696" y="771525"/>
                </a:lnTo>
                <a:lnTo>
                  <a:pt x="1068772" y="771525"/>
                </a:lnTo>
                <a:lnTo>
                  <a:pt x="1066114" y="770991"/>
                </a:lnTo>
                <a:lnTo>
                  <a:pt x="1063190" y="770457"/>
                </a:lnTo>
                <a:lnTo>
                  <a:pt x="1060532" y="769389"/>
                </a:lnTo>
                <a:lnTo>
                  <a:pt x="1057874" y="768321"/>
                </a:lnTo>
                <a:lnTo>
                  <a:pt x="1055747" y="766985"/>
                </a:lnTo>
                <a:lnTo>
                  <a:pt x="1053621" y="765116"/>
                </a:lnTo>
                <a:lnTo>
                  <a:pt x="1051494" y="763247"/>
                </a:lnTo>
                <a:lnTo>
                  <a:pt x="1049633" y="761377"/>
                </a:lnTo>
                <a:lnTo>
                  <a:pt x="1048038" y="759241"/>
                </a:lnTo>
                <a:lnTo>
                  <a:pt x="1046444" y="756570"/>
                </a:lnTo>
                <a:lnTo>
                  <a:pt x="1045646" y="754167"/>
                </a:lnTo>
                <a:lnTo>
                  <a:pt x="1044317" y="751763"/>
                </a:lnTo>
                <a:lnTo>
                  <a:pt x="1043785" y="748825"/>
                </a:lnTo>
                <a:lnTo>
                  <a:pt x="1043520" y="746155"/>
                </a:lnTo>
                <a:lnTo>
                  <a:pt x="1042988" y="742950"/>
                </a:lnTo>
                <a:lnTo>
                  <a:pt x="1043520" y="740280"/>
                </a:lnTo>
                <a:lnTo>
                  <a:pt x="1043785" y="737342"/>
                </a:lnTo>
                <a:lnTo>
                  <a:pt x="1044317" y="734672"/>
                </a:lnTo>
                <a:lnTo>
                  <a:pt x="1045646" y="731734"/>
                </a:lnTo>
                <a:lnTo>
                  <a:pt x="1046444" y="729330"/>
                </a:lnTo>
                <a:lnTo>
                  <a:pt x="1048038" y="727194"/>
                </a:lnTo>
                <a:lnTo>
                  <a:pt x="1049633" y="725057"/>
                </a:lnTo>
                <a:lnTo>
                  <a:pt x="1051494" y="722654"/>
                </a:lnTo>
                <a:lnTo>
                  <a:pt x="1053621" y="720785"/>
                </a:lnTo>
                <a:lnTo>
                  <a:pt x="1055747" y="719449"/>
                </a:lnTo>
                <a:lnTo>
                  <a:pt x="1057874" y="717847"/>
                </a:lnTo>
                <a:lnTo>
                  <a:pt x="1060532" y="716779"/>
                </a:lnTo>
                <a:lnTo>
                  <a:pt x="1063190" y="715711"/>
                </a:lnTo>
                <a:lnTo>
                  <a:pt x="1066114" y="714909"/>
                </a:lnTo>
                <a:lnTo>
                  <a:pt x="1068772" y="714642"/>
                </a:lnTo>
                <a:lnTo>
                  <a:pt x="1071696" y="714375"/>
                </a:lnTo>
                <a:close/>
                <a:moveTo>
                  <a:pt x="1154113" y="676275"/>
                </a:moveTo>
                <a:lnTo>
                  <a:pt x="1156784" y="676807"/>
                </a:lnTo>
                <a:lnTo>
                  <a:pt x="1159721" y="677073"/>
                </a:lnTo>
                <a:lnTo>
                  <a:pt x="1162392" y="677604"/>
                </a:lnTo>
                <a:lnTo>
                  <a:pt x="1165062" y="678668"/>
                </a:lnTo>
                <a:lnTo>
                  <a:pt x="1167466" y="679731"/>
                </a:lnTo>
                <a:lnTo>
                  <a:pt x="1169869" y="681326"/>
                </a:lnTo>
                <a:lnTo>
                  <a:pt x="1172006" y="682921"/>
                </a:lnTo>
                <a:lnTo>
                  <a:pt x="1174142" y="684781"/>
                </a:lnTo>
                <a:lnTo>
                  <a:pt x="1176012" y="686908"/>
                </a:lnTo>
                <a:lnTo>
                  <a:pt x="1177614" y="689034"/>
                </a:lnTo>
                <a:lnTo>
                  <a:pt x="1178949" y="691161"/>
                </a:lnTo>
                <a:lnTo>
                  <a:pt x="1180284" y="693819"/>
                </a:lnTo>
                <a:lnTo>
                  <a:pt x="1181086" y="696477"/>
                </a:lnTo>
                <a:lnTo>
                  <a:pt x="1182154" y="698869"/>
                </a:lnTo>
                <a:lnTo>
                  <a:pt x="1182421" y="702059"/>
                </a:lnTo>
                <a:lnTo>
                  <a:pt x="1182688" y="704983"/>
                </a:lnTo>
                <a:lnTo>
                  <a:pt x="1182421" y="707641"/>
                </a:lnTo>
                <a:lnTo>
                  <a:pt x="1182154" y="710565"/>
                </a:lnTo>
                <a:lnTo>
                  <a:pt x="1181086" y="713223"/>
                </a:lnTo>
                <a:lnTo>
                  <a:pt x="1180284" y="715882"/>
                </a:lnTo>
                <a:lnTo>
                  <a:pt x="1178949" y="718540"/>
                </a:lnTo>
                <a:lnTo>
                  <a:pt x="1177614" y="720666"/>
                </a:lnTo>
                <a:lnTo>
                  <a:pt x="1176012" y="722793"/>
                </a:lnTo>
                <a:lnTo>
                  <a:pt x="1174142" y="724919"/>
                </a:lnTo>
                <a:lnTo>
                  <a:pt x="1172006" y="726780"/>
                </a:lnTo>
                <a:lnTo>
                  <a:pt x="1169869" y="728375"/>
                </a:lnTo>
                <a:lnTo>
                  <a:pt x="1167466" y="729970"/>
                </a:lnTo>
                <a:lnTo>
                  <a:pt x="1165062" y="731299"/>
                </a:lnTo>
                <a:lnTo>
                  <a:pt x="1162392" y="732096"/>
                </a:lnTo>
                <a:lnTo>
                  <a:pt x="1159721" y="732628"/>
                </a:lnTo>
                <a:lnTo>
                  <a:pt x="1156784" y="733159"/>
                </a:lnTo>
                <a:lnTo>
                  <a:pt x="1154113" y="733425"/>
                </a:lnTo>
                <a:lnTo>
                  <a:pt x="1150908" y="733159"/>
                </a:lnTo>
                <a:lnTo>
                  <a:pt x="1148238" y="732628"/>
                </a:lnTo>
                <a:lnTo>
                  <a:pt x="1145300" y="732096"/>
                </a:lnTo>
                <a:lnTo>
                  <a:pt x="1142897" y="731299"/>
                </a:lnTo>
                <a:lnTo>
                  <a:pt x="1140226" y="729970"/>
                </a:lnTo>
                <a:lnTo>
                  <a:pt x="1138090" y="728375"/>
                </a:lnTo>
                <a:lnTo>
                  <a:pt x="1135686" y="726780"/>
                </a:lnTo>
                <a:lnTo>
                  <a:pt x="1133817" y="724919"/>
                </a:lnTo>
                <a:lnTo>
                  <a:pt x="1131947" y="722793"/>
                </a:lnTo>
                <a:lnTo>
                  <a:pt x="1130345" y="720666"/>
                </a:lnTo>
                <a:lnTo>
                  <a:pt x="1128743" y="718540"/>
                </a:lnTo>
                <a:lnTo>
                  <a:pt x="1127674" y="715882"/>
                </a:lnTo>
                <a:lnTo>
                  <a:pt x="1126606" y="713223"/>
                </a:lnTo>
                <a:lnTo>
                  <a:pt x="1126072" y="710565"/>
                </a:lnTo>
                <a:lnTo>
                  <a:pt x="1125805" y="707641"/>
                </a:lnTo>
                <a:lnTo>
                  <a:pt x="1125538" y="704983"/>
                </a:lnTo>
                <a:lnTo>
                  <a:pt x="1125805" y="702059"/>
                </a:lnTo>
                <a:lnTo>
                  <a:pt x="1126072" y="698869"/>
                </a:lnTo>
                <a:lnTo>
                  <a:pt x="1126606" y="696477"/>
                </a:lnTo>
                <a:lnTo>
                  <a:pt x="1127674" y="693819"/>
                </a:lnTo>
                <a:lnTo>
                  <a:pt x="1128743" y="691161"/>
                </a:lnTo>
                <a:lnTo>
                  <a:pt x="1130345" y="689034"/>
                </a:lnTo>
                <a:lnTo>
                  <a:pt x="1131947" y="686908"/>
                </a:lnTo>
                <a:lnTo>
                  <a:pt x="1133817" y="684781"/>
                </a:lnTo>
                <a:lnTo>
                  <a:pt x="1135686" y="682921"/>
                </a:lnTo>
                <a:lnTo>
                  <a:pt x="1138090" y="681326"/>
                </a:lnTo>
                <a:lnTo>
                  <a:pt x="1140226" y="679731"/>
                </a:lnTo>
                <a:lnTo>
                  <a:pt x="1142897" y="678668"/>
                </a:lnTo>
                <a:lnTo>
                  <a:pt x="1145300" y="677604"/>
                </a:lnTo>
                <a:lnTo>
                  <a:pt x="1148238" y="677073"/>
                </a:lnTo>
                <a:lnTo>
                  <a:pt x="1150908" y="676807"/>
                </a:lnTo>
                <a:lnTo>
                  <a:pt x="1154113" y="676275"/>
                </a:lnTo>
                <a:close/>
                <a:moveTo>
                  <a:pt x="989547" y="676275"/>
                </a:moveTo>
                <a:lnTo>
                  <a:pt x="992663" y="676807"/>
                </a:lnTo>
                <a:lnTo>
                  <a:pt x="995519" y="677073"/>
                </a:lnTo>
                <a:lnTo>
                  <a:pt x="998115" y="677604"/>
                </a:lnTo>
                <a:lnTo>
                  <a:pt x="1000452" y="678668"/>
                </a:lnTo>
                <a:lnTo>
                  <a:pt x="1003048" y="679731"/>
                </a:lnTo>
                <a:lnTo>
                  <a:pt x="1005385" y="681326"/>
                </a:lnTo>
                <a:lnTo>
                  <a:pt x="1007462" y="682921"/>
                </a:lnTo>
                <a:lnTo>
                  <a:pt x="1009280" y="684781"/>
                </a:lnTo>
                <a:lnTo>
                  <a:pt x="1011097" y="686908"/>
                </a:lnTo>
                <a:lnTo>
                  <a:pt x="1012914" y="689034"/>
                </a:lnTo>
                <a:lnTo>
                  <a:pt x="1014213" y="691161"/>
                </a:lnTo>
                <a:lnTo>
                  <a:pt x="1015251" y="693819"/>
                </a:lnTo>
                <a:lnTo>
                  <a:pt x="1016290" y="696477"/>
                </a:lnTo>
                <a:lnTo>
                  <a:pt x="1017069" y="698869"/>
                </a:lnTo>
                <a:lnTo>
                  <a:pt x="1017588" y="702059"/>
                </a:lnTo>
                <a:lnTo>
                  <a:pt x="1017588" y="704983"/>
                </a:lnTo>
                <a:lnTo>
                  <a:pt x="1017588" y="707641"/>
                </a:lnTo>
                <a:lnTo>
                  <a:pt x="1017069" y="710565"/>
                </a:lnTo>
                <a:lnTo>
                  <a:pt x="1016290" y="713223"/>
                </a:lnTo>
                <a:lnTo>
                  <a:pt x="1015251" y="715882"/>
                </a:lnTo>
                <a:lnTo>
                  <a:pt x="1014213" y="718540"/>
                </a:lnTo>
                <a:lnTo>
                  <a:pt x="1012914" y="720666"/>
                </a:lnTo>
                <a:lnTo>
                  <a:pt x="1011097" y="722793"/>
                </a:lnTo>
                <a:lnTo>
                  <a:pt x="1009280" y="724919"/>
                </a:lnTo>
                <a:lnTo>
                  <a:pt x="1007462" y="726780"/>
                </a:lnTo>
                <a:lnTo>
                  <a:pt x="1005385" y="728375"/>
                </a:lnTo>
                <a:lnTo>
                  <a:pt x="1003048" y="729970"/>
                </a:lnTo>
                <a:lnTo>
                  <a:pt x="1000452" y="731299"/>
                </a:lnTo>
                <a:lnTo>
                  <a:pt x="998115" y="732096"/>
                </a:lnTo>
                <a:lnTo>
                  <a:pt x="995519" y="732628"/>
                </a:lnTo>
                <a:lnTo>
                  <a:pt x="992663" y="733159"/>
                </a:lnTo>
                <a:lnTo>
                  <a:pt x="989547" y="733425"/>
                </a:lnTo>
                <a:lnTo>
                  <a:pt x="986950" y="733159"/>
                </a:lnTo>
                <a:lnTo>
                  <a:pt x="984094" y="732628"/>
                </a:lnTo>
                <a:lnTo>
                  <a:pt x="981498" y="732096"/>
                </a:lnTo>
                <a:lnTo>
                  <a:pt x="979161" y="731299"/>
                </a:lnTo>
                <a:lnTo>
                  <a:pt x="976565" y="729970"/>
                </a:lnTo>
                <a:lnTo>
                  <a:pt x="974228" y="728375"/>
                </a:lnTo>
                <a:lnTo>
                  <a:pt x="972151" y="726780"/>
                </a:lnTo>
                <a:lnTo>
                  <a:pt x="970333" y="724919"/>
                </a:lnTo>
                <a:lnTo>
                  <a:pt x="968516" y="722793"/>
                </a:lnTo>
                <a:lnTo>
                  <a:pt x="966958" y="720666"/>
                </a:lnTo>
                <a:lnTo>
                  <a:pt x="965400" y="718540"/>
                </a:lnTo>
                <a:lnTo>
                  <a:pt x="964362" y="715882"/>
                </a:lnTo>
                <a:lnTo>
                  <a:pt x="963323" y="713223"/>
                </a:lnTo>
                <a:lnTo>
                  <a:pt x="962804" y="710565"/>
                </a:lnTo>
                <a:lnTo>
                  <a:pt x="962025" y="707641"/>
                </a:lnTo>
                <a:lnTo>
                  <a:pt x="962025" y="704983"/>
                </a:lnTo>
                <a:lnTo>
                  <a:pt x="962025" y="702059"/>
                </a:lnTo>
                <a:lnTo>
                  <a:pt x="962804" y="698869"/>
                </a:lnTo>
                <a:lnTo>
                  <a:pt x="963323" y="696477"/>
                </a:lnTo>
                <a:lnTo>
                  <a:pt x="964362" y="693819"/>
                </a:lnTo>
                <a:lnTo>
                  <a:pt x="965400" y="691161"/>
                </a:lnTo>
                <a:lnTo>
                  <a:pt x="966958" y="689034"/>
                </a:lnTo>
                <a:lnTo>
                  <a:pt x="968516" y="686908"/>
                </a:lnTo>
                <a:lnTo>
                  <a:pt x="970333" y="684781"/>
                </a:lnTo>
                <a:lnTo>
                  <a:pt x="972151" y="682921"/>
                </a:lnTo>
                <a:lnTo>
                  <a:pt x="974228" y="681326"/>
                </a:lnTo>
                <a:lnTo>
                  <a:pt x="976565" y="679731"/>
                </a:lnTo>
                <a:lnTo>
                  <a:pt x="979161" y="678668"/>
                </a:lnTo>
                <a:lnTo>
                  <a:pt x="981498" y="677604"/>
                </a:lnTo>
                <a:lnTo>
                  <a:pt x="984094" y="677073"/>
                </a:lnTo>
                <a:lnTo>
                  <a:pt x="986950" y="676807"/>
                </a:lnTo>
                <a:lnTo>
                  <a:pt x="989547" y="676275"/>
                </a:lnTo>
                <a:close/>
                <a:moveTo>
                  <a:pt x="817709" y="663575"/>
                </a:moveTo>
                <a:lnTo>
                  <a:pt x="819563" y="663575"/>
                </a:lnTo>
                <a:lnTo>
                  <a:pt x="821682" y="664105"/>
                </a:lnTo>
                <a:lnTo>
                  <a:pt x="823536" y="664634"/>
                </a:lnTo>
                <a:lnTo>
                  <a:pt x="825920" y="665164"/>
                </a:lnTo>
                <a:lnTo>
                  <a:pt x="830687" y="667811"/>
                </a:lnTo>
                <a:lnTo>
                  <a:pt x="835719" y="670723"/>
                </a:lnTo>
                <a:lnTo>
                  <a:pt x="841016" y="674428"/>
                </a:lnTo>
                <a:lnTo>
                  <a:pt x="846842" y="679193"/>
                </a:lnTo>
                <a:lnTo>
                  <a:pt x="853463" y="684223"/>
                </a:lnTo>
                <a:lnTo>
                  <a:pt x="866705" y="696664"/>
                </a:lnTo>
                <a:lnTo>
                  <a:pt x="881537" y="710694"/>
                </a:lnTo>
                <a:lnTo>
                  <a:pt x="897427" y="726048"/>
                </a:lnTo>
                <a:lnTo>
                  <a:pt x="914377" y="741666"/>
                </a:lnTo>
                <a:lnTo>
                  <a:pt x="923382" y="749607"/>
                </a:lnTo>
                <a:lnTo>
                  <a:pt x="932651" y="757813"/>
                </a:lnTo>
                <a:lnTo>
                  <a:pt x="941921" y="765755"/>
                </a:lnTo>
                <a:lnTo>
                  <a:pt x="951455" y="773431"/>
                </a:lnTo>
                <a:lnTo>
                  <a:pt x="960989" y="781108"/>
                </a:lnTo>
                <a:lnTo>
                  <a:pt x="971054" y="788255"/>
                </a:lnTo>
                <a:lnTo>
                  <a:pt x="981118" y="795138"/>
                </a:lnTo>
                <a:lnTo>
                  <a:pt x="991446" y="801491"/>
                </a:lnTo>
                <a:lnTo>
                  <a:pt x="1001510" y="807314"/>
                </a:lnTo>
                <a:lnTo>
                  <a:pt x="1012104" y="812873"/>
                </a:lnTo>
                <a:lnTo>
                  <a:pt x="1022433" y="817638"/>
                </a:lnTo>
                <a:lnTo>
                  <a:pt x="1033292" y="821609"/>
                </a:lnTo>
                <a:lnTo>
                  <a:pt x="1038589" y="823462"/>
                </a:lnTo>
                <a:lnTo>
                  <a:pt x="1043885" y="824786"/>
                </a:lnTo>
                <a:lnTo>
                  <a:pt x="1049447" y="826109"/>
                </a:lnTo>
                <a:lnTo>
                  <a:pt x="1054479" y="827168"/>
                </a:lnTo>
                <a:lnTo>
                  <a:pt x="1060041" y="827962"/>
                </a:lnTo>
                <a:lnTo>
                  <a:pt x="1065338" y="828756"/>
                </a:lnTo>
                <a:lnTo>
                  <a:pt x="1070899" y="829021"/>
                </a:lnTo>
                <a:lnTo>
                  <a:pt x="1076461" y="829286"/>
                </a:lnTo>
                <a:lnTo>
                  <a:pt x="1081758" y="829021"/>
                </a:lnTo>
                <a:lnTo>
                  <a:pt x="1087320" y="828756"/>
                </a:lnTo>
                <a:lnTo>
                  <a:pt x="1092881" y="827962"/>
                </a:lnTo>
                <a:lnTo>
                  <a:pt x="1098178" y="827168"/>
                </a:lnTo>
                <a:lnTo>
                  <a:pt x="1103740" y="826109"/>
                </a:lnTo>
                <a:lnTo>
                  <a:pt x="1109302" y="825050"/>
                </a:lnTo>
                <a:lnTo>
                  <a:pt x="1114598" y="823462"/>
                </a:lnTo>
                <a:lnTo>
                  <a:pt x="1119895" y="821874"/>
                </a:lnTo>
                <a:lnTo>
                  <a:pt x="1130754" y="817903"/>
                </a:lnTo>
                <a:lnTo>
                  <a:pt x="1141877" y="813138"/>
                </a:lnTo>
                <a:lnTo>
                  <a:pt x="1152471" y="808373"/>
                </a:lnTo>
                <a:lnTo>
                  <a:pt x="1163065" y="802550"/>
                </a:lnTo>
                <a:lnTo>
                  <a:pt x="1173658" y="796197"/>
                </a:lnTo>
                <a:lnTo>
                  <a:pt x="1184252" y="789843"/>
                </a:lnTo>
                <a:lnTo>
                  <a:pt x="1194581" y="782696"/>
                </a:lnTo>
                <a:lnTo>
                  <a:pt x="1204910" y="775284"/>
                </a:lnTo>
                <a:lnTo>
                  <a:pt x="1214709" y="767872"/>
                </a:lnTo>
                <a:lnTo>
                  <a:pt x="1224508" y="760196"/>
                </a:lnTo>
                <a:lnTo>
                  <a:pt x="1243312" y="744842"/>
                </a:lnTo>
                <a:lnTo>
                  <a:pt x="1261586" y="729754"/>
                </a:lnTo>
                <a:lnTo>
                  <a:pt x="1278536" y="714930"/>
                </a:lnTo>
                <a:lnTo>
                  <a:pt x="1294162" y="701694"/>
                </a:lnTo>
                <a:lnTo>
                  <a:pt x="1308728" y="689782"/>
                </a:lnTo>
                <a:lnTo>
                  <a:pt x="1315349" y="685017"/>
                </a:lnTo>
                <a:lnTo>
                  <a:pt x="1321706" y="680782"/>
                </a:lnTo>
                <a:lnTo>
                  <a:pt x="1327532" y="677076"/>
                </a:lnTo>
                <a:lnTo>
                  <a:pt x="1332829" y="674164"/>
                </a:lnTo>
                <a:lnTo>
                  <a:pt x="1337861" y="672046"/>
                </a:lnTo>
                <a:lnTo>
                  <a:pt x="1340245" y="671517"/>
                </a:lnTo>
                <a:lnTo>
                  <a:pt x="1342363" y="670723"/>
                </a:lnTo>
                <a:lnTo>
                  <a:pt x="1344482" y="670723"/>
                </a:lnTo>
                <a:lnTo>
                  <a:pt x="1346336" y="670723"/>
                </a:lnTo>
                <a:lnTo>
                  <a:pt x="1348190" y="670987"/>
                </a:lnTo>
                <a:lnTo>
                  <a:pt x="1350044" y="671781"/>
                </a:lnTo>
                <a:lnTo>
                  <a:pt x="1364345" y="677605"/>
                </a:lnTo>
                <a:lnTo>
                  <a:pt x="1377852" y="683693"/>
                </a:lnTo>
                <a:lnTo>
                  <a:pt x="1390830" y="689782"/>
                </a:lnTo>
                <a:lnTo>
                  <a:pt x="1403277" y="695870"/>
                </a:lnTo>
                <a:lnTo>
                  <a:pt x="1424730" y="706988"/>
                </a:lnTo>
                <a:lnTo>
                  <a:pt x="1443269" y="717047"/>
                </a:lnTo>
                <a:lnTo>
                  <a:pt x="1458100" y="725253"/>
                </a:lnTo>
                <a:lnTo>
                  <a:pt x="1468958" y="732136"/>
                </a:lnTo>
                <a:lnTo>
                  <a:pt x="1477963" y="737960"/>
                </a:lnTo>
                <a:lnTo>
                  <a:pt x="1477963" y="781373"/>
                </a:lnTo>
                <a:lnTo>
                  <a:pt x="1477963" y="920347"/>
                </a:lnTo>
                <a:lnTo>
                  <a:pt x="1477963" y="947083"/>
                </a:lnTo>
                <a:lnTo>
                  <a:pt x="901930" y="1203325"/>
                </a:lnTo>
                <a:lnTo>
                  <a:pt x="668338" y="1014055"/>
                </a:lnTo>
                <a:lnTo>
                  <a:pt x="668338" y="975672"/>
                </a:lnTo>
                <a:lnTo>
                  <a:pt x="668338" y="781373"/>
                </a:lnTo>
                <a:lnTo>
                  <a:pt x="668338" y="737960"/>
                </a:lnTo>
                <a:lnTo>
                  <a:pt x="678667" y="731342"/>
                </a:lnTo>
                <a:lnTo>
                  <a:pt x="691114" y="723930"/>
                </a:lnTo>
                <a:lnTo>
                  <a:pt x="708064" y="714135"/>
                </a:lnTo>
                <a:lnTo>
                  <a:pt x="728987" y="702753"/>
                </a:lnTo>
                <a:lnTo>
                  <a:pt x="741170" y="696664"/>
                </a:lnTo>
                <a:lnTo>
                  <a:pt x="754147" y="690576"/>
                </a:lnTo>
                <a:lnTo>
                  <a:pt x="767919" y="683958"/>
                </a:lnTo>
                <a:lnTo>
                  <a:pt x="782485" y="677605"/>
                </a:lnTo>
                <a:lnTo>
                  <a:pt x="797846" y="670987"/>
                </a:lnTo>
                <a:lnTo>
                  <a:pt x="814266" y="664369"/>
                </a:lnTo>
                <a:lnTo>
                  <a:pt x="815856" y="664105"/>
                </a:lnTo>
                <a:lnTo>
                  <a:pt x="817709" y="663575"/>
                </a:lnTo>
                <a:close/>
                <a:moveTo>
                  <a:pt x="1233725" y="638175"/>
                </a:moveTo>
                <a:lnTo>
                  <a:pt x="1236663" y="638175"/>
                </a:lnTo>
                <a:lnTo>
                  <a:pt x="1239334" y="638175"/>
                </a:lnTo>
                <a:lnTo>
                  <a:pt x="1242538" y="638709"/>
                </a:lnTo>
                <a:lnTo>
                  <a:pt x="1244942" y="639243"/>
                </a:lnTo>
                <a:lnTo>
                  <a:pt x="1247879" y="640312"/>
                </a:lnTo>
                <a:lnTo>
                  <a:pt x="1250283" y="641647"/>
                </a:lnTo>
                <a:lnTo>
                  <a:pt x="1252419" y="642982"/>
                </a:lnTo>
                <a:lnTo>
                  <a:pt x="1255090" y="644585"/>
                </a:lnTo>
                <a:lnTo>
                  <a:pt x="1256692" y="646454"/>
                </a:lnTo>
                <a:lnTo>
                  <a:pt x="1258562" y="648323"/>
                </a:lnTo>
                <a:lnTo>
                  <a:pt x="1260164" y="650994"/>
                </a:lnTo>
                <a:lnTo>
                  <a:pt x="1261766" y="653130"/>
                </a:lnTo>
                <a:lnTo>
                  <a:pt x="1263102" y="655534"/>
                </a:lnTo>
                <a:lnTo>
                  <a:pt x="1263903" y="658204"/>
                </a:lnTo>
                <a:lnTo>
                  <a:pt x="1264704" y="660875"/>
                </a:lnTo>
                <a:lnTo>
                  <a:pt x="1265238" y="663813"/>
                </a:lnTo>
                <a:lnTo>
                  <a:pt x="1265238" y="666750"/>
                </a:lnTo>
                <a:lnTo>
                  <a:pt x="1265238" y="669421"/>
                </a:lnTo>
                <a:lnTo>
                  <a:pt x="1264704" y="672358"/>
                </a:lnTo>
                <a:lnTo>
                  <a:pt x="1263903" y="675029"/>
                </a:lnTo>
                <a:lnTo>
                  <a:pt x="1263102" y="677967"/>
                </a:lnTo>
                <a:lnTo>
                  <a:pt x="1261766" y="680370"/>
                </a:lnTo>
                <a:lnTo>
                  <a:pt x="1260164" y="682507"/>
                </a:lnTo>
                <a:lnTo>
                  <a:pt x="1258562" y="684643"/>
                </a:lnTo>
                <a:lnTo>
                  <a:pt x="1256692" y="687047"/>
                </a:lnTo>
                <a:lnTo>
                  <a:pt x="1255090" y="688916"/>
                </a:lnTo>
                <a:lnTo>
                  <a:pt x="1252419" y="690251"/>
                </a:lnTo>
                <a:lnTo>
                  <a:pt x="1250283" y="691586"/>
                </a:lnTo>
                <a:lnTo>
                  <a:pt x="1247879" y="692922"/>
                </a:lnTo>
                <a:lnTo>
                  <a:pt x="1244942" y="693723"/>
                </a:lnTo>
                <a:lnTo>
                  <a:pt x="1242538" y="694791"/>
                </a:lnTo>
                <a:lnTo>
                  <a:pt x="1239334" y="695058"/>
                </a:lnTo>
                <a:lnTo>
                  <a:pt x="1236663" y="695325"/>
                </a:lnTo>
                <a:lnTo>
                  <a:pt x="1233725" y="695058"/>
                </a:lnTo>
                <a:lnTo>
                  <a:pt x="1231055" y="694791"/>
                </a:lnTo>
                <a:lnTo>
                  <a:pt x="1228117" y="693723"/>
                </a:lnTo>
                <a:lnTo>
                  <a:pt x="1225447" y="692922"/>
                </a:lnTo>
                <a:lnTo>
                  <a:pt x="1223043" y="691586"/>
                </a:lnTo>
                <a:lnTo>
                  <a:pt x="1220640" y="690251"/>
                </a:lnTo>
                <a:lnTo>
                  <a:pt x="1218503" y="688916"/>
                </a:lnTo>
                <a:lnTo>
                  <a:pt x="1216367" y="687047"/>
                </a:lnTo>
                <a:lnTo>
                  <a:pt x="1214497" y="684643"/>
                </a:lnTo>
                <a:lnTo>
                  <a:pt x="1212895" y="682507"/>
                </a:lnTo>
                <a:lnTo>
                  <a:pt x="1211827" y="680370"/>
                </a:lnTo>
                <a:lnTo>
                  <a:pt x="1210492" y="677967"/>
                </a:lnTo>
                <a:lnTo>
                  <a:pt x="1209423" y="675029"/>
                </a:lnTo>
                <a:lnTo>
                  <a:pt x="1208622" y="672358"/>
                </a:lnTo>
                <a:lnTo>
                  <a:pt x="1208355" y="669421"/>
                </a:lnTo>
                <a:lnTo>
                  <a:pt x="1208088" y="666750"/>
                </a:lnTo>
                <a:lnTo>
                  <a:pt x="1208355" y="663813"/>
                </a:lnTo>
                <a:lnTo>
                  <a:pt x="1208622" y="660875"/>
                </a:lnTo>
                <a:lnTo>
                  <a:pt x="1209423" y="658204"/>
                </a:lnTo>
                <a:lnTo>
                  <a:pt x="1210492" y="655534"/>
                </a:lnTo>
                <a:lnTo>
                  <a:pt x="1211827" y="653130"/>
                </a:lnTo>
                <a:lnTo>
                  <a:pt x="1212895" y="650994"/>
                </a:lnTo>
                <a:lnTo>
                  <a:pt x="1214497" y="648323"/>
                </a:lnTo>
                <a:lnTo>
                  <a:pt x="1216367" y="646454"/>
                </a:lnTo>
                <a:lnTo>
                  <a:pt x="1218503" y="644585"/>
                </a:lnTo>
                <a:lnTo>
                  <a:pt x="1220640" y="642982"/>
                </a:lnTo>
                <a:lnTo>
                  <a:pt x="1223043" y="641647"/>
                </a:lnTo>
                <a:lnTo>
                  <a:pt x="1225447" y="640312"/>
                </a:lnTo>
                <a:lnTo>
                  <a:pt x="1228117" y="639243"/>
                </a:lnTo>
                <a:lnTo>
                  <a:pt x="1231055" y="638709"/>
                </a:lnTo>
                <a:lnTo>
                  <a:pt x="1233725" y="638175"/>
                </a:lnTo>
                <a:close/>
                <a:moveTo>
                  <a:pt x="904285" y="638175"/>
                </a:moveTo>
                <a:lnTo>
                  <a:pt x="907127" y="638175"/>
                </a:lnTo>
                <a:lnTo>
                  <a:pt x="909970" y="638175"/>
                </a:lnTo>
                <a:lnTo>
                  <a:pt x="912554" y="638709"/>
                </a:lnTo>
                <a:lnTo>
                  <a:pt x="915397" y="639243"/>
                </a:lnTo>
                <a:lnTo>
                  <a:pt x="917981" y="640312"/>
                </a:lnTo>
                <a:lnTo>
                  <a:pt x="920566" y="641647"/>
                </a:lnTo>
                <a:lnTo>
                  <a:pt x="922633" y="642982"/>
                </a:lnTo>
                <a:lnTo>
                  <a:pt x="924701" y="644585"/>
                </a:lnTo>
                <a:lnTo>
                  <a:pt x="926768" y="646454"/>
                </a:lnTo>
                <a:lnTo>
                  <a:pt x="928577" y="648323"/>
                </a:lnTo>
                <a:lnTo>
                  <a:pt x="930128" y="650994"/>
                </a:lnTo>
                <a:lnTo>
                  <a:pt x="931678" y="653130"/>
                </a:lnTo>
                <a:lnTo>
                  <a:pt x="932454" y="655534"/>
                </a:lnTo>
                <a:lnTo>
                  <a:pt x="933746" y="658204"/>
                </a:lnTo>
                <a:lnTo>
                  <a:pt x="934263" y="660875"/>
                </a:lnTo>
                <a:lnTo>
                  <a:pt x="934521" y="663813"/>
                </a:lnTo>
                <a:lnTo>
                  <a:pt x="935038" y="666750"/>
                </a:lnTo>
                <a:lnTo>
                  <a:pt x="934521" y="669421"/>
                </a:lnTo>
                <a:lnTo>
                  <a:pt x="934263" y="672358"/>
                </a:lnTo>
                <a:lnTo>
                  <a:pt x="933746" y="675029"/>
                </a:lnTo>
                <a:lnTo>
                  <a:pt x="932454" y="677967"/>
                </a:lnTo>
                <a:lnTo>
                  <a:pt x="931678" y="680370"/>
                </a:lnTo>
                <a:lnTo>
                  <a:pt x="930128" y="682507"/>
                </a:lnTo>
                <a:lnTo>
                  <a:pt x="928577" y="684643"/>
                </a:lnTo>
                <a:lnTo>
                  <a:pt x="926768" y="687047"/>
                </a:lnTo>
                <a:lnTo>
                  <a:pt x="924701" y="688916"/>
                </a:lnTo>
                <a:lnTo>
                  <a:pt x="922633" y="690251"/>
                </a:lnTo>
                <a:lnTo>
                  <a:pt x="920566" y="691586"/>
                </a:lnTo>
                <a:lnTo>
                  <a:pt x="917981" y="692922"/>
                </a:lnTo>
                <a:lnTo>
                  <a:pt x="915397" y="693723"/>
                </a:lnTo>
                <a:lnTo>
                  <a:pt x="912554" y="694791"/>
                </a:lnTo>
                <a:lnTo>
                  <a:pt x="909970" y="695058"/>
                </a:lnTo>
                <a:lnTo>
                  <a:pt x="907127" y="695325"/>
                </a:lnTo>
                <a:lnTo>
                  <a:pt x="904285" y="695058"/>
                </a:lnTo>
                <a:lnTo>
                  <a:pt x="901442" y="694791"/>
                </a:lnTo>
                <a:lnTo>
                  <a:pt x="899116" y="693723"/>
                </a:lnTo>
                <a:lnTo>
                  <a:pt x="896273" y="692922"/>
                </a:lnTo>
                <a:lnTo>
                  <a:pt x="893947" y="691586"/>
                </a:lnTo>
                <a:lnTo>
                  <a:pt x="891880" y="690251"/>
                </a:lnTo>
                <a:lnTo>
                  <a:pt x="889812" y="688916"/>
                </a:lnTo>
                <a:lnTo>
                  <a:pt x="887745" y="687047"/>
                </a:lnTo>
                <a:lnTo>
                  <a:pt x="885936" y="684643"/>
                </a:lnTo>
                <a:lnTo>
                  <a:pt x="884385" y="682507"/>
                </a:lnTo>
                <a:lnTo>
                  <a:pt x="882835" y="680370"/>
                </a:lnTo>
                <a:lnTo>
                  <a:pt x="881542" y="677967"/>
                </a:lnTo>
                <a:lnTo>
                  <a:pt x="880767" y="675029"/>
                </a:lnTo>
                <a:lnTo>
                  <a:pt x="880250" y="672358"/>
                </a:lnTo>
                <a:lnTo>
                  <a:pt x="879733" y="669421"/>
                </a:lnTo>
                <a:lnTo>
                  <a:pt x="879475" y="666750"/>
                </a:lnTo>
                <a:lnTo>
                  <a:pt x="879733" y="663813"/>
                </a:lnTo>
                <a:lnTo>
                  <a:pt x="880250" y="660875"/>
                </a:lnTo>
                <a:lnTo>
                  <a:pt x="880767" y="658204"/>
                </a:lnTo>
                <a:lnTo>
                  <a:pt x="881542" y="655534"/>
                </a:lnTo>
                <a:lnTo>
                  <a:pt x="882835" y="653130"/>
                </a:lnTo>
                <a:lnTo>
                  <a:pt x="884385" y="650994"/>
                </a:lnTo>
                <a:lnTo>
                  <a:pt x="885936" y="648323"/>
                </a:lnTo>
                <a:lnTo>
                  <a:pt x="887745" y="646454"/>
                </a:lnTo>
                <a:lnTo>
                  <a:pt x="889812" y="644585"/>
                </a:lnTo>
                <a:lnTo>
                  <a:pt x="891880" y="642982"/>
                </a:lnTo>
                <a:lnTo>
                  <a:pt x="893947" y="641647"/>
                </a:lnTo>
                <a:lnTo>
                  <a:pt x="896273" y="640312"/>
                </a:lnTo>
                <a:lnTo>
                  <a:pt x="899116" y="639243"/>
                </a:lnTo>
                <a:lnTo>
                  <a:pt x="901442" y="638709"/>
                </a:lnTo>
                <a:lnTo>
                  <a:pt x="904285" y="638175"/>
                </a:lnTo>
                <a:close/>
                <a:moveTo>
                  <a:pt x="1572419" y="401638"/>
                </a:moveTo>
                <a:lnTo>
                  <a:pt x="1583267" y="423614"/>
                </a:lnTo>
                <a:lnTo>
                  <a:pt x="1599935" y="456711"/>
                </a:lnTo>
                <a:lnTo>
                  <a:pt x="1641475" y="537731"/>
                </a:lnTo>
                <a:lnTo>
                  <a:pt x="1695979" y="643375"/>
                </a:lnTo>
                <a:lnTo>
                  <a:pt x="1698625" y="639933"/>
                </a:lnTo>
                <a:lnTo>
                  <a:pt x="1701271" y="635961"/>
                </a:lnTo>
                <a:lnTo>
                  <a:pt x="1708150" y="625900"/>
                </a:lnTo>
                <a:lnTo>
                  <a:pt x="1715559" y="613456"/>
                </a:lnTo>
                <a:lnTo>
                  <a:pt x="1723761" y="598893"/>
                </a:lnTo>
                <a:lnTo>
                  <a:pt x="1733021" y="582477"/>
                </a:lnTo>
                <a:lnTo>
                  <a:pt x="1742546" y="565267"/>
                </a:lnTo>
                <a:lnTo>
                  <a:pt x="1762390" y="527934"/>
                </a:lnTo>
                <a:lnTo>
                  <a:pt x="1781704" y="490072"/>
                </a:lnTo>
                <a:lnTo>
                  <a:pt x="1799696" y="454857"/>
                </a:lnTo>
                <a:lnTo>
                  <a:pt x="1813984" y="424938"/>
                </a:lnTo>
                <a:lnTo>
                  <a:pt x="1824567" y="404021"/>
                </a:lnTo>
                <a:lnTo>
                  <a:pt x="1835944" y="406934"/>
                </a:lnTo>
                <a:lnTo>
                  <a:pt x="1847057" y="410376"/>
                </a:lnTo>
                <a:lnTo>
                  <a:pt x="1858169" y="413818"/>
                </a:lnTo>
                <a:lnTo>
                  <a:pt x="1869017" y="417525"/>
                </a:lnTo>
                <a:lnTo>
                  <a:pt x="1879336" y="421231"/>
                </a:lnTo>
                <a:lnTo>
                  <a:pt x="1889655" y="424938"/>
                </a:lnTo>
                <a:lnTo>
                  <a:pt x="1909763" y="432881"/>
                </a:lnTo>
                <a:lnTo>
                  <a:pt x="1928019" y="440824"/>
                </a:lnTo>
                <a:lnTo>
                  <a:pt x="1945746" y="449032"/>
                </a:lnTo>
                <a:lnTo>
                  <a:pt x="1961621" y="456976"/>
                </a:lnTo>
                <a:lnTo>
                  <a:pt x="1976438" y="464919"/>
                </a:lnTo>
                <a:lnTo>
                  <a:pt x="1990196" y="472332"/>
                </a:lnTo>
                <a:lnTo>
                  <a:pt x="2001838" y="479216"/>
                </a:lnTo>
                <a:lnTo>
                  <a:pt x="2011892" y="485306"/>
                </a:lnTo>
                <a:lnTo>
                  <a:pt x="2020623" y="490866"/>
                </a:lnTo>
                <a:lnTo>
                  <a:pt x="2032265" y="498545"/>
                </a:lnTo>
                <a:lnTo>
                  <a:pt x="2036763" y="501457"/>
                </a:lnTo>
                <a:lnTo>
                  <a:pt x="2036763" y="541173"/>
                </a:lnTo>
                <a:lnTo>
                  <a:pt x="2036763" y="692887"/>
                </a:lnTo>
                <a:lnTo>
                  <a:pt x="2036763" y="773113"/>
                </a:lnTo>
                <a:lnTo>
                  <a:pt x="1745721" y="694476"/>
                </a:lnTo>
                <a:lnTo>
                  <a:pt x="1611842" y="657937"/>
                </a:lnTo>
                <a:lnTo>
                  <a:pt x="1611842" y="649994"/>
                </a:lnTo>
                <a:lnTo>
                  <a:pt x="1611842" y="604718"/>
                </a:lnTo>
                <a:lnTo>
                  <a:pt x="1575329" y="577976"/>
                </a:lnTo>
                <a:lnTo>
                  <a:pt x="1573742" y="575593"/>
                </a:lnTo>
                <a:lnTo>
                  <a:pt x="1570567" y="570033"/>
                </a:lnTo>
                <a:lnTo>
                  <a:pt x="1566598" y="562090"/>
                </a:lnTo>
                <a:lnTo>
                  <a:pt x="1562100" y="552029"/>
                </a:lnTo>
                <a:lnTo>
                  <a:pt x="1556808" y="539584"/>
                </a:lnTo>
                <a:lnTo>
                  <a:pt x="1551517" y="526081"/>
                </a:lnTo>
                <a:lnTo>
                  <a:pt x="1549135" y="518667"/>
                </a:lnTo>
                <a:lnTo>
                  <a:pt x="1546490" y="511254"/>
                </a:lnTo>
                <a:lnTo>
                  <a:pt x="1544373" y="503840"/>
                </a:lnTo>
                <a:lnTo>
                  <a:pt x="1542256" y="496162"/>
                </a:lnTo>
                <a:lnTo>
                  <a:pt x="1540404" y="488483"/>
                </a:lnTo>
                <a:lnTo>
                  <a:pt x="1538817" y="480276"/>
                </a:lnTo>
                <a:lnTo>
                  <a:pt x="1537758" y="473127"/>
                </a:lnTo>
                <a:lnTo>
                  <a:pt x="1536965" y="465184"/>
                </a:lnTo>
                <a:lnTo>
                  <a:pt x="1536700" y="457770"/>
                </a:lnTo>
                <a:lnTo>
                  <a:pt x="1536700" y="450621"/>
                </a:lnTo>
                <a:lnTo>
                  <a:pt x="1537229" y="443737"/>
                </a:lnTo>
                <a:lnTo>
                  <a:pt x="1538552" y="436853"/>
                </a:lnTo>
                <a:lnTo>
                  <a:pt x="1540140" y="430763"/>
                </a:lnTo>
                <a:lnTo>
                  <a:pt x="1541463" y="427586"/>
                </a:lnTo>
                <a:lnTo>
                  <a:pt x="1542521" y="424938"/>
                </a:lnTo>
                <a:lnTo>
                  <a:pt x="1543844" y="422026"/>
                </a:lnTo>
                <a:lnTo>
                  <a:pt x="1545696" y="419643"/>
                </a:lnTo>
                <a:lnTo>
                  <a:pt x="1547283" y="417260"/>
                </a:lnTo>
                <a:lnTo>
                  <a:pt x="1549400" y="414612"/>
                </a:lnTo>
                <a:lnTo>
                  <a:pt x="1551517" y="412494"/>
                </a:lnTo>
                <a:lnTo>
                  <a:pt x="1553898" y="410376"/>
                </a:lnTo>
                <a:lnTo>
                  <a:pt x="1556544" y="408522"/>
                </a:lnTo>
                <a:lnTo>
                  <a:pt x="1559190" y="406669"/>
                </a:lnTo>
                <a:lnTo>
                  <a:pt x="1562100" y="405080"/>
                </a:lnTo>
                <a:lnTo>
                  <a:pt x="1565275" y="404021"/>
                </a:lnTo>
                <a:lnTo>
                  <a:pt x="1568715" y="402697"/>
                </a:lnTo>
                <a:lnTo>
                  <a:pt x="1572419" y="401638"/>
                </a:lnTo>
                <a:close/>
                <a:moveTo>
                  <a:pt x="317121" y="401638"/>
                </a:moveTo>
                <a:lnTo>
                  <a:pt x="328227" y="423614"/>
                </a:lnTo>
                <a:lnTo>
                  <a:pt x="344887" y="456710"/>
                </a:lnTo>
                <a:lnTo>
                  <a:pt x="386406" y="537729"/>
                </a:lnTo>
                <a:lnTo>
                  <a:pt x="440617" y="643372"/>
                </a:lnTo>
                <a:lnTo>
                  <a:pt x="443262" y="639930"/>
                </a:lnTo>
                <a:lnTo>
                  <a:pt x="446170" y="635958"/>
                </a:lnTo>
                <a:lnTo>
                  <a:pt x="452517" y="625897"/>
                </a:lnTo>
                <a:lnTo>
                  <a:pt x="460186" y="613453"/>
                </a:lnTo>
                <a:lnTo>
                  <a:pt x="468648" y="598891"/>
                </a:lnTo>
                <a:lnTo>
                  <a:pt x="477640" y="582475"/>
                </a:lnTo>
                <a:lnTo>
                  <a:pt x="487160" y="565265"/>
                </a:lnTo>
                <a:lnTo>
                  <a:pt x="506729" y="527933"/>
                </a:lnTo>
                <a:lnTo>
                  <a:pt x="526298" y="490071"/>
                </a:lnTo>
                <a:lnTo>
                  <a:pt x="544016" y="454857"/>
                </a:lnTo>
                <a:lnTo>
                  <a:pt x="558825" y="424938"/>
                </a:lnTo>
                <a:lnTo>
                  <a:pt x="569138" y="404021"/>
                </a:lnTo>
                <a:lnTo>
                  <a:pt x="572840" y="405080"/>
                </a:lnTo>
                <a:lnTo>
                  <a:pt x="576014" y="406404"/>
                </a:lnTo>
                <a:lnTo>
                  <a:pt x="579451" y="407993"/>
                </a:lnTo>
                <a:lnTo>
                  <a:pt x="582625" y="409581"/>
                </a:lnTo>
                <a:lnTo>
                  <a:pt x="585269" y="411435"/>
                </a:lnTo>
                <a:lnTo>
                  <a:pt x="587914" y="413288"/>
                </a:lnTo>
                <a:lnTo>
                  <a:pt x="590294" y="415406"/>
                </a:lnTo>
                <a:lnTo>
                  <a:pt x="592409" y="417524"/>
                </a:lnTo>
                <a:lnTo>
                  <a:pt x="594525" y="419907"/>
                </a:lnTo>
                <a:lnTo>
                  <a:pt x="596376" y="422290"/>
                </a:lnTo>
                <a:lnTo>
                  <a:pt x="597963" y="424938"/>
                </a:lnTo>
                <a:lnTo>
                  <a:pt x="599549" y="427586"/>
                </a:lnTo>
                <a:lnTo>
                  <a:pt x="601136" y="430498"/>
                </a:lnTo>
                <a:lnTo>
                  <a:pt x="601929" y="433410"/>
                </a:lnTo>
                <a:lnTo>
                  <a:pt x="604045" y="439765"/>
                </a:lnTo>
                <a:lnTo>
                  <a:pt x="605367" y="446119"/>
                </a:lnTo>
                <a:lnTo>
                  <a:pt x="605896" y="453268"/>
                </a:lnTo>
                <a:lnTo>
                  <a:pt x="606425" y="460417"/>
                </a:lnTo>
                <a:lnTo>
                  <a:pt x="606425" y="467566"/>
                </a:lnTo>
                <a:lnTo>
                  <a:pt x="605632" y="475244"/>
                </a:lnTo>
                <a:lnTo>
                  <a:pt x="604838" y="482657"/>
                </a:lnTo>
                <a:lnTo>
                  <a:pt x="603516" y="490336"/>
                </a:lnTo>
                <a:lnTo>
                  <a:pt x="601929" y="497749"/>
                </a:lnTo>
                <a:lnTo>
                  <a:pt x="600078" y="505428"/>
                </a:lnTo>
                <a:lnTo>
                  <a:pt x="597963" y="512841"/>
                </a:lnTo>
                <a:lnTo>
                  <a:pt x="595847" y="520255"/>
                </a:lnTo>
                <a:lnTo>
                  <a:pt x="593732" y="527403"/>
                </a:lnTo>
                <a:lnTo>
                  <a:pt x="588707" y="540642"/>
                </a:lnTo>
                <a:lnTo>
                  <a:pt x="583947" y="552292"/>
                </a:lnTo>
                <a:lnTo>
                  <a:pt x="579451" y="562353"/>
                </a:lnTo>
                <a:lnTo>
                  <a:pt x="575749" y="570561"/>
                </a:lnTo>
                <a:lnTo>
                  <a:pt x="572840" y="575591"/>
                </a:lnTo>
                <a:lnTo>
                  <a:pt x="571518" y="577974"/>
                </a:lnTo>
                <a:lnTo>
                  <a:pt x="534496" y="604451"/>
                </a:lnTo>
                <a:lnTo>
                  <a:pt x="534496" y="649991"/>
                </a:lnTo>
                <a:lnTo>
                  <a:pt x="534496" y="696590"/>
                </a:lnTo>
                <a:lnTo>
                  <a:pt x="534496" y="875574"/>
                </a:lnTo>
                <a:lnTo>
                  <a:pt x="534496" y="985188"/>
                </a:lnTo>
                <a:lnTo>
                  <a:pt x="530793" y="986777"/>
                </a:lnTo>
                <a:lnTo>
                  <a:pt x="95250" y="1158876"/>
                </a:lnTo>
                <a:lnTo>
                  <a:pt x="95250" y="692884"/>
                </a:lnTo>
                <a:lnTo>
                  <a:pt x="95250" y="541171"/>
                </a:lnTo>
                <a:lnTo>
                  <a:pt x="95250" y="501456"/>
                </a:lnTo>
                <a:lnTo>
                  <a:pt x="99481" y="498279"/>
                </a:lnTo>
                <a:lnTo>
                  <a:pt x="111910" y="490336"/>
                </a:lnTo>
                <a:lnTo>
                  <a:pt x="120901" y="484776"/>
                </a:lnTo>
                <a:lnTo>
                  <a:pt x="131479" y="478156"/>
                </a:lnTo>
                <a:lnTo>
                  <a:pt x="144173" y="470743"/>
                </a:lnTo>
                <a:lnTo>
                  <a:pt x="158188" y="463065"/>
                </a:lnTo>
                <a:lnTo>
                  <a:pt x="173791" y="455121"/>
                </a:lnTo>
                <a:lnTo>
                  <a:pt x="190715" y="447178"/>
                </a:lnTo>
                <a:lnTo>
                  <a:pt x="208962" y="438706"/>
                </a:lnTo>
                <a:lnTo>
                  <a:pt x="228267" y="430498"/>
                </a:lnTo>
                <a:lnTo>
                  <a:pt x="248893" y="422290"/>
                </a:lnTo>
                <a:lnTo>
                  <a:pt x="259736" y="418848"/>
                </a:lnTo>
                <a:lnTo>
                  <a:pt x="270842" y="415141"/>
                </a:lnTo>
                <a:lnTo>
                  <a:pt x="281949" y="411435"/>
                </a:lnTo>
                <a:lnTo>
                  <a:pt x="293585" y="407993"/>
                </a:lnTo>
                <a:lnTo>
                  <a:pt x="304956" y="404551"/>
                </a:lnTo>
                <a:lnTo>
                  <a:pt x="317121" y="401638"/>
                </a:lnTo>
                <a:close/>
                <a:moveTo>
                  <a:pt x="967581" y="240070"/>
                </a:moveTo>
                <a:lnTo>
                  <a:pt x="964671" y="240335"/>
                </a:lnTo>
                <a:lnTo>
                  <a:pt x="962290" y="240863"/>
                </a:lnTo>
                <a:lnTo>
                  <a:pt x="959908" y="241921"/>
                </a:lnTo>
                <a:lnTo>
                  <a:pt x="957263" y="242978"/>
                </a:lnTo>
                <a:lnTo>
                  <a:pt x="954881" y="244564"/>
                </a:lnTo>
                <a:lnTo>
                  <a:pt x="952765" y="246414"/>
                </a:lnTo>
                <a:lnTo>
                  <a:pt x="949060" y="258574"/>
                </a:lnTo>
                <a:lnTo>
                  <a:pt x="945621" y="270997"/>
                </a:lnTo>
                <a:lnTo>
                  <a:pt x="942446" y="283685"/>
                </a:lnTo>
                <a:lnTo>
                  <a:pt x="940329" y="297166"/>
                </a:lnTo>
                <a:lnTo>
                  <a:pt x="938477" y="310911"/>
                </a:lnTo>
                <a:lnTo>
                  <a:pt x="937154" y="324657"/>
                </a:lnTo>
                <a:lnTo>
                  <a:pt x="936360" y="339195"/>
                </a:lnTo>
                <a:lnTo>
                  <a:pt x="936096" y="353733"/>
                </a:lnTo>
                <a:lnTo>
                  <a:pt x="936360" y="364307"/>
                </a:lnTo>
                <a:lnTo>
                  <a:pt x="937154" y="375144"/>
                </a:lnTo>
                <a:lnTo>
                  <a:pt x="937948" y="385718"/>
                </a:lnTo>
                <a:lnTo>
                  <a:pt x="939535" y="396027"/>
                </a:lnTo>
                <a:lnTo>
                  <a:pt x="941652" y="406336"/>
                </a:lnTo>
                <a:lnTo>
                  <a:pt x="943769" y="416116"/>
                </a:lnTo>
                <a:lnTo>
                  <a:pt x="946679" y="425896"/>
                </a:lnTo>
                <a:lnTo>
                  <a:pt x="949325" y="435941"/>
                </a:lnTo>
                <a:lnTo>
                  <a:pt x="952765" y="445192"/>
                </a:lnTo>
                <a:lnTo>
                  <a:pt x="956469" y="454180"/>
                </a:lnTo>
                <a:lnTo>
                  <a:pt x="960437" y="463167"/>
                </a:lnTo>
                <a:lnTo>
                  <a:pt x="964406" y="471890"/>
                </a:lnTo>
                <a:lnTo>
                  <a:pt x="969169" y="480349"/>
                </a:lnTo>
                <a:lnTo>
                  <a:pt x="973667" y="488543"/>
                </a:lnTo>
                <a:lnTo>
                  <a:pt x="978694" y="496209"/>
                </a:lnTo>
                <a:lnTo>
                  <a:pt x="983985" y="503874"/>
                </a:lnTo>
                <a:lnTo>
                  <a:pt x="989542" y="511011"/>
                </a:lnTo>
                <a:lnTo>
                  <a:pt x="994569" y="517620"/>
                </a:lnTo>
                <a:lnTo>
                  <a:pt x="1000390" y="523964"/>
                </a:lnTo>
                <a:lnTo>
                  <a:pt x="1006475" y="530043"/>
                </a:lnTo>
                <a:lnTo>
                  <a:pt x="1012296" y="535594"/>
                </a:lnTo>
                <a:lnTo>
                  <a:pt x="1018381" y="540881"/>
                </a:lnTo>
                <a:lnTo>
                  <a:pt x="1024467" y="545639"/>
                </a:lnTo>
                <a:lnTo>
                  <a:pt x="1030817" y="550132"/>
                </a:lnTo>
                <a:lnTo>
                  <a:pt x="1036902" y="553833"/>
                </a:lnTo>
                <a:lnTo>
                  <a:pt x="1043252" y="557269"/>
                </a:lnTo>
                <a:lnTo>
                  <a:pt x="1049602" y="560177"/>
                </a:lnTo>
                <a:lnTo>
                  <a:pt x="1055952" y="562820"/>
                </a:lnTo>
                <a:lnTo>
                  <a:pt x="1062567" y="564671"/>
                </a:lnTo>
                <a:lnTo>
                  <a:pt x="1068652" y="565992"/>
                </a:lnTo>
                <a:lnTo>
                  <a:pt x="1074737" y="566785"/>
                </a:lnTo>
                <a:lnTo>
                  <a:pt x="1081352" y="567050"/>
                </a:lnTo>
                <a:lnTo>
                  <a:pt x="1087437" y="566785"/>
                </a:lnTo>
                <a:lnTo>
                  <a:pt x="1093523" y="565992"/>
                </a:lnTo>
                <a:lnTo>
                  <a:pt x="1099873" y="564671"/>
                </a:lnTo>
                <a:lnTo>
                  <a:pt x="1106223" y="562820"/>
                </a:lnTo>
                <a:lnTo>
                  <a:pt x="1112573" y="560177"/>
                </a:lnTo>
                <a:lnTo>
                  <a:pt x="1118923" y="557269"/>
                </a:lnTo>
                <a:lnTo>
                  <a:pt x="1125273" y="553833"/>
                </a:lnTo>
                <a:lnTo>
                  <a:pt x="1131623" y="550132"/>
                </a:lnTo>
                <a:lnTo>
                  <a:pt x="1137708" y="545639"/>
                </a:lnTo>
                <a:lnTo>
                  <a:pt x="1143794" y="540881"/>
                </a:lnTo>
                <a:lnTo>
                  <a:pt x="1149879" y="535594"/>
                </a:lnTo>
                <a:lnTo>
                  <a:pt x="1155965" y="530043"/>
                </a:lnTo>
                <a:lnTo>
                  <a:pt x="1161785" y="523964"/>
                </a:lnTo>
                <a:lnTo>
                  <a:pt x="1167342" y="517620"/>
                </a:lnTo>
                <a:lnTo>
                  <a:pt x="1172898" y="511011"/>
                </a:lnTo>
                <a:lnTo>
                  <a:pt x="1178454" y="503874"/>
                </a:lnTo>
                <a:lnTo>
                  <a:pt x="1183217" y="496209"/>
                </a:lnTo>
                <a:lnTo>
                  <a:pt x="1188244" y="488543"/>
                </a:lnTo>
                <a:lnTo>
                  <a:pt x="1193271" y="480349"/>
                </a:lnTo>
                <a:lnTo>
                  <a:pt x="1197504" y="471890"/>
                </a:lnTo>
                <a:lnTo>
                  <a:pt x="1201737" y="463167"/>
                </a:lnTo>
                <a:lnTo>
                  <a:pt x="1205442" y="454180"/>
                </a:lnTo>
                <a:lnTo>
                  <a:pt x="1209146" y="445192"/>
                </a:lnTo>
                <a:lnTo>
                  <a:pt x="1212585" y="435941"/>
                </a:lnTo>
                <a:lnTo>
                  <a:pt x="1215760" y="425896"/>
                </a:lnTo>
                <a:lnTo>
                  <a:pt x="1218142" y="416116"/>
                </a:lnTo>
                <a:lnTo>
                  <a:pt x="1220523" y="406336"/>
                </a:lnTo>
                <a:lnTo>
                  <a:pt x="1222375" y="396027"/>
                </a:lnTo>
                <a:lnTo>
                  <a:pt x="1223963" y="385718"/>
                </a:lnTo>
                <a:lnTo>
                  <a:pt x="1225285" y="375144"/>
                </a:lnTo>
                <a:lnTo>
                  <a:pt x="1225815" y="364307"/>
                </a:lnTo>
                <a:lnTo>
                  <a:pt x="1226079" y="353733"/>
                </a:lnTo>
                <a:lnTo>
                  <a:pt x="1225815" y="346332"/>
                </a:lnTo>
                <a:lnTo>
                  <a:pt x="1225550" y="339195"/>
                </a:lnTo>
                <a:lnTo>
                  <a:pt x="1209146" y="337609"/>
                </a:lnTo>
                <a:lnTo>
                  <a:pt x="1192477" y="335759"/>
                </a:lnTo>
                <a:lnTo>
                  <a:pt x="1175544" y="333644"/>
                </a:lnTo>
                <a:lnTo>
                  <a:pt x="1158610" y="330736"/>
                </a:lnTo>
                <a:lnTo>
                  <a:pt x="1141677" y="328093"/>
                </a:lnTo>
                <a:lnTo>
                  <a:pt x="1125273" y="324392"/>
                </a:lnTo>
                <a:lnTo>
                  <a:pt x="1109133" y="320692"/>
                </a:lnTo>
                <a:lnTo>
                  <a:pt x="1093258" y="316462"/>
                </a:lnTo>
                <a:lnTo>
                  <a:pt x="1078177" y="311440"/>
                </a:lnTo>
                <a:lnTo>
                  <a:pt x="1063625" y="306418"/>
                </a:lnTo>
                <a:lnTo>
                  <a:pt x="1057010" y="303775"/>
                </a:lnTo>
                <a:lnTo>
                  <a:pt x="1050396" y="300867"/>
                </a:lnTo>
                <a:lnTo>
                  <a:pt x="1044046" y="298224"/>
                </a:lnTo>
                <a:lnTo>
                  <a:pt x="1038225" y="295052"/>
                </a:lnTo>
                <a:lnTo>
                  <a:pt x="1032140" y="292144"/>
                </a:lnTo>
                <a:lnTo>
                  <a:pt x="1027113" y="288972"/>
                </a:lnTo>
                <a:lnTo>
                  <a:pt x="1021821" y="285536"/>
                </a:lnTo>
                <a:lnTo>
                  <a:pt x="1017058" y="282099"/>
                </a:lnTo>
                <a:lnTo>
                  <a:pt x="1012825" y="278663"/>
                </a:lnTo>
                <a:lnTo>
                  <a:pt x="1009121" y="275227"/>
                </a:lnTo>
                <a:lnTo>
                  <a:pt x="1005417" y="271526"/>
                </a:lnTo>
                <a:lnTo>
                  <a:pt x="1002242" y="267825"/>
                </a:lnTo>
                <a:lnTo>
                  <a:pt x="998008" y="262274"/>
                </a:lnTo>
                <a:lnTo>
                  <a:pt x="994040" y="257252"/>
                </a:lnTo>
                <a:lnTo>
                  <a:pt x="990071" y="253023"/>
                </a:lnTo>
                <a:lnTo>
                  <a:pt x="986367" y="249586"/>
                </a:lnTo>
                <a:lnTo>
                  <a:pt x="982927" y="246414"/>
                </a:lnTo>
                <a:lnTo>
                  <a:pt x="979487" y="244300"/>
                </a:lnTo>
                <a:lnTo>
                  <a:pt x="976048" y="242449"/>
                </a:lnTo>
                <a:lnTo>
                  <a:pt x="973137" y="241128"/>
                </a:lnTo>
                <a:lnTo>
                  <a:pt x="970227" y="240335"/>
                </a:lnTo>
                <a:lnTo>
                  <a:pt x="967581" y="240070"/>
                </a:lnTo>
                <a:close/>
                <a:moveTo>
                  <a:pt x="1072885" y="58738"/>
                </a:moveTo>
                <a:lnTo>
                  <a:pt x="1085850" y="58738"/>
                </a:lnTo>
                <a:lnTo>
                  <a:pt x="1098815" y="58738"/>
                </a:lnTo>
                <a:lnTo>
                  <a:pt x="1113102" y="59003"/>
                </a:lnTo>
                <a:lnTo>
                  <a:pt x="1127919" y="60060"/>
                </a:lnTo>
                <a:lnTo>
                  <a:pt x="1135592" y="61117"/>
                </a:lnTo>
                <a:lnTo>
                  <a:pt x="1143265" y="61910"/>
                </a:lnTo>
                <a:lnTo>
                  <a:pt x="1150937" y="63232"/>
                </a:lnTo>
                <a:lnTo>
                  <a:pt x="1158875" y="65082"/>
                </a:lnTo>
                <a:lnTo>
                  <a:pt x="1167077" y="66933"/>
                </a:lnTo>
                <a:lnTo>
                  <a:pt x="1175015" y="69312"/>
                </a:lnTo>
                <a:lnTo>
                  <a:pt x="1182952" y="71955"/>
                </a:lnTo>
                <a:lnTo>
                  <a:pt x="1190890" y="75127"/>
                </a:lnTo>
                <a:lnTo>
                  <a:pt x="1199092" y="78563"/>
                </a:lnTo>
                <a:lnTo>
                  <a:pt x="1207029" y="82528"/>
                </a:lnTo>
                <a:lnTo>
                  <a:pt x="1214967" y="87286"/>
                </a:lnTo>
                <a:lnTo>
                  <a:pt x="1222640" y="92308"/>
                </a:lnTo>
                <a:lnTo>
                  <a:pt x="1230313" y="98124"/>
                </a:lnTo>
                <a:lnTo>
                  <a:pt x="1238250" y="104203"/>
                </a:lnTo>
                <a:lnTo>
                  <a:pt x="1245658" y="111076"/>
                </a:lnTo>
                <a:lnTo>
                  <a:pt x="1253067" y="118477"/>
                </a:lnTo>
                <a:lnTo>
                  <a:pt x="1259946" y="126672"/>
                </a:lnTo>
                <a:lnTo>
                  <a:pt x="1266825" y="135659"/>
                </a:lnTo>
                <a:lnTo>
                  <a:pt x="1273704" y="145175"/>
                </a:lnTo>
                <a:lnTo>
                  <a:pt x="1279790" y="155748"/>
                </a:lnTo>
                <a:lnTo>
                  <a:pt x="1285875" y="166586"/>
                </a:lnTo>
                <a:lnTo>
                  <a:pt x="1291696" y="178745"/>
                </a:lnTo>
                <a:lnTo>
                  <a:pt x="1297252" y="191698"/>
                </a:lnTo>
                <a:lnTo>
                  <a:pt x="1302279" y="205178"/>
                </a:lnTo>
                <a:lnTo>
                  <a:pt x="1307306" y="219981"/>
                </a:lnTo>
                <a:lnTo>
                  <a:pt x="1311540" y="235577"/>
                </a:lnTo>
                <a:lnTo>
                  <a:pt x="1315508" y="251437"/>
                </a:lnTo>
                <a:lnTo>
                  <a:pt x="1319742" y="266239"/>
                </a:lnTo>
                <a:lnTo>
                  <a:pt x="1323710" y="280249"/>
                </a:lnTo>
                <a:lnTo>
                  <a:pt x="1328208" y="293466"/>
                </a:lnTo>
                <a:lnTo>
                  <a:pt x="1336146" y="318577"/>
                </a:lnTo>
                <a:lnTo>
                  <a:pt x="1344083" y="340781"/>
                </a:lnTo>
                <a:lnTo>
                  <a:pt x="1351492" y="360606"/>
                </a:lnTo>
                <a:lnTo>
                  <a:pt x="1358900" y="378581"/>
                </a:lnTo>
                <a:lnTo>
                  <a:pt x="1366044" y="394441"/>
                </a:lnTo>
                <a:lnTo>
                  <a:pt x="1372394" y="408979"/>
                </a:lnTo>
                <a:lnTo>
                  <a:pt x="1384035" y="434355"/>
                </a:lnTo>
                <a:lnTo>
                  <a:pt x="1388533" y="445457"/>
                </a:lnTo>
                <a:lnTo>
                  <a:pt x="1392502" y="456030"/>
                </a:lnTo>
                <a:lnTo>
                  <a:pt x="1395942" y="466603"/>
                </a:lnTo>
                <a:lnTo>
                  <a:pt x="1397265" y="471626"/>
                </a:lnTo>
                <a:lnTo>
                  <a:pt x="1398058" y="476912"/>
                </a:lnTo>
                <a:lnTo>
                  <a:pt x="1399117" y="481935"/>
                </a:lnTo>
                <a:lnTo>
                  <a:pt x="1399646" y="487221"/>
                </a:lnTo>
                <a:lnTo>
                  <a:pt x="1400175" y="492508"/>
                </a:lnTo>
                <a:lnTo>
                  <a:pt x="1400175" y="498059"/>
                </a:lnTo>
                <a:lnTo>
                  <a:pt x="1399910" y="503346"/>
                </a:lnTo>
                <a:lnTo>
                  <a:pt x="1399646" y="508104"/>
                </a:lnTo>
                <a:lnTo>
                  <a:pt x="1398852" y="512862"/>
                </a:lnTo>
                <a:lnTo>
                  <a:pt x="1397529" y="517355"/>
                </a:lnTo>
                <a:lnTo>
                  <a:pt x="1395677" y="521849"/>
                </a:lnTo>
                <a:lnTo>
                  <a:pt x="1393825" y="525814"/>
                </a:lnTo>
                <a:lnTo>
                  <a:pt x="1391444" y="529514"/>
                </a:lnTo>
                <a:lnTo>
                  <a:pt x="1388533" y="532951"/>
                </a:lnTo>
                <a:lnTo>
                  <a:pt x="1385358" y="536123"/>
                </a:lnTo>
                <a:lnTo>
                  <a:pt x="1382183" y="539295"/>
                </a:lnTo>
                <a:lnTo>
                  <a:pt x="1378479" y="541938"/>
                </a:lnTo>
                <a:lnTo>
                  <a:pt x="1373981" y="544581"/>
                </a:lnTo>
                <a:lnTo>
                  <a:pt x="1369483" y="546960"/>
                </a:lnTo>
                <a:lnTo>
                  <a:pt x="1364456" y="548811"/>
                </a:lnTo>
                <a:lnTo>
                  <a:pt x="1359165" y="550661"/>
                </a:lnTo>
                <a:lnTo>
                  <a:pt x="1353344" y="552247"/>
                </a:lnTo>
                <a:lnTo>
                  <a:pt x="1347258" y="553569"/>
                </a:lnTo>
                <a:lnTo>
                  <a:pt x="1340908" y="554362"/>
                </a:lnTo>
                <a:lnTo>
                  <a:pt x="1334029" y="555419"/>
                </a:lnTo>
                <a:lnTo>
                  <a:pt x="1326885" y="555948"/>
                </a:lnTo>
                <a:lnTo>
                  <a:pt x="1319213" y="555948"/>
                </a:lnTo>
                <a:lnTo>
                  <a:pt x="1311275" y="555948"/>
                </a:lnTo>
                <a:lnTo>
                  <a:pt x="1302808" y="555683"/>
                </a:lnTo>
                <a:lnTo>
                  <a:pt x="1293813" y="555419"/>
                </a:lnTo>
                <a:lnTo>
                  <a:pt x="1285081" y="554362"/>
                </a:lnTo>
                <a:lnTo>
                  <a:pt x="1275556" y="553040"/>
                </a:lnTo>
                <a:lnTo>
                  <a:pt x="1265237" y="551983"/>
                </a:lnTo>
                <a:lnTo>
                  <a:pt x="1255183" y="550397"/>
                </a:lnTo>
                <a:lnTo>
                  <a:pt x="1244335" y="548546"/>
                </a:lnTo>
                <a:lnTo>
                  <a:pt x="1233223" y="546432"/>
                </a:lnTo>
                <a:lnTo>
                  <a:pt x="1209675" y="541145"/>
                </a:lnTo>
                <a:lnTo>
                  <a:pt x="1202796" y="549868"/>
                </a:lnTo>
                <a:lnTo>
                  <a:pt x="1195387" y="557798"/>
                </a:lnTo>
                <a:lnTo>
                  <a:pt x="1187715" y="565464"/>
                </a:lnTo>
                <a:lnTo>
                  <a:pt x="1179777" y="572601"/>
                </a:lnTo>
                <a:lnTo>
                  <a:pt x="1171840" y="578945"/>
                </a:lnTo>
                <a:lnTo>
                  <a:pt x="1163902" y="585289"/>
                </a:lnTo>
                <a:lnTo>
                  <a:pt x="1155965" y="591104"/>
                </a:lnTo>
                <a:lnTo>
                  <a:pt x="1147498" y="595862"/>
                </a:lnTo>
                <a:lnTo>
                  <a:pt x="1139296" y="600620"/>
                </a:lnTo>
                <a:lnTo>
                  <a:pt x="1130829" y="604585"/>
                </a:lnTo>
                <a:lnTo>
                  <a:pt x="1122363" y="608021"/>
                </a:lnTo>
                <a:lnTo>
                  <a:pt x="1113896" y="610665"/>
                </a:lnTo>
                <a:lnTo>
                  <a:pt x="1105694" y="612779"/>
                </a:lnTo>
                <a:lnTo>
                  <a:pt x="1097227" y="614365"/>
                </a:lnTo>
                <a:lnTo>
                  <a:pt x="1089290" y="615687"/>
                </a:lnTo>
                <a:lnTo>
                  <a:pt x="1081352" y="615951"/>
                </a:lnTo>
                <a:lnTo>
                  <a:pt x="1073150" y="615687"/>
                </a:lnTo>
                <a:lnTo>
                  <a:pt x="1064948" y="614365"/>
                </a:lnTo>
                <a:lnTo>
                  <a:pt x="1057010" y="612779"/>
                </a:lnTo>
                <a:lnTo>
                  <a:pt x="1048544" y="610665"/>
                </a:lnTo>
                <a:lnTo>
                  <a:pt x="1040342" y="608021"/>
                </a:lnTo>
                <a:lnTo>
                  <a:pt x="1032140" y="604849"/>
                </a:lnTo>
                <a:lnTo>
                  <a:pt x="1023937" y="600884"/>
                </a:lnTo>
                <a:lnTo>
                  <a:pt x="1015735" y="596655"/>
                </a:lnTo>
                <a:lnTo>
                  <a:pt x="1007533" y="591633"/>
                </a:lnTo>
                <a:lnTo>
                  <a:pt x="999331" y="586082"/>
                </a:lnTo>
                <a:lnTo>
                  <a:pt x="991658" y="580002"/>
                </a:lnTo>
                <a:lnTo>
                  <a:pt x="983456" y="573394"/>
                </a:lnTo>
                <a:lnTo>
                  <a:pt x="975783" y="566785"/>
                </a:lnTo>
                <a:lnTo>
                  <a:pt x="968375" y="559384"/>
                </a:lnTo>
                <a:lnTo>
                  <a:pt x="960967" y="551190"/>
                </a:lnTo>
                <a:lnTo>
                  <a:pt x="954087" y="542995"/>
                </a:lnTo>
                <a:lnTo>
                  <a:pt x="931598" y="547489"/>
                </a:lnTo>
                <a:lnTo>
                  <a:pt x="920750" y="549868"/>
                </a:lnTo>
                <a:lnTo>
                  <a:pt x="910431" y="551190"/>
                </a:lnTo>
                <a:lnTo>
                  <a:pt x="900642" y="552776"/>
                </a:lnTo>
                <a:lnTo>
                  <a:pt x="891117" y="554097"/>
                </a:lnTo>
                <a:lnTo>
                  <a:pt x="882121" y="554890"/>
                </a:lnTo>
                <a:lnTo>
                  <a:pt x="873125" y="555683"/>
                </a:lnTo>
                <a:lnTo>
                  <a:pt x="864923" y="555948"/>
                </a:lnTo>
                <a:lnTo>
                  <a:pt x="856985" y="556212"/>
                </a:lnTo>
                <a:lnTo>
                  <a:pt x="849313" y="555948"/>
                </a:lnTo>
                <a:lnTo>
                  <a:pt x="841904" y="555683"/>
                </a:lnTo>
                <a:lnTo>
                  <a:pt x="835025" y="554890"/>
                </a:lnTo>
                <a:lnTo>
                  <a:pt x="828410" y="554362"/>
                </a:lnTo>
                <a:lnTo>
                  <a:pt x="822060" y="553040"/>
                </a:lnTo>
                <a:lnTo>
                  <a:pt x="816504" y="551983"/>
                </a:lnTo>
                <a:lnTo>
                  <a:pt x="810948" y="550397"/>
                </a:lnTo>
                <a:lnTo>
                  <a:pt x="805656" y="548546"/>
                </a:lnTo>
                <a:lnTo>
                  <a:pt x="801158" y="546432"/>
                </a:lnTo>
                <a:lnTo>
                  <a:pt x="796660" y="543788"/>
                </a:lnTo>
                <a:lnTo>
                  <a:pt x="792692" y="541409"/>
                </a:lnTo>
                <a:lnTo>
                  <a:pt x="788987" y="538766"/>
                </a:lnTo>
                <a:lnTo>
                  <a:pt x="785813" y="535594"/>
                </a:lnTo>
                <a:lnTo>
                  <a:pt x="782637" y="532422"/>
                </a:lnTo>
                <a:lnTo>
                  <a:pt x="780256" y="528721"/>
                </a:lnTo>
                <a:lnTo>
                  <a:pt x="777610" y="525021"/>
                </a:lnTo>
                <a:lnTo>
                  <a:pt x="775758" y="521056"/>
                </a:lnTo>
                <a:lnTo>
                  <a:pt x="774171" y="517091"/>
                </a:lnTo>
                <a:lnTo>
                  <a:pt x="773113" y="512597"/>
                </a:lnTo>
                <a:lnTo>
                  <a:pt x="772054" y="507839"/>
                </a:lnTo>
                <a:lnTo>
                  <a:pt x="771790" y="503081"/>
                </a:lnTo>
                <a:lnTo>
                  <a:pt x="771525" y="498059"/>
                </a:lnTo>
                <a:lnTo>
                  <a:pt x="771790" y="492508"/>
                </a:lnTo>
                <a:lnTo>
                  <a:pt x="772054" y="487221"/>
                </a:lnTo>
                <a:lnTo>
                  <a:pt x="772848" y="481935"/>
                </a:lnTo>
                <a:lnTo>
                  <a:pt x="773642" y="476912"/>
                </a:lnTo>
                <a:lnTo>
                  <a:pt x="774700" y="471626"/>
                </a:lnTo>
                <a:lnTo>
                  <a:pt x="775758" y="466603"/>
                </a:lnTo>
                <a:lnTo>
                  <a:pt x="779198" y="456030"/>
                </a:lnTo>
                <a:lnTo>
                  <a:pt x="783167" y="445457"/>
                </a:lnTo>
                <a:lnTo>
                  <a:pt x="787929" y="434355"/>
                </a:lnTo>
                <a:lnTo>
                  <a:pt x="799306" y="408979"/>
                </a:lnTo>
                <a:lnTo>
                  <a:pt x="805656" y="394441"/>
                </a:lnTo>
                <a:lnTo>
                  <a:pt x="812800" y="378581"/>
                </a:lnTo>
                <a:lnTo>
                  <a:pt x="819944" y="360606"/>
                </a:lnTo>
                <a:lnTo>
                  <a:pt x="827617" y="340781"/>
                </a:lnTo>
                <a:lnTo>
                  <a:pt x="835554" y="318577"/>
                </a:lnTo>
                <a:lnTo>
                  <a:pt x="843756" y="293466"/>
                </a:lnTo>
                <a:lnTo>
                  <a:pt x="847990" y="280249"/>
                </a:lnTo>
                <a:lnTo>
                  <a:pt x="851958" y="266239"/>
                </a:lnTo>
                <a:lnTo>
                  <a:pt x="856192" y="251437"/>
                </a:lnTo>
                <a:lnTo>
                  <a:pt x="860160" y="235577"/>
                </a:lnTo>
                <a:lnTo>
                  <a:pt x="864658" y="219981"/>
                </a:lnTo>
                <a:lnTo>
                  <a:pt x="869421" y="205178"/>
                </a:lnTo>
                <a:lnTo>
                  <a:pt x="874448" y="191698"/>
                </a:lnTo>
                <a:lnTo>
                  <a:pt x="880004" y="178745"/>
                </a:lnTo>
                <a:lnTo>
                  <a:pt x="885825" y="166586"/>
                </a:lnTo>
                <a:lnTo>
                  <a:pt x="891910" y="155748"/>
                </a:lnTo>
                <a:lnTo>
                  <a:pt x="898260" y="145175"/>
                </a:lnTo>
                <a:lnTo>
                  <a:pt x="904875" y="135659"/>
                </a:lnTo>
                <a:lnTo>
                  <a:pt x="911754" y="126672"/>
                </a:lnTo>
                <a:lnTo>
                  <a:pt x="918898" y="118477"/>
                </a:lnTo>
                <a:lnTo>
                  <a:pt x="926306" y="111076"/>
                </a:lnTo>
                <a:lnTo>
                  <a:pt x="933715" y="104203"/>
                </a:lnTo>
                <a:lnTo>
                  <a:pt x="941387" y="98124"/>
                </a:lnTo>
                <a:lnTo>
                  <a:pt x="949060" y="92308"/>
                </a:lnTo>
                <a:lnTo>
                  <a:pt x="956733" y="87286"/>
                </a:lnTo>
                <a:lnTo>
                  <a:pt x="964671" y="82528"/>
                </a:lnTo>
                <a:lnTo>
                  <a:pt x="972873" y="78563"/>
                </a:lnTo>
                <a:lnTo>
                  <a:pt x="980810" y="75127"/>
                </a:lnTo>
                <a:lnTo>
                  <a:pt x="988748" y="71955"/>
                </a:lnTo>
                <a:lnTo>
                  <a:pt x="996685" y="69312"/>
                </a:lnTo>
                <a:lnTo>
                  <a:pt x="1004887" y="66933"/>
                </a:lnTo>
                <a:lnTo>
                  <a:pt x="1012825" y="65082"/>
                </a:lnTo>
                <a:lnTo>
                  <a:pt x="1020763" y="63232"/>
                </a:lnTo>
                <a:lnTo>
                  <a:pt x="1028435" y="61910"/>
                </a:lnTo>
                <a:lnTo>
                  <a:pt x="1036373" y="61117"/>
                </a:lnTo>
                <a:lnTo>
                  <a:pt x="1044046" y="60060"/>
                </a:lnTo>
                <a:lnTo>
                  <a:pt x="1058863" y="59003"/>
                </a:lnTo>
                <a:lnTo>
                  <a:pt x="1072885" y="58738"/>
                </a:lnTo>
                <a:close/>
                <a:moveTo>
                  <a:pt x="1693732" y="0"/>
                </a:moveTo>
                <a:lnTo>
                  <a:pt x="1700606" y="265"/>
                </a:lnTo>
                <a:lnTo>
                  <a:pt x="1707216" y="795"/>
                </a:lnTo>
                <a:lnTo>
                  <a:pt x="1714090" y="1589"/>
                </a:lnTo>
                <a:lnTo>
                  <a:pt x="1720700" y="2914"/>
                </a:lnTo>
                <a:lnTo>
                  <a:pt x="1727574" y="4504"/>
                </a:lnTo>
                <a:lnTo>
                  <a:pt x="1734448" y="6358"/>
                </a:lnTo>
                <a:lnTo>
                  <a:pt x="1740793" y="8477"/>
                </a:lnTo>
                <a:lnTo>
                  <a:pt x="1747403" y="10862"/>
                </a:lnTo>
                <a:lnTo>
                  <a:pt x="1753748" y="14041"/>
                </a:lnTo>
                <a:lnTo>
                  <a:pt x="1760358" y="16955"/>
                </a:lnTo>
                <a:lnTo>
                  <a:pt x="1766439" y="20399"/>
                </a:lnTo>
                <a:lnTo>
                  <a:pt x="1772256" y="24373"/>
                </a:lnTo>
                <a:lnTo>
                  <a:pt x="1778072" y="28347"/>
                </a:lnTo>
                <a:lnTo>
                  <a:pt x="1783889" y="33116"/>
                </a:lnTo>
                <a:lnTo>
                  <a:pt x="1789441" y="38149"/>
                </a:lnTo>
                <a:lnTo>
                  <a:pt x="1794728" y="43183"/>
                </a:lnTo>
                <a:lnTo>
                  <a:pt x="1800016" y="48482"/>
                </a:lnTo>
                <a:lnTo>
                  <a:pt x="1805040" y="54310"/>
                </a:lnTo>
                <a:lnTo>
                  <a:pt x="1809534" y="60669"/>
                </a:lnTo>
                <a:lnTo>
                  <a:pt x="1813764" y="67027"/>
                </a:lnTo>
                <a:lnTo>
                  <a:pt x="1818259" y="73915"/>
                </a:lnTo>
                <a:lnTo>
                  <a:pt x="1821960" y="81333"/>
                </a:lnTo>
                <a:lnTo>
                  <a:pt x="1825662" y="88751"/>
                </a:lnTo>
                <a:lnTo>
                  <a:pt x="1828570" y="96434"/>
                </a:lnTo>
                <a:lnTo>
                  <a:pt x="1831743" y="104382"/>
                </a:lnTo>
                <a:lnTo>
                  <a:pt x="1834122" y="113125"/>
                </a:lnTo>
                <a:lnTo>
                  <a:pt x="1836237" y="121602"/>
                </a:lnTo>
                <a:lnTo>
                  <a:pt x="1838088" y="130875"/>
                </a:lnTo>
                <a:lnTo>
                  <a:pt x="1839674" y="140147"/>
                </a:lnTo>
                <a:lnTo>
                  <a:pt x="1840732" y="149950"/>
                </a:lnTo>
                <a:lnTo>
                  <a:pt x="1841261" y="160017"/>
                </a:lnTo>
                <a:lnTo>
                  <a:pt x="1841525" y="170349"/>
                </a:lnTo>
                <a:lnTo>
                  <a:pt x="1841261" y="177502"/>
                </a:lnTo>
                <a:lnTo>
                  <a:pt x="1841525" y="177502"/>
                </a:lnTo>
                <a:lnTo>
                  <a:pt x="1844962" y="177767"/>
                </a:lnTo>
                <a:lnTo>
                  <a:pt x="1848399" y="178562"/>
                </a:lnTo>
                <a:lnTo>
                  <a:pt x="1851307" y="179622"/>
                </a:lnTo>
                <a:lnTo>
                  <a:pt x="1854480" y="181211"/>
                </a:lnTo>
                <a:lnTo>
                  <a:pt x="1857653" y="183066"/>
                </a:lnTo>
                <a:lnTo>
                  <a:pt x="1860032" y="185185"/>
                </a:lnTo>
                <a:lnTo>
                  <a:pt x="1862941" y="187834"/>
                </a:lnTo>
                <a:lnTo>
                  <a:pt x="1865056" y="190484"/>
                </a:lnTo>
                <a:lnTo>
                  <a:pt x="1867171" y="193928"/>
                </a:lnTo>
                <a:lnTo>
                  <a:pt x="1869286" y="197372"/>
                </a:lnTo>
                <a:lnTo>
                  <a:pt x="1870872" y="201081"/>
                </a:lnTo>
                <a:lnTo>
                  <a:pt x="1871930" y="204790"/>
                </a:lnTo>
                <a:lnTo>
                  <a:pt x="1873252" y="208764"/>
                </a:lnTo>
                <a:lnTo>
                  <a:pt x="1874309" y="213003"/>
                </a:lnTo>
                <a:lnTo>
                  <a:pt x="1874574" y="217241"/>
                </a:lnTo>
                <a:lnTo>
                  <a:pt x="1874838" y="222010"/>
                </a:lnTo>
                <a:lnTo>
                  <a:pt x="1874574" y="226514"/>
                </a:lnTo>
                <a:lnTo>
                  <a:pt x="1873252" y="231018"/>
                </a:lnTo>
                <a:lnTo>
                  <a:pt x="1871665" y="235257"/>
                </a:lnTo>
                <a:lnTo>
                  <a:pt x="1869550" y="239230"/>
                </a:lnTo>
                <a:lnTo>
                  <a:pt x="1866906" y="243204"/>
                </a:lnTo>
                <a:lnTo>
                  <a:pt x="1863998" y="246648"/>
                </a:lnTo>
                <a:lnTo>
                  <a:pt x="1860561" y="250357"/>
                </a:lnTo>
                <a:lnTo>
                  <a:pt x="1856860" y="253537"/>
                </a:lnTo>
                <a:lnTo>
                  <a:pt x="1852894" y="256186"/>
                </a:lnTo>
                <a:lnTo>
                  <a:pt x="1848928" y="258570"/>
                </a:lnTo>
                <a:lnTo>
                  <a:pt x="1844698" y="261220"/>
                </a:lnTo>
                <a:lnTo>
                  <a:pt x="1840732" y="263074"/>
                </a:lnTo>
                <a:lnTo>
                  <a:pt x="1836502" y="264134"/>
                </a:lnTo>
                <a:lnTo>
                  <a:pt x="1832536" y="265458"/>
                </a:lnTo>
                <a:lnTo>
                  <a:pt x="1828570" y="265988"/>
                </a:lnTo>
                <a:lnTo>
                  <a:pt x="1824869" y="266518"/>
                </a:lnTo>
                <a:lnTo>
                  <a:pt x="1824604" y="266518"/>
                </a:lnTo>
                <a:lnTo>
                  <a:pt x="1819317" y="280559"/>
                </a:lnTo>
                <a:lnTo>
                  <a:pt x="1813500" y="294600"/>
                </a:lnTo>
                <a:lnTo>
                  <a:pt x="1807419" y="307847"/>
                </a:lnTo>
                <a:lnTo>
                  <a:pt x="1800281" y="320828"/>
                </a:lnTo>
                <a:lnTo>
                  <a:pt x="1793142" y="333015"/>
                </a:lnTo>
                <a:lnTo>
                  <a:pt x="1785211" y="344407"/>
                </a:lnTo>
                <a:lnTo>
                  <a:pt x="1781245" y="349971"/>
                </a:lnTo>
                <a:lnTo>
                  <a:pt x="1777279" y="355269"/>
                </a:lnTo>
                <a:lnTo>
                  <a:pt x="1772784" y="360303"/>
                </a:lnTo>
                <a:lnTo>
                  <a:pt x="1768554" y="365071"/>
                </a:lnTo>
                <a:lnTo>
                  <a:pt x="1764324" y="369840"/>
                </a:lnTo>
                <a:lnTo>
                  <a:pt x="1759829" y="374344"/>
                </a:lnTo>
                <a:lnTo>
                  <a:pt x="1755335" y="378318"/>
                </a:lnTo>
                <a:lnTo>
                  <a:pt x="1751104" y="382557"/>
                </a:lnTo>
                <a:lnTo>
                  <a:pt x="1746345" y="386266"/>
                </a:lnTo>
                <a:lnTo>
                  <a:pt x="1741851" y="389445"/>
                </a:lnTo>
                <a:lnTo>
                  <a:pt x="1736828" y="392624"/>
                </a:lnTo>
                <a:lnTo>
                  <a:pt x="1732333" y="395273"/>
                </a:lnTo>
                <a:lnTo>
                  <a:pt x="1727310" y="397923"/>
                </a:lnTo>
                <a:lnTo>
                  <a:pt x="1722551" y="400042"/>
                </a:lnTo>
                <a:lnTo>
                  <a:pt x="1717792" y="401896"/>
                </a:lnTo>
                <a:lnTo>
                  <a:pt x="1713033" y="403486"/>
                </a:lnTo>
                <a:lnTo>
                  <a:pt x="1708274" y="404546"/>
                </a:lnTo>
                <a:lnTo>
                  <a:pt x="1703250" y="405605"/>
                </a:lnTo>
                <a:lnTo>
                  <a:pt x="1698227" y="406135"/>
                </a:lnTo>
                <a:lnTo>
                  <a:pt x="1693732" y="406400"/>
                </a:lnTo>
                <a:lnTo>
                  <a:pt x="1688709" y="406135"/>
                </a:lnTo>
                <a:lnTo>
                  <a:pt x="1683950" y="405605"/>
                </a:lnTo>
                <a:lnTo>
                  <a:pt x="1678927" y="404546"/>
                </a:lnTo>
                <a:lnTo>
                  <a:pt x="1673903" y="403486"/>
                </a:lnTo>
                <a:lnTo>
                  <a:pt x="1669409" y="401896"/>
                </a:lnTo>
                <a:lnTo>
                  <a:pt x="1664385" y="400042"/>
                </a:lnTo>
                <a:lnTo>
                  <a:pt x="1659626" y="397923"/>
                </a:lnTo>
                <a:lnTo>
                  <a:pt x="1654867" y="395273"/>
                </a:lnTo>
                <a:lnTo>
                  <a:pt x="1650108" y="392359"/>
                </a:lnTo>
                <a:lnTo>
                  <a:pt x="1645349" y="389180"/>
                </a:lnTo>
                <a:lnTo>
                  <a:pt x="1640855" y="385736"/>
                </a:lnTo>
                <a:lnTo>
                  <a:pt x="1636096" y="382027"/>
                </a:lnTo>
                <a:lnTo>
                  <a:pt x="1631601" y="378318"/>
                </a:lnTo>
                <a:lnTo>
                  <a:pt x="1627107" y="374079"/>
                </a:lnTo>
                <a:lnTo>
                  <a:pt x="1622612" y="369840"/>
                </a:lnTo>
                <a:lnTo>
                  <a:pt x="1618382" y="365071"/>
                </a:lnTo>
                <a:lnTo>
                  <a:pt x="1613887" y="360303"/>
                </a:lnTo>
                <a:lnTo>
                  <a:pt x="1609921" y="355004"/>
                </a:lnTo>
                <a:lnTo>
                  <a:pt x="1605691" y="349706"/>
                </a:lnTo>
                <a:lnTo>
                  <a:pt x="1601725" y="344142"/>
                </a:lnTo>
                <a:lnTo>
                  <a:pt x="1594058" y="332750"/>
                </a:lnTo>
                <a:lnTo>
                  <a:pt x="1586655" y="320299"/>
                </a:lnTo>
                <a:lnTo>
                  <a:pt x="1579781" y="307317"/>
                </a:lnTo>
                <a:lnTo>
                  <a:pt x="1573436" y="294071"/>
                </a:lnTo>
                <a:lnTo>
                  <a:pt x="1567355" y="280294"/>
                </a:lnTo>
                <a:lnTo>
                  <a:pt x="1562332" y="265723"/>
                </a:lnTo>
                <a:lnTo>
                  <a:pt x="1558895" y="265193"/>
                </a:lnTo>
                <a:lnTo>
                  <a:pt x="1555193" y="263869"/>
                </a:lnTo>
                <a:lnTo>
                  <a:pt x="1551492" y="262809"/>
                </a:lnTo>
                <a:lnTo>
                  <a:pt x="1547526" y="260955"/>
                </a:lnTo>
                <a:lnTo>
                  <a:pt x="1543824" y="259100"/>
                </a:lnTo>
                <a:lnTo>
                  <a:pt x="1540123" y="256451"/>
                </a:lnTo>
                <a:lnTo>
                  <a:pt x="1536422" y="254066"/>
                </a:lnTo>
                <a:lnTo>
                  <a:pt x="1532984" y="251152"/>
                </a:lnTo>
                <a:lnTo>
                  <a:pt x="1529812" y="248238"/>
                </a:lnTo>
                <a:lnTo>
                  <a:pt x="1526904" y="245059"/>
                </a:lnTo>
                <a:lnTo>
                  <a:pt x="1523995" y="241350"/>
                </a:lnTo>
                <a:lnTo>
                  <a:pt x="1521880" y="237906"/>
                </a:lnTo>
                <a:lnTo>
                  <a:pt x="1520029" y="233932"/>
                </a:lnTo>
                <a:lnTo>
                  <a:pt x="1518708" y="230223"/>
                </a:lnTo>
                <a:lnTo>
                  <a:pt x="1517914" y="225984"/>
                </a:lnTo>
                <a:lnTo>
                  <a:pt x="1517650" y="222010"/>
                </a:lnTo>
                <a:lnTo>
                  <a:pt x="1517650" y="218036"/>
                </a:lnTo>
                <a:lnTo>
                  <a:pt x="1518179" y="214062"/>
                </a:lnTo>
                <a:lnTo>
                  <a:pt x="1518708" y="209823"/>
                </a:lnTo>
                <a:lnTo>
                  <a:pt x="1519765" y="206114"/>
                </a:lnTo>
                <a:lnTo>
                  <a:pt x="1520823" y="202405"/>
                </a:lnTo>
                <a:lnTo>
                  <a:pt x="1522145" y="199226"/>
                </a:lnTo>
                <a:lnTo>
                  <a:pt x="1523995" y="196047"/>
                </a:lnTo>
                <a:lnTo>
                  <a:pt x="1525846" y="192868"/>
                </a:lnTo>
                <a:lnTo>
                  <a:pt x="1527697" y="190219"/>
                </a:lnTo>
                <a:lnTo>
                  <a:pt x="1529812" y="187834"/>
                </a:lnTo>
                <a:lnTo>
                  <a:pt x="1532456" y="185185"/>
                </a:lnTo>
                <a:lnTo>
                  <a:pt x="1534835" y="183331"/>
                </a:lnTo>
                <a:lnTo>
                  <a:pt x="1537215" y="181476"/>
                </a:lnTo>
                <a:lnTo>
                  <a:pt x="1540123" y="179887"/>
                </a:lnTo>
                <a:lnTo>
                  <a:pt x="1542767" y="179092"/>
                </a:lnTo>
                <a:lnTo>
                  <a:pt x="1545940" y="178032"/>
                </a:lnTo>
                <a:lnTo>
                  <a:pt x="1545675" y="170349"/>
                </a:lnTo>
                <a:lnTo>
                  <a:pt x="1545940" y="160017"/>
                </a:lnTo>
                <a:lnTo>
                  <a:pt x="1546468" y="149950"/>
                </a:lnTo>
                <a:lnTo>
                  <a:pt x="1547526" y="140147"/>
                </a:lnTo>
                <a:lnTo>
                  <a:pt x="1548848" y="130875"/>
                </a:lnTo>
                <a:lnTo>
                  <a:pt x="1550698" y="121602"/>
                </a:lnTo>
                <a:lnTo>
                  <a:pt x="1553078" y="113125"/>
                </a:lnTo>
                <a:lnTo>
                  <a:pt x="1555722" y="104382"/>
                </a:lnTo>
                <a:lnTo>
                  <a:pt x="1558630" y="96434"/>
                </a:lnTo>
                <a:lnTo>
                  <a:pt x="1561803" y="88751"/>
                </a:lnTo>
                <a:lnTo>
                  <a:pt x="1565240" y="81333"/>
                </a:lnTo>
                <a:lnTo>
                  <a:pt x="1569206" y="73915"/>
                </a:lnTo>
                <a:lnTo>
                  <a:pt x="1573436" y="67027"/>
                </a:lnTo>
                <a:lnTo>
                  <a:pt x="1577666" y="60669"/>
                </a:lnTo>
                <a:lnTo>
                  <a:pt x="1582161" y="54310"/>
                </a:lnTo>
                <a:lnTo>
                  <a:pt x="1587184" y="48482"/>
                </a:lnTo>
                <a:lnTo>
                  <a:pt x="1592472" y="43183"/>
                </a:lnTo>
                <a:lnTo>
                  <a:pt x="1597760" y="38149"/>
                </a:lnTo>
                <a:lnTo>
                  <a:pt x="1603312" y="33116"/>
                </a:lnTo>
                <a:lnTo>
                  <a:pt x="1609128" y="28347"/>
                </a:lnTo>
                <a:lnTo>
                  <a:pt x="1614945" y="24373"/>
                </a:lnTo>
                <a:lnTo>
                  <a:pt x="1620761" y="20399"/>
                </a:lnTo>
                <a:lnTo>
                  <a:pt x="1627107" y="16955"/>
                </a:lnTo>
                <a:lnTo>
                  <a:pt x="1633452" y="14041"/>
                </a:lnTo>
                <a:lnTo>
                  <a:pt x="1639797" y="10862"/>
                </a:lnTo>
                <a:lnTo>
                  <a:pt x="1646407" y="8477"/>
                </a:lnTo>
                <a:lnTo>
                  <a:pt x="1653017" y="6358"/>
                </a:lnTo>
                <a:lnTo>
                  <a:pt x="1659626" y="4504"/>
                </a:lnTo>
                <a:lnTo>
                  <a:pt x="1666236" y="2914"/>
                </a:lnTo>
                <a:lnTo>
                  <a:pt x="1673110" y="1589"/>
                </a:lnTo>
                <a:lnTo>
                  <a:pt x="1679984" y="795"/>
                </a:lnTo>
                <a:lnTo>
                  <a:pt x="1686594" y="265"/>
                </a:lnTo>
                <a:lnTo>
                  <a:pt x="1693732" y="0"/>
                </a:lnTo>
                <a:close/>
                <a:moveTo>
                  <a:pt x="438151" y="0"/>
                </a:moveTo>
                <a:lnTo>
                  <a:pt x="444765" y="265"/>
                </a:lnTo>
                <a:lnTo>
                  <a:pt x="451645" y="795"/>
                </a:lnTo>
                <a:lnTo>
                  <a:pt x="458259" y="1589"/>
                </a:lnTo>
                <a:lnTo>
                  <a:pt x="465138" y="2914"/>
                </a:lnTo>
                <a:lnTo>
                  <a:pt x="472017" y="4504"/>
                </a:lnTo>
                <a:lnTo>
                  <a:pt x="478632" y="6358"/>
                </a:lnTo>
                <a:lnTo>
                  <a:pt x="485247" y="8477"/>
                </a:lnTo>
                <a:lnTo>
                  <a:pt x="491861" y="10862"/>
                </a:lnTo>
                <a:lnTo>
                  <a:pt x="498211" y="14041"/>
                </a:lnTo>
                <a:lnTo>
                  <a:pt x="504561" y="16955"/>
                </a:lnTo>
                <a:lnTo>
                  <a:pt x="510647" y="20399"/>
                </a:lnTo>
                <a:lnTo>
                  <a:pt x="516997" y="24373"/>
                </a:lnTo>
                <a:lnTo>
                  <a:pt x="522818" y="28347"/>
                </a:lnTo>
                <a:lnTo>
                  <a:pt x="528374" y="33116"/>
                </a:lnTo>
                <a:lnTo>
                  <a:pt x="533930" y="38149"/>
                </a:lnTo>
                <a:lnTo>
                  <a:pt x="539486" y="43183"/>
                </a:lnTo>
                <a:lnTo>
                  <a:pt x="544249" y="48482"/>
                </a:lnTo>
                <a:lnTo>
                  <a:pt x="549276" y="54310"/>
                </a:lnTo>
                <a:lnTo>
                  <a:pt x="554038" y="60669"/>
                </a:lnTo>
                <a:lnTo>
                  <a:pt x="558536" y="67027"/>
                </a:lnTo>
                <a:lnTo>
                  <a:pt x="562505" y="73915"/>
                </a:lnTo>
                <a:lnTo>
                  <a:pt x="566474" y="81333"/>
                </a:lnTo>
                <a:lnTo>
                  <a:pt x="569913" y="88751"/>
                </a:lnTo>
                <a:lnTo>
                  <a:pt x="573353" y="96434"/>
                </a:lnTo>
                <a:lnTo>
                  <a:pt x="575999" y="104382"/>
                </a:lnTo>
                <a:lnTo>
                  <a:pt x="578909" y="113125"/>
                </a:lnTo>
                <a:lnTo>
                  <a:pt x="581026" y="121602"/>
                </a:lnTo>
                <a:lnTo>
                  <a:pt x="582878" y="130875"/>
                </a:lnTo>
                <a:lnTo>
                  <a:pt x="584201" y="140147"/>
                </a:lnTo>
                <a:lnTo>
                  <a:pt x="585259" y="149950"/>
                </a:lnTo>
                <a:lnTo>
                  <a:pt x="586053" y="160017"/>
                </a:lnTo>
                <a:lnTo>
                  <a:pt x="586318" y="170349"/>
                </a:lnTo>
                <a:lnTo>
                  <a:pt x="586053" y="177502"/>
                </a:lnTo>
                <a:lnTo>
                  <a:pt x="586318" y="177502"/>
                </a:lnTo>
                <a:lnTo>
                  <a:pt x="589757" y="177767"/>
                </a:lnTo>
                <a:lnTo>
                  <a:pt x="592668" y="178562"/>
                </a:lnTo>
                <a:lnTo>
                  <a:pt x="596107" y="179622"/>
                </a:lnTo>
                <a:lnTo>
                  <a:pt x="599282" y="181211"/>
                </a:lnTo>
                <a:lnTo>
                  <a:pt x="601928" y="183066"/>
                </a:lnTo>
                <a:lnTo>
                  <a:pt x="604838" y="185185"/>
                </a:lnTo>
                <a:lnTo>
                  <a:pt x="607220" y="187834"/>
                </a:lnTo>
                <a:lnTo>
                  <a:pt x="609601" y="190484"/>
                </a:lnTo>
                <a:lnTo>
                  <a:pt x="611982" y="193928"/>
                </a:lnTo>
                <a:lnTo>
                  <a:pt x="613834" y="197372"/>
                </a:lnTo>
                <a:lnTo>
                  <a:pt x="615157" y="201081"/>
                </a:lnTo>
                <a:lnTo>
                  <a:pt x="616745" y="204790"/>
                </a:lnTo>
                <a:lnTo>
                  <a:pt x="617803" y="208764"/>
                </a:lnTo>
                <a:lnTo>
                  <a:pt x="618597" y="213003"/>
                </a:lnTo>
                <a:lnTo>
                  <a:pt x="619126" y="217241"/>
                </a:lnTo>
                <a:lnTo>
                  <a:pt x="619126" y="222010"/>
                </a:lnTo>
                <a:lnTo>
                  <a:pt x="618861" y="226514"/>
                </a:lnTo>
                <a:lnTo>
                  <a:pt x="618068" y="231018"/>
                </a:lnTo>
                <a:lnTo>
                  <a:pt x="616216" y="235257"/>
                </a:lnTo>
                <a:lnTo>
                  <a:pt x="614099" y="239230"/>
                </a:lnTo>
                <a:lnTo>
                  <a:pt x="611453" y="243204"/>
                </a:lnTo>
                <a:lnTo>
                  <a:pt x="608543" y="246648"/>
                </a:lnTo>
                <a:lnTo>
                  <a:pt x="605103" y="250357"/>
                </a:lnTo>
                <a:lnTo>
                  <a:pt x="601399" y="253537"/>
                </a:lnTo>
                <a:lnTo>
                  <a:pt x="597430" y="256186"/>
                </a:lnTo>
                <a:lnTo>
                  <a:pt x="593461" y="258570"/>
                </a:lnTo>
                <a:lnTo>
                  <a:pt x="589493" y="261220"/>
                </a:lnTo>
                <a:lnTo>
                  <a:pt x="584995" y="263074"/>
                </a:lnTo>
                <a:lnTo>
                  <a:pt x="581026" y="264134"/>
                </a:lnTo>
                <a:lnTo>
                  <a:pt x="577057" y="265458"/>
                </a:lnTo>
                <a:lnTo>
                  <a:pt x="573353" y="265988"/>
                </a:lnTo>
                <a:lnTo>
                  <a:pt x="569649" y="266518"/>
                </a:lnTo>
                <a:lnTo>
                  <a:pt x="569384" y="266518"/>
                </a:lnTo>
                <a:lnTo>
                  <a:pt x="564093" y="280559"/>
                </a:lnTo>
                <a:lnTo>
                  <a:pt x="558272" y="294600"/>
                </a:lnTo>
                <a:lnTo>
                  <a:pt x="551657" y="307847"/>
                </a:lnTo>
                <a:lnTo>
                  <a:pt x="545043" y="320828"/>
                </a:lnTo>
                <a:lnTo>
                  <a:pt x="537634" y="333015"/>
                </a:lnTo>
                <a:lnTo>
                  <a:pt x="529961" y="344407"/>
                </a:lnTo>
                <a:lnTo>
                  <a:pt x="525993" y="349971"/>
                </a:lnTo>
                <a:lnTo>
                  <a:pt x="521759" y="355269"/>
                </a:lnTo>
                <a:lnTo>
                  <a:pt x="517526" y="360303"/>
                </a:lnTo>
                <a:lnTo>
                  <a:pt x="513293" y="365071"/>
                </a:lnTo>
                <a:lnTo>
                  <a:pt x="508795" y="369840"/>
                </a:lnTo>
                <a:lnTo>
                  <a:pt x="504561" y="374344"/>
                </a:lnTo>
                <a:lnTo>
                  <a:pt x="500063" y="378318"/>
                </a:lnTo>
                <a:lnTo>
                  <a:pt x="495301" y="382557"/>
                </a:lnTo>
                <a:lnTo>
                  <a:pt x="490803" y="386266"/>
                </a:lnTo>
                <a:lnTo>
                  <a:pt x="486040" y="389445"/>
                </a:lnTo>
                <a:lnTo>
                  <a:pt x="481542" y="392624"/>
                </a:lnTo>
                <a:lnTo>
                  <a:pt x="476515" y="395273"/>
                </a:lnTo>
                <a:lnTo>
                  <a:pt x="472017" y="397923"/>
                </a:lnTo>
                <a:lnTo>
                  <a:pt x="466990" y="400042"/>
                </a:lnTo>
                <a:lnTo>
                  <a:pt x="462492" y="401896"/>
                </a:lnTo>
                <a:lnTo>
                  <a:pt x="457465" y="403486"/>
                </a:lnTo>
                <a:lnTo>
                  <a:pt x="452438" y="404546"/>
                </a:lnTo>
                <a:lnTo>
                  <a:pt x="447676" y="405605"/>
                </a:lnTo>
                <a:lnTo>
                  <a:pt x="442913" y="406135"/>
                </a:lnTo>
                <a:lnTo>
                  <a:pt x="438151" y="406400"/>
                </a:lnTo>
                <a:lnTo>
                  <a:pt x="433124" y="406135"/>
                </a:lnTo>
                <a:lnTo>
                  <a:pt x="428097" y="405605"/>
                </a:lnTo>
                <a:lnTo>
                  <a:pt x="423334" y="404546"/>
                </a:lnTo>
                <a:lnTo>
                  <a:pt x="418572" y="403486"/>
                </a:lnTo>
                <a:lnTo>
                  <a:pt x="413809" y="401896"/>
                </a:lnTo>
                <a:lnTo>
                  <a:pt x="408782" y="400042"/>
                </a:lnTo>
                <a:lnTo>
                  <a:pt x="404019" y="397923"/>
                </a:lnTo>
                <a:lnTo>
                  <a:pt x="399257" y="395273"/>
                </a:lnTo>
                <a:lnTo>
                  <a:pt x="394494" y="392359"/>
                </a:lnTo>
                <a:lnTo>
                  <a:pt x="389997" y="389180"/>
                </a:lnTo>
                <a:lnTo>
                  <a:pt x="384969" y="385736"/>
                </a:lnTo>
                <a:lnTo>
                  <a:pt x="380471" y="382027"/>
                </a:lnTo>
                <a:lnTo>
                  <a:pt x="375974" y="378318"/>
                </a:lnTo>
                <a:lnTo>
                  <a:pt x="371476" y="374079"/>
                </a:lnTo>
                <a:lnTo>
                  <a:pt x="367242" y="369840"/>
                </a:lnTo>
                <a:lnTo>
                  <a:pt x="362744" y="365071"/>
                </a:lnTo>
                <a:lnTo>
                  <a:pt x="358511" y="360303"/>
                </a:lnTo>
                <a:lnTo>
                  <a:pt x="354278" y="355004"/>
                </a:lnTo>
                <a:lnTo>
                  <a:pt x="350309" y="349706"/>
                </a:lnTo>
                <a:lnTo>
                  <a:pt x="346076" y="344142"/>
                </a:lnTo>
                <a:lnTo>
                  <a:pt x="338138" y="332750"/>
                </a:lnTo>
                <a:lnTo>
                  <a:pt x="330730" y="320299"/>
                </a:lnTo>
                <a:lnTo>
                  <a:pt x="324115" y="307317"/>
                </a:lnTo>
                <a:lnTo>
                  <a:pt x="317765" y="294071"/>
                </a:lnTo>
                <a:lnTo>
                  <a:pt x="311944" y="280294"/>
                </a:lnTo>
                <a:lnTo>
                  <a:pt x="306653" y="265723"/>
                </a:lnTo>
                <a:lnTo>
                  <a:pt x="302948" y="265193"/>
                </a:lnTo>
                <a:lnTo>
                  <a:pt x="299244" y="263869"/>
                </a:lnTo>
                <a:lnTo>
                  <a:pt x="295540" y="262809"/>
                </a:lnTo>
                <a:lnTo>
                  <a:pt x="291836" y="260955"/>
                </a:lnTo>
                <a:lnTo>
                  <a:pt x="288132" y="259100"/>
                </a:lnTo>
                <a:lnTo>
                  <a:pt x="284428" y="256451"/>
                </a:lnTo>
                <a:lnTo>
                  <a:pt x="280723" y="254066"/>
                </a:lnTo>
                <a:lnTo>
                  <a:pt x="277548" y="251152"/>
                </a:lnTo>
                <a:lnTo>
                  <a:pt x="274109" y="248238"/>
                </a:lnTo>
                <a:lnTo>
                  <a:pt x="271198" y="245059"/>
                </a:lnTo>
                <a:lnTo>
                  <a:pt x="268553" y="241350"/>
                </a:lnTo>
                <a:lnTo>
                  <a:pt x="266436" y="237906"/>
                </a:lnTo>
                <a:lnTo>
                  <a:pt x="264584" y="233932"/>
                </a:lnTo>
                <a:lnTo>
                  <a:pt x="263261" y="230223"/>
                </a:lnTo>
                <a:lnTo>
                  <a:pt x="262467" y="225984"/>
                </a:lnTo>
                <a:lnTo>
                  <a:pt x="261938" y="222010"/>
                </a:lnTo>
                <a:lnTo>
                  <a:pt x="261938" y="218036"/>
                </a:lnTo>
                <a:lnTo>
                  <a:pt x="262732" y="214062"/>
                </a:lnTo>
                <a:lnTo>
                  <a:pt x="263261" y="209823"/>
                </a:lnTo>
                <a:lnTo>
                  <a:pt x="264319" y="206114"/>
                </a:lnTo>
                <a:lnTo>
                  <a:pt x="265378" y="202405"/>
                </a:lnTo>
                <a:lnTo>
                  <a:pt x="266701" y="199226"/>
                </a:lnTo>
                <a:lnTo>
                  <a:pt x="268553" y="196047"/>
                </a:lnTo>
                <a:lnTo>
                  <a:pt x="270140" y="192868"/>
                </a:lnTo>
                <a:lnTo>
                  <a:pt x="272257" y="190219"/>
                </a:lnTo>
                <a:lnTo>
                  <a:pt x="274373" y="187834"/>
                </a:lnTo>
                <a:lnTo>
                  <a:pt x="276490" y="185185"/>
                </a:lnTo>
                <a:lnTo>
                  <a:pt x="278871" y="183331"/>
                </a:lnTo>
                <a:lnTo>
                  <a:pt x="281782" y="181476"/>
                </a:lnTo>
                <a:lnTo>
                  <a:pt x="284428" y="179887"/>
                </a:lnTo>
                <a:lnTo>
                  <a:pt x="287338" y="179092"/>
                </a:lnTo>
                <a:lnTo>
                  <a:pt x="290513" y="178032"/>
                </a:lnTo>
                <a:lnTo>
                  <a:pt x="289984" y="170349"/>
                </a:lnTo>
                <a:lnTo>
                  <a:pt x="289984" y="160017"/>
                </a:lnTo>
                <a:lnTo>
                  <a:pt x="291042" y="149950"/>
                </a:lnTo>
                <a:lnTo>
                  <a:pt x="291836" y="140147"/>
                </a:lnTo>
                <a:lnTo>
                  <a:pt x="293423" y="130875"/>
                </a:lnTo>
                <a:lnTo>
                  <a:pt x="295276" y="121602"/>
                </a:lnTo>
                <a:lnTo>
                  <a:pt x="297392" y="113125"/>
                </a:lnTo>
                <a:lnTo>
                  <a:pt x="300038" y="104382"/>
                </a:lnTo>
                <a:lnTo>
                  <a:pt x="302948" y="96434"/>
                </a:lnTo>
                <a:lnTo>
                  <a:pt x="306123" y="88751"/>
                </a:lnTo>
                <a:lnTo>
                  <a:pt x="309828" y="81333"/>
                </a:lnTo>
                <a:lnTo>
                  <a:pt x="313532" y="73915"/>
                </a:lnTo>
                <a:lnTo>
                  <a:pt x="317765" y="67027"/>
                </a:lnTo>
                <a:lnTo>
                  <a:pt x="322263" y="60669"/>
                </a:lnTo>
                <a:lnTo>
                  <a:pt x="326761" y="54310"/>
                </a:lnTo>
                <a:lnTo>
                  <a:pt x="331788" y="48482"/>
                </a:lnTo>
                <a:lnTo>
                  <a:pt x="336551" y="43183"/>
                </a:lnTo>
                <a:lnTo>
                  <a:pt x="342107" y="38149"/>
                </a:lnTo>
                <a:lnTo>
                  <a:pt x="347663" y="33116"/>
                </a:lnTo>
                <a:lnTo>
                  <a:pt x="353219" y="28347"/>
                </a:lnTo>
                <a:lnTo>
                  <a:pt x="359040" y="24373"/>
                </a:lnTo>
                <a:lnTo>
                  <a:pt x="365390" y="20399"/>
                </a:lnTo>
                <a:lnTo>
                  <a:pt x="371476" y="16955"/>
                </a:lnTo>
                <a:lnTo>
                  <a:pt x="377826" y="14041"/>
                </a:lnTo>
                <a:lnTo>
                  <a:pt x="384176" y="10862"/>
                </a:lnTo>
                <a:lnTo>
                  <a:pt x="390790" y="8477"/>
                </a:lnTo>
                <a:lnTo>
                  <a:pt x="397405" y="6358"/>
                </a:lnTo>
                <a:lnTo>
                  <a:pt x="404019" y="4504"/>
                </a:lnTo>
                <a:lnTo>
                  <a:pt x="410899" y="2914"/>
                </a:lnTo>
                <a:lnTo>
                  <a:pt x="417778" y="1589"/>
                </a:lnTo>
                <a:lnTo>
                  <a:pt x="424392" y="795"/>
                </a:lnTo>
                <a:lnTo>
                  <a:pt x="431272" y="265"/>
                </a:lnTo>
                <a:lnTo>
                  <a:pt x="43815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5269516" y="6577741"/>
            <a:ext cx="820085" cy="1955798"/>
          </a:xfrm>
          <a:prstGeom prst="rect">
            <a:avLst/>
          </a:prstGeom>
          <a:solidFill>
            <a:srgbClr val="1557AE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0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2" descr="C:\Users\wenyu.li\Desktop\横 PP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81" y="0"/>
            <a:ext cx="18307562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矩形 160"/>
          <p:cNvSpPr/>
          <p:nvPr/>
        </p:nvSpPr>
        <p:spPr>
          <a:xfrm>
            <a:off x="-22760" y="-13397"/>
            <a:ext cx="18320541" cy="10282967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易科研体系（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设计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图）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429815" y="925868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2938740" y="3017078"/>
            <a:ext cx="13461439" cy="25636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938739" y="5580693"/>
            <a:ext cx="13461439" cy="17063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938740" y="7287071"/>
            <a:ext cx="13461439" cy="18007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38739" y="1941344"/>
            <a:ext cx="13461439" cy="107827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129A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1" name="TextBox 120"/>
          <p:cNvSpPr txBox="1"/>
          <p:nvPr/>
        </p:nvSpPr>
        <p:spPr bwMode="auto">
          <a:xfrm>
            <a:off x="3213690" y="3299401"/>
            <a:ext cx="1047209" cy="338554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5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专家系统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文本框 13"/>
          <p:cNvSpPr txBox="1"/>
          <p:nvPr/>
        </p:nvSpPr>
        <p:spPr bwMode="auto">
          <a:xfrm>
            <a:off x="3219637" y="3653285"/>
            <a:ext cx="51832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专家库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23" name="文本框 49"/>
          <p:cNvSpPr txBox="1"/>
          <p:nvPr/>
        </p:nvSpPr>
        <p:spPr bwMode="auto">
          <a:xfrm>
            <a:off x="3737884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成果库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60" name="左箭头 59"/>
          <p:cNvSpPr/>
          <p:nvPr/>
        </p:nvSpPr>
        <p:spPr bwMode="auto">
          <a:xfrm>
            <a:off x="11170166" y="6025552"/>
            <a:ext cx="1626401" cy="498564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100" b="1">
              <a:solidFill>
                <a:srgbClr val="0F78BE"/>
              </a:solidFill>
            </a:endParaRPr>
          </a:p>
        </p:txBody>
      </p:sp>
      <p:sp>
        <p:nvSpPr>
          <p:cNvPr id="61" name="KSO_Shape"/>
          <p:cNvSpPr>
            <a:spLocks/>
          </p:cNvSpPr>
          <p:nvPr/>
        </p:nvSpPr>
        <p:spPr bwMode="auto">
          <a:xfrm>
            <a:off x="8690222" y="8154536"/>
            <a:ext cx="1634476" cy="593533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rgbClr val="129AE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hangingPunct="1">
              <a:defRPr/>
            </a:pPr>
            <a:endParaRPr lang="zh-CN" altLang="en-US" sz="1100" b="1">
              <a:solidFill>
                <a:srgbClr val="FFFFFF"/>
              </a:solidFill>
            </a:endParaRPr>
          </a:p>
        </p:txBody>
      </p:sp>
      <p:cxnSp>
        <p:nvCxnSpPr>
          <p:cNvPr id="62" name="直接箭头连接符 61"/>
          <p:cNvCxnSpPr/>
          <p:nvPr/>
        </p:nvCxnSpPr>
        <p:spPr bwMode="auto">
          <a:xfrm>
            <a:off x="7522439" y="8482055"/>
            <a:ext cx="860139" cy="70732"/>
          </a:xfrm>
          <a:prstGeom prst="straightConnector1">
            <a:avLst/>
          </a:prstGeom>
          <a:ln w="19050">
            <a:solidFill>
              <a:srgbClr val="0F78BE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 bwMode="auto">
          <a:xfrm flipV="1">
            <a:off x="10659546" y="8494356"/>
            <a:ext cx="851770" cy="55356"/>
          </a:xfrm>
          <a:prstGeom prst="straightConnector1">
            <a:avLst/>
          </a:prstGeom>
          <a:ln w="19050">
            <a:solidFill>
              <a:srgbClr val="0F78BE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KSO_Shape"/>
          <p:cNvSpPr>
            <a:spLocks/>
          </p:cNvSpPr>
          <p:nvPr/>
        </p:nvSpPr>
        <p:spPr bwMode="auto">
          <a:xfrm>
            <a:off x="5823086" y="8168375"/>
            <a:ext cx="1636570" cy="591995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rgbClr val="129AE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hangingPunct="1">
              <a:defRPr/>
            </a:pPr>
            <a:endParaRPr lang="zh-CN" altLang="en-US" sz="1100" b="1">
              <a:solidFill>
                <a:srgbClr val="FFFFFF"/>
              </a:solidFill>
            </a:endParaRPr>
          </a:p>
        </p:txBody>
      </p:sp>
      <p:sp>
        <p:nvSpPr>
          <p:cNvPr id="65" name="KSO_Shape"/>
          <p:cNvSpPr>
            <a:spLocks/>
          </p:cNvSpPr>
          <p:nvPr/>
        </p:nvSpPr>
        <p:spPr bwMode="auto">
          <a:xfrm>
            <a:off x="11751987" y="8185290"/>
            <a:ext cx="1634477" cy="591995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772639970 h 2936"/>
              <a:gd name="T32" fmla="*/ 2147483646 w 5345"/>
              <a:gd name="T33" fmla="*/ 0 h 2936"/>
              <a:gd name="T34" fmla="*/ 2147483646 w 5345"/>
              <a:gd name="T35" fmla="*/ 363587807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452722804 w 5345"/>
              <a:gd name="T63" fmla="*/ 2147483646 h 2936"/>
              <a:gd name="T64" fmla="*/ 90570008 w 5345"/>
              <a:gd name="T65" fmla="*/ 2147483646 h 2936"/>
              <a:gd name="T66" fmla="*/ 162987772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solidFill>
              <a:srgbClr val="129AEE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 eaLnBrk="1" hangingPunct="1">
              <a:defRPr/>
            </a:pPr>
            <a:endParaRPr lang="zh-CN" altLang="en-US" sz="1100" b="1">
              <a:solidFill>
                <a:srgbClr val="FFFFFF"/>
              </a:solidFill>
            </a:endParaRPr>
          </a:p>
        </p:txBody>
      </p:sp>
      <p:sp>
        <p:nvSpPr>
          <p:cNvPr id="66" name="Text Box 109"/>
          <p:cNvSpPr txBox="1">
            <a:spLocks noChangeArrowheads="1"/>
          </p:cNvSpPr>
          <p:nvPr/>
        </p:nvSpPr>
        <p:spPr bwMode="auto">
          <a:xfrm>
            <a:off x="11983367" y="8431314"/>
            <a:ext cx="10723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14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校园私有云</a:t>
            </a:r>
            <a:endParaRPr lang="zh-CN" altLang="zh-CN" sz="1400" b="1" dirty="0">
              <a:solidFill>
                <a:srgbClr val="129AEE"/>
              </a:solidFill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67" name="Text Box 110"/>
          <p:cNvSpPr txBox="1">
            <a:spLocks noChangeArrowheads="1"/>
          </p:cNvSpPr>
          <p:nvPr/>
        </p:nvSpPr>
        <p:spPr bwMode="auto">
          <a:xfrm>
            <a:off x="8960635" y="8395947"/>
            <a:ext cx="110652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14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开放</a:t>
            </a:r>
            <a:r>
              <a:rPr lang="zh-CN" altLang="en-US" sz="14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科研</a:t>
            </a:r>
            <a:r>
              <a:rPr lang="zh-CN" altLang="zh-CN" sz="14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云</a:t>
            </a:r>
            <a:endParaRPr lang="zh-CN" altLang="zh-CN" sz="1400" b="1" dirty="0">
              <a:solidFill>
                <a:srgbClr val="129AEE"/>
              </a:solidFill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68" name="Text Box 108"/>
          <p:cNvSpPr txBox="1">
            <a:spLocks noChangeArrowheads="1"/>
          </p:cNvSpPr>
          <p:nvPr/>
        </p:nvSpPr>
        <p:spPr bwMode="auto">
          <a:xfrm>
            <a:off x="6210887" y="8395947"/>
            <a:ext cx="7908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zh-CN" sz="14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区域云</a:t>
            </a:r>
            <a:endParaRPr lang="zh-CN" altLang="zh-CN" sz="1400" b="1" dirty="0">
              <a:solidFill>
                <a:srgbClr val="129AEE"/>
              </a:solidFill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1954392" y="1927897"/>
            <a:ext cx="992180" cy="1075734"/>
          </a:xfrm>
          <a:prstGeom prst="rect">
            <a:avLst/>
          </a:prstGeom>
          <a:solidFill>
            <a:srgbClr val="129AEE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954391" y="5567245"/>
            <a:ext cx="992179" cy="1706379"/>
          </a:xfrm>
          <a:prstGeom prst="rect">
            <a:avLst/>
          </a:prstGeom>
          <a:solidFill>
            <a:srgbClr val="129AEE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954392" y="7273624"/>
            <a:ext cx="992180" cy="1800731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954391" y="3006168"/>
            <a:ext cx="992179" cy="2561078"/>
          </a:xfrm>
          <a:prstGeom prst="rect">
            <a:avLst/>
          </a:prstGeom>
          <a:solidFill>
            <a:srgbClr val="0070C0"/>
          </a:solidFill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3" name="TextBox 87"/>
          <p:cNvSpPr txBox="1">
            <a:spLocks noChangeArrowheads="1"/>
          </p:cNvSpPr>
          <p:nvPr/>
        </p:nvSpPr>
        <p:spPr bwMode="auto">
          <a:xfrm>
            <a:off x="2064382" y="7636976"/>
            <a:ext cx="103484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500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云</a:t>
            </a:r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支</a:t>
            </a:r>
            <a:endParaRPr lang="en-US" altLang="zh-CN" sz="25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eaLnBrk="1" hangingPunct="1"/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撑体</a:t>
            </a:r>
            <a:endParaRPr lang="en-US" altLang="zh-CN" sz="25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eaLnBrk="1" hangingPunct="1"/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系</a:t>
            </a:r>
            <a:endParaRPr lang="zh-CN" altLang="en-US" sz="25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74" name="TextBox 88"/>
          <p:cNvSpPr txBox="1">
            <a:spLocks noChangeArrowheads="1"/>
          </p:cNvSpPr>
          <p:nvPr/>
        </p:nvSpPr>
        <p:spPr bwMode="auto">
          <a:xfrm>
            <a:off x="2049532" y="5984263"/>
            <a:ext cx="974601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灵活</a:t>
            </a:r>
            <a:endParaRPr lang="en-US" altLang="zh-CN" sz="25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eaLnBrk="1" hangingPunct="1"/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扩展</a:t>
            </a:r>
            <a:endParaRPr lang="zh-CN" altLang="en-US" sz="25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75" name="TextBox 89"/>
          <p:cNvSpPr txBox="1">
            <a:spLocks noChangeArrowheads="1"/>
          </p:cNvSpPr>
          <p:nvPr/>
        </p:nvSpPr>
        <p:spPr bwMode="auto">
          <a:xfrm>
            <a:off x="2054767" y="3776921"/>
            <a:ext cx="994110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业务</a:t>
            </a:r>
            <a:endParaRPr lang="en-US" altLang="zh-CN" sz="25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eaLnBrk="1" hangingPunct="1"/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应用</a:t>
            </a:r>
            <a:endParaRPr lang="zh-CN" altLang="en-US" sz="25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76" name="TextBox 90"/>
          <p:cNvSpPr txBox="1">
            <a:spLocks noChangeArrowheads="1"/>
          </p:cNvSpPr>
          <p:nvPr/>
        </p:nvSpPr>
        <p:spPr bwMode="auto">
          <a:xfrm>
            <a:off x="2015005" y="2254498"/>
            <a:ext cx="92373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500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终端</a:t>
            </a:r>
            <a:endParaRPr lang="zh-CN" altLang="en-US" sz="25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897929" y="5791236"/>
            <a:ext cx="2748038" cy="1315763"/>
            <a:chOff x="3829495" y="5858904"/>
            <a:chExt cx="2748038" cy="1315763"/>
          </a:xfrm>
        </p:grpSpPr>
        <p:sp>
          <p:nvSpPr>
            <p:cNvPr id="103" name="TextBox 102"/>
            <p:cNvSpPr txBox="1"/>
            <p:nvPr/>
          </p:nvSpPr>
          <p:spPr bwMode="auto">
            <a:xfrm>
              <a:off x="3829495" y="5858904"/>
              <a:ext cx="2748038" cy="338554"/>
            </a:xfrm>
            <a:prstGeom prst="rect">
              <a:avLst/>
            </a:prstGeom>
            <a:solidFill>
              <a:srgbClr val="0F6FC6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模式创新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4" name="文本框 13"/>
            <p:cNvSpPr txBox="1"/>
            <p:nvPr/>
          </p:nvSpPr>
          <p:spPr bwMode="auto">
            <a:xfrm>
              <a:off x="3835442" y="6212789"/>
              <a:ext cx="2740236" cy="961878"/>
            </a:xfrm>
            <a:prstGeom prst="rect">
              <a:avLst/>
            </a:prstGeom>
            <a:ln w="63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eaVert"/>
            <a:lstStyle/>
            <a:p>
              <a:pPr eaLnBrk="1" hangingPunct="1">
                <a:lnSpc>
                  <a:spcPts val="1500"/>
                </a:lnSpc>
                <a:spcAft>
                  <a:spcPts val="0"/>
                </a:spcAft>
                <a:defRPr/>
              </a:pPr>
              <a:r>
                <a:rPr lang="zh-CN" altLang="en-US" sz="1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rPr>
                <a:t>  </a:t>
              </a:r>
              <a:endParaRPr lang="zh-CN" sz="1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314639" y="6251337"/>
              <a:ext cx="189128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线下      线上</a:t>
              </a:r>
              <a:endPara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人工      智能</a:t>
              </a:r>
              <a:endPara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科研管理信息化</a:t>
              </a:r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13094685" y="5791236"/>
            <a:ext cx="2524178" cy="1548771"/>
            <a:chOff x="13335001" y="5858904"/>
            <a:chExt cx="2524178" cy="1548771"/>
          </a:xfrm>
        </p:grpSpPr>
        <p:sp>
          <p:nvSpPr>
            <p:cNvPr id="100" name="TextBox 99"/>
            <p:cNvSpPr txBox="1"/>
            <p:nvPr/>
          </p:nvSpPr>
          <p:spPr bwMode="auto">
            <a:xfrm>
              <a:off x="13335001" y="5858904"/>
              <a:ext cx="2524178" cy="338554"/>
            </a:xfrm>
            <a:prstGeom prst="rect">
              <a:avLst/>
            </a:prstGeom>
            <a:solidFill>
              <a:srgbClr val="0F6FC6"/>
            </a:solidFill>
            <a:ln>
              <a:noFill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技术应用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1" name="文本框 13"/>
            <p:cNvSpPr txBox="1"/>
            <p:nvPr/>
          </p:nvSpPr>
          <p:spPr bwMode="auto">
            <a:xfrm>
              <a:off x="13342167" y="6212789"/>
              <a:ext cx="2517011" cy="961878"/>
            </a:xfrm>
            <a:prstGeom prst="rect">
              <a:avLst/>
            </a:prstGeom>
            <a:ln w="635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eaVert"/>
            <a:lstStyle/>
            <a:p>
              <a:pPr eaLnBrk="1" hangingPunct="1">
                <a:lnSpc>
                  <a:spcPts val="1500"/>
                </a:lnSpc>
                <a:spcAft>
                  <a:spcPts val="0"/>
                </a:spcAft>
                <a:defRPr/>
              </a:pPr>
              <a:r>
                <a:rPr lang="zh-CN" altLang="en-US" sz="1800" b="1" kern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Times New Roman"/>
                </a:rPr>
                <a:t>  </a:t>
              </a:r>
              <a:endParaRPr lang="zh-CN" sz="1800" b="1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3383297" y="6207346"/>
              <a:ext cx="247588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zh-CN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云计算</a:t>
              </a:r>
              <a:r>
                <a:rPr lang="en-US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  <a:cs typeface="微软雅黑" pitchFamily="34" charset="-122"/>
                </a:rPr>
                <a:t>  </a:t>
              </a:r>
              <a:r>
                <a:rPr lang="zh-CN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大数据</a:t>
              </a:r>
              <a:r>
                <a:rPr lang="en-US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  <a:cs typeface="微软雅黑" pitchFamily="34" charset="-122"/>
                </a:rPr>
                <a:t>  </a:t>
              </a:r>
              <a:r>
                <a:rPr lang="zh-CN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物联网</a:t>
              </a:r>
            </a:p>
            <a:p>
              <a:pPr algn="ctr">
                <a:defRPr/>
              </a:pPr>
              <a:r>
                <a:rPr lang="zh-CN" altLang="zh-CN" sz="1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数据</a:t>
              </a:r>
              <a:r>
                <a:rPr lang="zh-CN" altLang="zh-CN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融通</a:t>
              </a:r>
              <a:r>
                <a:rPr lang="en-US" altLang="zh-CN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 </a:t>
              </a:r>
              <a:r>
                <a:rPr lang="zh-CN" altLang="zh-CN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移动互联</a:t>
              </a:r>
              <a:endParaRPr lang="en-US" altLang="zh-CN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ea typeface="微软雅黑" pitchFamily="34" charset="-122"/>
              </a:endParaRPr>
            </a:p>
            <a:p>
              <a:pPr algn="ctr">
                <a:defRPr/>
              </a:pPr>
              <a:r>
                <a:rPr lang="zh-CN" altLang="zh-CN" sz="1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ea typeface="微软雅黑" pitchFamily="34" charset="-122"/>
                </a:rPr>
                <a:t>应用虚拟化</a:t>
              </a:r>
            </a:p>
            <a:p>
              <a:pPr algn="just"/>
              <a:endPara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8778358" y="6066492"/>
            <a:ext cx="2138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0F78BE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E</a:t>
            </a:r>
            <a:r>
              <a:rPr lang="zh-CN" altLang="en-US" sz="2000" b="1" dirty="0" smtClean="0">
                <a:solidFill>
                  <a:srgbClr val="0F78BE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科研基础</a:t>
            </a:r>
            <a:r>
              <a:rPr lang="zh-CN" altLang="en-US" sz="2000" b="1" dirty="0">
                <a:solidFill>
                  <a:srgbClr val="0F78BE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平台</a:t>
            </a:r>
            <a:endParaRPr lang="zh-CN" altLang="en-US" sz="2000" b="1" dirty="0">
              <a:solidFill>
                <a:srgbClr val="0F78BE"/>
              </a:solidFill>
              <a:latin typeface="Arial" pitchFamily="34" charset="0"/>
            </a:endParaRPr>
          </a:p>
          <a:p>
            <a:endParaRPr lang="zh-CN" altLang="en-US" sz="2000" dirty="0"/>
          </a:p>
        </p:txBody>
      </p:sp>
      <p:sp>
        <p:nvSpPr>
          <p:cNvPr id="83" name="TextBox 82"/>
          <p:cNvSpPr txBox="1"/>
          <p:nvPr/>
        </p:nvSpPr>
        <p:spPr>
          <a:xfrm>
            <a:off x="7345758" y="6748610"/>
            <a:ext cx="4995202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  <a:defRPr/>
            </a:pPr>
            <a:r>
              <a:rPr lang="zh-CN" altLang="zh-CN" sz="1800" b="1" dirty="0">
                <a:solidFill>
                  <a:srgbClr val="0F78BE"/>
                </a:solidFill>
                <a:latin typeface="Calibri" pitchFamily="34" charset="0"/>
                <a:ea typeface="微软雅黑" pitchFamily="34" charset="-122"/>
              </a:rPr>
              <a:t>统一数据</a:t>
            </a:r>
            <a:r>
              <a:rPr lang="en-US" altLang="zh-CN" sz="1800" b="1" dirty="0">
                <a:solidFill>
                  <a:srgbClr val="0F78BE"/>
                </a:solidFill>
                <a:latin typeface="Calibri" pitchFamily="34" charset="0"/>
                <a:ea typeface="微软雅黑" pitchFamily="34" charset="-122"/>
                <a:cs typeface="微软雅黑" pitchFamily="34" charset="-122"/>
              </a:rPr>
              <a:t> </a:t>
            </a:r>
            <a:r>
              <a:rPr lang="zh-CN" altLang="en-US" sz="1800" b="1" dirty="0">
                <a:solidFill>
                  <a:srgbClr val="0F78BE"/>
                </a:solidFill>
                <a:latin typeface="Calibri" pitchFamily="34" charset="0"/>
                <a:ea typeface="微软雅黑" pitchFamily="34" charset="-122"/>
                <a:cs typeface="微软雅黑" pitchFamily="34" charset="-122"/>
              </a:rPr>
              <a:t>、</a:t>
            </a:r>
            <a:r>
              <a:rPr lang="zh-CN" altLang="zh-CN" sz="1800" b="1" dirty="0" smtClean="0">
                <a:solidFill>
                  <a:srgbClr val="0F78BE"/>
                </a:solidFill>
                <a:latin typeface="Calibri" pitchFamily="34" charset="0"/>
                <a:ea typeface="微软雅黑" pitchFamily="34" charset="-122"/>
              </a:rPr>
              <a:t>统一门户</a:t>
            </a:r>
            <a:r>
              <a:rPr lang="zh-CN" altLang="en-US" sz="1800" b="1" dirty="0" smtClean="0">
                <a:solidFill>
                  <a:srgbClr val="0F78BE"/>
                </a:solidFill>
                <a:latin typeface="Calibri" pitchFamily="34" charset="0"/>
                <a:ea typeface="微软雅黑" pitchFamily="34" charset="-122"/>
              </a:rPr>
              <a:t>、</a:t>
            </a:r>
            <a:r>
              <a:rPr lang="zh-CN" altLang="zh-CN" sz="1800" b="1" dirty="0" smtClean="0">
                <a:solidFill>
                  <a:srgbClr val="0F78BE"/>
                </a:solidFill>
                <a:latin typeface="Calibri" pitchFamily="34" charset="0"/>
                <a:ea typeface="微软雅黑" pitchFamily="34" charset="-122"/>
              </a:rPr>
              <a:t>统一认证</a:t>
            </a:r>
            <a:r>
              <a:rPr lang="zh-CN" altLang="en-US" sz="1800" b="1" dirty="0" smtClean="0">
                <a:solidFill>
                  <a:srgbClr val="0F78BE"/>
                </a:solidFill>
                <a:latin typeface="Calibri" pitchFamily="34" charset="0"/>
                <a:ea typeface="微软雅黑" pitchFamily="34" charset="-122"/>
              </a:rPr>
              <a:t>、开放</a:t>
            </a:r>
            <a:r>
              <a:rPr lang="zh-CN" altLang="en-US" sz="1800" b="1" dirty="0">
                <a:solidFill>
                  <a:srgbClr val="0F78BE"/>
                </a:solidFill>
                <a:latin typeface="Calibri" pitchFamily="34" charset="0"/>
                <a:ea typeface="微软雅黑" pitchFamily="34" charset="-122"/>
              </a:rPr>
              <a:t>接口</a:t>
            </a:r>
            <a:endParaRPr lang="zh-CN" altLang="zh-CN" sz="1800" b="1" dirty="0">
              <a:solidFill>
                <a:srgbClr val="0F78BE"/>
              </a:solidFill>
              <a:latin typeface="Calibri" pitchFamily="34" charset="0"/>
              <a:ea typeface="微软雅黑" pitchFamily="34" charset="-122"/>
            </a:endParaRPr>
          </a:p>
        </p:txBody>
      </p:sp>
      <p:sp>
        <p:nvSpPr>
          <p:cNvPr id="84" name="右箭头 83"/>
          <p:cNvSpPr/>
          <p:nvPr/>
        </p:nvSpPr>
        <p:spPr bwMode="auto">
          <a:xfrm>
            <a:off x="6928514" y="6043637"/>
            <a:ext cx="1567158" cy="49856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100" b="1">
              <a:solidFill>
                <a:srgbClr val="0F78BE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5158439" y="7273624"/>
            <a:ext cx="9126345" cy="526017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57300" y="7301400"/>
            <a:ext cx="3891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E-Cloud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服务体系</a:t>
            </a:r>
          </a:p>
        </p:txBody>
      </p:sp>
      <p:sp>
        <p:nvSpPr>
          <p:cNvPr id="87" name="椭圆 86"/>
          <p:cNvSpPr/>
          <p:nvPr/>
        </p:nvSpPr>
        <p:spPr>
          <a:xfrm>
            <a:off x="1372820" y="1605870"/>
            <a:ext cx="749883" cy="749883"/>
          </a:xfrm>
          <a:prstGeom prst="ellipse">
            <a:avLst/>
          </a:prstGeom>
          <a:solidFill>
            <a:srgbClr val="08AEF8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1372820" y="2734247"/>
            <a:ext cx="749883" cy="749883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1372820" y="5207063"/>
            <a:ext cx="749883" cy="749883"/>
          </a:xfrm>
          <a:prstGeom prst="ellipse">
            <a:avLst/>
          </a:prstGeom>
          <a:solidFill>
            <a:srgbClr val="08AEF8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1372820" y="6935296"/>
            <a:ext cx="749883" cy="749883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1" name="KSO_Shape"/>
          <p:cNvSpPr>
            <a:spLocks/>
          </p:cNvSpPr>
          <p:nvPr/>
        </p:nvSpPr>
        <p:spPr bwMode="auto">
          <a:xfrm>
            <a:off x="1626332" y="1788762"/>
            <a:ext cx="267581" cy="398382"/>
          </a:xfrm>
          <a:custGeom>
            <a:avLst/>
            <a:gdLst>
              <a:gd name="T0" fmla="*/ 448083940 w 4030"/>
              <a:gd name="T1" fmla="*/ 2147483646 h 6002"/>
              <a:gd name="T2" fmla="*/ 32056388 w 4030"/>
              <a:gd name="T3" fmla="*/ 2147483646 h 6002"/>
              <a:gd name="T4" fmla="*/ 0 w 4030"/>
              <a:gd name="T5" fmla="*/ 2147483646 h 6002"/>
              <a:gd name="T6" fmla="*/ 416128200 w 4030"/>
              <a:gd name="T7" fmla="*/ 2147483646 h 6002"/>
              <a:gd name="T8" fmla="*/ 1216227565 w 4030"/>
              <a:gd name="T9" fmla="*/ 2147483646 h 6002"/>
              <a:gd name="T10" fmla="*/ 2147483646 w 4030"/>
              <a:gd name="T11" fmla="*/ 2147483646 h 6002"/>
              <a:gd name="T12" fmla="*/ 2147483646 w 4030"/>
              <a:gd name="T13" fmla="*/ 2147483646 h 6002"/>
              <a:gd name="T14" fmla="*/ 2147483646 w 4030"/>
              <a:gd name="T15" fmla="*/ 2147483646 h 6002"/>
              <a:gd name="T16" fmla="*/ 2147483646 w 4030"/>
              <a:gd name="T17" fmla="*/ 2147483646 h 6002"/>
              <a:gd name="T18" fmla="*/ 2147483646 w 4030"/>
              <a:gd name="T19" fmla="*/ 2147483646 h 6002"/>
              <a:gd name="T20" fmla="*/ 2147483646 w 4030"/>
              <a:gd name="T21" fmla="*/ 2147483646 h 6002"/>
              <a:gd name="T22" fmla="*/ 2147483646 w 4030"/>
              <a:gd name="T23" fmla="*/ 2147483646 h 6002"/>
              <a:gd name="T24" fmla="*/ 2147483646 w 4030"/>
              <a:gd name="T25" fmla="*/ 2147483646 h 6002"/>
              <a:gd name="T26" fmla="*/ 2147483646 w 4030"/>
              <a:gd name="T27" fmla="*/ 2147483646 h 6002"/>
              <a:gd name="T28" fmla="*/ 2147483646 w 4030"/>
              <a:gd name="T29" fmla="*/ 2147483646 h 6002"/>
              <a:gd name="T30" fmla="*/ 2147483646 w 4030"/>
              <a:gd name="T31" fmla="*/ 2147483646 h 6002"/>
              <a:gd name="T32" fmla="*/ 2147483646 w 4030"/>
              <a:gd name="T33" fmla="*/ 2147483646 h 6002"/>
              <a:gd name="T34" fmla="*/ 2147483646 w 4030"/>
              <a:gd name="T35" fmla="*/ 2147483646 h 6002"/>
              <a:gd name="T36" fmla="*/ 2147483646 w 4030"/>
              <a:gd name="T37" fmla="*/ 2147483646 h 6002"/>
              <a:gd name="T38" fmla="*/ 2147483646 w 4030"/>
              <a:gd name="T39" fmla="*/ 2147483646 h 6002"/>
              <a:gd name="T40" fmla="*/ 2147483646 w 4030"/>
              <a:gd name="T41" fmla="*/ 2147483646 h 6002"/>
              <a:gd name="T42" fmla="*/ 2147483646 w 4030"/>
              <a:gd name="T43" fmla="*/ 2147483646 h 6002"/>
              <a:gd name="T44" fmla="*/ 2147483646 w 4030"/>
              <a:gd name="T45" fmla="*/ 2147483646 h 6002"/>
              <a:gd name="T46" fmla="*/ 2147483646 w 4030"/>
              <a:gd name="T47" fmla="*/ 2147483646 h 6002"/>
              <a:gd name="T48" fmla="*/ 2147483646 w 4030"/>
              <a:gd name="T49" fmla="*/ 2147483646 h 6002"/>
              <a:gd name="T50" fmla="*/ 2147483646 w 4030"/>
              <a:gd name="T51" fmla="*/ 2147483646 h 6002"/>
              <a:gd name="T52" fmla="*/ 2147483646 w 4030"/>
              <a:gd name="T53" fmla="*/ 2147483646 h 6002"/>
              <a:gd name="T54" fmla="*/ 2147483646 w 4030"/>
              <a:gd name="T55" fmla="*/ 2147483646 h 6002"/>
              <a:gd name="T56" fmla="*/ 2147483646 w 4030"/>
              <a:gd name="T57" fmla="*/ 2147483646 h 6002"/>
              <a:gd name="T58" fmla="*/ 2147483646 w 4030"/>
              <a:gd name="T59" fmla="*/ 2147483646 h 6002"/>
              <a:gd name="T60" fmla="*/ 2147483646 w 4030"/>
              <a:gd name="T61" fmla="*/ 2147483646 h 6002"/>
              <a:gd name="T62" fmla="*/ 2147483646 w 4030"/>
              <a:gd name="T63" fmla="*/ 2147483646 h 6002"/>
              <a:gd name="T64" fmla="*/ 2147483646 w 4030"/>
              <a:gd name="T65" fmla="*/ 2147483646 h 6002"/>
              <a:gd name="T66" fmla="*/ 2147483646 w 4030"/>
              <a:gd name="T67" fmla="*/ 2147483646 h 6002"/>
              <a:gd name="T68" fmla="*/ 2147483646 w 4030"/>
              <a:gd name="T69" fmla="*/ 2147483646 h 6002"/>
              <a:gd name="T70" fmla="*/ 2147483646 w 4030"/>
              <a:gd name="T71" fmla="*/ 2147483646 h 6002"/>
              <a:gd name="T72" fmla="*/ 2147483646 w 4030"/>
              <a:gd name="T73" fmla="*/ 2147483646 h 6002"/>
              <a:gd name="T74" fmla="*/ 2147483646 w 4030"/>
              <a:gd name="T75" fmla="*/ 2147483646 h 6002"/>
              <a:gd name="T76" fmla="*/ 2147483646 w 4030"/>
              <a:gd name="T77" fmla="*/ 2147483646 h 6002"/>
              <a:gd name="T78" fmla="*/ 2147483646 w 4030"/>
              <a:gd name="T79" fmla="*/ 2147483646 h 6002"/>
              <a:gd name="T80" fmla="*/ 2147483646 w 4030"/>
              <a:gd name="T81" fmla="*/ 2147483646 h 6002"/>
              <a:gd name="T82" fmla="*/ 2147483646 w 4030"/>
              <a:gd name="T83" fmla="*/ 2147483646 h 6002"/>
              <a:gd name="T84" fmla="*/ 2147483646 w 4030"/>
              <a:gd name="T85" fmla="*/ 2147483646 h 6002"/>
              <a:gd name="T86" fmla="*/ 2147483646 w 4030"/>
              <a:gd name="T87" fmla="*/ 2147483646 h 6002"/>
              <a:gd name="T88" fmla="*/ 2147483646 w 4030"/>
              <a:gd name="T89" fmla="*/ 2147483646 h 6002"/>
              <a:gd name="T90" fmla="*/ 2147483646 w 4030"/>
              <a:gd name="T91" fmla="*/ 2147483646 h 6002"/>
              <a:gd name="T92" fmla="*/ 2147483646 w 4030"/>
              <a:gd name="T93" fmla="*/ 1598729195 h 6002"/>
              <a:gd name="T94" fmla="*/ 2147483646 w 4030"/>
              <a:gd name="T95" fmla="*/ 415649290 h 6002"/>
              <a:gd name="T96" fmla="*/ 2147483646 w 4030"/>
              <a:gd name="T97" fmla="*/ 0 h 6002"/>
              <a:gd name="T98" fmla="*/ 2147483646 w 4030"/>
              <a:gd name="T99" fmla="*/ 191807347 h 6002"/>
              <a:gd name="T100" fmla="*/ 2147483646 w 4030"/>
              <a:gd name="T101" fmla="*/ 1183079905 h 6002"/>
              <a:gd name="T102" fmla="*/ 2147483646 w 4030"/>
              <a:gd name="T103" fmla="*/ 2147483646 h 6002"/>
              <a:gd name="T104" fmla="*/ 2147483646 w 4030"/>
              <a:gd name="T105" fmla="*/ 2147483646 h 6002"/>
              <a:gd name="T106" fmla="*/ 2147483646 w 4030"/>
              <a:gd name="T107" fmla="*/ 2147483646 h 6002"/>
              <a:gd name="T108" fmla="*/ 2147483646 w 4030"/>
              <a:gd name="T109" fmla="*/ 2147483646 h 6002"/>
              <a:gd name="T110" fmla="*/ 2147483646 w 4030"/>
              <a:gd name="T111" fmla="*/ 2147483646 h 6002"/>
              <a:gd name="T112" fmla="*/ 2147483646 w 4030"/>
              <a:gd name="T113" fmla="*/ 2147483646 h 6002"/>
              <a:gd name="T114" fmla="*/ 2147483646 w 4030"/>
              <a:gd name="T115" fmla="*/ 2147483646 h 6002"/>
              <a:gd name="T116" fmla="*/ 2147483646 w 4030"/>
              <a:gd name="T117" fmla="*/ 2147483646 h 6002"/>
              <a:gd name="T118" fmla="*/ 2147483646 w 4030"/>
              <a:gd name="T119" fmla="*/ 2147483646 h 6002"/>
              <a:gd name="T120" fmla="*/ 2147483646 w 4030"/>
              <a:gd name="T121" fmla="*/ 2147483646 h 6002"/>
              <a:gd name="T122" fmla="*/ 2147483646 w 4030"/>
              <a:gd name="T123" fmla="*/ 2147483646 h 6002"/>
              <a:gd name="T124" fmla="*/ 1600299378 w 4030"/>
              <a:gd name="T125" fmla="*/ 2147483646 h 60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030" h="6002">
                <a:moveTo>
                  <a:pt x="4011" y="2762"/>
                </a:moveTo>
                <a:lnTo>
                  <a:pt x="28" y="2762"/>
                </a:lnTo>
                <a:lnTo>
                  <a:pt x="14" y="2948"/>
                </a:lnTo>
                <a:lnTo>
                  <a:pt x="9" y="3031"/>
                </a:lnTo>
                <a:lnTo>
                  <a:pt x="6" y="3111"/>
                </a:lnTo>
                <a:lnTo>
                  <a:pt x="3" y="3189"/>
                </a:lnTo>
                <a:lnTo>
                  <a:pt x="1" y="3270"/>
                </a:lnTo>
                <a:lnTo>
                  <a:pt x="0" y="3357"/>
                </a:lnTo>
                <a:lnTo>
                  <a:pt x="0" y="3453"/>
                </a:lnTo>
                <a:lnTo>
                  <a:pt x="0" y="3728"/>
                </a:lnTo>
                <a:lnTo>
                  <a:pt x="1" y="3861"/>
                </a:lnTo>
                <a:lnTo>
                  <a:pt x="3" y="3992"/>
                </a:lnTo>
                <a:lnTo>
                  <a:pt x="7" y="4120"/>
                </a:lnTo>
                <a:lnTo>
                  <a:pt x="13" y="4244"/>
                </a:lnTo>
                <a:lnTo>
                  <a:pt x="21" y="4365"/>
                </a:lnTo>
                <a:lnTo>
                  <a:pt x="26" y="4424"/>
                </a:lnTo>
                <a:lnTo>
                  <a:pt x="31" y="4482"/>
                </a:lnTo>
                <a:lnTo>
                  <a:pt x="38" y="4540"/>
                </a:lnTo>
                <a:lnTo>
                  <a:pt x="45" y="4597"/>
                </a:lnTo>
                <a:lnTo>
                  <a:pt x="52" y="4652"/>
                </a:lnTo>
                <a:lnTo>
                  <a:pt x="61" y="4707"/>
                </a:lnTo>
                <a:lnTo>
                  <a:pt x="71" y="4761"/>
                </a:lnTo>
                <a:lnTo>
                  <a:pt x="82" y="4813"/>
                </a:lnTo>
                <a:lnTo>
                  <a:pt x="93" y="4866"/>
                </a:lnTo>
                <a:lnTo>
                  <a:pt x="105" y="4916"/>
                </a:lnTo>
                <a:lnTo>
                  <a:pt x="119" y="4967"/>
                </a:lnTo>
                <a:lnTo>
                  <a:pt x="135" y="5016"/>
                </a:lnTo>
                <a:lnTo>
                  <a:pt x="150" y="5064"/>
                </a:lnTo>
                <a:lnTo>
                  <a:pt x="168" y="5111"/>
                </a:lnTo>
                <a:lnTo>
                  <a:pt x="187" y="5157"/>
                </a:lnTo>
                <a:lnTo>
                  <a:pt x="207" y="5202"/>
                </a:lnTo>
                <a:lnTo>
                  <a:pt x="228" y="5246"/>
                </a:lnTo>
                <a:lnTo>
                  <a:pt x="251" y="5288"/>
                </a:lnTo>
                <a:lnTo>
                  <a:pt x="276" y="5330"/>
                </a:lnTo>
                <a:lnTo>
                  <a:pt x="302" y="5371"/>
                </a:lnTo>
                <a:lnTo>
                  <a:pt x="329" y="5410"/>
                </a:lnTo>
                <a:lnTo>
                  <a:pt x="357" y="5448"/>
                </a:lnTo>
                <a:lnTo>
                  <a:pt x="388" y="5486"/>
                </a:lnTo>
                <a:lnTo>
                  <a:pt x="421" y="5522"/>
                </a:lnTo>
                <a:lnTo>
                  <a:pt x="455" y="5556"/>
                </a:lnTo>
                <a:lnTo>
                  <a:pt x="491" y="5590"/>
                </a:lnTo>
                <a:lnTo>
                  <a:pt x="529" y="5622"/>
                </a:lnTo>
                <a:lnTo>
                  <a:pt x="568" y="5653"/>
                </a:lnTo>
                <a:lnTo>
                  <a:pt x="610" y="5684"/>
                </a:lnTo>
                <a:lnTo>
                  <a:pt x="654" y="5712"/>
                </a:lnTo>
                <a:lnTo>
                  <a:pt x="700" y="5739"/>
                </a:lnTo>
                <a:lnTo>
                  <a:pt x="747" y="5765"/>
                </a:lnTo>
                <a:lnTo>
                  <a:pt x="797" y="5790"/>
                </a:lnTo>
                <a:lnTo>
                  <a:pt x="849" y="5814"/>
                </a:lnTo>
                <a:lnTo>
                  <a:pt x="903" y="5837"/>
                </a:lnTo>
                <a:lnTo>
                  <a:pt x="959" y="5857"/>
                </a:lnTo>
                <a:lnTo>
                  <a:pt x="1018" y="5877"/>
                </a:lnTo>
                <a:lnTo>
                  <a:pt x="1079" y="5895"/>
                </a:lnTo>
                <a:lnTo>
                  <a:pt x="1143" y="5911"/>
                </a:lnTo>
                <a:lnTo>
                  <a:pt x="1209" y="5928"/>
                </a:lnTo>
                <a:lnTo>
                  <a:pt x="1278" y="5941"/>
                </a:lnTo>
                <a:lnTo>
                  <a:pt x="1347" y="5954"/>
                </a:lnTo>
                <a:lnTo>
                  <a:pt x="1422" y="5964"/>
                </a:lnTo>
                <a:lnTo>
                  <a:pt x="1498" y="5975"/>
                </a:lnTo>
                <a:lnTo>
                  <a:pt x="1576" y="5983"/>
                </a:lnTo>
                <a:lnTo>
                  <a:pt x="1658" y="5989"/>
                </a:lnTo>
                <a:lnTo>
                  <a:pt x="1743" y="5995"/>
                </a:lnTo>
                <a:lnTo>
                  <a:pt x="1829" y="5999"/>
                </a:lnTo>
                <a:lnTo>
                  <a:pt x="1919" y="6001"/>
                </a:lnTo>
                <a:lnTo>
                  <a:pt x="2013" y="6002"/>
                </a:lnTo>
                <a:lnTo>
                  <a:pt x="2105" y="6001"/>
                </a:lnTo>
                <a:lnTo>
                  <a:pt x="2195" y="5999"/>
                </a:lnTo>
                <a:lnTo>
                  <a:pt x="2283" y="5995"/>
                </a:lnTo>
                <a:lnTo>
                  <a:pt x="2367" y="5989"/>
                </a:lnTo>
                <a:lnTo>
                  <a:pt x="2449" y="5983"/>
                </a:lnTo>
                <a:lnTo>
                  <a:pt x="2527" y="5975"/>
                </a:lnTo>
                <a:lnTo>
                  <a:pt x="2604" y="5964"/>
                </a:lnTo>
                <a:lnTo>
                  <a:pt x="2677" y="5954"/>
                </a:lnTo>
                <a:lnTo>
                  <a:pt x="2748" y="5941"/>
                </a:lnTo>
                <a:lnTo>
                  <a:pt x="2816" y="5928"/>
                </a:lnTo>
                <a:lnTo>
                  <a:pt x="2882" y="5911"/>
                </a:lnTo>
                <a:lnTo>
                  <a:pt x="2946" y="5895"/>
                </a:lnTo>
                <a:lnTo>
                  <a:pt x="3007" y="5877"/>
                </a:lnTo>
                <a:lnTo>
                  <a:pt x="3066" y="5857"/>
                </a:lnTo>
                <a:lnTo>
                  <a:pt x="3123" y="5837"/>
                </a:lnTo>
                <a:lnTo>
                  <a:pt x="3176" y="5814"/>
                </a:lnTo>
                <a:lnTo>
                  <a:pt x="3228" y="5790"/>
                </a:lnTo>
                <a:lnTo>
                  <a:pt x="3278" y="5765"/>
                </a:lnTo>
                <a:lnTo>
                  <a:pt x="3326" y="5739"/>
                </a:lnTo>
                <a:lnTo>
                  <a:pt x="3371" y="5712"/>
                </a:lnTo>
                <a:lnTo>
                  <a:pt x="3415" y="5684"/>
                </a:lnTo>
                <a:lnTo>
                  <a:pt x="3457" y="5653"/>
                </a:lnTo>
                <a:lnTo>
                  <a:pt x="3497" y="5622"/>
                </a:lnTo>
                <a:lnTo>
                  <a:pt x="3534" y="5590"/>
                </a:lnTo>
                <a:lnTo>
                  <a:pt x="3570" y="5556"/>
                </a:lnTo>
                <a:lnTo>
                  <a:pt x="3605" y="5522"/>
                </a:lnTo>
                <a:lnTo>
                  <a:pt x="3637" y="5486"/>
                </a:lnTo>
                <a:lnTo>
                  <a:pt x="3667" y="5448"/>
                </a:lnTo>
                <a:lnTo>
                  <a:pt x="3696" y="5410"/>
                </a:lnTo>
                <a:lnTo>
                  <a:pt x="3724" y="5371"/>
                </a:lnTo>
                <a:lnTo>
                  <a:pt x="3749" y="5330"/>
                </a:lnTo>
                <a:lnTo>
                  <a:pt x="3774" y="5288"/>
                </a:lnTo>
                <a:lnTo>
                  <a:pt x="3796" y="5246"/>
                </a:lnTo>
                <a:lnTo>
                  <a:pt x="3818" y="5202"/>
                </a:lnTo>
                <a:lnTo>
                  <a:pt x="3838" y="5157"/>
                </a:lnTo>
                <a:lnTo>
                  <a:pt x="3857" y="5111"/>
                </a:lnTo>
                <a:lnTo>
                  <a:pt x="3875" y="5064"/>
                </a:lnTo>
                <a:lnTo>
                  <a:pt x="3890" y="5016"/>
                </a:lnTo>
                <a:lnTo>
                  <a:pt x="3905" y="4967"/>
                </a:lnTo>
                <a:lnTo>
                  <a:pt x="3920" y="4916"/>
                </a:lnTo>
                <a:lnTo>
                  <a:pt x="3933" y="4866"/>
                </a:lnTo>
                <a:lnTo>
                  <a:pt x="3943" y="4813"/>
                </a:lnTo>
                <a:lnTo>
                  <a:pt x="3954" y="4761"/>
                </a:lnTo>
                <a:lnTo>
                  <a:pt x="3965" y="4707"/>
                </a:lnTo>
                <a:lnTo>
                  <a:pt x="3973" y="4652"/>
                </a:lnTo>
                <a:lnTo>
                  <a:pt x="3981" y="4597"/>
                </a:lnTo>
                <a:lnTo>
                  <a:pt x="3988" y="4540"/>
                </a:lnTo>
                <a:lnTo>
                  <a:pt x="3994" y="4482"/>
                </a:lnTo>
                <a:lnTo>
                  <a:pt x="4000" y="4424"/>
                </a:lnTo>
                <a:lnTo>
                  <a:pt x="4005" y="4365"/>
                </a:lnTo>
                <a:lnTo>
                  <a:pt x="4012" y="4244"/>
                </a:lnTo>
                <a:lnTo>
                  <a:pt x="4018" y="4120"/>
                </a:lnTo>
                <a:lnTo>
                  <a:pt x="4021" y="3992"/>
                </a:lnTo>
                <a:lnTo>
                  <a:pt x="4024" y="3861"/>
                </a:lnTo>
                <a:lnTo>
                  <a:pt x="4025" y="3728"/>
                </a:lnTo>
                <a:lnTo>
                  <a:pt x="4025" y="3453"/>
                </a:lnTo>
                <a:lnTo>
                  <a:pt x="4026" y="3357"/>
                </a:lnTo>
                <a:lnTo>
                  <a:pt x="4027" y="3270"/>
                </a:lnTo>
                <a:lnTo>
                  <a:pt x="4029" y="3189"/>
                </a:lnTo>
                <a:lnTo>
                  <a:pt x="4030" y="3111"/>
                </a:lnTo>
                <a:lnTo>
                  <a:pt x="4030" y="3031"/>
                </a:lnTo>
                <a:lnTo>
                  <a:pt x="4026" y="2948"/>
                </a:lnTo>
                <a:lnTo>
                  <a:pt x="4024" y="2906"/>
                </a:lnTo>
                <a:lnTo>
                  <a:pt x="4020" y="2860"/>
                </a:lnTo>
                <a:lnTo>
                  <a:pt x="4017" y="2812"/>
                </a:lnTo>
                <a:lnTo>
                  <a:pt x="4011" y="2762"/>
                </a:lnTo>
                <a:close/>
                <a:moveTo>
                  <a:pt x="2256" y="0"/>
                </a:moveTo>
                <a:lnTo>
                  <a:pt x="2256" y="2291"/>
                </a:lnTo>
                <a:lnTo>
                  <a:pt x="4005" y="2291"/>
                </a:lnTo>
                <a:lnTo>
                  <a:pt x="3990" y="2180"/>
                </a:lnTo>
                <a:lnTo>
                  <a:pt x="3973" y="2070"/>
                </a:lnTo>
                <a:lnTo>
                  <a:pt x="3954" y="1961"/>
                </a:lnTo>
                <a:lnTo>
                  <a:pt x="3934" y="1853"/>
                </a:lnTo>
                <a:lnTo>
                  <a:pt x="3913" y="1746"/>
                </a:lnTo>
                <a:lnTo>
                  <a:pt x="3889" y="1642"/>
                </a:lnTo>
                <a:lnTo>
                  <a:pt x="3863" y="1539"/>
                </a:lnTo>
                <a:lnTo>
                  <a:pt x="3836" y="1437"/>
                </a:lnTo>
                <a:lnTo>
                  <a:pt x="3805" y="1339"/>
                </a:lnTo>
                <a:lnTo>
                  <a:pt x="3789" y="1289"/>
                </a:lnTo>
                <a:lnTo>
                  <a:pt x="3773" y="1242"/>
                </a:lnTo>
                <a:lnTo>
                  <a:pt x="3756" y="1195"/>
                </a:lnTo>
                <a:lnTo>
                  <a:pt x="3738" y="1147"/>
                </a:lnTo>
                <a:lnTo>
                  <a:pt x="3720" y="1101"/>
                </a:lnTo>
                <a:lnTo>
                  <a:pt x="3701" y="1055"/>
                </a:lnTo>
                <a:lnTo>
                  <a:pt x="3682" y="1011"/>
                </a:lnTo>
                <a:lnTo>
                  <a:pt x="3661" y="966"/>
                </a:lnTo>
                <a:lnTo>
                  <a:pt x="3640" y="922"/>
                </a:lnTo>
                <a:lnTo>
                  <a:pt x="3619" y="880"/>
                </a:lnTo>
                <a:lnTo>
                  <a:pt x="3596" y="838"/>
                </a:lnTo>
                <a:lnTo>
                  <a:pt x="3574" y="797"/>
                </a:lnTo>
                <a:lnTo>
                  <a:pt x="3549" y="757"/>
                </a:lnTo>
                <a:lnTo>
                  <a:pt x="3525" y="716"/>
                </a:lnTo>
                <a:lnTo>
                  <a:pt x="3499" y="677"/>
                </a:lnTo>
                <a:lnTo>
                  <a:pt x="3473" y="639"/>
                </a:lnTo>
                <a:lnTo>
                  <a:pt x="3447" y="603"/>
                </a:lnTo>
                <a:lnTo>
                  <a:pt x="3419" y="567"/>
                </a:lnTo>
                <a:lnTo>
                  <a:pt x="3390" y="532"/>
                </a:lnTo>
                <a:lnTo>
                  <a:pt x="3361" y="497"/>
                </a:lnTo>
                <a:lnTo>
                  <a:pt x="3331" y="464"/>
                </a:lnTo>
                <a:lnTo>
                  <a:pt x="3299" y="431"/>
                </a:lnTo>
                <a:lnTo>
                  <a:pt x="3267" y="400"/>
                </a:lnTo>
                <a:lnTo>
                  <a:pt x="3235" y="369"/>
                </a:lnTo>
                <a:lnTo>
                  <a:pt x="3201" y="340"/>
                </a:lnTo>
                <a:lnTo>
                  <a:pt x="3166" y="312"/>
                </a:lnTo>
                <a:lnTo>
                  <a:pt x="3131" y="285"/>
                </a:lnTo>
                <a:lnTo>
                  <a:pt x="3094" y="259"/>
                </a:lnTo>
                <a:lnTo>
                  <a:pt x="3056" y="233"/>
                </a:lnTo>
                <a:lnTo>
                  <a:pt x="3017" y="209"/>
                </a:lnTo>
                <a:lnTo>
                  <a:pt x="2978" y="187"/>
                </a:lnTo>
                <a:lnTo>
                  <a:pt x="2938" y="166"/>
                </a:lnTo>
                <a:lnTo>
                  <a:pt x="2895" y="146"/>
                </a:lnTo>
                <a:lnTo>
                  <a:pt x="2853" y="127"/>
                </a:lnTo>
                <a:lnTo>
                  <a:pt x="2810" y="109"/>
                </a:lnTo>
                <a:lnTo>
                  <a:pt x="2765" y="92"/>
                </a:lnTo>
                <a:lnTo>
                  <a:pt x="2719" y="77"/>
                </a:lnTo>
                <a:lnTo>
                  <a:pt x="2671" y="63"/>
                </a:lnTo>
                <a:lnTo>
                  <a:pt x="2624" y="50"/>
                </a:lnTo>
                <a:lnTo>
                  <a:pt x="2574" y="39"/>
                </a:lnTo>
                <a:lnTo>
                  <a:pt x="2525" y="28"/>
                </a:lnTo>
                <a:lnTo>
                  <a:pt x="2473" y="20"/>
                </a:lnTo>
                <a:lnTo>
                  <a:pt x="2420" y="13"/>
                </a:lnTo>
                <a:lnTo>
                  <a:pt x="2367" y="7"/>
                </a:lnTo>
                <a:lnTo>
                  <a:pt x="2311" y="2"/>
                </a:lnTo>
                <a:lnTo>
                  <a:pt x="2256" y="0"/>
                </a:lnTo>
                <a:close/>
                <a:moveTo>
                  <a:pt x="1775" y="0"/>
                </a:moveTo>
                <a:lnTo>
                  <a:pt x="1775" y="0"/>
                </a:lnTo>
                <a:lnTo>
                  <a:pt x="1711" y="2"/>
                </a:lnTo>
                <a:lnTo>
                  <a:pt x="1649" y="6"/>
                </a:lnTo>
                <a:lnTo>
                  <a:pt x="1589" y="12"/>
                </a:lnTo>
                <a:lnTo>
                  <a:pt x="1531" y="19"/>
                </a:lnTo>
                <a:lnTo>
                  <a:pt x="1474" y="27"/>
                </a:lnTo>
                <a:lnTo>
                  <a:pt x="1419" y="37"/>
                </a:lnTo>
                <a:lnTo>
                  <a:pt x="1364" y="48"/>
                </a:lnTo>
                <a:lnTo>
                  <a:pt x="1312" y="60"/>
                </a:lnTo>
                <a:lnTo>
                  <a:pt x="1261" y="74"/>
                </a:lnTo>
                <a:lnTo>
                  <a:pt x="1211" y="90"/>
                </a:lnTo>
                <a:lnTo>
                  <a:pt x="1163" y="106"/>
                </a:lnTo>
                <a:lnTo>
                  <a:pt x="1115" y="124"/>
                </a:lnTo>
                <a:lnTo>
                  <a:pt x="1070" y="143"/>
                </a:lnTo>
                <a:lnTo>
                  <a:pt x="1027" y="163"/>
                </a:lnTo>
                <a:lnTo>
                  <a:pt x="983" y="185"/>
                </a:lnTo>
                <a:lnTo>
                  <a:pt x="941" y="207"/>
                </a:lnTo>
                <a:lnTo>
                  <a:pt x="901" y="231"/>
                </a:lnTo>
                <a:lnTo>
                  <a:pt x="862" y="256"/>
                </a:lnTo>
                <a:lnTo>
                  <a:pt x="825" y="282"/>
                </a:lnTo>
                <a:lnTo>
                  <a:pt x="789" y="309"/>
                </a:lnTo>
                <a:lnTo>
                  <a:pt x="753" y="337"/>
                </a:lnTo>
                <a:lnTo>
                  <a:pt x="719" y="367"/>
                </a:lnTo>
                <a:lnTo>
                  <a:pt x="686" y="397"/>
                </a:lnTo>
                <a:lnTo>
                  <a:pt x="654" y="429"/>
                </a:lnTo>
                <a:lnTo>
                  <a:pt x="623" y="460"/>
                </a:lnTo>
                <a:lnTo>
                  <a:pt x="593" y="494"/>
                </a:lnTo>
                <a:lnTo>
                  <a:pt x="565" y="528"/>
                </a:lnTo>
                <a:lnTo>
                  <a:pt x="536" y="564"/>
                </a:lnTo>
                <a:lnTo>
                  <a:pt x="510" y="600"/>
                </a:lnTo>
                <a:lnTo>
                  <a:pt x="484" y="637"/>
                </a:lnTo>
                <a:lnTo>
                  <a:pt x="459" y="675"/>
                </a:lnTo>
                <a:lnTo>
                  <a:pt x="436" y="714"/>
                </a:lnTo>
                <a:lnTo>
                  <a:pt x="413" y="753"/>
                </a:lnTo>
                <a:lnTo>
                  <a:pt x="391" y="793"/>
                </a:lnTo>
                <a:lnTo>
                  <a:pt x="370" y="835"/>
                </a:lnTo>
                <a:lnTo>
                  <a:pt x="349" y="877"/>
                </a:lnTo>
                <a:lnTo>
                  <a:pt x="330" y="920"/>
                </a:lnTo>
                <a:lnTo>
                  <a:pt x="311" y="964"/>
                </a:lnTo>
                <a:lnTo>
                  <a:pt x="294" y="1008"/>
                </a:lnTo>
                <a:lnTo>
                  <a:pt x="277" y="1053"/>
                </a:lnTo>
                <a:lnTo>
                  <a:pt x="260" y="1099"/>
                </a:lnTo>
                <a:lnTo>
                  <a:pt x="245" y="1145"/>
                </a:lnTo>
                <a:lnTo>
                  <a:pt x="230" y="1192"/>
                </a:lnTo>
                <a:lnTo>
                  <a:pt x="215" y="1240"/>
                </a:lnTo>
                <a:lnTo>
                  <a:pt x="202" y="1288"/>
                </a:lnTo>
                <a:lnTo>
                  <a:pt x="189" y="1337"/>
                </a:lnTo>
                <a:lnTo>
                  <a:pt x="166" y="1436"/>
                </a:lnTo>
                <a:lnTo>
                  <a:pt x="143" y="1537"/>
                </a:lnTo>
                <a:lnTo>
                  <a:pt x="124" y="1640"/>
                </a:lnTo>
                <a:lnTo>
                  <a:pt x="106" y="1745"/>
                </a:lnTo>
                <a:lnTo>
                  <a:pt x="90" y="1852"/>
                </a:lnTo>
                <a:lnTo>
                  <a:pt x="76" y="1960"/>
                </a:lnTo>
                <a:lnTo>
                  <a:pt x="63" y="2069"/>
                </a:lnTo>
                <a:lnTo>
                  <a:pt x="50" y="2180"/>
                </a:lnTo>
                <a:lnTo>
                  <a:pt x="39" y="2291"/>
                </a:lnTo>
                <a:lnTo>
                  <a:pt x="1775" y="2291"/>
                </a:lnTo>
                <a:lnTo>
                  <a:pt x="177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" name="KSO_Shape"/>
          <p:cNvSpPr>
            <a:spLocks/>
          </p:cNvSpPr>
          <p:nvPr/>
        </p:nvSpPr>
        <p:spPr bwMode="auto">
          <a:xfrm>
            <a:off x="1566575" y="2943969"/>
            <a:ext cx="388422" cy="398381"/>
          </a:xfrm>
          <a:custGeom>
            <a:avLst/>
            <a:gdLst>
              <a:gd name="T0" fmla="*/ 1018488 w 2254250"/>
              <a:gd name="T1" fmla="*/ 1217529 h 2312988"/>
              <a:gd name="T2" fmla="*/ 951021 w 2254250"/>
              <a:gd name="T3" fmla="*/ 1495703 h 2312988"/>
              <a:gd name="T4" fmla="*/ 813587 w 2254250"/>
              <a:gd name="T5" fmla="*/ 1552468 h 2312988"/>
              <a:gd name="T6" fmla="*/ 630721 w 2254250"/>
              <a:gd name="T7" fmla="*/ 1584356 h 2312988"/>
              <a:gd name="T8" fmla="*/ 616637 w 2254250"/>
              <a:gd name="T9" fmla="*/ 1217529 h 2312988"/>
              <a:gd name="T10" fmla="*/ 360535 w 2254250"/>
              <a:gd name="T11" fmla="*/ 1187450 h 2312988"/>
              <a:gd name="T12" fmla="*/ 408440 w 2254250"/>
              <a:gd name="T13" fmla="*/ 1226575 h 2312988"/>
              <a:gd name="T14" fmla="*/ 383920 w 2254250"/>
              <a:gd name="T15" fmla="*/ 1589558 h 2312988"/>
              <a:gd name="T16" fmla="*/ 17028 w 2254250"/>
              <a:gd name="T17" fmla="*/ 1583452 h 2312988"/>
              <a:gd name="T18" fmla="*/ 1816 w 2254250"/>
              <a:gd name="T19" fmla="*/ 1223861 h 2312988"/>
              <a:gd name="T20" fmla="*/ 44272 w 2254250"/>
              <a:gd name="T21" fmla="*/ 1187676 h 2312988"/>
              <a:gd name="T22" fmla="*/ 1501412 w 2254250"/>
              <a:gd name="T23" fmla="*/ 810536 h 2312988"/>
              <a:gd name="T24" fmla="*/ 1551555 w 2254250"/>
              <a:gd name="T25" fmla="*/ 878128 h 2312988"/>
              <a:gd name="T26" fmla="*/ 2150105 w 2254250"/>
              <a:gd name="T27" fmla="*/ 1434290 h 2312988"/>
              <a:gd name="T28" fmla="*/ 2226569 w 2254250"/>
              <a:gd name="T29" fmla="*/ 1485778 h 2312988"/>
              <a:gd name="T30" fmla="*/ 2254250 w 2254250"/>
              <a:gd name="T31" fmla="*/ 2174175 h 2312988"/>
              <a:gd name="T32" fmla="*/ 2222485 w 2254250"/>
              <a:gd name="T33" fmla="*/ 2262407 h 2312988"/>
              <a:gd name="T34" fmla="*/ 2143298 w 2254250"/>
              <a:gd name="T35" fmla="*/ 2310040 h 2312988"/>
              <a:gd name="T36" fmla="*/ 1409065 w 2254250"/>
              <a:gd name="T37" fmla="*/ 2308452 h 2312988"/>
              <a:gd name="T38" fmla="*/ 867013 w 2254250"/>
              <a:gd name="T39" fmla="*/ 1785633 h 2312988"/>
              <a:gd name="T40" fmla="*/ 844550 w 2254250"/>
              <a:gd name="T41" fmla="*/ 1711463 h 2312988"/>
              <a:gd name="T42" fmla="*/ 874500 w 2254250"/>
              <a:gd name="T43" fmla="*/ 1638881 h 2312988"/>
              <a:gd name="T44" fmla="*/ 943703 w 2254250"/>
              <a:gd name="T45" fmla="*/ 1601682 h 2312988"/>
              <a:gd name="T46" fmla="*/ 1020848 w 2254250"/>
              <a:gd name="T47" fmla="*/ 1616879 h 2312988"/>
              <a:gd name="T48" fmla="*/ 1311273 w 2254250"/>
              <a:gd name="T49" fmla="*/ 872231 h 2312988"/>
              <a:gd name="T50" fmla="*/ 1364821 w 2254250"/>
              <a:gd name="T51" fmla="*/ 807134 h 2312988"/>
              <a:gd name="T52" fmla="*/ 1589493 w 2254250"/>
              <a:gd name="T53" fmla="*/ 586241 h 2312988"/>
              <a:gd name="T54" fmla="*/ 1630132 w 2254250"/>
              <a:gd name="T55" fmla="*/ 617084 h 2312988"/>
              <a:gd name="T56" fmla="*/ 1597666 w 2254250"/>
              <a:gd name="T57" fmla="*/ 756104 h 2312988"/>
              <a:gd name="T58" fmla="*/ 1508213 w 2254250"/>
              <a:gd name="T59" fmla="*/ 698274 h 2312988"/>
              <a:gd name="T60" fmla="*/ 1397419 w 2254250"/>
              <a:gd name="T61" fmla="*/ 687161 h 2312988"/>
              <a:gd name="T62" fmla="*/ 1295026 w 2254250"/>
              <a:gd name="T63" fmla="*/ 728663 h 2312988"/>
              <a:gd name="T64" fmla="*/ 1223963 w 2254250"/>
              <a:gd name="T65" fmla="*/ 811213 h 2312988"/>
              <a:gd name="T66" fmla="*/ 1244850 w 2254250"/>
              <a:gd name="T67" fmla="*/ 594859 h 2312988"/>
              <a:gd name="T68" fmla="*/ 995772 w 2254250"/>
              <a:gd name="T69" fmla="*/ 591216 h 2312988"/>
              <a:gd name="T70" fmla="*/ 1022350 w 2254250"/>
              <a:gd name="T71" fmla="*/ 631246 h 2312988"/>
              <a:gd name="T72" fmla="*/ 998725 w 2254250"/>
              <a:gd name="T73" fmla="*/ 986539 h 2312988"/>
              <a:gd name="T74" fmla="*/ 632992 w 2254250"/>
              <a:gd name="T75" fmla="*/ 984278 h 2312988"/>
              <a:gd name="T76" fmla="*/ 613229 w 2254250"/>
              <a:gd name="T77" fmla="*/ 627175 h 2312988"/>
              <a:gd name="T78" fmla="*/ 642760 w 2254250"/>
              <a:gd name="T79" fmla="*/ 589633 h 2312988"/>
              <a:gd name="T80" fmla="*/ 391866 w 2254250"/>
              <a:gd name="T81" fmla="*/ 597096 h 2312988"/>
              <a:gd name="T82" fmla="*/ 409348 w 2254250"/>
              <a:gd name="T83" fmla="*/ 949223 h 2312988"/>
              <a:gd name="T84" fmla="*/ 374611 w 2254250"/>
              <a:gd name="T85" fmla="*/ 991741 h 2312988"/>
              <a:gd name="T86" fmla="*/ 11352 w 2254250"/>
              <a:gd name="T87" fmla="*/ 975910 h 2312988"/>
              <a:gd name="T88" fmla="*/ 3632 w 2254250"/>
              <a:gd name="T89" fmla="*/ 616998 h 2312988"/>
              <a:gd name="T90" fmla="*/ 44272 w 2254250"/>
              <a:gd name="T91" fmla="*/ 586240 h 2312988"/>
              <a:gd name="T92" fmla="*/ 1627408 w 2254250"/>
              <a:gd name="T93" fmla="*/ 25796 h 2312988"/>
              <a:gd name="T94" fmla="*/ 1619235 w 2254250"/>
              <a:gd name="T95" fmla="*/ 393732 h 2312988"/>
              <a:gd name="T96" fmla="*/ 1249845 w 2254250"/>
              <a:gd name="T97" fmla="*/ 402105 h 2312988"/>
              <a:gd name="T98" fmla="*/ 1224871 w 2254250"/>
              <a:gd name="T99" fmla="*/ 39147 h 2312988"/>
              <a:gd name="T100" fmla="*/ 1273230 w 2254250"/>
              <a:gd name="T101" fmla="*/ 0 h 2312988"/>
              <a:gd name="T102" fmla="*/ 1018488 w 2254250"/>
              <a:gd name="T103" fmla="*/ 29869 h 2312988"/>
              <a:gd name="T104" fmla="*/ 1004404 w 2254250"/>
              <a:gd name="T105" fmla="*/ 396900 h 2312988"/>
              <a:gd name="T106" fmla="*/ 634355 w 2254250"/>
              <a:gd name="T107" fmla="*/ 399615 h 2312988"/>
              <a:gd name="T108" fmla="*/ 614819 w 2254250"/>
              <a:gd name="T109" fmla="*/ 34395 h 2312988"/>
              <a:gd name="T110" fmla="*/ 49267 w 2254250"/>
              <a:gd name="T111" fmla="*/ 0 h 2312988"/>
              <a:gd name="T112" fmla="*/ 407531 w 2254250"/>
              <a:gd name="T113" fmla="*/ 34395 h 2312988"/>
              <a:gd name="T114" fmla="*/ 388233 w 2254250"/>
              <a:gd name="T115" fmla="*/ 399615 h 2312988"/>
              <a:gd name="T116" fmla="*/ 20433 w 2254250"/>
              <a:gd name="T117" fmla="*/ 398710 h 2312988"/>
              <a:gd name="T118" fmla="*/ 908 w 2254250"/>
              <a:gd name="T119" fmla="*/ 40278 h 2312988"/>
              <a:gd name="T120" fmla="*/ 39277 w 2254250"/>
              <a:gd name="T121" fmla="*/ 905 h 23129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54250" h="2312988">
                <a:moveTo>
                  <a:pt x="661842" y="1187450"/>
                </a:moveTo>
                <a:lnTo>
                  <a:pt x="973283" y="1187450"/>
                </a:lnTo>
                <a:lnTo>
                  <a:pt x="978280" y="1187676"/>
                </a:lnTo>
                <a:lnTo>
                  <a:pt x="983278" y="1188581"/>
                </a:lnTo>
                <a:lnTo>
                  <a:pt x="988048" y="1189938"/>
                </a:lnTo>
                <a:lnTo>
                  <a:pt x="992364" y="1191295"/>
                </a:lnTo>
                <a:lnTo>
                  <a:pt x="996681" y="1193330"/>
                </a:lnTo>
                <a:lnTo>
                  <a:pt x="1000769" y="1196044"/>
                </a:lnTo>
                <a:lnTo>
                  <a:pt x="1004404" y="1198758"/>
                </a:lnTo>
                <a:lnTo>
                  <a:pt x="1008039" y="1201924"/>
                </a:lnTo>
                <a:lnTo>
                  <a:pt x="1011219" y="1205543"/>
                </a:lnTo>
                <a:lnTo>
                  <a:pt x="1013945" y="1209161"/>
                </a:lnTo>
                <a:lnTo>
                  <a:pt x="1016444" y="1213232"/>
                </a:lnTo>
                <a:lnTo>
                  <a:pt x="1018488" y="1217529"/>
                </a:lnTo>
                <a:lnTo>
                  <a:pt x="1020306" y="1222052"/>
                </a:lnTo>
                <a:lnTo>
                  <a:pt x="1021214" y="1226575"/>
                </a:lnTo>
                <a:lnTo>
                  <a:pt x="1022123" y="1231551"/>
                </a:lnTo>
                <a:lnTo>
                  <a:pt x="1022350" y="1236526"/>
                </a:lnTo>
                <a:lnTo>
                  <a:pt x="1022350" y="1503618"/>
                </a:lnTo>
                <a:lnTo>
                  <a:pt x="1015081" y="1501809"/>
                </a:lnTo>
                <a:lnTo>
                  <a:pt x="1007584" y="1500226"/>
                </a:lnTo>
                <a:lnTo>
                  <a:pt x="1000315" y="1498643"/>
                </a:lnTo>
                <a:lnTo>
                  <a:pt x="992819" y="1497286"/>
                </a:lnTo>
                <a:lnTo>
                  <a:pt x="985095" y="1496607"/>
                </a:lnTo>
                <a:lnTo>
                  <a:pt x="977599" y="1495929"/>
                </a:lnTo>
                <a:lnTo>
                  <a:pt x="969875" y="1495250"/>
                </a:lnTo>
                <a:lnTo>
                  <a:pt x="962152" y="1495250"/>
                </a:lnTo>
                <a:lnTo>
                  <a:pt x="951021" y="1495703"/>
                </a:lnTo>
                <a:lnTo>
                  <a:pt x="940117" y="1496381"/>
                </a:lnTo>
                <a:lnTo>
                  <a:pt x="929213" y="1497738"/>
                </a:lnTo>
                <a:lnTo>
                  <a:pt x="918764" y="1499547"/>
                </a:lnTo>
                <a:lnTo>
                  <a:pt x="908087" y="1502035"/>
                </a:lnTo>
                <a:lnTo>
                  <a:pt x="897637" y="1504749"/>
                </a:lnTo>
                <a:lnTo>
                  <a:pt x="887415" y="1508141"/>
                </a:lnTo>
                <a:lnTo>
                  <a:pt x="877420" y="1511986"/>
                </a:lnTo>
                <a:lnTo>
                  <a:pt x="867652" y="1516509"/>
                </a:lnTo>
                <a:lnTo>
                  <a:pt x="858111" y="1521032"/>
                </a:lnTo>
                <a:lnTo>
                  <a:pt x="848343" y="1526460"/>
                </a:lnTo>
                <a:lnTo>
                  <a:pt x="839483" y="1532114"/>
                </a:lnTo>
                <a:lnTo>
                  <a:pt x="830397" y="1538446"/>
                </a:lnTo>
                <a:lnTo>
                  <a:pt x="821765" y="1545231"/>
                </a:lnTo>
                <a:lnTo>
                  <a:pt x="813587" y="1552468"/>
                </a:lnTo>
                <a:lnTo>
                  <a:pt x="805636" y="1559931"/>
                </a:lnTo>
                <a:lnTo>
                  <a:pt x="801320" y="1564002"/>
                </a:lnTo>
                <a:lnTo>
                  <a:pt x="797458" y="1568299"/>
                </a:lnTo>
                <a:lnTo>
                  <a:pt x="789962" y="1577119"/>
                </a:lnTo>
                <a:lnTo>
                  <a:pt x="783147" y="1586166"/>
                </a:lnTo>
                <a:lnTo>
                  <a:pt x="776559" y="1595438"/>
                </a:lnTo>
                <a:lnTo>
                  <a:pt x="661842" y="1595438"/>
                </a:lnTo>
                <a:lnTo>
                  <a:pt x="656844" y="1595212"/>
                </a:lnTo>
                <a:lnTo>
                  <a:pt x="651847" y="1594307"/>
                </a:lnTo>
                <a:lnTo>
                  <a:pt x="647076" y="1593403"/>
                </a:lnTo>
                <a:lnTo>
                  <a:pt x="642760" y="1591593"/>
                </a:lnTo>
                <a:lnTo>
                  <a:pt x="638444" y="1589558"/>
                </a:lnTo>
                <a:lnTo>
                  <a:pt x="634355" y="1587070"/>
                </a:lnTo>
                <a:lnTo>
                  <a:pt x="630721" y="1584356"/>
                </a:lnTo>
                <a:lnTo>
                  <a:pt x="627086" y="1580964"/>
                </a:lnTo>
                <a:lnTo>
                  <a:pt x="623906" y="1577572"/>
                </a:lnTo>
                <a:lnTo>
                  <a:pt x="621180" y="1573727"/>
                </a:lnTo>
                <a:lnTo>
                  <a:pt x="618681" y="1569882"/>
                </a:lnTo>
                <a:lnTo>
                  <a:pt x="616637" y="1565585"/>
                </a:lnTo>
                <a:lnTo>
                  <a:pt x="614819" y="1560836"/>
                </a:lnTo>
                <a:lnTo>
                  <a:pt x="613683" y="1556313"/>
                </a:lnTo>
                <a:lnTo>
                  <a:pt x="613002" y="1551337"/>
                </a:lnTo>
                <a:lnTo>
                  <a:pt x="612775" y="1546588"/>
                </a:lnTo>
                <a:lnTo>
                  <a:pt x="612775" y="1236526"/>
                </a:lnTo>
                <a:lnTo>
                  <a:pt x="613002" y="1231551"/>
                </a:lnTo>
                <a:lnTo>
                  <a:pt x="613683" y="1226575"/>
                </a:lnTo>
                <a:lnTo>
                  <a:pt x="614819" y="1222052"/>
                </a:lnTo>
                <a:lnTo>
                  <a:pt x="616637" y="1217529"/>
                </a:lnTo>
                <a:lnTo>
                  <a:pt x="618681" y="1213232"/>
                </a:lnTo>
                <a:lnTo>
                  <a:pt x="621180" y="1209161"/>
                </a:lnTo>
                <a:lnTo>
                  <a:pt x="623906" y="1205543"/>
                </a:lnTo>
                <a:lnTo>
                  <a:pt x="627086" y="1201924"/>
                </a:lnTo>
                <a:lnTo>
                  <a:pt x="630721" y="1198758"/>
                </a:lnTo>
                <a:lnTo>
                  <a:pt x="634355" y="1196044"/>
                </a:lnTo>
                <a:lnTo>
                  <a:pt x="638444" y="1193330"/>
                </a:lnTo>
                <a:lnTo>
                  <a:pt x="642760" y="1191295"/>
                </a:lnTo>
                <a:lnTo>
                  <a:pt x="647076" y="1189938"/>
                </a:lnTo>
                <a:lnTo>
                  <a:pt x="651847" y="1188581"/>
                </a:lnTo>
                <a:lnTo>
                  <a:pt x="656844" y="1187676"/>
                </a:lnTo>
                <a:lnTo>
                  <a:pt x="661842" y="1187450"/>
                </a:lnTo>
                <a:close/>
                <a:moveTo>
                  <a:pt x="49267" y="1187450"/>
                </a:moveTo>
                <a:lnTo>
                  <a:pt x="360535" y="1187450"/>
                </a:lnTo>
                <a:lnTo>
                  <a:pt x="365757" y="1187676"/>
                </a:lnTo>
                <a:lnTo>
                  <a:pt x="370524" y="1188581"/>
                </a:lnTo>
                <a:lnTo>
                  <a:pt x="375292" y="1189938"/>
                </a:lnTo>
                <a:lnTo>
                  <a:pt x="379606" y="1191295"/>
                </a:lnTo>
                <a:lnTo>
                  <a:pt x="383920" y="1193330"/>
                </a:lnTo>
                <a:lnTo>
                  <a:pt x="388233" y="1196044"/>
                </a:lnTo>
                <a:lnTo>
                  <a:pt x="391866" y="1198758"/>
                </a:lnTo>
                <a:lnTo>
                  <a:pt x="395271" y="1201924"/>
                </a:lnTo>
                <a:lnTo>
                  <a:pt x="398450" y="1205543"/>
                </a:lnTo>
                <a:lnTo>
                  <a:pt x="401401" y="1209161"/>
                </a:lnTo>
                <a:lnTo>
                  <a:pt x="403672" y="1213232"/>
                </a:lnTo>
                <a:lnTo>
                  <a:pt x="405715" y="1217529"/>
                </a:lnTo>
                <a:lnTo>
                  <a:pt x="407531" y="1222052"/>
                </a:lnTo>
                <a:lnTo>
                  <a:pt x="408440" y="1226575"/>
                </a:lnTo>
                <a:lnTo>
                  <a:pt x="409348" y="1231551"/>
                </a:lnTo>
                <a:lnTo>
                  <a:pt x="409575" y="1236526"/>
                </a:lnTo>
                <a:lnTo>
                  <a:pt x="409575" y="1546588"/>
                </a:lnTo>
                <a:lnTo>
                  <a:pt x="409348" y="1551337"/>
                </a:lnTo>
                <a:lnTo>
                  <a:pt x="408440" y="1556313"/>
                </a:lnTo>
                <a:lnTo>
                  <a:pt x="407531" y="1560836"/>
                </a:lnTo>
                <a:lnTo>
                  <a:pt x="405715" y="1565585"/>
                </a:lnTo>
                <a:lnTo>
                  <a:pt x="403672" y="1569882"/>
                </a:lnTo>
                <a:lnTo>
                  <a:pt x="401401" y="1573727"/>
                </a:lnTo>
                <a:lnTo>
                  <a:pt x="398450" y="1577572"/>
                </a:lnTo>
                <a:lnTo>
                  <a:pt x="395271" y="1580964"/>
                </a:lnTo>
                <a:lnTo>
                  <a:pt x="391866" y="1584356"/>
                </a:lnTo>
                <a:lnTo>
                  <a:pt x="388233" y="1587070"/>
                </a:lnTo>
                <a:lnTo>
                  <a:pt x="383920" y="1589558"/>
                </a:lnTo>
                <a:lnTo>
                  <a:pt x="379606" y="1591593"/>
                </a:lnTo>
                <a:lnTo>
                  <a:pt x="375292" y="1593403"/>
                </a:lnTo>
                <a:lnTo>
                  <a:pt x="370524" y="1594307"/>
                </a:lnTo>
                <a:lnTo>
                  <a:pt x="365757" y="1595212"/>
                </a:lnTo>
                <a:lnTo>
                  <a:pt x="360535" y="1595438"/>
                </a:lnTo>
                <a:lnTo>
                  <a:pt x="49267" y="1595438"/>
                </a:lnTo>
                <a:lnTo>
                  <a:pt x="44272" y="1595212"/>
                </a:lnTo>
                <a:lnTo>
                  <a:pt x="39277" y="1594307"/>
                </a:lnTo>
                <a:lnTo>
                  <a:pt x="35191" y="1593403"/>
                </a:lnTo>
                <a:lnTo>
                  <a:pt x="31331" y="1592046"/>
                </a:lnTo>
                <a:lnTo>
                  <a:pt x="27471" y="1590237"/>
                </a:lnTo>
                <a:lnTo>
                  <a:pt x="23839" y="1588427"/>
                </a:lnTo>
                <a:lnTo>
                  <a:pt x="20433" y="1586166"/>
                </a:lnTo>
                <a:lnTo>
                  <a:pt x="17028" y="1583452"/>
                </a:lnTo>
                <a:lnTo>
                  <a:pt x="14303" y="1580738"/>
                </a:lnTo>
                <a:lnTo>
                  <a:pt x="11352" y="1577572"/>
                </a:lnTo>
                <a:lnTo>
                  <a:pt x="8854" y="1574179"/>
                </a:lnTo>
                <a:lnTo>
                  <a:pt x="6811" y="1570787"/>
                </a:lnTo>
                <a:lnTo>
                  <a:pt x="4768" y="1567168"/>
                </a:lnTo>
                <a:lnTo>
                  <a:pt x="3178" y="1563324"/>
                </a:lnTo>
                <a:lnTo>
                  <a:pt x="1816" y="1559479"/>
                </a:lnTo>
                <a:lnTo>
                  <a:pt x="908" y="1555182"/>
                </a:lnTo>
                <a:lnTo>
                  <a:pt x="227" y="1550885"/>
                </a:lnTo>
                <a:lnTo>
                  <a:pt x="0" y="1546588"/>
                </a:lnTo>
                <a:lnTo>
                  <a:pt x="0" y="1236526"/>
                </a:lnTo>
                <a:lnTo>
                  <a:pt x="227" y="1232003"/>
                </a:lnTo>
                <a:lnTo>
                  <a:pt x="908" y="1227932"/>
                </a:lnTo>
                <a:lnTo>
                  <a:pt x="1816" y="1223861"/>
                </a:lnTo>
                <a:lnTo>
                  <a:pt x="3178" y="1219564"/>
                </a:lnTo>
                <a:lnTo>
                  <a:pt x="4768" y="1215720"/>
                </a:lnTo>
                <a:lnTo>
                  <a:pt x="6811" y="1212101"/>
                </a:lnTo>
                <a:lnTo>
                  <a:pt x="8854" y="1208709"/>
                </a:lnTo>
                <a:lnTo>
                  <a:pt x="11352" y="1205543"/>
                </a:lnTo>
                <a:lnTo>
                  <a:pt x="14303" y="1202377"/>
                </a:lnTo>
                <a:lnTo>
                  <a:pt x="17028" y="1199663"/>
                </a:lnTo>
                <a:lnTo>
                  <a:pt x="20433" y="1196949"/>
                </a:lnTo>
                <a:lnTo>
                  <a:pt x="23839" y="1194687"/>
                </a:lnTo>
                <a:lnTo>
                  <a:pt x="27471" y="1192652"/>
                </a:lnTo>
                <a:lnTo>
                  <a:pt x="31331" y="1191069"/>
                </a:lnTo>
                <a:lnTo>
                  <a:pt x="35191" y="1189486"/>
                </a:lnTo>
                <a:lnTo>
                  <a:pt x="39277" y="1188581"/>
                </a:lnTo>
                <a:lnTo>
                  <a:pt x="44272" y="1187676"/>
                </a:lnTo>
                <a:lnTo>
                  <a:pt x="49267" y="1187450"/>
                </a:lnTo>
                <a:close/>
                <a:moveTo>
                  <a:pt x="1430620" y="788988"/>
                </a:moveTo>
                <a:lnTo>
                  <a:pt x="1436973" y="789215"/>
                </a:lnTo>
                <a:lnTo>
                  <a:pt x="1443553" y="789669"/>
                </a:lnTo>
                <a:lnTo>
                  <a:pt x="1449906" y="790349"/>
                </a:lnTo>
                <a:lnTo>
                  <a:pt x="1456033" y="791483"/>
                </a:lnTo>
                <a:lnTo>
                  <a:pt x="1462386" y="793071"/>
                </a:lnTo>
                <a:lnTo>
                  <a:pt x="1468285" y="794659"/>
                </a:lnTo>
                <a:lnTo>
                  <a:pt x="1474184" y="796700"/>
                </a:lnTo>
                <a:lnTo>
                  <a:pt x="1479857" y="798968"/>
                </a:lnTo>
                <a:lnTo>
                  <a:pt x="1485529" y="801463"/>
                </a:lnTo>
                <a:lnTo>
                  <a:pt x="1490975" y="804185"/>
                </a:lnTo>
                <a:lnTo>
                  <a:pt x="1496420" y="807134"/>
                </a:lnTo>
                <a:lnTo>
                  <a:pt x="1501412" y="810536"/>
                </a:lnTo>
                <a:lnTo>
                  <a:pt x="1506403" y="814165"/>
                </a:lnTo>
                <a:lnTo>
                  <a:pt x="1511168" y="817794"/>
                </a:lnTo>
                <a:lnTo>
                  <a:pt x="1515706" y="821877"/>
                </a:lnTo>
                <a:lnTo>
                  <a:pt x="1520017" y="825960"/>
                </a:lnTo>
                <a:lnTo>
                  <a:pt x="1524555" y="830496"/>
                </a:lnTo>
                <a:lnTo>
                  <a:pt x="1528412" y="835032"/>
                </a:lnTo>
                <a:lnTo>
                  <a:pt x="1532269" y="840023"/>
                </a:lnTo>
                <a:lnTo>
                  <a:pt x="1535673" y="844786"/>
                </a:lnTo>
                <a:lnTo>
                  <a:pt x="1538849" y="850003"/>
                </a:lnTo>
                <a:lnTo>
                  <a:pt x="1542026" y="855219"/>
                </a:lnTo>
                <a:lnTo>
                  <a:pt x="1544976" y="860890"/>
                </a:lnTo>
                <a:lnTo>
                  <a:pt x="1547471" y="866334"/>
                </a:lnTo>
                <a:lnTo>
                  <a:pt x="1549740" y="872231"/>
                </a:lnTo>
                <a:lnTo>
                  <a:pt x="1551555" y="878128"/>
                </a:lnTo>
                <a:lnTo>
                  <a:pt x="1553371" y="884025"/>
                </a:lnTo>
                <a:lnTo>
                  <a:pt x="1554732" y="890150"/>
                </a:lnTo>
                <a:lnTo>
                  <a:pt x="1555867" y="896501"/>
                </a:lnTo>
                <a:lnTo>
                  <a:pt x="1556774" y="902625"/>
                </a:lnTo>
                <a:lnTo>
                  <a:pt x="1557228" y="908976"/>
                </a:lnTo>
                <a:lnTo>
                  <a:pt x="1557455" y="915780"/>
                </a:lnTo>
                <a:lnTo>
                  <a:pt x="1557455" y="1366471"/>
                </a:lnTo>
                <a:lnTo>
                  <a:pt x="2109264" y="1429526"/>
                </a:lnTo>
                <a:lnTo>
                  <a:pt x="2115163" y="1429753"/>
                </a:lnTo>
                <a:lnTo>
                  <a:pt x="2122424" y="1429980"/>
                </a:lnTo>
                <a:lnTo>
                  <a:pt x="2129458" y="1430660"/>
                </a:lnTo>
                <a:lnTo>
                  <a:pt x="2136265" y="1431341"/>
                </a:lnTo>
                <a:lnTo>
                  <a:pt x="2143298" y="1432702"/>
                </a:lnTo>
                <a:lnTo>
                  <a:pt x="2150105" y="1434290"/>
                </a:lnTo>
                <a:lnTo>
                  <a:pt x="2156458" y="1436104"/>
                </a:lnTo>
                <a:lnTo>
                  <a:pt x="2162811" y="1438372"/>
                </a:lnTo>
                <a:lnTo>
                  <a:pt x="2169391" y="1440867"/>
                </a:lnTo>
                <a:lnTo>
                  <a:pt x="2175291" y="1443589"/>
                </a:lnTo>
                <a:lnTo>
                  <a:pt x="2181417" y="1446538"/>
                </a:lnTo>
                <a:lnTo>
                  <a:pt x="2187089" y="1449940"/>
                </a:lnTo>
                <a:lnTo>
                  <a:pt x="2192761" y="1453569"/>
                </a:lnTo>
                <a:lnTo>
                  <a:pt x="2198207" y="1457425"/>
                </a:lnTo>
                <a:lnTo>
                  <a:pt x="2203652" y="1461508"/>
                </a:lnTo>
                <a:lnTo>
                  <a:pt x="2208644" y="1465817"/>
                </a:lnTo>
                <a:lnTo>
                  <a:pt x="2213409" y="1470581"/>
                </a:lnTo>
                <a:lnTo>
                  <a:pt x="2218174" y="1475571"/>
                </a:lnTo>
                <a:lnTo>
                  <a:pt x="2222485" y="1480334"/>
                </a:lnTo>
                <a:lnTo>
                  <a:pt x="2226569" y="1485778"/>
                </a:lnTo>
                <a:lnTo>
                  <a:pt x="2230426" y="1491221"/>
                </a:lnTo>
                <a:lnTo>
                  <a:pt x="2234056" y="1496892"/>
                </a:lnTo>
                <a:lnTo>
                  <a:pt x="2237460" y="1502562"/>
                </a:lnTo>
                <a:lnTo>
                  <a:pt x="2240409" y="1508686"/>
                </a:lnTo>
                <a:lnTo>
                  <a:pt x="2243132" y="1514584"/>
                </a:lnTo>
                <a:lnTo>
                  <a:pt x="2245628" y="1521161"/>
                </a:lnTo>
                <a:lnTo>
                  <a:pt x="2247897" y="1527512"/>
                </a:lnTo>
                <a:lnTo>
                  <a:pt x="2249939" y="1534090"/>
                </a:lnTo>
                <a:lnTo>
                  <a:pt x="2251300" y="1540668"/>
                </a:lnTo>
                <a:lnTo>
                  <a:pt x="2252435" y="1547699"/>
                </a:lnTo>
                <a:lnTo>
                  <a:pt x="2253569" y="1554731"/>
                </a:lnTo>
                <a:lnTo>
                  <a:pt x="2254023" y="1561535"/>
                </a:lnTo>
                <a:lnTo>
                  <a:pt x="2254250" y="1568793"/>
                </a:lnTo>
                <a:lnTo>
                  <a:pt x="2254250" y="2174175"/>
                </a:lnTo>
                <a:lnTo>
                  <a:pt x="2254023" y="2181206"/>
                </a:lnTo>
                <a:lnTo>
                  <a:pt x="2253569" y="2188237"/>
                </a:lnTo>
                <a:lnTo>
                  <a:pt x="2252435" y="2195269"/>
                </a:lnTo>
                <a:lnTo>
                  <a:pt x="2251300" y="2202073"/>
                </a:lnTo>
                <a:lnTo>
                  <a:pt x="2249939" y="2208651"/>
                </a:lnTo>
                <a:lnTo>
                  <a:pt x="2247897" y="2215456"/>
                </a:lnTo>
                <a:lnTo>
                  <a:pt x="2245628" y="2221807"/>
                </a:lnTo>
                <a:lnTo>
                  <a:pt x="2243132" y="2228158"/>
                </a:lnTo>
                <a:lnTo>
                  <a:pt x="2240409" y="2234282"/>
                </a:lnTo>
                <a:lnTo>
                  <a:pt x="2237460" y="2240179"/>
                </a:lnTo>
                <a:lnTo>
                  <a:pt x="2234056" y="2246076"/>
                </a:lnTo>
                <a:lnTo>
                  <a:pt x="2230426" y="2251747"/>
                </a:lnTo>
                <a:lnTo>
                  <a:pt x="2226569" y="2257191"/>
                </a:lnTo>
                <a:lnTo>
                  <a:pt x="2222485" y="2262407"/>
                </a:lnTo>
                <a:lnTo>
                  <a:pt x="2218174" y="2267624"/>
                </a:lnTo>
                <a:lnTo>
                  <a:pt x="2213409" y="2272161"/>
                </a:lnTo>
                <a:lnTo>
                  <a:pt x="2208644" y="2276924"/>
                </a:lnTo>
                <a:lnTo>
                  <a:pt x="2203652" y="2281233"/>
                </a:lnTo>
                <a:lnTo>
                  <a:pt x="2198207" y="2285316"/>
                </a:lnTo>
                <a:lnTo>
                  <a:pt x="2192761" y="2289172"/>
                </a:lnTo>
                <a:lnTo>
                  <a:pt x="2187089" y="2292801"/>
                </a:lnTo>
                <a:lnTo>
                  <a:pt x="2181417" y="2296204"/>
                </a:lnTo>
                <a:lnTo>
                  <a:pt x="2175291" y="2299152"/>
                </a:lnTo>
                <a:lnTo>
                  <a:pt x="2169391" y="2302101"/>
                </a:lnTo>
                <a:lnTo>
                  <a:pt x="2162811" y="2304596"/>
                </a:lnTo>
                <a:lnTo>
                  <a:pt x="2156458" y="2306637"/>
                </a:lnTo>
                <a:lnTo>
                  <a:pt x="2150105" y="2308452"/>
                </a:lnTo>
                <a:lnTo>
                  <a:pt x="2143298" y="2310040"/>
                </a:lnTo>
                <a:lnTo>
                  <a:pt x="2136265" y="2311400"/>
                </a:lnTo>
                <a:lnTo>
                  <a:pt x="2129458" y="2312308"/>
                </a:lnTo>
                <a:lnTo>
                  <a:pt x="2122424" y="2312988"/>
                </a:lnTo>
                <a:lnTo>
                  <a:pt x="2115163" y="2312988"/>
                </a:lnTo>
                <a:lnTo>
                  <a:pt x="1452175" y="2312988"/>
                </a:lnTo>
                <a:lnTo>
                  <a:pt x="1448091" y="2312761"/>
                </a:lnTo>
                <a:lnTo>
                  <a:pt x="1446276" y="2312761"/>
                </a:lnTo>
                <a:lnTo>
                  <a:pt x="1444688" y="2312761"/>
                </a:lnTo>
                <a:lnTo>
                  <a:pt x="1438562" y="2312988"/>
                </a:lnTo>
                <a:lnTo>
                  <a:pt x="1432662" y="2312761"/>
                </a:lnTo>
                <a:lnTo>
                  <a:pt x="1426536" y="2311854"/>
                </a:lnTo>
                <a:lnTo>
                  <a:pt x="1420864" y="2311174"/>
                </a:lnTo>
                <a:lnTo>
                  <a:pt x="1414738" y="2310040"/>
                </a:lnTo>
                <a:lnTo>
                  <a:pt x="1409065" y="2308452"/>
                </a:lnTo>
                <a:lnTo>
                  <a:pt x="1403393" y="2306637"/>
                </a:lnTo>
                <a:lnTo>
                  <a:pt x="1397721" y="2304823"/>
                </a:lnTo>
                <a:lnTo>
                  <a:pt x="1392275" y="2302554"/>
                </a:lnTo>
                <a:lnTo>
                  <a:pt x="1387057" y="2300059"/>
                </a:lnTo>
                <a:lnTo>
                  <a:pt x="1381838" y="2297111"/>
                </a:lnTo>
                <a:lnTo>
                  <a:pt x="1376846" y="2293935"/>
                </a:lnTo>
                <a:lnTo>
                  <a:pt x="1372081" y="2290533"/>
                </a:lnTo>
                <a:lnTo>
                  <a:pt x="1367317" y="2286904"/>
                </a:lnTo>
                <a:lnTo>
                  <a:pt x="1362779" y="2283048"/>
                </a:lnTo>
                <a:lnTo>
                  <a:pt x="1358241" y="2278965"/>
                </a:lnTo>
                <a:lnTo>
                  <a:pt x="878584" y="1799469"/>
                </a:lnTo>
                <a:lnTo>
                  <a:pt x="874500" y="1794933"/>
                </a:lnTo>
                <a:lnTo>
                  <a:pt x="870643" y="1790396"/>
                </a:lnTo>
                <a:lnTo>
                  <a:pt x="867013" y="1785633"/>
                </a:lnTo>
                <a:lnTo>
                  <a:pt x="863609" y="1781097"/>
                </a:lnTo>
                <a:lnTo>
                  <a:pt x="860433" y="1776107"/>
                </a:lnTo>
                <a:lnTo>
                  <a:pt x="857710" y="1771117"/>
                </a:lnTo>
                <a:lnTo>
                  <a:pt x="855214" y="1766126"/>
                </a:lnTo>
                <a:lnTo>
                  <a:pt x="852945" y="1760683"/>
                </a:lnTo>
                <a:lnTo>
                  <a:pt x="850903" y="1755466"/>
                </a:lnTo>
                <a:lnTo>
                  <a:pt x="849088" y="1750249"/>
                </a:lnTo>
                <a:lnTo>
                  <a:pt x="847727" y="1744805"/>
                </a:lnTo>
                <a:lnTo>
                  <a:pt x="846592" y="1739362"/>
                </a:lnTo>
                <a:lnTo>
                  <a:pt x="845458" y="1733691"/>
                </a:lnTo>
                <a:lnTo>
                  <a:pt x="845004" y="1728248"/>
                </a:lnTo>
                <a:lnTo>
                  <a:pt x="844550" y="1722577"/>
                </a:lnTo>
                <a:lnTo>
                  <a:pt x="844550" y="1716907"/>
                </a:lnTo>
                <a:lnTo>
                  <a:pt x="844550" y="1711463"/>
                </a:lnTo>
                <a:lnTo>
                  <a:pt x="845004" y="1705793"/>
                </a:lnTo>
                <a:lnTo>
                  <a:pt x="845458" y="1700122"/>
                </a:lnTo>
                <a:lnTo>
                  <a:pt x="846592" y="1694678"/>
                </a:lnTo>
                <a:lnTo>
                  <a:pt x="847727" y="1689235"/>
                </a:lnTo>
                <a:lnTo>
                  <a:pt x="849088" y="1683564"/>
                </a:lnTo>
                <a:lnTo>
                  <a:pt x="850903" y="1678347"/>
                </a:lnTo>
                <a:lnTo>
                  <a:pt x="852945" y="1673131"/>
                </a:lnTo>
                <a:lnTo>
                  <a:pt x="855214" y="1667914"/>
                </a:lnTo>
                <a:lnTo>
                  <a:pt x="857710" y="1662697"/>
                </a:lnTo>
                <a:lnTo>
                  <a:pt x="860433" y="1657707"/>
                </a:lnTo>
                <a:lnTo>
                  <a:pt x="863609" y="1652717"/>
                </a:lnTo>
                <a:lnTo>
                  <a:pt x="867013" y="1647954"/>
                </a:lnTo>
                <a:lnTo>
                  <a:pt x="870643" y="1643417"/>
                </a:lnTo>
                <a:lnTo>
                  <a:pt x="874500" y="1638881"/>
                </a:lnTo>
                <a:lnTo>
                  <a:pt x="878584" y="1634571"/>
                </a:lnTo>
                <a:lnTo>
                  <a:pt x="882668" y="1630488"/>
                </a:lnTo>
                <a:lnTo>
                  <a:pt x="887206" y="1626632"/>
                </a:lnTo>
                <a:lnTo>
                  <a:pt x="891744" y="1623230"/>
                </a:lnTo>
                <a:lnTo>
                  <a:pt x="896509" y="1619828"/>
                </a:lnTo>
                <a:lnTo>
                  <a:pt x="901047" y="1616879"/>
                </a:lnTo>
                <a:lnTo>
                  <a:pt x="906039" y="1613931"/>
                </a:lnTo>
                <a:lnTo>
                  <a:pt x="911030" y="1611436"/>
                </a:lnTo>
                <a:lnTo>
                  <a:pt x="916249" y="1609167"/>
                </a:lnTo>
                <a:lnTo>
                  <a:pt x="921694" y="1607353"/>
                </a:lnTo>
                <a:lnTo>
                  <a:pt x="927140" y="1605538"/>
                </a:lnTo>
                <a:lnTo>
                  <a:pt x="932585" y="1603951"/>
                </a:lnTo>
                <a:lnTo>
                  <a:pt x="938031" y="1602590"/>
                </a:lnTo>
                <a:lnTo>
                  <a:pt x="943703" y="1601682"/>
                </a:lnTo>
                <a:lnTo>
                  <a:pt x="949376" y="1600775"/>
                </a:lnTo>
                <a:lnTo>
                  <a:pt x="955275" y="1600548"/>
                </a:lnTo>
                <a:lnTo>
                  <a:pt x="960947" y="1600321"/>
                </a:lnTo>
                <a:lnTo>
                  <a:pt x="966847" y="1600548"/>
                </a:lnTo>
                <a:lnTo>
                  <a:pt x="972519" y="1600775"/>
                </a:lnTo>
                <a:lnTo>
                  <a:pt x="978191" y="1601682"/>
                </a:lnTo>
                <a:lnTo>
                  <a:pt x="983864" y="1602590"/>
                </a:lnTo>
                <a:lnTo>
                  <a:pt x="989536" y="1603951"/>
                </a:lnTo>
                <a:lnTo>
                  <a:pt x="994982" y="1605538"/>
                </a:lnTo>
                <a:lnTo>
                  <a:pt x="1000427" y="1607353"/>
                </a:lnTo>
                <a:lnTo>
                  <a:pt x="1005646" y="1609167"/>
                </a:lnTo>
                <a:lnTo>
                  <a:pt x="1010637" y="1611436"/>
                </a:lnTo>
                <a:lnTo>
                  <a:pt x="1015856" y="1613931"/>
                </a:lnTo>
                <a:lnTo>
                  <a:pt x="1020848" y="1616879"/>
                </a:lnTo>
                <a:lnTo>
                  <a:pt x="1025612" y="1619828"/>
                </a:lnTo>
                <a:lnTo>
                  <a:pt x="1030377" y="1623230"/>
                </a:lnTo>
                <a:lnTo>
                  <a:pt x="1034688" y="1626632"/>
                </a:lnTo>
                <a:lnTo>
                  <a:pt x="1038999" y="1630488"/>
                </a:lnTo>
                <a:lnTo>
                  <a:pt x="1043537" y="1634571"/>
                </a:lnTo>
                <a:lnTo>
                  <a:pt x="1303559" y="1894506"/>
                </a:lnTo>
                <a:lnTo>
                  <a:pt x="1303559" y="915780"/>
                </a:lnTo>
                <a:lnTo>
                  <a:pt x="1303786" y="908976"/>
                </a:lnTo>
                <a:lnTo>
                  <a:pt x="1304467" y="902625"/>
                </a:lnTo>
                <a:lnTo>
                  <a:pt x="1305147" y="896501"/>
                </a:lnTo>
                <a:lnTo>
                  <a:pt x="1306282" y="890150"/>
                </a:lnTo>
                <a:lnTo>
                  <a:pt x="1307643" y="884025"/>
                </a:lnTo>
                <a:lnTo>
                  <a:pt x="1309231" y="878128"/>
                </a:lnTo>
                <a:lnTo>
                  <a:pt x="1311273" y="872231"/>
                </a:lnTo>
                <a:lnTo>
                  <a:pt x="1313769" y="866334"/>
                </a:lnTo>
                <a:lnTo>
                  <a:pt x="1316265" y="860890"/>
                </a:lnTo>
                <a:lnTo>
                  <a:pt x="1318988" y="855219"/>
                </a:lnTo>
                <a:lnTo>
                  <a:pt x="1322164" y="850003"/>
                </a:lnTo>
                <a:lnTo>
                  <a:pt x="1325341" y="844786"/>
                </a:lnTo>
                <a:lnTo>
                  <a:pt x="1328971" y="840023"/>
                </a:lnTo>
                <a:lnTo>
                  <a:pt x="1332829" y="835032"/>
                </a:lnTo>
                <a:lnTo>
                  <a:pt x="1336686" y="830496"/>
                </a:lnTo>
                <a:lnTo>
                  <a:pt x="1340770" y="825960"/>
                </a:lnTo>
                <a:lnTo>
                  <a:pt x="1345081" y="821877"/>
                </a:lnTo>
                <a:lnTo>
                  <a:pt x="1349846" y="817794"/>
                </a:lnTo>
                <a:lnTo>
                  <a:pt x="1354610" y="814165"/>
                </a:lnTo>
                <a:lnTo>
                  <a:pt x="1359602" y="810536"/>
                </a:lnTo>
                <a:lnTo>
                  <a:pt x="1364821" y="807134"/>
                </a:lnTo>
                <a:lnTo>
                  <a:pt x="1370266" y="804185"/>
                </a:lnTo>
                <a:lnTo>
                  <a:pt x="1375485" y="801463"/>
                </a:lnTo>
                <a:lnTo>
                  <a:pt x="1381384" y="798968"/>
                </a:lnTo>
                <a:lnTo>
                  <a:pt x="1387057" y="796700"/>
                </a:lnTo>
                <a:lnTo>
                  <a:pt x="1392956" y="794659"/>
                </a:lnTo>
                <a:lnTo>
                  <a:pt x="1398855" y="793071"/>
                </a:lnTo>
                <a:lnTo>
                  <a:pt x="1404981" y="791483"/>
                </a:lnTo>
                <a:lnTo>
                  <a:pt x="1411107" y="790349"/>
                </a:lnTo>
                <a:lnTo>
                  <a:pt x="1417687" y="789669"/>
                </a:lnTo>
                <a:lnTo>
                  <a:pt x="1424040" y="789215"/>
                </a:lnTo>
                <a:lnTo>
                  <a:pt x="1430620" y="788988"/>
                </a:lnTo>
                <a:close/>
                <a:moveTo>
                  <a:pt x="1273230" y="585788"/>
                </a:moveTo>
                <a:lnTo>
                  <a:pt x="1584498" y="585788"/>
                </a:lnTo>
                <a:lnTo>
                  <a:pt x="1589493" y="586241"/>
                </a:lnTo>
                <a:lnTo>
                  <a:pt x="1594488" y="586922"/>
                </a:lnTo>
                <a:lnTo>
                  <a:pt x="1599028" y="588283"/>
                </a:lnTo>
                <a:lnTo>
                  <a:pt x="1603569" y="589643"/>
                </a:lnTo>
                <a:lnTo>
                  <a:pt x="1606975" y="591231"/>
                </a:lnTo>
                <a:lnTo>
                  <a:pt x="1609926" y="593045"/>
                </a:lnTo>
                <a:lnTo>
                  <a:pt x="1612878" y="594859"/>
                </a:lnTo>
                <a:lnTo>
                  <a:pt x="1615602" y="597127"/>
                </a:lnTo>
                <a:lnTo>
                  <a:pt x="1618327" y="599622"/>
                </a:lnTo>
                <a:lnTo>
                  <a:pt x="1620824" y="601890"/>
                </a:lnTo>
                <a:lnTo>
                  <a:pt x="1623094" y="604611"/>
                </a:lnTo>
                <a:lnTo>
                  <a:pt x="1625138" y="607559"/>
                </a:lnTo>
                <a:lnTo>
                  <a:pt x="1626954" y="610734"/>
                </a:lnTo>
                <a:lnTo>
                  <a:pt x="1628543" y="613683"/>
                </a:lnTo>
                <a:lnTo>
                  <a:pt x="1630132" y="617084"/>
                </a:lnTo>
                <a:lnTo>
                  <a:pt x="1631495" y="620486"/>
                </a:lnTo>
                <a:lnTo>
                  <a:pt x="1632176" y="623888"/>
                </a:lnTo>
                <a:lnTo>
                  <a:pt x="1632857" y="627290"/>
                </a:lnTo>
                <a:lnTo>
                  <a:pt x="1633538" y="631372"/>
                </a:lnTo>
                <a:lnTo>
                  <a:pt x="1633538" y="634774"/>
                </a:lnTo>
                <a:lnTo>
                  <a:pt x="1633538" y="805090"/>
                </a:lnTo>
                <a:lnTo>
                  <a:pt x="1629678" y="798286"/>
                </a:lnTo>
                <a:lnTo>
                  <a:pt x="1625819" y="791936"/>
                </a:lnTo>
                <a:lnTo>
                  <a:pt x="1621505" y="785586"/>
                </a:lnTo>
                <a:lnTo>
                  <a:pt x="1616964" y="779236"/>
                </a:lnTo>
                <a:lnTo>
                  <a:pt x="1612651" y="773113"/>
                </a:lnTo>
                <a:lnTo>
                  <a:pt x="1607656" y="767443"/>
                </a:lnTo>
                <a:lnTo>
                  <a:pt x="1602661" y="761547"/>
                </a:lnTo>
                <a:lnTo>
                  <a:pt x="1597666" y="756104"/>
                </a:lnTo>
                <a:lnTo>
                  <a:pt x="1592217" y="750661"/>
                </a:lnTo>
                <a:lnTo>
                  <a:pt x="1586541" y="745445"/>
                </a:lnTo>
                <a:lnTo>
                  <a:pt x="1580865" y="740456"/>
                </a:lnTo>
                <a:lnTo>
                  <a:pt x="1575189" y="735466"/>
                </a:lnTo>
                <a:lnTo>
                  <a:pt x="1568832" y="730704"/>
                </a:lnTo>
                <a:lnTo>
                  <a:pt x="1562702" y="726395"/>
                </a:lnTo>
                <a:lnTo>
                  <a:pt x="1556572" y="722086"/>
                </a:lnTo>
                <a:lnTo>
                  <a:pt x="1549988" y="718231"/>
                </a:lnTo>
                <a:lnTo>
                  <a:pt x="1543404" y="714375"/>
                </a:lnTo>
                <a:lnTo>
                  <a:pt x="1536593" y="710747"/>
                </a:lnTo>
                <a:lnTo>
                  <a:pt x="1529555" y="707118"/>
                </a:lnTo>
                <a:lnTo>
                  <a:pt x="1522744" y="703943"/>
                </a:lnTo>
                <a:lnTo>
                  <a:pt x="1515706" y="701222"/>
                </a:lnTo>
                <a:lnTo>
                  <a:pt x="1508213" y="698274"/>
                </a:lnTo>
                <a:lnTo>
                  <a:pt x="1500948" y="695779"/>
                </a:lnTo>
                <a:lnTo>
                  <a:pt x="1493456" y="693738"/>
                </a:lnTo>
                <a:lnTo>
                  <a:pt x="1485964" y="691697"/>
                </a:lnTo>
                <a:lnTo>
                  <a:pt x="1478245" y="689883"/>
                </a:lnTo>
                <a:lnTo>
                  <a:pt x="1470525" y="688295"/>
                </a:lnTo>
                <a:lnTo>
                  <a:pt x="1462806" y="686934"/>
                </a:lnTo>
                <a:lnTo>
                  <a:pt x="1454860" y="686254"/>
                </a:lnTo>
                <a:lnTo>
                  <a:pt x="1446686" y="685347"/>
                </a:lnTo>
                <a:lnTo>
                  <a:pt x="1438513" y="684893"/>
                </a:lnTo>
                <a:lnTo>
                  <a:pt x="1430567" y="684893"/>
                </a:lnTo>
                <a:lnTo>
                  <a:pt x="1421939" y="684893"/>
                </a:lnTo>
                <a:lnTo>
                  <a:pt x="1413766" y="685347"/>
                </a:lnTo>
                <a:lnTo>
                  <a:pt x="1405366" y="686254"/>
                </a:lnTo>
                <a:lnTo>
                  <a:pt x="1397419" y="687161"/>
                </a:lnTo>
                <a:lnTo>
                  <a:pt x="1389246" y="688522"/>
                </a:lnTo>
                <a:lnTo>
                  <a:pt x="1381300" y="690109"/>
                </a:lnTo>
                <a:lnTo>
                  <a:pt x="1373353" y="691924"/>
                </a:lnTo>
                <a:lnTo>
                  <a:pt x="1365634" y="693965"/>
                </a:lnTo>
                <a:lnTo>
                  <a:pt x="1357915" y="696459"/>
                </a:lnTo>
                <a:lnTo>
                  <a:pt x="1350423" y="699181"/>
                </a:lnTo>
                <a:lnTo>
                  <a:pt x="1342930" y="701902"/>
                </a:lnTo>
                <a:lnTo>
                  <a:pt x="1335665" y="705077"/>
                </a:lnTo>
                <a:lnTo>
                  <a:pt x="1328400" y="708479"/>
                </a:lnTo>
                <a:lnTo>
                  <a:pt x="1321589" y="711881"/>
                </a:lnTo>
                <a:lnTo>
                  <a:pt x="1314551" y="715963"/>
                </a:lnTo>
                <a:lnTo>
                  <a:pt x="1307967" y="720045"/>
                </a:lnTo>
                <a:lnTo>
                  <a:pt x="1301383" y="724354"/>
                </a:lnTo>
                <a:lnTo>
                  <a:pt x="1295026" y="728663"/>
                </a:lnTo>
                <a:lnTo>
                  <a:pt x="1288442" y="733425"/>
                </a:lnTo>
                <a:lnTo>
                  <a:pt x="1282539" y="738188"/>
                </a:lnTo>
                <a:lnTo>
                  <a:pt x="1276636" y="743404"/>
                </a:lnTo>
                <a:lnTo>
                  <a:pt x="1270960" y="748847"/>
                </a:lnTo>
                <a:lnTo>
                  <a:pt x="1265284" y="754290"/>
                </a:lnTo>
                <a:lnTo>
                  <a:pt x="1259835" y="759959"/>
                </a:lnTo>
                <a:lnTo>
                  <a:pt x="1254613" y="765856"/>
                </a:lnTo>
                <a:lnTo>
                  <a:pt x="1249845" y="771752"/>
                </a:lnTo>
                <a:lnTo>
                  <a:pt x="1244850" y="778102"/>
                </a:lnTo>
                <a:lnTo>
                  <a:pt x="1240310" y="784452"/>
                </a:lnTo>
                <a:lnTo>
                  <a:pt x="1235769" y="790802"/>
                </a:lnTo>
                <a:lnTo>
                  <a:pt x="1231682" y="797606"/>
                </a:lnTo>
                <a:lnTo>
                  <a:pt x="1227823" y="804410"/>
                </a:lnTo>
                <a:lnTo>
                  <a:pt x="1223963" y="811213"/>
                </a:lnTo>
                <a:lnTo>
                  <a:pt x="1223963" y="634774"/>
                </a:lnTo>
                <a:lnTo>
                  <a:pt x="1224190" y="631372"/>
                </a:lnTo>
                <a:lnTo>
                  <a:pt x="1224644" y="627290"/>
                </a:lnTo>
                <a:lnTo>
                  <a:pt x="1225325" y="623888"/>
                </a:lnTo>
                <a:lnTo>
                  <a:pt x="1226233" y="620486"/>
                </a:lnTo>
                <a:lnTo>
                  <a:pt x="1227596" y="617084"/>
                </a:lnTo>
                <a:lnTo>
                  <a:pt x="1228731" y="613683"/>
                </a:lnTo>
                <a:lnTo>
                  <a:pt x="1230547" y="610734"/>
                </a:lnTo>
                <a:lnTo>
                  <a:pt x="1232363" y="607559"/>
                </a:lnTo>
                <a:lnTo>
                  <a:pt x="1234634" y="604611"/>
                </a:lnTo>
                <a:lnTo>
                  <a:pt x="1236904" y="601890"/>
                </a:lnTo>
                <a:lnTo>
                  <a:pt x="1239402" y="599622"/>
                </a:lnTo>
                <a:lnTo>
                  <a:pt x="1241899" y="597127"/>
                </a:lnTo>
                <a:lnTo>
                  <a:pt x="1244850" y="594859"/>
                </a:lnTo>
                <a:lnTo>
                  <a:pt x="1247802" y="593045"/>
                </a:lnTo>
                <a:lnTo>
                  <a:pt x="1250753" y="591231"/>
                </a:lnTo>
                <a:lnTo>
                  <a:pt x="1254159" y="589643"/>
                </a:lnTo>
                <a:lnTo>
                  <a:pt x="1258473" y="588283"/>
                </a:lnTo>
                <a:lnTo>
                  <a:pt x="1263240" y="586922"/>
                </a:lnTo>
                <a:lnTo>
                  <a:pt x="1268008" y="586241"/>
                </a:lnTo>
                <a:lnTo>
                  <a:pt x="1273230" y="585788"/>
                </a:lnTo>
                <a:close/>
                <a:moveTo>
                  <a:pt x="661842" y="585788"/>
                </a:moveTo>
                <a:lnTo>
                  <a:pt x="973283" y="585788"/>
                </a:lnTo>
                <a:lnTo>
                  <a:pt x="978280" y="586240"/>
                </a:lnTo>
                <a:lnTo>
                  <a:pt x="983051" y="586919"/>
                </a:lnTo>
                <a:lnTo>
                  <a:pt x="988048" y="588276"/>
                </a:lnTo>
                <a:lnTo>
                  <a:pt x="992364" y="589633"/>
                </a:lnTo>
                <a:lnTo>
                  <a:pt x="995772" y="591216"/>
                </a:lnTo>
                <a:lnTo>
                  <a:pt x="998725" y="593025"/>
                </a:lnTo>
                <a:lnTo>
                  <a:pt x="1001678" y="594834"/>
                </a:lnTo>
                <a:lnTo>
                  <a:pt x="1004404" y="597096"/>
                </a:lnTo>
                <a:lnTo>
                  <a:pt x="1007130" y="599583"/>
                </a:lnTo>
                <a:lnTo>
                  <a:pt x="1009629" y="601845"/>
                </a:lnTo>
                <a:lnTo>
                  <a:pt x="1011901" y="604559"/>
                </a:lnTo>
                <a:lnTo>
                  <a:pt x="1013945" y="607499"/>
                </a:lnTo>
                <a:lnTo>
                  <a:pt x="1015762" y="610665"/>
                </a:lnTo>
                <a:lnTo>
                  <a:pt x="1017580" y="613605"/>
                </a:lnTo>
                <a:lnTo>
                  <a:pt x="1018943" y="616998"/>
                </a:lnTo>
                <a:lnTo>
                  <a:pt x="1020306" y="620390"/>
                </a:lnTo>
                <a:lnTo>
                  <a:pt x="1020987" y="623782"/>
                </a:lnTo>
                <a:lnTo>
                  <a:pt x="1021896" y="627175"/>
                </a:lnTo>
                <a:lnTo>
                  <a:pt x="1022350" y="631246"/>
                </a:lnTo>
                <a:lnTo>
                  <a:pt x="1022350" y="634638"/>
                </a:lnTo>
                <a:lnTo>
                  <a:pt x="1022350" y="944926"/>
                </a:lnTo>
                <a:lnTo>
                  <a:pt x="1022350" y="949223"/>
                </a:lnTo>
                <a:lnTo>
                  <a:pt x="1021441" y="953294"/>
                </a:lnTo>
                <a:lnTo>
                  <a:pt x="1020760" y="957817"/>
                </a:lnTo>
                <a:lnTo>
                  <a:pt x="1019397" y="961662"/>
                </a:lnTo>
                <a:lnTo>
                  <a:pt x="1017807" y="965506"/>
                </a:lnTo>
                <a:lnTo>
                  <a:pt x="1015762" y="969125"/>
                </a:lnTo>
                <a:lnTo>
                  <a:pt x="1013718" y="972743"/>
                </a:lnTo>
                <a:lnTo>
                  <a:pt x="1011219" y="975910"/>
                </a:lnTo>
                <a:lnTo>
                  <a:pt x="1008266" y="979076"/>
                </a:lnTo>
                <a:lnTo>
                  <a:pt x="1005540" y="981564"/>
                </a:lnTo>
                <a:lnTo>
                  <a:pt x="1002133" y="984278"/>
                </a:lnTo>
                <a:lnTo>
                  <a:pt x="998725" y="986539"/>
                </a:lnTo>
                <a:lnTo>
                  <a:pt x="995090" y="988575"/>
                </a:lnTo>
                <a:lnTo>
                  <a:pt x="991229" y="990384"/>
                </a:lnTo>
                <a:lnTo>
                  <a:pt x="987367" y="991741"/>
                </a:lnTo>
                <a:lnTo>
                  <a:pt x="983278" y="992645"/>
                </a:lnTo>
                <a:lnTo>
                  <a:pt x="978280" y="993550"/>
                </a:lnTo>
                <a:lnTo>
                  <a:pt x="973283" y="993776"/>
                </a:lnTo>
                <a:lnTo>
                  <a:pt x="661842" y="993776"/>
                </a:lnTo>
                <a:lnTo>
                  <a:pt x="656844" y="993550"/>
                </a:lnTo>
                <a:lnTo>
                  <a:pt x="652074" y="992645"/>
                </a:lnTo>
                <a:lnTo>
                  <a:pt x="647985" y="991741"/>
                </a:lnTo>
                <a:lnTo>
                  <a:pt x="643896" y="990384"/>
                </a:lnTo>
                <a:lnTo>
                  <a:pt x="640034" y="988575"/>
                </a:lnTo>
                <a:lnTo>
                  <a:pt x="636400" y="986539"/>
                </a:lnTo>
                <a:lnTo>
                  <a:pt x="632992" y="984278"/>
                </a:lnTo>
                <a:lnTo>
                  <a:pt x="629585" y="981564"/>
                </a:lnTo>
                <a:lnTo>
                  <a:pt x="626859" y="979076"/>
                </a:lnTo>
                <a:lnTo>
                  <a:pt x="623906" y="975910"/>
                </a:lnTo>
                <a:lnTo>
                  <a:pt x="621407" y="972743"/>
                </a:lnTo>
                <a:lnTo>
                  <a:pt x="619362" y="969125"/>
                </a:lnTo>
                <a:lnTo>
                  <a:pt x="617318" y="965506"/>
                </a:lnTo>
                <a:lnTo>
                  <a:pt x="615728" y="961662"/>
                </a:lnTo>
                <a:lnTo>
                  <a:pt x="614365" y="957817"/>
                </a:lnTo>
                <a:lnTo>
                  <a:pt x="613683" y="953294"/>
                </a:lnTo>
                <a:lnTo>
                  <a:pt x="612775" y="949223"/>
                </a:lnTo>
                <a:lnTo>
                  <a:pt x="612775" y="944926"/>
                </a:lnTo>
                <a:lnTo>
                  <a:pt x="612775" y="634638"/>
                </a:lnTo>
                <a:lnTo>
                  <a:pt x="612775" y="631246"/>
                </a:lnTo>
                <a:lnTo>
                  <a:pt x="613229" y="627175"/>
                </a:lnTo>
                <a:lnTo>
                  <a:pt x="613911" y="623782"/>
                </a:lnTo>
                <a:lnTo>
                  <a:pt x="614819" y="620390"/>
                </a:lnTo>
                <a:lnTo>
                  <a:pt x="616182" y="616998"/>
                </a:lnTo>
                <a:lnTo>
                  <a:pt x="617545" y="613605"/>
                </a:lnTo>
                <a:lnTo>
                  <a:pt x="619362" y="610665"/>
                </a:lnTo>
                <a:lnTo>
                  <a:pt x="621180" y="607499"/>
                </a:lnTo>
                <a:lnTo>
                  <a:pt x="623224" y="604559"/>
                </a:lnTo>
                <a:lnTo>
                  <a:pt x="625496" y="601845"/>
                </a:lnTo>
                <a:lnTo>
                  <a:pt x="627995" y="599583"/>
                </a:lnTo>
                <a:lnTo>
                  <a:pt x="630721" y="597096"/>
                </a:lnTo>
                <a:lnTo>
                  <a:pt x="633447" y="594834"/>
                </a:lnTo>
                <a:lnTo>
                  <a:pt x="636400" y="593025"/>
                </a:lnTo>
                <a:lnTo>
                  <a:pt x="639353" y="591216"/>
                </a:lnTo>
                <a:lnTo>
                  <a:pt x="642760" y="589633"/>
                </a:lnTo>
                <a:lnTo>
                  <a:pt x="647076" y="588276"/>
                </a:lnTo>
                <a:lnTo>
                  <a:pt x="651847" y="586919"/>
                </a:lnTo>
                <a:lnTo>
                  <a:pt x="656844" y="586240"/>
                </a:lnTo>
                <a:lnTo>
                  <a:pt x="661842" y="585788"/>
                </a:lnTo>
                <a:close/>
                <a:moveTo>
                  <a:pt x="49267" y="585788"/>
                </a:moveTo>
                <a:lnTo>
                  <a:pt x="360535" y="585788"/>
                </a:lnTo>
                <a:lnTo>
                  <a:pt x="365757" y="586240"/>
                </a:lnTo>
                <a:lnTo>
                  <a:pt x="370524" y="586919"/>
                </a:lnTo>
                <a:lnTo>
                  <a:pt x="375292" y="588276"/>
                </a:lnTo>
                <a:lnTo>
                  <a:pt x="379606" y="589633"/>
                </a:lnTo>
                <a:lnTo>
                  <a:pt x="383011" y="591216"/>
                </a:lnTo>
                <a:lnTo>
                  <a:pt x="386190" y="593025"/>
                </a:lnTo>
                <a:lnTo>
                  <a:pt x="388914" y="594834"/>
                </a:lnTo>
                <a:lnTo>
                  <a:pt x="391866" y="597096"/>
                </a:lnTo>
                <a:lnTo>
                  <a:pt x="394363" y="599583"/>
                </a:lnTo>
                <a:lnTo>
                  <a:pt x="396861" y="601845"/>
                </a:lnTo>
                <a:lnTo>
                  <a:pt x="399358" y="604559"/>
                </a:lnTo>
                <a:lnTo>
                  <a:pt x="401401" y="607499"/>
                </a:lnTo>
                <a:lnTo>
                  <a:pt x="403218" y="610665"/>
                </a:lnTo>
                <a:lnTo>
                  <a:pt x="404580" y="613605"/>
                </a:lnTo>
                <a:lnTo>
                  <a:pt x="406169" y="616998"/>
                </a:lnTo>
                <a:lnTo>
                  <a:pt x="407531" y="620390"/>
                </a:lnTo>
                <a:lnTo>
                  <a:pt x="408213" y="623782"/>
                </a:lnTo>
                <a:lnTo>
                  <a:pt x="409121" y="627175"/>
                </a:lnTo>
                <a:lnTo>
                  <a:pt x="409575" y="631246"/>
                </a:lnTo>
                <a:lnTo>
                  <a:pt x="409575" y="634638"/>
                </a:lnTo>
                <a:lnTo>
                  <a:pt x="409575" y="944926"/>
                </a:lnTo>
                <a:lnTo>
                  <a:pt x="409348" y="949223"/>
                </a:lnTo>
                <a:lnTo>
                  <a:pt x="408894" y="953294"/>
                </a:lnTo>
                <a:lnTo>
                  <a:pt x="407986" y="957817"/>
                </a:lnTo>
                <a:lnTo>
                  <a:pt x="406623" y="961662"/>
                </a:lnTo>
                <a:lnTo>
                  <a:pt x="405034" y="965506"/>
                </a:lnTo>
                <a:lnTo>
                  <a:pt x="403218" y="969125"/>
                </a:lnTo>
                <a:lnTo>
                  <a:pt x="400720" y="972743"/>
                </a:lnTo>
                <a:lnTo>
                  <a:pt x="398450" y="975910"/>
                </a:lnTo>
                <a:lnTo>
                  <a:pt x="395726" y="979076"/>
                </a:lnTo>
                <a:lnTo>
                  <a:pt x="392774" y="981564"/>
                </a:lnTo>
                <a:lnTo>
                  <a:pt x="389368" y="984278"/>
                </a:lnTo>
                <a:lnTo>
                  <a:pt x="386190" y="986539"/>
                </a:lnTo>
                <a:lnTo>
                  <a:pt x="382557" y="988575"/>
                </a:lnTo>
                <a:lnTo>
                  <a:pt x="378698" y="990384"/>
                </a:lnTo>
                <a:lnTo>
                  <a:pt x="374611" y="991741"/>
                </a:lnTo>
                <a:lnTo>
                  <a:pt x="370524" y="992645"/>
                </a:lnTo>
                <a:lnTo>
                  <a:pt x="365757" y="993550"/>
                </a:lnTo>
                <a:lnTo>
                  <a:pt x="360535" y="993776"/>
                </a:lnTo>
                <a:lnTo>
                  <a:pt x="49267" y="993776"/>
                </a:lnTo>
                <a:lnTo>
                  <a:pt x="44272" y="993550"/>
                </a:lnTo>
                <a:lnTo>
                  <a:pt x="39277" y="992645"/>
                </a:lnTo>
                <a:lnTo>
                  <a:pt x="35191" y="991741"/>
                </a:lnTo>
                <a:lnTo>
                  <a:pt x="31331" y="990384"/>
                </a:lnTo>
                <a:lnTo>
                  <a:pt x="27471" y="988575"/>
                </a:lnTo>
                <a:lnTo>
                  <a:pt x="23839" y="986539"/>
                </a:lnTo>
                <a:lnTo>
                  <a:pt x="20433" y="984278"/>
                </a:lnTo>
                <a:lnTo>
                  <a:pt x="17028" y="981564"/>
                </a:lnTo>
                <a:lnTo>
                  <a:pt x="14303" y="979076"/>
                </a:lnTo>
                <a:lnTo>
                  <a:pt x="11352" y="975910"/>
                </a:lnTo>
                <a:lnTo>
                  <a:pt x="8854" y="972743"/>
                </a:lnTo>
                <a:lnTo>
                  <a:pt x="6811" y="969125"/>
                </a:lnTo>
                <a:lnTo>
                  <a:pt x="4768" y="965506"/>
                </a:lnTo>
                <a:lnTo>
                  <a:pt x="3178" y="961662"/>
                </a:lnTo>
                <a:lnTo>
                  <a:pt x="1816" y="957817"/>
                </a:lnTo>
                <a:lnTo>
                  <a:pt x="908" y="953294"/>
                </a:lnTo>
                <a:lnTo>
                  <a:pt x="227" y="949223"/>
                </a:lnTo>
                <a:lnTo>
                  <a:pt x="0" y="944926"/>
                </a:lnTo>
                <a:lnTo>
                  <a:pt x="0" y="634638"/>
                </a:lnTo>
                <a:lnTo>
                  <a:pt x="227" y="631246"/>
                </a:lnTo>
                <a:lnTo>
                  <a:pt x="908" y="627175"/>
                </a:lnTo>
                <a:lnTo>
                  <a:pt x="1362" y="623782"/>
                </a:lnTo>
                <a:lnTo>
                  <a:pt x="2270" y="620390"/>
                </a:lnTo>
                <a:lnTo>
                  <a:pt x="3632" y="616998"/>
                </a:lnTo>
                <a:lnTo>
                  <a:pt x="4995" y="613605"/>
                </a:lnTo>
                <a:lnTo>
                  <a:pt x="6811" y="610665"/>
                </a:lnTo>
                <a:lnTo>
                  <a:pt x="8627" y="607499"/>
                </a:lnTo>
                <a:lnTo>
                  <a:pt x="10670" y="604559"/>
                </a:lnTo>
                <a:lnTo>
                  <a:pt x="12941" y="601845"/>
                </a:lnTo>
                <a:lnTo>
                  <a:pt x="15438" y="599583"/>
                </a:lnTo>
                <a:lnTo>
                  <a:pt x="18163" y="597096"/>
                </a:lnTo>
                <a:lnTo>
                  <a:pt x="20887" y="594834"/>
                </a:lnTo>
                <a:lnTo>
                  <a:pt x="23839" y="593025"/>
                </a:lnTo>
                <a:lnTo>
                  <a:pt x="27017" y="591216"/>
                </a:lnTo>
                <a:lnTo>
                  <a:pt x="30196" y="589633"/>
                </a:lnTo>
                <a:lnTo>
                  <a:pt x="34736" y="588276"/>
                </a:lnTo>
                <a:lnTo>
                  <a:pt x="39277" y="586919"/>
                </a:lnTo>
                <a:lnTo>
                  <a:pt x="44272" y="586240"/>
                </a:lnTo>
                <a:lnTo>
                  <a:pt x="49267" y="585788"/>
                </a:lnTo>
                <a:close/>
                <a:moveTo>
                  <a:pt x="1273230" y="0"/>
                </a:moveTo>
                <a:lnTo>
                  <a:pt x="1584498" y="0"/>
                </a:lnTo>
                <a:lnTo>
                  <a:pt x="1589493" y="226"/>
                </a:lnTo>
                <a:lnTo>
                  <a:pt x="1594488" y="905"/>
                </a:lnTo>
                <a:lnTo>
                  <a:pt x="1599028" y="2263"/>
                </a:lnTo>
                <a:lnTo>
                  <a:pt x="1603569" y="3847"/>
                </a:lnTo>
                <a:lnTo>
                  <a:pt x="1607883" y="5883"/>
                </a:lnTo>
                <a:lnTo>
                  <a:pt x="1611969" y="8372"/>
                </a:lnTo>
                <a:lnTo>
                  <a:pt x="1615602" y="11314"/>
                </a:lnTo>
                <a:lnTo>
                  <a:pt x="1619235" y="14256"/>
                </a:lnTo>
                <a:lnTo>
                  <a:pt x="1622413" y="17650"/>
                </a:lnTo>
                <a:lnTo>
                  <a:pt x="1625138" y="21497"/>
                </a:lnTo>
                <a:lnTo>
                  <a:pt x="1627408" y="25796"/>
                </a:lnTo>
                <a:lnTo>
                  <a:pt x="1629678" y="29869"/>
                </a:lnTo>
                <a:lnTo>
                  <a:pt x="1631495" y="34395"/>
                </a:lnTo>
                <a:lnTo>
                  <a:pt x="1632403" y="39147"/>
                </a:lnTo>
                <a:lnTo>
                  <a:pt x="1633311" y="43899"/>
                </a:lnTo>
                <a:lnTo>
                  <a:pt x="1633538" y="48877"/>
                </a:lnTo>
                <a:lnTo>
                  <a:pt x="1633538" y="359111"/>
                </a:lnTo>
                <a:lnTo>
                  <a:pt x="1633311" y="364089"/>
                </a:lnTo>
                <a:lnTo>
                  <a:pt x="1632403" y="368841"/>
                </a:lnTo>
                <a:lnTo>
                  <a:pt x="1631495" y="373593"/>
                </a:lnTo>
                <a:lnTo>
                  <a:pt x="1629678" y="378119"/>
                </a:lnTo>
                <a:lnTo>
                  <a:pt x="1627408" y="382418"/>
                </a:lnTo>
                <a:lnTo>
                  <a:pt x="1625138" y="386491"/>
                </a:lnTo>
                <a:lnTo>
                  <a:pt x="1622413" y="390338"/>
                </a:lnTo>
                <a:lnTo>
                  <a:pt x="1619235" y="393732"/>
                </a:lnTo>
                <a:lnTo>
                  <a:pt x="1615602" y="396900"/>
                </a:lnTo>
                <a:lnTo>
                  <a:pt x="1611969" y="399615"/>
                </a:lnTo>
                <a:lnTo>
                  <a:pt x="1607883" y="402105"/>
                </a:lnTo>
                <a:lnTo>
                  <a:pt x="1603569" y="404141"/>
                </a:lnTo>
                <a:lnTo>
                  <a:pt x="1599028" y="405725"/>
                </a:lnTo>
                <a:lnTo>
                  <a:pt x="1594488" y="407083"/>
                </a:lnTo>
                <a:lnTo>
                  <a:pt x="1589493" y="407762"/>
                </a:lnTo>
                <a:lnTo>
                  <a:pt x="1584498" y="407988"/>
                </a:lnTo>
                <a:lnTo>
                  <a:pt x="1273230" y="407988"/>
                </a:lnTo>
                <a:lnTo>
                  <a:pt x="1268008" y="407762"/>
                </a:lnTo>
                <a:lnTo>
                  <a:pt x="1263240" y="407083"/>
                </a:lnTo>
                <a:lnTo>
                  <a:pt x="1258473" y="405725"/>
                </a:lnTo>
                <a:lnTo>
                  <a:pt x="1254159" y="404141"/>
                </a:lnTo>
                <a:lnTo>
                  <a:pt x="1249845" y="402105"/>
                </a:lnTo>
                <a:lnTo>
                  <a:pt x="1245532" y="399615"/>
                </a:lnTo>
                <a:lnTo>
                  <a:pt x="1241899" y="396900"/>
                </a:lnTo>
                <a:lnTo>
                  <a:pt x="1238493" y="393732"/>
                </a:lnTo>
                <a:lnTo>
                  <a:pt x="1235315" y="390338"/>
                </a:lnTo>
                <a:lnTo>
                  <a:pt x="1232363" y="386491"/>
                </a:lnTo>
                <a:lnTo>
                  <a:pt x="1229866" y="382418"/>
                </a:lnTo>
                <a:lnTo>
                  <a:pt x="1227823" y="378119"/>
                </a:lnTo>
                <a:lnTo>
                  <a:pt x="1226233" y="373593"/>
                </a:lnTo>
                <a:lnTo>
                  <a:pt x="1224871" y="368841"/>
                </a:lnTo>
                <a:lnTo>
                  <a:pt x="1224190" y="364089"/>
                </a:lnTo>
                <a:lnTo>
                  <a:pt x="1223963" y="359111"/>
                </a:lnTo>
                <a:lnTo>
                  <a:pt x="1223963" y="48877"/>
                </a:lnTo>
                <a:lnTo>
                  <a:pt x="1224190" y="43899"/>
                </a:lnTo>
                <a:lnTo>
                  <a:pt x="1224871" y="39147"/>
                </a:lnTo>
                <a:lnTo>
                  <a:pt x="1226233" y="34395"/>
                </a:lnTo>
                <a:lnTo>
                  <a:pt x="1227823" y="29869"/>
                </a:lnTo>
                <a:lnTo>
                  <a:pt x="1229866" y="25796"/>
                </a:lnTo>
                <a:lnTo>
                  <a:pt x="1232363" y="21497"/>
                </a:lnTo>
                <a:lnTo>
                  <a:pt x="1235315" y="17650"/>
                </a:lnTo>
                <a:lnTo>
                  <a:pt x="1238493" y="14256"/>
                </a:lnTo>
                <a:lnTo>
                  <a:pt x="1241899" y="11314"/>
                </a:lnTo>
                <a:lnTo>
                  <a:pt x="1245532" y="8372"/>
                </a:lnTo>
                <a:lnTo>
                  <a:pt x="1249845" y="5883"/>
                </a:lnTo>
                <a:lnTo>
                  <a:pt x="1254159" y="3847"/>
                </a:lnTo>
                <a:lnTo>
                  <a:pt x="1258473" y="2263"/>
                </a:lnTo>
                <a:lnTo>
                  <a:pt x="1263240" y="905"/>
                </a:lnTo>
                <a:lnTo>
                  <a:pt x="1268008" y="226"/>
                </a:lnTo>
                <a:lnTo>
                  <a:pt x="1273230" y="0"/>
                </a:lnTo>
                <a:close/>
                <a:moveTo>
                  <a:pt x="661842" y="0"/>
                </a:moveTo>
                <a:lnTo>
                  <a:pt x="973283" y="0"/>
                </a:lnTo>
                <a:lnTo>
                  <a:pt x="978280" y="226"/>
                </a:lnTo>
                <a:lnTo>
                  <a:pt x="983278" y="905"/>
                </a:lnTo>
                <a:lnTo>
                  <a:pt x="988048" y="2263"/>
                </a:lnTo>
                <a:lnTo>
                  <a:pt x="992364" y="3847"/>
                </a:lnTo>
                <a:lnTo>
                  <a:pt x="996681" y="5883"/>
                </a:lnTo>
                <a:lnTo>
                  <a:pt x="1000769" y="8372"/>
                </a:lnTo>
                <a:lnTo>
                  <a:pt x="1004404" y="11314"/>
                </a:lnTo>
                <a:lnTo>
                  <a:pt x="1008039" y="14256"/>
                </a:lnTo>
                <a:lnTo>
                  <a:pt x="1011219" y="17650"/>
                </a:lnTo>
                <a:lnTo>
                  <a:pt x="1013945" y="21497"/>
                </a:lnTo>
                <a:lnTo>
                  <a:pt x="1016444" y="25796"/>
                </a:lnTo>
                <a:lnTo>
                  <a:pt x="1018488" y="29869"/>
                </a:lnTo>
                <a:lnTo>
                  <a:pt x="1020306" y="34395"/>
                </a:lnTo>
                <a:lnTo>
                  <a:pt x="1021214" y="39147"/>
                </a:lnTo>
                <a:lnTo>
                  <a:pt x="1022123" y="43899"/>
                </a:lnTo>
                <a:lnTo>
                  <a:pt x="1022350" y="48877"/>
                </a:lnTo>
                <a:lnTo>
                  <a:pt x="1022350" y="359111"/>
                </a:lnTo>
                <a:lnTo>
                  <a:pt x="1022123" y="364089"/>
                </a:lnTo>
                <a:lnTo>
                  <a:pt x="1021214" y="368841"/>
                </a:lnTo>
                <a:lnTo>
                  <a:pt x="1020306" y="373593"/>
                </a:lnTo>
                <a:lnTo>
                  <a:pt x="1018488" y="378119"/>
                </a:lnTo>
                <a:lnTo>
                  <a:pt x="1016444" y="382418"/>
                </a:lnTo>
                <a:lnTo>
                  <a:pt x="1013945" y="386491"/>
                </a:lnTo>
                <a:lnTo>
                  <a:pt x="1011219" y="390338"/>
                </a:lnTo>
                <a:lnTo>
                  <a:pt x="1008039" y="393732"/>
                </a:lnTo>
                <a:lnTo>
                  <a:pt x="1004404" y="396900"/>
                </a:lnTo>
                <a:lnTo>
                  <a:pt x="1000769" y="399615"/>
                </a:lnTo>
                <a:lnTo>
                  <a:pt x="996681" y="402105"/>
                </a:lnTo>
                <a:lnTo>
                  <a:pt x="992364" y="404141"/>
                </a:lnTo>
                <a:lnTo>
                  <a:pt x="988048" y="405725"/>
                </a:lnTo>
                <a:lnTo>
                  <a:pt x="983278" y="407083"/>
                </a:lnTo>
                <a:lnTo>
                  <a:pt x="978280" y="407762"/>
                </a:lnTo>
                <a:lnTo>
                  <a:pt x="973283" y="407988"/>
                </a:lnTo>
                <a:lnTo>
                  <a:pt x="661842" y="407988"/>
                </a:lnTo>
                <a:lnTo>
                  <a:pt x="656844" y="407762"/>
                </a:lnTo>
                <a:lnTo>
                  <a:pt x="651847" y="407083"/>
                </a:lnTo>
                <a:lnTo>
                  <a:pt x="647076" y="405725"/>
                </a:lnTo>
                <a:lnTo>
                  <a:pt x="642760" y="404141"/>
                </a:lnTo>
                <a:lnTo>
                  <a:pt x="638444" y="402105"/>
                </a:lnTo>
                <a:lnTo>
                  <a:pt x="634355" y="399615"/>
                </a:lnTo>
                <a:lnTo>
                  <a:pt x="630721" y="396900"/>
                </a:lnTo>
                <a:lnTo>
                  <a:pt x="627086" y="393732"/>
                </a:lnTo>
                <a:lnTo>
                  <a:pt x="623906" y="390338"/>
                </a:lnTo>
                <a:lnTo>
                  <a:pt x="621180" y="386491"/>
                </a:lnTo>
                <a:lnTo>
                  <a:pt x="618681" y="382418"/>
                </a:lnTo>
                <a:lnTo>
                  <a:pt x="616637" y="378119"/>
                </a:lnTo>
                <a:lnTo>
                  <a:pt x="614819" y="373593"/>
                </a:lnTo>
                <a:lnTo>
                  <a:pt x="613683" y="368841"/>
                </a:lnTo>
                <a:lnTo>
                  <a:pt x="613002" y="364089"/>
                </a:lnTo>
                <a:lnTo>
                  <a:pt x="612775" y="359111"/>
                </a:lnTo>
                <a:lnTo>
                  <a:pt x="612775" y="48877"/>
                </a:lnTo>
                <a:lnTo>
                  <a:pt x="613002" y="43899"/>
                </a:lnTo>
                <a:lnTo>
                  <a:pt x="613683" y="39147"/>
                </a:lnTo>
                <a:lnTo>
                  <a:pt x="614819" y="34395"/>
                </a:lnTo>
                <a:lnTo>
                  <a:pt x="616637" y="29869"/>
                </a:lnTo>
                <a:lnTo>
                  <a:pt x="618681" y="25796"/>
                </a:lnTo>
                <a:lnTo>
                  <a:pt x="621180" y="21497"/>
                </a:lnTo>
                <a:lnTo>
                  <a:pt x="623906" y="17650"/>
                </a:lnTo>
                <a:lnTo>
                  <a:pt x="627086" y="14256"/>
                </a:lnTo>
                <a:lnTo>
                  <a:pt x="630721" y="11314"/>
                </a:lnTo>
                <a:lnTo>
                  <a:pt x="634355" y="8372"/>
                </a:lnTo>
                <a:lnTo>
                  <a:pt x="638444" y="5883"/>
                </a:lnTo>
                <a:lnTo>
                  <a:pt x="642760" y="3847"/>
                </a:lnTo>
                <a:lnTo>
                  <a:pt x="647076" y="2263"/>
                </a:lnTo>
                <a:lnTo>
                  <a:pt x="651847" y="905"/>
                </a:lnTo>
                <a:lnTo>
                  <a:pt x="656844" y="226"/>
                </a:lnTo>
                <a:lnTo>
                  <a:pt x="661842" y="0"/>
                </a:lnTo>
                <a:close/>
                <a:moveTo>
                  <a:pt x="49267" y="0"/>
                </a:moveTo>
                <a:lnTo>
                  <a:pt x="360535" y="0"/>
                </a:lnTo>
                <a:lnTo>
                  <a:pt x="365757" y="226"/>
                </a:lnTo>
                <a:lnTo>
                  <a:pt x="370524" y="905"/>
                </a:lnTo>
                <a:lnTo>
                  <a:pt x="375292" y="2263"/>
                </a:lnTo>
                <a:lnTo>
                  <a:pt x="379606" y="3847"/>
                </a:lnTo>
                <a:lnTo>
                  <a:pt x="383920" y="5883"/>
                </a:lnTo>
                <a:lnTo>
                  <a:pt x="388233" y="8372"/>
                </a:lnTo>
                <a:lnTo>
                  <a:pt x="391866" y="11314"/>
                </a:lnTo>
                <a:lnTo>
                  <a:pt x="395271" y="14256"/>
                </a:lnTo>
                <a:lnTo>
                  <a:pt x="398450" y="17650"/>
                </a:lnTo>
                <a:lnTo>
                  <a:pt x="401401" y="21497"/>
                </a:lnTo>
                <a:lnTo>
                  <a:pt x="403672" y="25796"/>
                </a:lnTo>
                <a:lnTo>
                  <a:pt x="405715" y="29869"/>
                </a:lnTo>
                <a:lnTo>
                  <a:pt x="407531" y="34395"/>
                </a:lnTo>
                <a:lnTo>
                  <a:pt x="408440" y="39147"/>
                </a:lnTo>
                <a:lnTo>
                  <a:pt x="409348" y="43899"/>
                </a:lnTo>
                <a:lnTo>
                  <a:pt x="409575" y="48877"/>
                </a:lnTo>
                <a:lnTo>
                  <a:pt x="409575" y="359111"/>
                </a:lnTo>
                <a:lnTo>
                  <a:pt x="409348" y="364089"/>
                </a:lnTo>
                <a:lnTo>
                  <a:pt x="408440" y="368841"/>
                </a:lnTo>
                <a:lnTo>
                  <a:pt x="407531" y="373593"/>
                </a:lnTo>
                <a:lnTo>
                  <a:pt x="405715" y="378119"/>
                </a:lnTo>
                <a:lnTo>
                  <a:pt x="403672" y="382418"/>
                </a:lnTo>
                <a:lnTo>
                  <a:pt x="401401" y="386491"/>
                </a:lnTo>
                <a:lnTo>
                  <a:pt x="398450" y="390338"/>
                </a:lnTo>
                <a:lnTo>
                  <a:pt x="395271" y="393732"/>
                </a:lnTo>
                <a:lnTo>
                  <a:pt x="391866" y="396900"/>
                </a:lnTo>
                <a:lnTo>
                  <a:pt x="388233" y="399615"/>
                </a:lnTo>
                <a:lnTo>
                  <a:pt x="383920" y="402105"/>
                </a:lnTo>
                <a:lnTo>
                  <a:pt x="379606" y="404141"/>
                </a:lnTo>
                <a:lnTo>
                  <a:pt x="375292" y="405725"/>
                </a:lnTo>
                <a:lnTo>
                  <a:pt x="370524" y="407083"/>
                </a:lnTo>
                <a:lnTo>
                  <a:pt x="365757" y="407762"/>
                </a:lnTo>
                <a:lnTo>
                  <a:pt x="360535" y="407988"/>
                </a:lnTo>
                <a:lnTo>
                  <a:pt x="49267" y="407988"/>
                </a:lnTo>
                <a:lnTo>
                  <a:pt x="44272" y="407762"/>
                </a:lnTo>
                <a:lnTo>
                  <a:pt x="39277" y="407083"/>
                </a:lnTo>
                <a:lnTo>
                  <a:pt x="35191" y="405951"/>
                </a:lnTo>
                <a:lnTo>
                  <a:pt x="31331" y="404594"/>
                </a:lnTo>
                <a:lnTo>
                  <a:pt x="27471" y="402783"/>
                </a:lnTo>
                <a:lnTo>
                  <a:pt x="23839" y="400747"/>
                </a:lnTo>
                <a:lnTo>
                  <a:pt x="20433" y="398710"/>
                </a:lnTo>
                <a:lnTo>
                  <a:pt x="17028" y="396221"/>
                </a:lnTo>
                <a:lnTo>
                  <a:pt x="14303" y="393279"/>
                </a:lnTo>
                <a:lnTo>
                  <a:pt x="11352" y="390338"/>
                </a:lnTo>
                <a:lnTo>
                  <a:pt x="8854" y="386944"/>
                </a:lnTo>
                <a:lnTo>
                  <a:pt x="6811" y="383323"/>
                </a:lnTo>
                <a:lnTo>
                  <a:pt x="4768" y="379703"/>
                </a:lnTo>
                <a:lnTo>
                  <a:pt x="3178" y="375856"/>
                </a:lnTo>
                <a:lnTo>
                  <a:pt x="1816" y="371783"/>
                </a:lnTo>
                <a:lnTo>
                  <a:pt x="908" y="367710"/>
                </a:lnTo>
                <a:lnTo>
                  <a:pt x="227" y="363636"/>
                </a:lnTo>
                <a:lnTo>
                  <a:pt x="0" y="359111"/>
                </a:lnTo>
                <a:lnTo>
                  <a:pt x="0" y="48877"/>
                </a:lnTo>
                <a:lnTo>
                  <a:pt x="227" y="44578"/>
                </a:lnTo>
                <a:lnTo>
                  <a:pt x="908" y="40278"/>
                </a:lnTo>
                <a:lnTo>
                  <a:pt x="1816" y="36205"/>
                </a:lnTo>
                <a:lnTo>
                  <a:pt x="3178" y="32132"/>
                </a:lnTo>
                <a:lnTo>
                  <a:pt x="4768" y="28285"/>
                </a:lnTo>
                <a:lnTo>
                  <a:pt x="6811" y="24665"/>
                </a:lnTo>
                <a:lnTo>
                  <a:pt x="8854" y="21044"/>
                </a:lnTo>
                <a:lnTo>
                  <a:pt x="11352" y="17650"/>
                </a:lnTo>
                <a:lnTo>
                  <a:pt x="14303" y="14708"/>
                </a:lnTo>
                <a:lnTo>
                  <a:pt x="17028" y="11993"/>
                </a:lnTo>
                <a:lnTo>
                  <a:pt x="20433" y="9504"/>
                </a:lnTo>
                <a:lnTo>
                  <a:pt x="23839" y="7241"/>
                </a:lnTo>
                <a:lnTo>
                  <a:pt x="27471" y="5204"/>
                </a:lnTo>
                <a:lnTo>
                  <a:pt x="31331" y="3394"/>
                </a:lnTo>
                <a:lnTo>
                  <a:pt x="35191" y="2036"/>
                </a:lnTo>
                <a:lnTo>
                  <a:pt x="39277" y="905"/>
                </a:lnTo>
                <a:lnTo>
                  <a:pt x="44272" y="226"/>
                </a:lnTo>
                <a:lnTo>
                  <a:pt x="4926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3" name="KSO_Shape"/>
          <p:cNvSpPr>
            <a:spLocks/>
          </p:cNvSpPr>
          <p:nvPr/>
        </p:nvSpPr>
        <p:spPr bwMode="auto">
          <a:xfrm>
            <a:off x="1597273" y="5391175"/>
            <a:ext cx="361200" cy="398383"/>
          </a:xfrm>
          <a:custGeom>
            <a:avLst/>
            <a:gdLst>
              <a:gd name="T0" fmla="*/ 1087103 w 2087563"/>
              <a:gd name="T1" fmla="*/ 1121484 h 2301875"/>
              <a:gd name="T2" fmla="*/ 1274364 w 2087563"/>
              <a:gd name="T3" fmla="*/ 983302 h 2301875"/>
              <a:gd name="T4" fmla="*/ 987564 w 2087563"/>
              <a:gd name="T5" fmla="*/ 1138298 h 2301875"/>
              <a:gd name="T6" fmla="*/ 625386 w 2087563"/>
              <a:gd name="T7" fmla="*/ 988031 h 2301875"/>
              <a:gd name="T8" fmla="*/ 753028 w 2087563"/>
              <a:gd name="T9" fmla="*/ 1156424 h 2301875"/>
              <a:gd name="T10" fmla="*/ 488289 w 2087563"/>
              <a:gd name="T11" fmla="*/ 1030589 h 2301875"/>
              <a:gd name="T12" fmla="*/ 606476 w 2087563"/>
              <a:gd name="T13" fmla="*/ 1085757 h 2301875"/>
              <a:gd name="T14" fmla="*/ 1663953 w 2087563"/>
              <a:gd name="T15" fmla="*/ 838990 h 2301875"/>
              <a:gd name="T16" fmla="*/ 1726412 w 2087563"/>
              <a:gd name="T17" fmla="*/ 901587 h 2301875"/>
              <a:gd name="T18" fmla="*/ 958788 w 2087563"/>
              <a:gd name="T19" fmla="*/ 1531252 h 2301875"/>
              <a:gd name="T20" fmla="*/ 1298905 w 2087563"/>
              <a:gd name="T21" fmla="*/ 1204321 h 2301875"/>
              <a:gd name="T22" fmla="*/ 1396005 w 2087563"/>
              <a:gd name="T23" fmla="*/ 1204321 h 2301875"/>
              <a:gd name="T24" fmla="*/ 1416213 w 2087563"/>
              <a:gd name="T25" fmla="*/ 1291116 h 2301875"/>
              <a:gd name="T26" fmla="*/ 1201541 w 2087563"/>
              <a:gd name="T27" fmla="*/ 1560710 h 2301875"/>
              <a:gd name="T28" fmla="*/ 1578661 w 2087563"/>
              <a:gd name="T29" fmla="*/ 905269 h 2301875"/>
              <a:gd name="T30" fmla="*/ 1637709 w 2087563"/>
              <a:gd name="T31" fmla="*/ 839515 h 2301875"/>
              <a:gd name="T32" fmla="*/ 127282 w 2087563"/>
              <a:gd name="T33" fmla="*/ 860031 h 2301875"/>
              <a:gd name="T34" fmla="*/ 510700 w 2087563"/>
              <a:gd name="T35" fmla="*/ 1603056 h 2301875"/>
              <a:gd name="T36" fmla="*/ 518574 w 2087563"/>
              <a:gd name="T37" fmla="*/ 1539142 h 2301875"/>
              <a:gd name="T38" fmla="*/ 307838 w 2087563"/>
              <a:gd name="T39" fmla="*/ 1241407 h 2301875"/>
              <a:gd name="T40" fmla="*/ 373446 w 2087563"/>
              <a:gd name="T41" fmla="*/ 1186699 h 2301875"/>
              <a:gd name="T42" fmla="*/ 725899 w 2087563"/>
              <a:gd name="T43" fmla="*/ 1463657 h 2301875"/>
              <a:gd name="T44" fmla="*/ 804367 w 2087563"/>
              <a:gd name="T45" fmla="*/ 1859235 h 2301875"/>
              <a:gd name="T46" fmla="*/ 17058 w 2087563"/>
              <a:gd name="T47" fmla="*/ 865291 h 2301875"/>
              <a:gd name="T48" fmla="*/ 1221311 w 2087563"/>
              <a:gd name="T49" fmla="*/ 720072 h 2301875"/>
              <a:gd name="T50" fmla="*/ 1341073 w 2087563"/>
              <a:gd name="T51" fmla="*/ 882686 h 2301875"/>
              <a:gd name="T52" fmla="*/ 889337 w 2087563"/>
              <a:gd name="T53" fmla="*/ 672785 h 2301875"/>
              <a:gd name="T54" fmla="*/ 1161167 w 2087563"/>
              <a:gd name="T55" fmla="*/ 704573 h 2301875"/>
              <a:gd name="T56" fmla="*/ 579950 w 2087563"/>
              <a:gd name="T57" fmla="*/ 854314 h 2301875"/>
              <a:gd name="T58" fmla="*/ 341475 w 2087563"/>
              <a:gd name="T59" fmla="*/ 796782 h 2301875"/>
              <a:gd name="T60" fmla="*/ 507987 w 2087563"/>
              <a:gd name="T61" fmla="*/ 810967 h 2301875"/>
              <a:gd name="T62" fmla="*/ 1206603 w 2087563"/>
              <a:gd name="T63" fmla="*/ 438979 h 2301875"/>
              <a:gd name="T64" fmla="*/ 1393863 w 2087563"/>
              <a:gd name="T65" fmla="*/ 546162 h 2301875"/>
              <a:gd name="T66" fmla="*/ 1163268 w 2087563"/>
              <a:gd name="T67" fmla="*/ 611575 h 2301875"/>
              <a:gd name="T68" fmla="*/ 1125185 w 2087563"/>
              <a:gd name="T69" fmla="*/ 367260 h 2301875"/>
              <a:gd name="T70" fmla="*/ 556050 w 2087563"/>
              <a:gd name="T71" fmla="*/ 579000 h 2301875"/>
              <a:gd name="T72" fmla="*/ 330182 w 2087563"/>
              <a:gd name="T73" fmla="*/ 514375 h 2301875"/>
              <a:gd name="T74" fmla="*/ 506149 w 2087563"/>
              <a:gd name="T75" fmla="*/ 468927 h 2301875"/>
              <a:gd name="T76" fmla="*/ 1124660 w 2087563"/>
              <a:gd name="T77" fmla="*/ 205172 h 2301875"/>
              <a:gd name="T78" fmla="*/ 1221836 w 2087563"/>
              <a:gd name="T79" fmla="*/ 231967 h 2301875"/>
              <a:gd name="T80" fmla="*/ 562878 w 2087563"/>
              <a:gd name="T81" fmla="*/ 180215 h 2301875"/>
              <a:gd name="T82" fmla="*/ 566555 w 2087563"/>
              <a:gd name="T83" fmla="*/ 259026 h 2301875"/>
              <a:gd name="T84" fmla="*/ 1095770 w 2087563"/>
              <a:gd name="T85" fmla="*/ 287924 h 2301875"/>
              <a:gd name="T86" fmla="*/ 971542 w 2087563"/>
              <a:gd name="T87" fmla="*/ 117691 h 2301875"/>
              <a:gd name="T88" fmla="*/ 764321 w 2087563"/>
              <a:gd name="T89" fmla="*/ 105607 h 2301875"/>
              <a:gd name="T90" fmla="*/ 647711 w 2087563"/>
              <a:gd name="T91" fmla="*/ 236959 h 2301875"/>
              <a:gd name="T92" fmla="*/ 986775 w 2087563"/>
              <a:gd name="T93" fmla="*/ 12872 h 2301875"/>
              <a:gd name="T94" fmla="*/ 1213432 w 2087563"/>
              <a:gd name="T95" fmla="*/ 108497 h 2301875"/>
              <a:gd name="T96" fmla="*/ 1385197 w 2087563"/>
              <a:gd name="T97" fmla="*/ 280043 h 2301875"/>
              <a:gd name="T98" fmla="*/ 1480534 w 2087563"/>
              <a:gd name="T99" fmla="*/ 506757 h 2301875"/>
              <a:gd name="T100" fmla="*/ 1480534 w 2087563"/>
              <a:gd name="T101" fmla="*/ 762367 h 2301875"/>
              <a:gd name="T102" fmla="*/ 1385197 w 2087563"/>
              <a:gd name="T103" fmla="*/ 989081 h 2301875"/>
              <a:gd name="T104" fmla="*/ 1213432 w 2087563"/>
              <a:gd name="T105" fmla="*/ 1160628 h 2301875"/>
              <a:gd name="T106" fmla="*/ 986775 w 2087563"/>
              <a:gd name="T107" fmla="*/ 1256514 h 2301875"/>
              <a:gd name="T108" fmla="*/ 731492 w 2087563"/>
              <a:gd name="T109" fmla="*/ 1256514 h 2301875"/>
              <a:gd name="T110" fmla="*/ 504573 w 2087563"/>
              <a:gd name="T111" fmla="*/ 1160628 h 2301875"/>
              <a:gd name="T112" fmla="*/ 333070 w 2087563"/>
              <a:gd name="T113" fmla="*/ 989081 h 2301875"/>
              <a:gd name="T114" fmla="*/ 237470 w 2087563"/>
              <a:gd name="T115" fmla="*/ 762367 h 2301875"/>
              <a:gd name="T116" fmla="*/ 237470 w 2087563"/>
              <a:gd name="T117" fmla="*/ 506757 h 2301875"/>
              <a:gd name="T118" fmla="*/ 333070 w 2087563"/>
              <a:gd name="T119" fmla="*/ 280043 h 2301875"/>
              <a:gd name="T120" fmla="*/ 504573 w 2087563"/>
              <a:gd name="T121" fmla="*/ 108497 h 2301875"/>
              <a:gd name="T122" fmla="*/ 731492 w 2087563"/>
              <a:gd name="T123" fmla="*/ 12872 h 23018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087563" h="2301875">
                <a:moveTo>
                  <a:pt x="1411686" y="1172602"/>
                </a:moveTo>
                <a:lnTo>
                  <a:pt x="1405972" y="1186570"/>
                </a:lnTo>
                <a:lnTo>
                  <a:pt x="1400576" y="1200219"/>
                </a:lnTo>
                <a:lnTo>
                  <a:pt x="1394862" y="1213551"/>
                </a:lnTo>
                <a:lnTo>
                  <a:pt x="1389148" y="1226884"/>
                </a:lnTo>
                <a:lnTo>
                  <a:pt x="1383117" y="1239898"/>
                </a:lnTo>
                <a:lnTo>
                  <a:pt x="1377086" y="1252278"/>
                </a:lnTo>
                <a:lnTo>
                  <a:pt x="1370737" y="1264976"/>
                </a:lnTo>
                <a:lnTo>
                  <a:pt x="1364071" y="1277038"/>
                </a:lnTo>
                <a:lnTo>
                  <a:pt x="1357405" y="1288783"/>
                </a:lnTo>
                <a:lnTo>
                  <a:pt x="1350421" y="1300528"/>
                </a:lnTo>
                <a:lnTo>
                  <a:pt x="1343438" y="1311956"/>
                </a:lnTo>
                <a:lnTo>
                  <a:pt x="1336454" y="1323066"/>
                </a:lnTo>
                <a:lnTo>
                  <a:pt x="1329153" y="1334176"/>
                </a:lnTo>
                <a:lnTo>
                  <a:pt x="1321535" y="1344969"/>
                </a:lnTo>
                <a:lnTo>
                  <a:pt x="1313916" y="1355127"/>
                </a:lnTo>
                <a:lnTo>
                  <a:pt x="1306615" y="1365285"/>
                </a:lnTo>
                <a:lnTo>
                  <a:pt x="1324392" y="1356714"/>
                </a:lnTo>
                <a:lnTo>
                  <a:pt x="1341850" y="1347826"/>
                </a:lnTo>
                <a:lnTo>
                  <a:pt x="1359627" y="1338303"/>
                </a:lnTo>
                <a:lnTo>
                  <a:pt x="1376451" y="1328145"/>
                </a:lnTo>
                <a:lnTo>
                  <a:pt x="1393275" y="1317987"/>
                </a:lnTo>
                <a:lnTo>
                  <a:pt x="1409781" y="1306877"/>
                </a:lnTo>
                <a:lnTo>
                  <a:pt x="1425653" y="1295449"/>
                </a:lnTo>
                <a:lnTo>
                  <a:pt x="1441525" y="1283704"/>
                </a:lnTo>
                <a:lnTo>
                  <a:pt x="1456444" y="1271007"/>
                </a:lnTo>
                <a:lnTo>
                  <a:pt x="1471681" y="1258310"/>
                </a:lnTo>
                <a:lnTo>
                  <a:pt x="1485966" y="1245295"/>
                </a:lnTo>
                <a:lnTo>
                  <a:pt x="1500568" y="1231328"/>
                </a:lnTo>
                <a:lnTo>
                  <a:pt x="1514217" y="1217361"/>
                </a:lnTo>
                <a:lnTo>
                  <a:pt x="1527232" y="1203076"/>
                </a:lnTo>
                <a:lnTo>
                  <a:pt x="1540247" y="1188157"/>
                </a:lnTo>
                <a:lnTo>
                  <a:pt x="1552944" y="1172602"/>
                </a:lnTo>
                <a:lnTo>
                  <a:pt x="1411686" y="1172602"/>
                </a:lnTo>
                <a:close/>
                <a:moveTo>
                  <a:pt x="1074888" y="1172602"/>
                </a:moveTo>
                <a:lnTo>
                  <a:pt x="1074888" y="1421153"/>
                </a:lnTo>
                <a:lnTo>
                  <a:pt x="1090760" y="1420201"/>
                </a:lnTo>
                <a:lnTo>
                  <a:pt x="1106632" y="1418614"/>
                </a:lnTo>
                <a:lnTo>
                  <a:pt x="1122503" y="1416709"/>
                </a:lnTo>
                <a:lnTo>
                  <a:pt x="1138058" y="1414487"/>
                </a:lnTo>
                <a:lnTo>
                  <a:pt x="1145041" y="1410361"/>
                </a:lnTo>
                <a:lnTo>
                  <a:pt x="1152342" y="1406551"/>
                </a:lnTo>
                <a:lnTo>
                  <a:pt x="1159326" y="1402107"/>
                </a:lnTo>
                <a:lnTo>
                  <a:pt x="1166309" y="1397346"/>
                </a:lnTo>
                <a:lnTo>
                  <a:pt x="1172975" y="1391949"/>
                </a:lnTo>
                <a:lnTo>
                  <a:pt x="1179959" y="1386871"/>
                </a:lnTo>
                <a:lnTo>
                  <a:pt x="1186625" y="1381474"/>
                </a:lnTo>
                <a:lnTo>
                  <a:pt x="1193609" y="1375443"/>
                </a:lnTo>
                <a:lnTo>
                  <a:pt x="1200275" y="1369729"/>
                </a:lnTo>
                <a:lnTo>
                  <a:pt x="1206623" y="1363380"/>
                </a:lnTo>
                <a:lnTo>
                  <a:pt x="1219956" y="1350048"/>
                </a:lnTo>
                <a:lnTo>
                  <a:pt x="1232336" y="1336081"/>
                </a:lnTo>
                <a:lnTo>
                  <a:pt x="1244716" y="1321162"/>
                </a:lnTo>
                <a:lnTo>
                  <a:pt x="1256778" y="1305290"/>
                </a:lnTo>
                <a:lnTo>
                  <a:pt x="1268206" y="1288783"/>
                </a:lnTo>
                <a:lnTo>
                  <a:pt x="1279633" y="1271007"/>
                </a:lnTo>
                <a:lnTo>
                  <a:pt x="1290426" y="1252913"/>
                </a:lnTo>
                <a:lnTo>
                  <a:pt x="1300901" y="1233867"/>
                </a:lnTo>
                <a:lnTo>
                  <a:pt x="1311059" y="1214504"/>
                </a:lnTo>
                <a:lnTo>
                  <a:pt x="1320582" y="1193871"/>
                </a:lnTo>
                <a:lnTo>
                  <a:pt x="1329788" y="1172602"/>
                </a:lnTo>
                <a:lnTo>
                  <a:pt x="1074888" y="1172602"/>
                </a:lnTo>
                <a:close/>
                <a:moveTo>
                  <a:pt x="746661" y="1172602"/>
                </a:moveTo>
                <a:lnTo>
                  <a:pt x="755867" y="1193871"/>
                </a:lnTo>
                <a:lnTo>
                  <a:pt x="765390" y="1214504"/>
                </a:lnTo>
                <a:lnTo>
                  <a:pt x="775865" y="1233867"/>
                </a:lnTo>
                <a:lnTo>
                  <a:pt x="786023" y="1252913"/>
                </a:lnTo>
                <a:lnTo>
                  <a:pt x="797133" y="1271007"/>
                </a:lnTo>
                <a:lnTo>
                  <a:pt x="808243" y="1288783"/>
                </a:lnTo>
                <a:lnTo>
                  <a:pt x="819988" y="1305290"/>
                </a:lnTo>
                <a:lnTo>
                  <a:pt x="831734" y="1321162"/>
                </a:lnTo>
                <a:lnTo>
                  <a:pt x="843796" y="1336081"/>
                </a:lnTo>
                <a:lnTo>
                  <a:pt x="856811" y="1350048"/>
                </a:lnTo>
                <a:lnTo>
                  <a:pt x="869826" y="1363380"/>
                </a:lnTo>
                <a:lnTo>
                  <a:pt x="876492" y="1369729"/>
                </a:lnTo>
                <a:lnTo>
                  <a:pt x="882840" y="1375443"/>
                </a:lnTo>
                <a:lnTo>
                  <a:pt x="889507" y="1381474"/>
                </a:lnTo>
                <a:lnTo>
                  <a:pt x="896173" y="1386871"/>
                </a:lnTo>
                <a:lnTo>
                  <a:pt x="903156" y="1391949"/>
                </a:lnTo>
                <a:lnTo>
                  <a:pt x="910140" y="1397346"/>
                </a:lnTo>
                <a:lnTo>
                  <a:pt x="916806" y="1402107"/>
                </a:lnTo>
                <a:lnTo>
                  <a:pt x="924424" y="1406551"/>
                </a:lnTo>
                <a:lnTo>
                  <a:pt x="931408" y="1410361"/>
                </a:lnTo>
                <a:lnTo>
                  <a:pt x="938391" y="1414487"/>
                </a:lnTo>
                <a:lnTo>
                  <a:pt x="953628" y="1416709"/>
                </a:lnTo>
                <a:lnTo>
                  <a:pt x="969500" y="1418614"/>
                </a:lnTo>
                <a:lnTo>
                  <a:pt x="985372" y="1420201"/>
                </a:lnTo>
                <a:lnTo>
                  <a:pt x="1001243" y="1421153"/>
                </a:lnTo>
                <a:lnTo>
                  <a:pt x="1001243" y="1172602"/>
                </a:lnTo>
                <a:lnTo>
                  <a:pt x="746661" y="1172602"/>
                </a:lnTo>
                <a:close/>
                <a:moveTo>
                  <a:pt x="523822" y="1172602"/>
                </a:moveTo>
                <a:lnTo>
                  <a:pt x="536202" y="1188157"/>
                </a:lnTo>
                <a:lnTo>
                  <a:pt x="548900" y="1203076"/>
                </a:lnTo>
                <a:lnTo>
                  <a:pt x="562232" y="1217361"/>
                </a:lnTo>
                <a:lnTo>
                  <a:pt x="576199" y="1231328"/>
                </a:lnTo>
                <a:lnTo>
                  <a:pt x="590166" y="1245295"/>
                </a:lnTo>
                <a:lnTo>
                  <a:pt x="604768" y="1258310"/>
                </a:lnTo>
                <a:lnTo>
                  <a:pt x="619687" y="1271007"/>
                </a:lnTo>
                <a:lnTo>
                  <a:pt x="634924" y="1283704"/>
                </a:lnTo>
                <a:lnTo>
                  <a:pt x="650796" y="1295449"/>
                </a:lnTo>
                <a:lnTo>
                  <a:pt x="666668" y="1306877"/>
                </a:lnTo>
                <a:lnTo>
                  <a:pt x="683174" y="1317987"/>
                </a:lnTo>
                <a:lnTo>
                  <a:pt x="699681" y="1328145"/>
                </a:lnTo>
                <a:lnTo>
                  <a:pt x="717140" y="1338303"/>
                </a:lnTo>
                <a:lnTo>
                  <a:pt x="734281" y="1347826"/>
                </a:lnTo>
                <a:lnTo>
                  <a:pt x="752058" y="1356714"/>
                </a:lnTo>
                <a:lnTo>
                  <a:pt x="770151" y="1365285"/>
                </a:lnTo>
                <a:lnTo>
                  <a:pt x="762533" y="1355127"/>
                </a:lnTo>
                <a:lnTo>
                  <a:pt x="754597" y="1344969"/>
                </a:lnTo>
                <a:lnTo>
                  <a:pt x="747296" y="1334176"/>
                </a:lnTo>
                <a:lnTo>
                  <a:pt x="739995" y="1323066"/>
                </a:lnTo>
                <a:lnTo>
                  <a:pt x="733011" y="1311956"/>
                </a:lnTo>
                <a:lnTo>
                  <a:pt x="726028" y="1300528"/>
                </a:lnTo>
                <a:lnTo>
                  <a:pt x="719362" y="1288783"/>
                </a:lnTo>
                <a:lnTo>
                  <a:pt x="712378" y="1277038"/>
                </a:lnTo>
                <a:lnTo>
                  <a:pt x="706030" y="1264976"/>
                </a:lnTo>
                <a:lnTo>
                  <a:pt x="699681" y="1252278"/>
                </a:lnTo>
                <a:lnTo>
                  <a:pt x="693650" y="1239898"/>
                </a:lnTo>
                <a:lnTo>
                  <a:pt x="687301" y="1226884"/>
                </a:lnTo>
                <a:lnTo>
                  <a:pt x="681587" y="1213551"/>
                </a:lnTo>
                <a:lnTo>
                  <a:pt x="675873" y="1200219"/>
                </a:lnTo>
                <a:lnTo>
                  <a:pt x="670159" y="1186570"/>
                </a:lnTo>
                <a:lnTo>
                  <a:pt x="665080" y="1172602"/>
                </a:lnTo>
                <a:lnTo>
                  <a:pt x="523822" y="1172602"/>
                </a:lnTo>
                <a:close/>
                <a:moveTo>
                  <a:pt x="1997481" y="1012825"/>
                </a:moveTo>
                <a:lnTo>
                  <a:pt x="2002239" y="1013143"/>
                </a:lnTo>
                <a:lnTo>
                  <a:pt x="2006679" y="1013461"/>
                </a:lnTo>
                <a:lnTo>
                  <a:pt x="2011120" y="1013779"/>
                </a:lnTo>
                <a:lnTo>
                  <a:pt x="2015561" y="1014414"/>
                </a:lnTo>
                <a:lnTo>
                  <a:pt x="2020001" y="1015685"/>
                </a:lnTo>
                <a:lnTo>
                  <a:pt x="2024442" y="1016639"/>
                </a:lnTo>
                <a:lnTo>
                  <a:pt x="2032372" y="1020135"/>
                </a:lnTo>
                <a:lnTo>
                  <a:pt x="2040619" y="1023631"/>
                </a:lnTo>
                <a:lnTo>
                  <a:pt x="2047914" y="1028080"/>
                </a:lnTo>
                <a:lnTo>
                  <a:pt x="2054892" y="1033483"/>
                </a:lnTo>
                <a:lnTo>
                  <a:pt x="2061236" y="1039204"/>
                </a:lnTo>
                <a:lnTo>
                  <a:pt x="2066946" y="1045560"/>
                </a:lnTo>
                <a:lnTo>
                  <a:pt x="2072338" y="1052552"/>
                </a:lnTo>
                <a:lnTo>
                  <a:pt x="2076778" y="1059861"/>
                </a:lnTo>
                <a:lnTo>
                  <a:pt x="2080268" y="1068125"/>
                </a:lnTo>
                <a:lnTo>
                  <a:pt x="2083757" y="1076070"/>
                </a:lnTo>
                <a:lnTo>
                  <a:pt x="2084708" y="1080519"/>
                </a:lnTo>
                <a:lnTo>
                  <a:pt x="2085977" y="1084969"/>
                </a:lnTo>
                <a:lnTo>
                  <a:pt x="2086611" y="1089418"/>
                </a:lnTo>
                <a:lnTo>
                  <a:pt x="2086929" y="1093867"/>
                </a:lnTo>
                <a:lnTo>
                  <a:pt x="2087246" y="1098635"/>
                </a:lnTo>
                <a:lnTo>
                  <a:pt x="2087563" y="1103084"/>
                </a:lnTo>
                <a:lnTo>
                  <a:pt x="2087563" y="1647816"/>
                </a:lnTo>
                <a:lnTo>
                  <a:pt x="2087563" y="1676419"/>
                </a:lnTo>
                <a:lnTo>
                  <a:pt x="2062505" y="1710425"/>
                </a:lnTo>
                <a:lnTo>
                  <a:pt x="1627954" y="2301875"/>
                </a:lnTo>
                <a:lnTo>
                  <a:pt x="1111250" y="2301875"/>
                </a:lnTo>
                <a:lnTo>
                  <a:pt x="1115373" y="2246576"/>
                </a:lnTo>
                <a:lnTo>
                  <a:pt x="1140432" y="1924313"/>
                </a:lnTo>
                <a:lnTo>
                  <a:pt x="1141383" y="1909376"/>
                </a:lnTo>
                <a:lnTo>
                  <a:pt x="1143286" y="1898252"/>
                </a:lnTo>
                <a:lnTo>
                  <a:pt x="1145824" y="1887129"/>
                </a:lnTo>
                <a:lnTo>
                  <a:pt x="1150582" y="1871874"/>
                </a:lnTo>
                <a:lnTo>
                  <a:pt x="1155657" y="1857572"/>
                </a:lnTo>
                <a:lnTo>
                  <a:pt x="1158829" y="1850263"/>
                </a:lnTo>
                <a:lnTo>
                  <a:pt x="1161683" y="1843271"/>
                </a:lnTo>
                <a:lnTo>
                  <a:pt x="1168662" y="1829923"/>
                </a:lnTo>
                <a:lnTo>
                  <a:pt x="1175640" y="1816892"/>
                </a:lnTo>
                <a:lnTo>
                  <a:pt x="1179446" y="1810218"/>
                </a:lnTo>
                <a:lnTo>
                  <a:pt x="1182935" y="1804180"/>
                </a:lnTo>
                <a:lnTo>
                  <a:pt x="1187059" y="1797824"/>
                </a:lnTo>
                <a:lnTo>
                  <a:pt x="1191499" y="1791785"/>
                </a:lnTo>
                <a:lnTo>
                  <a:pt x="1200698" y="1780026"/>
                </a:lnTo>
                <a:lnTo>
                  <a:pt x="1210531" y="1768585"/>
                </a:lnTo>
                <a:lnTo>
                  <a:pt x="1220364" y="1757461"/>
                </a:lnTo>
                <a:lnTo>
                  <a:pt x="1230514" y="1746973"/>
                </a:lnTo>
                <a:lnTo>
                  <a:pt x="1237492" y="1740299"/>
                </a:lnTo>
                <a:lnTo>
                  <a:pt x="1244153" y="1734261"/>
                </a:lnTo>
                <a:lnTo>
                  <a:pt x="1257158" y="1723137"/>
                </a:lnTo>
                <a:lnTo>
                  <a:pt x="1361196" y="1633832"/>
                </a:lnTo>
                <a:lnTo>
                  <a:pt x="1569908" y="1455221"/>
                </a:lnTo>
                <a:lnTo>
                  <a:pt x="1575934" y="1450454"/>
                </a:lnTo>
                <a:lnTo>
                  <a:pt x="1582913" y="1446004"/>
                </a:lnTo>
                <a:lnTo>
                  <a:pt x="1589891" y="1442191"/>
                </a:lnTo>
                <a:lnTo>
                  <a:pt x="1597503" y="1439013"/>
                </a:lnTo>
                <a:lnTo>
                  <a:pt x="1604799" y="1436788"/>
                </a:lnTo>
                <a:lnTo>
                  <a:pt x="1612411" y="1434881"/>
                </a:lnTo>
                <a:lnTo>
                  <a:pt x="1620341" y="1433928"/>
                </a:lnTo>
                <a:lnTo>
                  <a:pt x="1627954" y="1433610"/>
                </a:lnTo>
                <a:lnTo>
                  <a:pt x="1636201" y="1433928"/>
                </a:lnTo>
                <a:lnTo>
                  <a:pt x="1643813" y="1434881"/>
                </a:lnTo>
                <a:lnTo>
                  <a:pt x="1651426" y="1436470"/>
                </a:lnTo>
                <a:lnTo>
                  <a:pt x="1659038" y="1439013"/>
                </a:lnTo>
                <a:lnTo>
                  <a:pt x="1666651" y="1441873"/>
                </a:lnTo>
                <a:lnTo>
                  <a:pt x="1673629" y="1445687"/>
                </a:lnTo>
                <a:lnTo>
                  <a:pt x="1680607" y="1450136"/>
                </a:lnTo>
                <a:lnTo>
                  <a:pt x="1687268" y="1455221"/>
                </a:lnTo>
                <a:lnTo>
                  <a:pt x="1690757" y="1458717"/>
                </a:lnTo>
                <a:lnTo>
                  <a:pt x="1693929" y="1461895"/>
                </a:lnTo>
                <a:lnTo>
                  <a:pt x="1696784" y="1465073"/>
                </a:lnTo>
                <a:lnTo>
                  <a:pt x="1699956" y="1468569"/>
                </a:lnTo>
                <a:lnTo>
                  <a:pt x="1702494" y="1472383"/>
                </a:lnTo>
                <a:lnTo>
                  <a:pt x="1705031" y="1475879"/>
                </a:lnTo>
                <a:lnTo>
                  <a:pt x="1709472" y="1483824"/>
                </a:lnTo>
                <a:lnTo>
                  <a:pt x="1712961" y="1491770"/>
                </a:lnTo>
                <a:lnTo>
                  <a:pt x="1715498" y="1500033"/>
                </a:lnTo>
                <a:lnTo>
                  <a:pt x="1717401" y="1508296"/>
                </a:lnTo>
                <a:lnTo>
                  <a:pt x="1718670" y="1517195"/>
                </a:lnTo>
                <a:lnTo>
                  <a:pt x="1718987" y="1525776"/>
                </a:lnTo>
                <a:lnTo>
                  <a:pt x="1718353" y="1534674"/>
                </a:lnTo>
                <a:lnTo>
                  <a:pt x="1717084" y="1543255"/>
                </a:lnTo>
                <a:lnTo>
                  <a:pt x="1714547" y="1551518"/>
                </a:lnTo>
                <a:lnTo>
                  <a:pt x="1711692" y="1560099"/>
                </a:lnTo>
                <a:lnTo>
                  <a:pt x="1709789" y="1564231"/>
                </a:lnTo>
                <a:lnTo>
                  <a:pt x="1707569" y="1568362"/>
                </a:lnTo>
                <a:lnTo>
                  <a:pt x="1705348" y="1571858"/>
                </a:lnTo>
                <a:lnTo>
                  <a:pt x="1702811" y="1575990"/>
                </a:lnTo>
                <a:lnTo>
                  <a:pt x="1700273" y="1579804"/>
                </a:lnTo>
                <a:lnTo>
                  <a:pt x="1697101" y="1582982"/>
                </a:lnTo>
                <a:lnTo>
                  <a:pt x="1552779" y="1752376"/>
                </a:lnTo>
                <a:lnTo>
                  <a:pt x="1463649" y="1856937"/>
                </a:lnTo>
                <a:lnTo>
                  <a:pt x="1460794" y="1859797"/>
                </a:lnTo>
                <a:lnTo>
                  <a:pt x="1458257" y="1863611"/>
                </a:lnTo>
                <a:lnTo>
                  <a:pt x="1456354" y="1866789"/>
                </a:lnTo>
                <a:lnTo>
                  <a:pt x="1454768" y="1870603"/>
                </a:lnTo>
                <a:lnTo>
                  <a:pt x="1453499" y="1874099"/>
                </a:lnTo>
                <a:lnTo>
                  <a:pt x="1452547" y="1878230"/>
                </a:lnTo>
                <a:lnTo>
                  <a:pt x="1452230" y="1882044"/>
                </a:lnTo>
                <a:lnTo>
                  <a:pt x="1452230" y="1885858"/>
                </a:lnTo>
                <a:lnTo>
                  <a:pt x="1452230" y="1889989"/>
                </a:lnTo>
                <a:lnTo>
                  <a:pt x="1452547" y="1893803"/>
                </a:lnTo>
                <a:lnTo>
                  <a:pt x="1453499" y="1897935"/>
                </a:lnTo>
                <a:lnTo>
                  <a:pt x="1454450" y="1901748"/>
                </a:lnTo>
                <a:lnTo>
                  <a:pt x="1456671" y="1909694"/>
                </a:lnTo>
                <a:lnTo>
                  <a:pt x="1459525" y="1917003"/>
                </a:lnTo>
                <a:lnTo>
                  <a:pt x="1463014" y="1924313"/>
                </a:lnTo>
                <a:lnTo>
                  <a:pt x="1466504" y="1930987"/>
                </a:lnTo>
                <a:lnTo>
                  <a:pt x="1470310" y="1937026"/>
                </a:lnTo>
                <a:lnTo>
                  <a:pt x="1473799" y="1942111"/>
                </a:lnTo>
                <a:lnTo>
                  <a:pt x="1479191" y="1949420"/>
                </a:lnTo>
                <a:lnTo>
                  <a:pt x="1481094" y="1951963"/>
                </a:lnTo>
                <a:lnTo>
                  <a:pt x="1907399" y="1605864"/>
                </a:lnTo>
                <a:lnTo>
                  <a:pt x="1907399" y="1103084"/>
                </a:lnTo>
                <a:lnTo>
                  <a:pt x="1907399" y="1098635"/>
                </a:lnTo>
                <a:lnTo>
                  <a:pt x="1908033" y="1093867"/>
                </a:lnTo>
                <a:lnTo>
                  <a:pt x="1908350" y="1089418"/>
                </a:lnTo>
                <a:lnTo>
                  <a:pt x="1909302" y="1084969"/>
                </a:lnTo>
                <a:lnTo>
                  <a:pt x="1910253" y="1080519"/>
                </a:lnTo>
                <a:lnTo>
                  <a:pt x="1911522" y="1076070"/>
                </a:lnTo>
                <a:lnTo>
                  <a:pt x="1914694" y="1068125"/>
                </a:lnTo>
                <a:lnTo>
                  <a:pt x="1918183" y="1059861"/>
                </a:lnTo>
                <a:lnTo>
                  <a:pt x="1922624" y="1052552"/>
                </a:lnTo>
                <a:lnTo>
                  <a:pt x="1927699" y="1045560"/>
                </a:lnTo>
                <a:lnTo>
                  <a:pt x="1933726" y="1039204"/>
                </a:lnTo>
                <a:lnTo>
                  <a:pt x="1940069" y="1033483"/>
                </a:lnTo>
                <a:lnTo>
                  <a:pt x="1947048" y="1028080"/>
                </a:lnTo>
                <a:lnTo>
                  <a:pt x="1954343" y="1023631"/>
                </a:lnTo>
                <a:lnTo>
                  <a:pt x="1962590" y="1020135"/>
                </a:lnTo>
                <a:lnTo>
                  <a:pt x="1970520" y="1016639"/>
                </a:lnTo>
                <a:lnTo>
                  <a:pt x="1974960" y="1015685"/>
                </a:lnTo>
                <a:lnTo>
                  <a:pt x="1979401" y="1014414"/>
                </a:lnTo>
                <a:lnTo>
                  <a:pt x="1983842" y="1013779"/>
                </a:lnTo>
                <a:lnTo>
                  <a:pt x="1988282" y="1013461"/>
                </a:lnTo>
                <a:lnTo>
                  <a:pt x="1992723" y="1013143"/>
                </a:lnTo>
                <a:lnTo>
                  <a:pt x="1997481" y="1012825"/>
                </a:lnTo>
                <a:close/>
                <a:moveTo>
                  <a:pt x="90082" y="1012825"/>
                </a:moveTo>
                <a:lnTo>
                  <a:pt x="94523" y="1013143"/>
                </a:lnTo>
                <a:lnTo>
                  <a:pt x="99281" y="1013461"/>
                </a:lnTo>
                <a:lnTo>
                  <a:pt x="103721" y="1013779"/>
                </a:lnTo>
                <a:lnTo>
                  <a:pt x="108162" y="1014414"/>
                </a:lnTo>
                <a:lnTo>
                  <a:pt x="112603" y="1015685"/>
                </a:lnTo>
                <a:lnTo>
                  <a:pt x="117043" y="1016639"/>
                </a:lnTo>
                <a:lnTo>
                  <a:pt x="125290" y="1020135"/>
                </a:lnTo>
                <a:lnTo>
                  <a:pt x="133220" y="1023631"/>
                </a:lnTo>
                <a:lnTo>
                  <a:pt x="140515" y="1028080"/>
                </a:lnTo>
                <a:lnTo>
                  <a:pt x="147494" y="1033483"/>
                </a:lnTo>
                <a:lnTo>
                  <a:pt x="153838" y="1039204"/>
                </a:lnTo>
                <a:lnTo>
                  <a:pt x="159864" y="1045560"/>
                </a:lnTo>
                <a:lnTo>
                  <a:pt x="164939" y="1052552"/>
                </a:lnTo>
                <a:lnTo>
                  <a:pt x="169380" y="1059861"/>
                </a:lnTo>
                <a:lnTo>
                  <a:pt x="173186" y="1068125"/>
                </a:lnTo>
                <a:lnTo>
                  <a:pt x="176358" y="1076070"/>
                </a:lnTo>
                <a:lnTo>
                  <a:pt x="177310" y="1080519"/>
                </a:lnTo>
                <a:lnTo>
                  <a:pt x="178578" y="1084969"/>
                </a:lnTo>
                <a:lnTo>
                  <a:pt x="179213" y="1089418"/>
                </a:lnTo>
                <a:lnTo>
                  <a:pt x="179530" y="1093867"/>
                </a:lnTo>
                <a:lnTo>
                  <a:pt x="180164" y="1098635"/>
                </a:lnTo>
                <a:lnTo>
                  <a:pt x="180482" y="1103084"/>
                </a:lnTo>
                <a:lnTo>
                  <a:pt x="180482" y="1605864"/>
                </a:lnTo>
                <a:lnTo>
                  <a:pt x="606151" y="1951963"/>
                </a:lnTo>
                <a:lnTo>
                  <a:pt x="608372" y="1949420"/>
                </a:lnTo>
                <a:lnTo>
                  <a:pt x="614081" y="1942111"/>
                </a:lnTo>
                <a:lnTo>
                  <a:pt x="617253" y="1937026"/>
                </a:lnTo>
                <a:lnTo>
                  <a:pt x="621059" y="1930987"/>
                </a:lnTo>
                <a:lnTo>
                  <a:pt x="624548" y="1924313"/>
                </a:lnTo>
                <a:lnTo>
                  <a:pt x="628038" y="1917003"/>
                </a:lnTo>
                <a:lnTo>
                  <a:pt x="630892" y="1909694"/>
                </a:lnTo>
                <a:lnTo>
                  <a:pt x="633113" y="1901748"/>
                </a:lnTo>
                <a:lnTo>
                  <a:pt x="634064" y="1897935"/>
                </a:lnTo>
                <a:lnTo>
                  <a:pt x="635016" y="1893803"/>
                </a:lnTo>
                <a:lnTo>
                  <a:pt x="635333" y="1889989"/>
                </a:lnTo>
                <a:lnTo>
                  <a:pt x="635333" y="1885858"/>
                </a:lnTo>
                <a:lnTo>
                  <a:pt x="635333" y="1882044"/>
                </a:lnTo>
                <a:lnTo>
                  <a:pt x="635016" y="1878230"/>
                </a:lnTo>
                <a:lnTo>
                  <a:pt x="634064" y="1874099"/>
                </a:lnTo>
                <a:lnTo>
                  <a:pt x="632795" y="1870603"/>
                </a:lnTo>
                <a:lnTo>
                  <a:pt x="631210" y="1866789"/>
                </a:lnTo>
                <a:lnTo>
                  <a:pt x="629306" y="1863611"/>
                </a:lnTo>
                <a:lnTo>
                  <a:pt x="626769" y="1859797"/>
                </a:lnTo>
                <a:lnTo>
                  <a:pt x="623914" y="1856937"/>
                </a:lnTo>
                <a:lnTo>
                  <a:pt x="534784" y="1752376"/>
                </a:lnTo>
                <a:lnTo>
                  <a:pt x="390462" y="1582982"/>
                </a:lnTo>
                <a:lnTo>
                  <a:pt x="387290" y="1579804"/>
                </a:lnTo>
                <a:lnTo>
                  <a:pt x="384752" y="1575990"/>
                </a:lnTo>
                <a:lnTo>
                  <a:pt x="382215" y="1571858"/>
                </a:lnTo>
                <a:lnTo>
                  <a:pt x="379994" y="1568362"/>
                </a:lnTo>
                <a:lnTo>
                  <a:pt x="377774" y="1564231"/>
                </a:lnTo>
                <a:lnTo>
                  <a:pt x="375871" y="1560099"/>
                </a:lnTo>
                <a:lnTo>
                  <a:pt x="373016" y="1551518"/>
                </a:lnTo>
                <a:lnTo>
                  <a:pt x="370479" y="1543255"/>
                </a:lnTo>
                <a:lnTo>
                  <a:pt x="369210" y="1534674"/>
                </a:lnTo>
                <a:lnTo>
                  <a:pt x="368576" y="1525776"/>
                </a:lnTo>
                <a:lnTo>
                  <a:pt x="368893" y="1517195"/>
                </a:lnTo>
                <a:lnTo>
                  <a:pt x="370162" y="1508296"/>
                </a:lnTo>
                <a:lnTo>
                  <a:pt x="372065" y="1500033"/>
                </a:lnTo>
                <a:lnTo>
                  <a:pt x="374602" y="1491770"/>
                </a:lnTo>
                <a:lnTo>
                  <a:pt x="378091" y="1483824"/>
                </a:lnTo>
                <a:lnTo>
                  <a:pt x="382532" y="1475879"/>
                </a:lnTo>
                <a:lnTo>
                  <a:pt x="384752" y="1472383"/>
                </a:lnTo>
                <a:lnTo>
                  <a:pt x="387924" y="1468569"/>
                </a:lnTo>
                <a:lnTo>
                  <a:pt x="390462" y="1465073"/>
                </a:lnTo>
                <a:lnTo>
                  <a:pt x="393634" y="1461895"/>
                </a:lnTo>
                <a:lnTo>
                  <a:pt x="397123" y="1458717"/>
                </a:lnTo>
                <a:lnTo>
                  <a:pt x="400295" y="1455221"/>
                </a:lnTo>
                <a:lnTo>
                  <a:pt x="406956" y="1450136"/>
                </a:lnTo>
                <a:lnTo>
                  <a:pt x="413934" y="1445687"/>
                </a:lnTo>
                <a:lnTo>
                  <a:pt x="420912" y="1441873"/>
                </a:lnTo>
                <a:lnTo>
                  <a:pt x="428207" y="1439013"/>
                </a:lnTo>
                <a:lnTo>
                  <a:pt x="436137" y="1436470"/>
                </a:lnTo>
                <a:lnTo>
                  <a:pt x="443750" y="1434881"/>
                </a:lnTo>
                <a:lnTo>
                  <a:pt x="451362" y="1433928"/>
                </a:lnTo>
                <a:lnTo>
                  <a:pt x="459609" y="1433610"/>
                </a:lnTo>
                <a:lnTo>
                  <a:pt x="467222" y="1433928"/>
                </a:lnTo>
                <a:lnTo>
                  <a:pt x="475152" y="1434881"/>
                </a:lnTo>
                <a:lnTo>
                  <a:pt x="482764" y="1436788"/>
                </a:lnTo>
                <a:lnTo>
                  <a:pt x="490060" y="1439013"/>
                </a:lnTo>
                <a:lnTo>
                  <a:pt x="497672" y="1442191"/>
                </a:lnTo>
                <a:lnTo>
                  <a:pt x="504650" y="1446004"/>
                </a:lnTo>
                <a:lnTo>
                  <a:pt x="511629" y="1450454"/>
                </a:lnTo>
                <a:lnTo>
                  <a:pt x="517655" y="1455221"/>
                </a:lnTo>
                <a:lnTo>
                  <a:pt x="726367" y="1633832"/>
                </a:lnTo>
                <a:lnTo>
                  <a:pt x="830405" y="1723137"/>
                </a:lnTo>
                <a:lnTo>
                  <a:pt x="843410" y="1734261"/>
                </a:lnTo>
                <a:lnTo>
                  <a:pt x="850071" y="1740299"/>
                </a:lnTo>
                <a:lnTo>
                  <a:pt x="857366" y="1746973"/>
                </a:lnTo>
                <a:lnTo>
                  <a:pt x="867517" y="1757461"/>
                </a:lnTo>
                <a:lnTo>
                  <a:pt x="877350" y="1768585"/>
                </a:lnTo>
                <a:lnTo>
                  <a:pt x="886865" y="1780026"/>
                </a:lnTo>
                <a:lnTo>
                  <a:pt x="896064" y="1791785"/>
                </a:lnTo>
                <a:lnTo>
                  <a:pt x="900504" y="1797824"/>
                </a:lnTo>
                <a:lnTo>
                  <a:pt x="904628" y="1804180"/>
                </a:lnTo>
                <a:lnTo>
                  <a:pt x="908117" y="1810218"/>
                </a:lnTo>
                <a:lnTo>
                  <a:pt x="911923" y="1816892"/>
                </a:lnTo>
                <a:lnTo>
                  <a:pt x="918902" y="1829923"/>
                </a:lnTo>
                <a:lnTo>
                  <a:pt x="925880" y="1843271"/>
                </a:lnTo>
                <a:lnTo>
                  <a:pt x="929369" y="1850263"/>
                </a:lnTo>
                <a:lnTo>
                  <a:pt x="931906" y="1857572"/>
                </a:lnTo>
                <a:lnTo>
                  <a:pt x="936981" y="1871874"/>
                </a:lnTo>
                <a:lnTo>
                  <a:pt x="941739" y="1887129"/>
                </a:lnTo>
                <a:lnTo>
                  <a:pt x="944277" y="1898252"/>
                </a:lnTo>
                <a:lnTo>
                  <a:pt x="946180" y="1909376"/>
                </a:lnTo>
                <a:lnTo>
                  <a:pt x="946814" y="1924313"/>
                </a:lnTo>
                <a:lnTo>
                  <a:pt x="972190" y="2246576"/>
                </a:lnTo>
                <a:lnTo>
                  <a:pt x="976313" y="2301875"/>
                </a:lnTo>
                <a:lnTo>
                  <a:pt x="459609" y="2301875"/>
                </a:lnTo>
                <a:lnTo>
                  <a:pt x="25058" y="1710425"/>
                </a:lnTo>
                <a:lnTo>
                  <a:pt x="0" y="1676419"/>
                </a:lnTo>
                <a:lnTo>
                  <a:pt x="0" y="1647816"/>
                </a:lnTo>
                <a:lnTo>
                  <a:pt x="0" y="1103084"/>
                </a:lnTo>
                <a:lnTo>
                  <a:pt x="317" y="1098635"/>
                </a:lnTo>
                <a:lnTo>
                  <a:pt x="634" y="1093867"/>
                </a:lnTo>
                <a:lnTo>
                  <a:pt x="952" y="1089418"/>
                </a:lnTo>
                <a:lnTo>
                  <a:pt x="1903" y="1084969"/>
                </a:lnTo>
                <a:lnTo>
                  <a:pt x="2855" y="1080519"/>
                </a:lnTo>
                <a:lnTo>
                  <a:pt x="3806" y="1076070"/>
                </a:lnTo>
                <a:lnTo>
                  <a:pt x="7295" y="1068125"/>
                </a:lnTo>
                <a:lnTo>
                  <a:pt x="11102" y="1059861"/>
                </a:lnTo>
                <a:lnTo>
                  <a:pt x="15225" y="1052552"/>
                </a:lnTo>
                <a:lnTo>
                  <a:pt x="20617" y="1045560"/>
                </a:lnTo>
                <a:lnTo>
                  <a:pt x="26327" y="1039204"/>
                </a:lnTo>
                <a:lnTo>
                  <a:pt x="32671" y="1033483"/>
                </a:lnTo>
                <a:lnTo>
                  <a:pt x="39649" y="1028080"/>
                </a:lnTo>
                <a:lnTo>
                  <a:pt x="46944" y="1023631"/>
                </a:lnTo>
                <a:lnTo>
                  <a:pt x="55191" y="1020135"/>
                </a:lnTo>
                <a:lnTo>
                  <a:pt x="63121" y="1016639"/>
                </a:lnTo>
                <a:lnTo>
                  <a:pt x="67562" y="1015685"/>
                </a:lnTo>
                <a:lnTo>
                  <a:pt x="72002" y="1014414"/>
                </a:lnTo>
                <a:lnTo>
                  <a:pt x="76443" y="1013779"/>
                </a:lnTo>
                <a:lnTo>
                  <a:pt x="80884" y="1013461"/>
                </a:lnTo>
                <a:lnTo>
                  <a:pt x="85324" y="1013143"/>
                </a:lnTo>
                <a:lnTo>
                  <a:pt x="90082" y="1012825"/>
                </a:lnTo>
                <a:close/>
                <a:moveTo>
                  <a:pt x="1479299" y="812949"/>
                </a:moveTo>
                <a:lnTo>
                  <a:pt x="1478664" y="831995"/>
                </a:lnTo>
                <a:lnTo>
                  <a:pt x="1477712" y="850724"/>
                </a:lnTo>
                <a:lnTo>
                  <a:pt x="1476125" y="870087"/>
                </a:lnTo>
                <a:lnTo>
                  <a:pt x="1474538" y="888816"/>
                </a:lnTo>
                <a:lnTo>
                  <a:pt x="1472951" y="907227"/>
                </a:lnTo>
                <a:lnTo>
                  <a:pt x="1470729" y="925638"/>
                </a:lnTo>
                <a:lnTo>
                  <a:pt x="1467872" y="943732"/>
                </a:lnTo>
                <a:lnTo>
                  <a:pt x="1465332" y="961826"/>
                </a:lnTo>
                <a:lnTo>
                  <a:pt x="1462475" y="979919"/>
                </a:lnTo>
                <a:lnTo>
                  <a:pt x="1459618" y="997696"/>
                </a:lnTo>
                <a:lnTo>
                  <a:pt x="1456127" y="1014838"/>
                </a:lnTo>
                <a:lnTo>
                  <a:pt x="1452635" y="1032296"/>
                </a:lnTo>
                <a:lnTo>
                  <a:pt x="1448508" y="1049120"/>
                </a:lnTo>
                <a:lnTo>
                  <a:pt x="1444382" y="1065627"/>
                </a:lnTo>
                <a:lnTo>
                  <a:pt x="1440255" y="1082769"/>
                </a:lnTo>
                <a:lnTo>
                  <a:pt x="1435494" y="1098958"/>
                </a:lnTo>
                <a:lnTo>
                  <a:pt x="1602781" y="1098958"/>
                </a:lnTo>
                <a:lnTo>
                  <a:pt x="1611987" y="1082769"/>
                </a:lnTo>
                <a:lnTo>
                  <a:pt x="1620875" y="1066579"/>
                </a:lnTo>
                <a:lnTo>
                  <a:pt x="1629446" y="1050073"/>
                </a:lnTo>
                <a:lnTo>
                  <a:pt x="1637064" y="1032931"/>
                </a:lnTo>
                <a:lnTo>
                  <a:pt x="1644683" y="1016107"/>
                </a:lnTo>
                <a:lnTo>
                  <a:pt x="1651349" y="998331"/>
                </a:lnTo>
                <a:lnTo>
                  <a:pt x="1657698" y="980872"/>
                </a:lnTo>
                <a:lnTo>
                  <a:pt x="1663729" y="962778"/>
                </a:lnTo>
                <a:lnTo>
                  <a:pt x="1668808" y="945002"/>
                </a:lnTo>
                <a:lnTo>
                  <a:pt x="1674204" y="926273"/>
                </a:lnTo>
                <a:lnTo>
                  <a:pt x="1678013" y="907862"/>
                </a:lnTo>
                <a:lnTo>
                  <a:pt x="1682140" y="889133"/>
                </a:lnTo>
                <a:lnTo>
                  <a:pt x="1685632" y="870405"/>
                </a:lnTo>
                <a:lnTo>
                  <a:pt x="1688171" y="851359"/>
                </a:lnTo>
                <a:lnTo>
                  <a:pt x="1690393" y="831995"/>
                </a:lnTo>
                <a:lnTo>
                  <a:pt x="1691980" y="812949"/>
                </a:lnTo>
                <a:lnTo>
                  <a:pt x="1479299" y="812949"/>
                </a:lnTo>
                <a:close/>
                <a:moveTo>
                  <a:pt x="1074888" y="812949"/>
                </a:moveTo>
                <a:lnTo>
                  <a:pt x="1074888" y="1098958"/>
                </a:lnTo>
                <a:lnTo>
                  <a:pt x="1357087" y="1098958"/>
                </a:lnTo>
                <a:lnTo>
                  <a:pt x="1362166" y="1082769"/>
                </a:lnTo>
                <a:lnTo>
                  <a:pt x="1366928" y="1066262"/>
                </a:lnTo>
                <a:lnTo>
                  <a:pt x="1371372" y="1049438"/>
                </a:lnTo>
                <a:lnTo>
                  <a:pt x="1375498" y="1032296"/>
                </a:lnTo>
                <a:lnTo>
                  <a:pt x="1379625" y="1015155"/>
                </a:lnTo>
                <a:lnTo>
                  <a:pt x="1383117" y="997696"/>
                </a:lnTo>
                <a:lnTo>
                  <a:pt x="1386926" y="980237"/>
                </a:lnTo>
                <a:lnTo>
                  <a:pt x="1390100" y="962143"/>
                </a:lnTo>
                <a:lnTo>
                  <a:pt x="1393275" y="944049"/>
                </a:lnTo>
                <a:lnTo>
                  <a:pt x="1395814" y="925638"/>
                </a:lnTo>
                <a:lnTo>
                  <a:pt x="1398036" y="907227"/>
                </a:lnTo>
                <a:lnTo>
                  <a:pt x="1400258" y="888816"/>
                </a:lnTo>
                <a:lnTo>
                  <a:pt x="1402163" y="870087"/>
                </a:lnTo>
                <a:lnTo>
                  <a:pt x="1403433" y="851359"/>
                </a:lnTo>
                <a:lnTo>
                  <a:pt x="1404702" y="831995"/>
                </a:lnTo>
                <a:lnTo>
                  <a:pt x="1405655" y="812949"/>
                </a:lnTo>
                <a:lnTo>
                  <a:pt x="1074888" y="812949"/>
                </a:lnTo>
                <a:close/>
                <a:moveTo>
                  <a:pt x="671112" y="812949"/>
                </a:moveTo>
                <a:lnTo>
                  <a:pt x="671747" y="831995"/>
                </a:lnTo>
                <a:lnTo>
                  <a:pt x="673016" y="851359"/>
                </a:lnTo>
                <a:lnTo>
                  <a:pt x="674604" y="870087"/>
                </a:lnTo>
                <a:lnTo>
                  <a:pt x="676191" y="888816"/>
                </a:lnTo>
                <a:lnTo>
                  <a:pt x="678413" y="907227"/>
                </a:lnTo>
                <a:lnTo>
                  <a:pt x="680952" y="925638"/>
                </a:lnTo>
                <a:lnTo>
                  <a:pt x="683492" y="944049"/>
                </a:lnTo>
                <a:lnTo>
                  <a:pt x="686666" y="962143"/>
                </a:lnTo>
                <a:lnTo>
                  <a:pt x="689523" y="980237"/>
                </a:lnTo>
                <a:lnTo>
                  <a:pt x="693015" y="997696"/>
                </a:lnTo>
                <a:lnTo>
                  <a:pt x="696824" y="1015155"/>
                </a:lnTo>
                <a:lnTo>
                  <a:pt x="700951" y="1032296"/>
                </a:lnTo>
                <a:lnTo>
                  <a:pt x="705395" y="1049438"/>
                </a:lnTo>
                <a:lnTo>
                  <a:pt x="709839" y="1066262"/>
                </a:lnTo>
                <a:lnTo>
                  <a:pt x="714600" y="1082769"/>
                </a:lnTo>
                <a:lnTo>
                  <a:pt x="719362" y="1098958"/>
                </a:lnTo>
                <a:lnTo>
                  <a:pt x="1001243" y="1098958"/>
                </a:lnTo>
                <a:lnTo>
                  <a:pt x="1001243" y="812949"/>
                </a:lnTo>
                <a:lnTo>
                  <a:pt x="671112" y="812949"/>
                </a:lnTo>
                <a:close/>
                <a:moveTo>
                  <a:pt x="384469" y="812949"/>
                </a:moveTo>
                <a:lnTo>
                  <a:pt x="386056" y="831995"/>
                </a:lnTo>
                <a:lnTo>
                  <a:pt x="388278" y="851359"/>
                </a:lnTo>
                <a:lnTo>
                  <a:pt x="390817" y="870405"/>
                </a:lnTo>
                <a:lnTo>
                  <a:pt x="394309" y="889133"/>
                </a:lnTo>
                <a:lnTo>
                  <a:pt x="398118" y="907862"/>
                </a:lnTo>
                <a:lnTo>
                  <a:pt x="402562" y="926273"/>
                </a:lnTo>
                <a:lnTo>
                  <a:pt x="407324" y="945002"/>
                </a:lnTo>
                <a:lnTo>
                  <a:pt x="412720" y="962778"/>
                </a:lnTo>
                <a:lnTo>
                  <a:pt x="418434" y="980872"/>
                </a:lnTo>
                <a:lnTo>
                  <a:pt x="425100" y="998331"/>
                </a:lnTo>
                <a:lnTo>
                  <a:pt x="431766" y="1016107"/>
                </a:lnTo>
                <a:lnTo>
                  <a:pt x="439067" y="1032931"/>
                </a:lnTo>
                <a:lnTo>
                  <a:pt x="447321" y="1050073"/>
                </a:lnTo>
                <a:lnTo>
                  <a:pt x="455256" y="1066579"/>
                </a:lnTo>
                <a:lnTo>
                  <a:pt x="464145" y="1082769"/>
                </a:lnTo>
                <a:lnTo>
                  <a:pt x="473350" y="1098958"/>
                </a:lnTo>
                <a:lnTo>
                  <a:pt x="640956" y="1098958"/>
                </a:lnTo>
                <a:lnTo>
                  <a:pt x="635877" y="1082769"/>
                </a:lnTo>
                <a:lnTo>
                  <a:pt x="632067" y="1065627"/>
                </a:lnTo>
                <a:lnTo>
                  <a:pt x="627941" y="1049120"/>
                </a:lnTo>
                <a:lnTo>
                  <a:pt x="623814" y="1032296"/>
                </a:lnTo>
                <a:lnTo>
                  <a:pt x="620005" y="1014838"/>
                </a:lnTo>
                <a:lnTo>
                  <a:pt x="616830" y="997696"/>
                </a:lnTo>
                <a:lnTo>
                  <a:pt x="613974" y="979919"/>
                </a:lnTo>
                <a:lnTo>
                  <a:pt x="610799" y="961826"/>
                </a:lnTo>
                <a:lnTo>
                  <a:pt x="608260" y="943732"/>
                </a:lnTo>
                <a:lnTo>
                  <a:pt x="605720" y="925638"/>
                </a:lnTo>
                <a:lnTo>
                  <a:pt x="603816" y="907227"/>
                </a:lnTo>
                <a:lnTo>
                  <a:pt x="602229" y="888816"/>
                </a:lnTo>
                <a:lnTo>
                  <a:pt x="600324" y="870087"/>
                </a:lnTo>
                <a:lnTo>
                  <a:pt x="599054" y="850724"/>
                </a:lnTo>
                <a:lnTo>
                  <a:pt x="598102" y="831995"/>
                </a:lnTo>
                <a:lnTo>
                  <a:pt x="596832" y="812949"/>
                </a:lnTo>
                <a:lnTo>
                  <a:pt x="384469" y="812949"/>
                </a:lnTo>
                <a:close/>
                <a:moveTo>
                  <a:pt x="1438033" y="443773"/>
                </a:moveTo>
                <a:lnTo>
                  <a:pt x="1442477" y="460280"/>
                </a:lnTo>
                <a:lnTo>
                  <a:pt x="1446921" y="477738"/>
                </a:lnTo>
                <a:lnTo>
                  <a:pt x="1451048" y="495197"/>
                </a:lnTo>
                <a:lnTo>
                  <a:pt x="1454857" y="512656"/>
                </a:lnTo>
                <a:lnTo>
                  <a:pt x="1458349" y="530433"/>
                </a:lnTo>
                <a:lnTo>
                  <a:pt x="1461840" y="548526"/>
                </a:lnTo>
                <a:lnTo>
                  <a:pt x="1464698" y="566620"/>
                </a:lnTo>
                <a:lnTo>
                  <a:pt x="1467554" y="585031"/>
                </a:lnTo>
                <a:lnTo>
                  <a:pt x="1469776" y="603760"/>
                </a:lnTo>
                <a:lnTo>
                  <a:pt x="1471998" y="622488"/>
                </a:lnTo>
                <a:lnTo>
                  <a:pt x="1474220" y="641535"/>
                </a:lnTo>
                <a:lnTo>
                  <a:pt x="1475808" y="660581"/>
                </a:lnTo>
                <a:lnTo>
                  <a:pt x="1477077" y="680262"/>
                </a:lnTo>
                <a:lnTo>
                  <a:pt x="1478347" y="699308"/>
                </a:lnTo>
                <a:lnTo>
                  <a:pt x="1479299" y="719306"/>
                </a:lnTo>
                <a:lnTo>
                  <a:pt x="1479934" y="738987"/>
                </a:lnTo>
                <a:lnTo>
                  <a:pt x="1692933" y="738987"/>
                </a:lnTo>
                <a:lnTo>
                  <a:pt x="1691663" y="718988"/>
                </a:lnTo>
                <a:lnTo>
                  <a:pt x="1690076" y="699308"/>
                </a:lnTo>
                <a:lnTo>
                  <a:pt x="1687854" y="679309"/>
                </a:lnTo>
                <a:lnTo>
                  <a:pt x="1684679" y="659946"/>
                </a:lnTo>
                <a:lnTo>
                  <a:pt x="1681505" y="640582"/>
                </a:lnTo>
                <a:lnTo>
                  <a:pt x="1677378" y="621536"/>
                </a:lnTo>
                <a:lnTo>
                  <a:pt x="1672934" y="602808"/>
                </a:lnTo>
                <a:lnTo>
                  <a:pt x="1667855" y="584396"/>
                </a:lnTo>
                <a:lnTo>
                  <a:pt x="1662142" y="565350"/>
                </a:lnTo>
                <a:lnTo>
                  <a:pt x="1656110" y="547574"/>
                </a:lnTo>
                <a:lnTo>
                  <a:pt x="1649444" y="529480"/>
                </a:lnTo>
                <a:lnTo>
                  <a:pt x="1642461" y="511704"/>
                </a:lnTo>
                <a:lnTo>
                  <a:pt x="1634525" y="494245"/>
                </a:lnTo>
                <a:lnTo>
                  <a:pt x="1626589" y="477104"/>
                </a:lnTo>
                <a:lnTo>
                  <a:pt x="1617701" y="460280"/>
                </a:lnTo>
                <a:lnTo>
                  <a:pt x="1608495" y="443773"/>
                </a:lnTo>
                <a:lnTo>
                  <a:pt x="1438033" y="443773"/>
                </a:lnTo>
                <a:close/>
                <a:moveTo>
                  <a:pt x="1074888" y="443773"/>
                </a:moveTo>
                <a:lnTo>
                  <a:pt x="1074888" y="738987"/>
                </a:lnTo>
                <a:lnTo>
                  <a:pt x="1405972" y="738987"/>
                </a:lnTo>
                <a:lnTo>
                  <a:pt x="1405337" y="719306"/>
                </a:lnTo>
                <a:lnTo>
                  <a:pt x="1404702" y="699625"/>
                </a:lnTo>
                <a:lnTo>
                  <a:pt x="1403115" y="680262"/>
                </a:lnTo>
                <a:lnTo>
                  <a:pt x="1401528" y="660581"/>
                </a:lnTo>
                <a:lnTo>
                  <a:pt x="1399941" y="641535"/>
                </a:lnTo>
                <a:lnTo>
                  <a:pt x="1397719" y="622171"/>
                </a:lnTo>
                <a:lnTo>
                  <a:pt x="1394862" y="603442"/>
                </a:lnTo>
                <a:lnTo>
                  <a:pt x="1392322" y="585031"/>
                </a:lnTo>
                <a:lnTo>
                  <a:pt x="1389466" y="566620"/>
                </a:lnTo>
                <a:lnTo>
                  <a:pt x="1385656" y="548209"/>
                </a:lnTo>
                <a:lnTo>
                  <a:pt x="1382482" y="530115"/>
                </a:lnTo>
                <a:lnTo>
                  <a:pt x="1378355" y="512339"/>
                </a:lnTo>
                <a:lnTo>
                  <a:pt x="1374229" y="494562"/>
                </a:lnTo>
                <a:lnTo>
                  <a:pt x="1369467" y="477421"/>
                </a:lnTo>
                <a:lnTo>
                  <a:pt x="1365023" y="460280"/>
                </a:lnTo>
                <a:lnTo>
                  <a:pt x="1359944" y="443773"/>
                </a:lnTo>
                <a:lnTo>
                  <a:pt x="1074888" y="443773"/>
                </a:lnTo>
                <a:close/>
                <a:moveTo>
                  <a:pt x="716505" y="443773"/>
                </a:moveTo>
                <a:lnTo>
                  <a:pt x="711426" y="460280"/>
                </a:lnTo>
                <a:lnTo>
                  <a:pt x="706664" y="477421"/>
                </a:lnTo>
                <a:lnTo>
                  <a:pt x="702220" y="494562"/>
                </a:lnTo>
                <a:lnTo>
                  <a:pt x="698094" y="512339"/>
                </a:lnTo>
                <a:lnTo>
                  <a:pt x="694284" y="530115"/>
                </a:lnTo>
                <a:lnTo>
                  <a:pt x="690475" y="548209"/>
                </a:lnTo>
                <a:lnTo>
                  <a:pt x="687301" y="566620"/>
                </a:lnTo>
                <a:lnTo>
                  <a:pt x="683809" y="585031"/>
                </a:lnTo>
                <a:lnTo>
                  <a:pt x="681270" y="603442"/>
                </a:lnTo>
                <a:lnTo>
                  <a:pt x="678730" y="622171"/>
                </a:lnTo>
                <a:lnTo>
                  <a:pt x="676508" y="641535"/>
                </a:lnTo>
                <a:lnTo>
                  <a:pt x="674604" y="660581"/>
                </a:lnTo>
                <a:lnTo>
                  <a:pt x="673334" y="680262"/>
                </a:lnTo>
                <a:lnTo>
                  <a:pt x="672064" y="699625"/>
                </a:lnTo>
                <a:lnTo>
                  <a:pt x="671112" y="719306"/>
                </a:lnTo>
                <a:lnTo>
                  <a:pt x="670159" y="738987"/>
                </a:lnTo>
                <a:lnTo>
                  <a:pt x="1001243" y="738987"/>
                </a:lnTo>
                <a:lnTo>
                  <a:pt x="1001243" y="443773"/>
                </a:lnTo>
                <a:lnTo>
                  <a:pt x="716505" y="443773"/>
                </a:lnTo>
                <a:close/>
                <a:moveTo>
                  <a:pt x="467954" y="443773"/>
                </a:moveTo>
                <a:lnTo>
                  <a:pt x="458748" y="460280"/>
                </a:lnTo>
                <a:lnTo>
                  <a:pt x="450178" y="477104"/>
                </a:lnTo>
                <a:lnTo>
                  <a:pt x="442242" y="494245"/>
                </a:lnTo>
                <a:lnTo>
                  <a:pt x="434306" y="511704"/>
                </a:lnTo>
                <a:lnTo>
                  <a:pt x="427005" y="529480"/>
                </a:lnTo>
                <a:lnTo>
                  <a:pt x="420339" y="547574"/>
                </a:lnTo>
                <a:lnTo>
                  <a:pt x="413990" y="565350"/>
                </a:lnTo>
                <a:lnTo>
                  <a:pt x="408594" y="584396"/>
                </a:lnTo>
                <a:lnTo>
                  <a:pt x="403515" y="602808"/>
                </a:lnTo>
                <a:lnTo>
                  <a:pt x="399071" y="621536"/>
                </a:lnTo>
                <a:lnTo>
                  <a:pt x="394944" y="640582"/>
                </a:lnTo>
                <a:lnTo>
                  <a:pt x="391452" y="659946"/>
                </a:lnTo>
                <a:lnTo>
                  <a:pt x="388595" y="679309"/>
                </a:lnTo>
                <a:lnTo>
                  <a:pt x="386373" y="699308"/>
                </a:lnTo>
                <a:lnTo>
                  <a:pt x="384469" y="718988"/>
                </a:lnTo>
                <a:lnTo>
                  <a:pt x="383516" y="738987"/>
                </a:lnTo>
                <a:lnTo>
                  <a:pt x="596515" y="738987"/>
                </a:lnTo>
                <a:lnTo>
                  <a:pt x="597150" y="719306"/>
                </a:lnTo>
                <a:lnTo>
                  <a:pt x="598102" y="699308"/>
                </a:lnTo>
                <a:lnTo>
                  <a:pt x="599054" y="680262"/>
                </a:lnTo>
                <a:lnTo>
                  <a:pt x="600641" y="660581"/>
                </a:lnTo>
                <a:lnTo>
                  <a:pt x="602229" y="641535"/>
                </a:lnTo>
                <a:lnTo>
                  <a:pt x="604451" y="622488"/>
                </a:lnTo>
                <a:lnTo>
                  <a:pt x="606673" y="603760"/>
                </a:lnTo>
                <a:lnTo>
                  <a:pt x="608577" y="585031"/>
                </a:lnTo>
                <a:lnTo>
                  <a:pt x="611752" y="566620"/>
                </a:lnTo>
                <a:lnTo>
                  <a:pt x="614608" y="548526"/>
                </a:lnTo>
                <a:lnTo>
                  <a:pt x="618100" y="530433"/>
                </a:lnTo>
                <a:lnTo>
                  <a:pt x="621592" y="512656"/>
                </a:lnTo>
                <a:lnTo>
                  <a:pt x="625401" y="495197"/>
                </a:lnTo>
                <a:lnTo>
                  <a:pt x="629528" y="477738"/>
                </a:lnTo>
                <a:lnTo>
                  <a:pt x="633654" y="460280"/>
                </a:lnTo>
                <a:lnTo>
                  <a:pt x="638099" y="443773"/>
                </a:lnTo>
                <a:lnTo>
                  <a:pt x="467954" y="443773"/>
                </a:lnTo>
                <a:close/>
                <a:moveTo>
                  <a:pt x="1306615" y="168557"/>
                </a:moveTo>
                <a:lnTo>
                  <a:pt x="1314234" y="178715"/>
                </a:lnTo>
                <a:lnTo>
                  <a:pt x="1322487" y="189826"/>
                </a:lnTo>
                <a:lnTo>
                  <a:pt x="1329788" y="200936"/>
                </a:lnTo>
                <a:lnTo>
                  <a:pt x="1337406" y="212046"/>
                </a:lnTo>
                <a:lnTo>
                  <a:pt x="1345025" y="223791"/>
                </a:lnTo>
                <a:lnTo>
                  <a:pt x="1352326" y="235536"/>
                </a:lnTo>
                <a:lnTo>
                  <a:pt x="1359309" y="247916"/>
                </a:lnTo>
                <a:lnTo>
                  <a:pt x="1365975" y="260613"/>
                </a:lnTo>
                <a:lnTo>
                  <a:pt x="1372959" y="272993"/>
                </a:lnTo>
                <a:lnTo>
                  <a:pt x="1379308" y="286326"/>
                </a:lnTo>
                <a:lnTo>
                  <a:pt x="1385656" y="299658"/>
                </a:lnTo>
                <a:lnTo>
                  <a:pt x="1391688" y="312990"/>
                </a:lnTo>
                <a:lnTo>
                  <a:pt x="1398036" y="326957"/>
                </a:lnTo>
                <a:lnTo>
                  <a:pt x="1403433" y="340924"/>
                </a:lnTo>
                <a:lnTo>
                  <a:pt x="1409464" y="355209"/>
                </a:lnTo>
                <a:lnTo>
                  <a:pt x="1414543" y="369811"/>
                </a:lnTo>
                <a:lnTo>
                  <a:pt x="1559293" y="369811"/>
                </a:lnTo>
                <a:lnTo>
                  <a:pt x="1546913" y="353939"/>
                </a:lnTo>
                <a:lnTo>
                  <a:pt x="1533581" y="338067"/>
                </a:lnTo>
                <a:lnTo>
                  <a:pt x="1520248" y="322831"/>
                </a:lnTo>
                <a:lnTo>
                  <a:pt x="1505964" y="308229"/>
                </a:lnTo>
                <a:lnTo>
                  <a:pt x="1491679" y="293627"/>
                </a:lnTo>
                <a:lnTo>
                  <a:pt x="1476760" y="280294"/>
                </a:lnTo>
                <a:lnTo>
                  <a:pt x="1461523" y="266645"/>
                </a:lnTo>
                <a:lnTo>
                  <a:pt x="1445969" y="253630"/>
                </a:lnTo>
                <a:lnTo>
                  <a:pt x="1429780" y="240932"/>
                </a:lnTo>
                <a:lnTo>
                  <a:pt x="1412956" y="229187"/>
                </a:lnTo>
                <a:lnTo>
                  <a:pt x="1396132" y="217760"/>
                </a:lnTo>
                <a:lnTo>
                  <a:pt x="1378673" y="206650"/>
                </a:lnTo>
                <a:lnTo>
                  <a:pt x="1361531" y="196492"/>
                </a:lnTo>
                <a:lnTo>
                  <a:pt x="1343438" y="186651"/>
                </a:lnTo>
                <a:lnTo>
                  <a:pt x="1325026" y="177128"/>
                </a:lnTo>
                <a:lnTo>
                  <a:pt x="1306615" y="168557"/>
                </a:lnTo>
                <a:close/>
                <a:moveTo>
                  <a:pt x="770151" y="168557"/>
                </a:moveTo>
                <a:lnTo>
                  <a:pt x="751423" y="177128"/>
                </a:lnTo>
                <a:lnTo>
                  <a:pt x="733329" y="186651"/>
                </a:lnTo>
                <a:lnTo>
                  <a:pt x="715235" y="196492"/>
                </a:lnTo>
                <a:lnTo>
                  <a:pt x="697459" y="206650"/>
                </a:lnTo>
                <a:lnTo>
                  <a:pt x="680317" y="217760"/>
                </a:lnTo>
                <a:lnTo>
                  <a:pt x="663176" y="229187"/>
                </a:lnTo>
                <a:lnTo>
                  <a:pt x="646669" y="240932"/>
                </a:lnTo>
                <a:lnTo>
                  <a:pt x="630798" y="253630"/>
                </a:lnTo>
                <a:lnTo>
                  <a:pt x="614926" y="266645"/>
                </a:lnTo>
                <a:lnTo>
                  <a:pt x="599372" y="280294"/>
                </a:lnTo>
                <a:lnTo>
                  <a:pt x="584770" y="293627"/>
                </a:lnTo>
                <a:lnTo>
                  <a:pt x="570485" y="308229"/>
                </a:lnTo>
                <a:lnTo>
                  <a:pt x="556518" y="322831"/>
                </a:lnTo>
                <a:lnTo>
                  <a:pt x="542868" y="338067"/>
                </a:lnTo>
                <a:lnTo>
                  <a:pt x="529536" y="353939"/>
                </a:lnTo>
                <a:lnTo>
                  <a:pt x="516839" y="369811"/>
                </a:lnTo>
                <a:lnTo>
                  <a:pt x="661906" y="369811"/>
                </a:lnTo>
                <a:lnTo>
                  <a:pt x="667303" y="355209"/>
                </a:lnTo>
                <a:lnTo>
                  <a:pt x="673016" y="340924"/>
                </a:lnTo>
                <a:lnTo>
                  <a:pt x="678730" y="326957"/>
                </a:lnTo>
                <a:lnTo>
                  <a:pt x="684761" y="312990"/>
                </a:lnTo>
                <a:lnTo>
                  <a:pt x="690793" y="299658"/>
                </a:lnTo>
                <a:lnTo>
                  <a:pt x="697141" y="286326"/>
                </a:lnTo>
                <a:lnTo>
                  <a:pt x="703808" y="272993"/>
                </a:lnTo>
                <a:lnTo>
                  <a:pt x="710474" y="260613"/>
                </a:lnTo>
                <a:lnTo>
                  <a:pt x="717457" y="247916"/>
                </a:lnTo>
                <a:lnTo>
                  <a:pt x="724441" y="235536"/>
                </a:lnTo>
                <a:lnTo>
                  <a:pt x="731424" y="223791"/>
                </a:lnTo>
                <a:lnTo>
                  <a:pt x="738725" y="212046"/>
                </a:lnTo>
                <a:lnTo>
                  <a:pt x="746661" y="200936"/>
                </a:lnTo>
                <a:lnTo>
                  <a:pt x="754280" y="189826"/>
                </a:lnTo>
                <a:lnTo>
                  <a:pt x="762215" y="178715"/>
                </a:lnTo>
                <a:lnTo>
                  <a:pt x="770151" y="168557"/>
                </a:lnTo>
                <a:close/>
                <a:moveTo>
                  <a:pt x="1074888" y="112372"/>
                </a:moveTo>
                <a:lnTo>
                  <a:pt x="1074888" y="369811"/>
                </a:lnTo>
                <a:lnTo>
                  <a:pt x="1333597" y="369811"/>
                </a:lnTo>
                <a:lnTo>
                  <a:pt x="1324392" y="347908"/>
                </a:lnTo>
                <a:lnTo>
                  <a:pt x="1314551" y="326640"/>
                </a:lnTo>
                <a:lnTo>
                  <a:pt x="1304393" y="306324"/>
                </a:lnTo>
                <a:lnTo>
                  <a:pt x="1293600" y="286326"/>
                </a:lnTo>
                <a:lnTo>
                  <a:pt x="1282490" y="267597"/>
                </a:lnTo>
                <a:lnTo>
                  <a:pt x="1271063" y="249503"/>
                </a:lnTo>
                <a:lnTo>
                  <a:pt x="1259318" y="232362"/>
                </a:lnTo>
                <a:lnTo>
                  <a:pt x="1247255" y="215538"/>
                </a:lnTo>
                <a:lnTo>
                  <a:pt x="1234558" y="199983"/>
                </a:lnTo>
                <a:lnTo>
                  <a:pt x="1221860" y="185699"/>
                </a:lnTo>
                <a:lnTo>
                  <a:pt x="1215194" y="178715"/>
                </a:lnTo>
                <a:lnTo>
                  <a:pt x="1208528" y="172049"/>
                </a:lnTo>
                <a:lnTo>
                  <a:pt x="1201862" y="165383"/>
                </a:lnTo>
                <a:lnTo>
                  <a:pt x="1194878" y="159352"/>
                </a:lnTo>
                <a:lnTo>
                  <a:pt x="1188212" y="153321"/>
                </a:lnTo>
                <a:lnTo>
                  <a:pt x="1181229" y="147924"/>
                </a:lnTo>
                <a:lnTo>
                  <a:pt x="1174245" y="142210"/>
                </a:lnTo>
                <a:lnTo>
                  <a:pt x="1167262" y="137131"/>
                </a:lnTo>
                <a:lnTo>
                  <a:pt x="1159961" y="132370"/>
                </a:lnTo>
                <a:lnTo>
                  <a:pt x="1152977" y="127608"/>
                </a:lnTo>
                <a:lnTo>
                  <a:pt x="1145359" y="123164"/>
                </a:lnTo>
                <a:lnTo>
                  <a:pt x="1138058" y="119038"/>
                </a:lnTo>
                <a:lnTo>
                  <a:pt x="1122503" y="116816"/>
                </a:lnTo>
                <a:lnTo>
                  <a:pt x="1106632" y="114911"/>
                </a:lnTo>
                <a:lnTo>
                  <a:pt x="1090760" y="113641"/>
                </a:lnTo>
                <a:lnTo>
                  <a:pt x="1074888" y="112372"/>
                </a:lnTo>
                <a:close/>
                <a:moveTo>
                  <a:pt x="1001243" y="112372"/>
                </a:moveTo>
                <a:lnTo>
                  <a:pt x="985372" y="113641"/>
                </a:lnTo>
                <a:lnTo>
                  <a:pt x="969500" y="114911"/>
                </a:lnTo>
                <a:lnTo>
                  <a:pt x="953628" y="116816"/>
                </a:lnTo>
                <a:lnTo>
                  <a:pt x="938391" y="119038"/>
                </a:lnTo>
                <a:lnTo>
                  <a:pt x="930773" y="123164"/>
                </a:lnTo>
                <a:lnTo>
                  <a:pt x="923789" y="127608"/>
                </a:lnTo>
                <a:lnTo>
                  <a:pt x="916488" y="132370"/>
                </a:lnTo>
                <a:lnTo>
                  <a:pt x="909505" y="137131"/>
                </a:lnTo>
                <a:lnTo>
                  <a:pt x="902204" y="142210"/>
                </a:lnTo>
                <a:lnTo>
                  <a:pt x="895220" y="147924"/>
                </a:lnTo>
                <a:lnTo>
                  <a:pt x="888554" y="153321"/>
                </a:lnTo>
                <a:lnTo>
                  <a:pt x="881571" y="159352"/>
                </a:lnTo>
                <a:lnTo>
                  <a:pt x="874587" y="165383"/>
                </a:lnTo>
                <a:lnTo>
                  <a:pt x="867921" y="172049"/>
                </a:lnTo>
                <a:lnTo>
                  <a:pt x="861255" y="178715"/>
                </a:lnTo>
                <a:lnTo>
                  <a:pt x="854589" y="185699"/>
                </a:lnTo>
                <a:lnTo>
                  <a:pt x="841574" y="199983"/>
                </a:lnTo>
                <a:lnTo>
                  <a:pt x="829194" y="215538"/>
                </a:lnTo>
                <a:lnTo>
                  <a:pt x="817132" y="232362"/>
                </a:lnTo>
                <a:lnTo>
                  <a:pt x="805069" y="249503"/>
                </a:lnTo>
                <a:lnTo>
                  <a:pt x="793641" y="267597"/>
                </a:lnTo>
                <a:lnTo>
                  <a:pt x="782849" y="286326"/>
                </a:lnTo>
                <a:lnTo>
                  <a:pt x="772056" y="306324"/>
                </a:lnTo>
                <a:lnTo>
                  <a:pt x="762215" y="326640"/>
                </a:lnTo>
                <a:lnTo>
                  <a:pt x="752058" y="347908"/>
                </a:lnTo>
                <a:lnTo>
                  <a:pt x="742852" y="369811"/>
                </a:lnTo>
                <a:lnTo>
                  <a:pt x="1001243" y="369811"/>
                </a:lnTo>
                <a:lnTo>
                  <a:pt x="1001243" y="112372"/>
                </a:lnTo>
                <a:close/>
                <a:moveTo>
                  <a:pt x="1018702" y="0"/>
                </a:moveTo>
                <a:lnTo>
                  <a:pt x="1038066" y="0"/>
                </a:lnTo>
                <a:lnTo>
                  <a:pt x="1058064" y="0"/>
                </a:lnTo>
                <a:lnTo>
                  <a:pt x="1077745" y="635"/>
                </a:lnTo>
                <a:lnTo>
                  <a:pt x="1097109" y="2222"/>
                </a:lnTo>
                <a:lnTo>
                  <a:pt x="1116790" y="4127"/>
                </a:lnTo>
                <a:lnTo>
                  <a:pt x="1135836" y="6349"/>
                </a:lnTo>
                <a:lnTo>
                  <a:pt x="1154882" y="8888"/>
                </a:lnTo>
                <a:lnTo>
                  <a:pt x="1173928" y="11745"/>
                </a:lnTo>
                <a:lnTo>
                  <a:pt x="1192656" y="15554"/>
                </a:lnTo>
                <a:lnTo>
                  <a:pt x="1211067" y="19363"/>
                </a:lnTo>
                <a:lnTo>
                  <a:pt x="1229479" y="23807"/>
                </a:lnTo>
                <a:lnTo>
                  <a:pt x="1247890" y="29204"/>
                </a:lnTo>
                <a:lnTo>
                  <a:pt x="1265984" y="34283"/>
                </a:lnTo>
                <a:lnTo>
                  <a:pt x="1284077" y="39997"/>
                </a:lnTo>
                <a:lnTo>
                  <a:pt x="1301854" y="46345"/>
                </a:lnTo>
                <a:lnTo>
                  <a:pt x="1318995" y="53011"/>
                </a:lnTo>
                <a:lnTo>
                  <a:pt x="1336454" y="59995"/>
                </a:lnTo>
                <a:lnTo>
                  <a:pt x="1353278" y="67931"/>
                </a:lnTo>
                <a:lnTo>
                  <a:pt x="1370420" y="75549"/>
                </a:lnTo>
                <a:lnTo>
                  <a:pt x="1386926" y="84120"/>
                </a:lnTo>
                <a:lnTo>
                  <a:pt x="1403433" y="92373"/>
                </a:lnTo>
                <a:lnTo>
                  <a:pt x="1419622" y="101579"/>
                </a:lnTo>
                <a:lnTo>
                  <a:pt x="1435494" y="110784"/>
                </a:lnTo>
                <a:lnTo>
                  <a:pt x="1451365" y="120942"/>
                </a:lnTo>
                <a:lnTo>
                  <a:pt x="1466602" y="131100"/>
                </a:lnTo>
                <a:lnTo>
                  <a:pt x="1482156" y="141576"/>
                </a:lnTo>
                <a:lnTo>
                  <a:pt x="1496758" y="152686"/>
                </a:lnTo>
                <a:lnTo>
                  <a:pt x="1511360" y="163796"/>
                </a:lnTo>
                <a:lnTo>
                  <a:pt x="1525962" y="175224"/>
                </a:lnTo>
                <a:lnTo>
                  <a:pt x="1539929" y="187286"/>
                </a:lnTo>
                <a:lnTo>
                  <a:pt x="1553579" y="199349"/>
                </a:lnTo>
                <a:lnTo>
                  <a:pt x="1567229" y="212046"/>
                </a:lnTo>
                <a:lnTo>
                  <a:pt x="1579926" y="224743"/>
                </a:lnTo>
                <a:lnTo>
                  <a:pt x="1592941" y="237758"/>
                </a:lnTo>
                <a:lnTo>
                  <a:pt x="1605638" y="251408"/>
                </a:lnTo>
                <a:lnTo>
                  <a:pt x="1617701" y="265057"/>
                </a:lnTo>
                <a:lnTo>
                  <a:pt x="1629763" y="279025"/>
                </a:lnTo>
                <a:lnTo>
                  <a:pt x="1641191" y="293309"/>
                </a:lnTo>
                <a:lnTo>
                  <a:pt x="1652618" y="308229"/>
                </a:lnTo>
                <a:lnTo>
                  <a:pt x="1663411" y="323148"/>
                </a:lnTo>
                <a:lnTo>
                  <a:pt x="1674204" y="338385"/>
                </a:lnTo>
                <a:lnTo>
                  <a:pt x="1684044" y="353939"/>
                </a:lnTo>
                <a:lnTo>
                  <a:pt x="1693885" y="369493"/>
                </a:lnTo>
                <a:lnTo>
                  <a:pt x="1703091" y="385365"/>
                </a:lnTo>
                <a:lnTo>
                  <a:pt x="1712296" y="401554"/>
                </a:lnTo>
                <a:lnTo>
                  <a:pt x="1720867" y="418061"/>
                </a:lnTo>
                <a:lnTo>
                  <a:pt x="1729438" y="434567"/>
                </a:lnTo>
                <a:lnTo>
                  <a:pt x="1737056" y="451709"/>
                </a:lnTo>
                <a:lnTo>
                  <a:pt x="1744992" y="468533"/>
                </a:lnTo>
                <a:lnTo>
                  <a:pt x="1751976" y="485992"/>
                </a:lnTo>
                <a:lnTo>
                  <a:pt x="1758324" y="503133"/>
                </a:lnTo>
                <a:lnTo>
                  <a:pt x="1764673" y="520910"/>
                </a:lnTo>
                <a:lnTo>
                  <a:pt x="1770704" y="539003"/>
                </a:lnTo>
                <a:lnTo>
                  <a:pt x="1775783" y="557097"/>
                </a:lnTo>
                <a:lnTo>
                  <a:pt x="1780862" y="575508"/>
                </a:lnTo>
                <a:lnTo>
                  <a:pt x="1785306" y="593919"/>
                </a:lnTo>
                <a:lnTo>
                  <a:pt x="1789433" y="612331"/>
                </a:lnTo>
                <a:lnTo>
                  <a:pt x="1793242" y="631059"/>
                </a:lnTo>
                <a:lnTo>
                  <a:pt x="1796099" y="650423"/>
                </a:lnTo>
                <a:lnTo>
                  <a:pt x="1798956" y="669151"/>
                </a:lnTo>
                <a:lnTo>
                  <a:pt x="1801178" y="688515"/>
                </a:lnTo>
                <a:lnTo>
                  <a:pt x="1802765" y="707878"/>
                </a:lnTo>
                <a:lnTo>
                  <a:pt x="1804035" y="727242"/>
                </a:lnTo>
                <a:lnTo>
                  <a:pt x="1804987" y="746923"/>
                </a:lnTo>
                <a:lnTo>
                  <a:pt x="1804987" y="766921"/>
                </a:lnTo>
                <a:lnTo>
                  <a:pt x="1804987" y="786285"/>
                </a:lnTo>
                <a:lnTo>
                  <a:pt x="1804035" y="806283"/>
                </a:lnTo>
                <a:lnTo>
                  <a:pt x="1802765" y="825646"/>
                </a:lnTo>
                <a:lnTo>
                  <a:pt x="1801178" y="845010"/>
                </a:lnTo>
                <a:lnTo>
                  <a:pt x="1798956" y="864056"/>
                </a:lnTo>
                <a:lnTo>
                  <a:pt x="1796099" y="883419"/>
                </a:lnTo>
                <a:lnTo>
                  <a:pt x="1793242" y="902465"/>
                </a:lnTo>
                <a:lnTo>
                  <a:pt x="1789433" y="921194"/>
                </a:lnTo>
                <a:lnTo>
                  <a:pt x="1785306" y="939605"/>
                </a:lnTo>
                <a:lnTo>
                  <a:pt x="1780862" y="958016"/>
                </a:lnTo>
                <a:lnTo>
                  <a:pt x="1775783" y="976428"/>
                </a:lnTo>
                <a:lnTo>
                  <a:pt x="1770704" y="994521"/>
                </a:lnTo>
                <a:lnTo>
                  <a:pt x="1764673" y="1012298"/>
                </a:lnTo>
                <a:lnTo>
                  <a:pt x="1758324" y="1030074"/>
                </a:lnTo>
                <a:lnTo>
                  <a:pt x="1751976" y="1047851"/>
                </a:lnTo>
                <a:lnTo>
                  <a:pt x="1744992" y="1064992"/>
                </a:lnTo>
                <a:lnTo>
                  <a:pt x="1737056" y="1082134"/>
                </a:lnTo>
                <a:lnTo>
                  <a:pt x="1729438" y="1098958"/>
                </a:lnTo>
                <a:lnTo>
                  <a:pt x="1720867" y="1115464"/>
                </a:lnTo>
                <a:lnTo>
                  <a:pt x="1712296" y="1132288"/>
                </a:lnTo>
                <a:lnTo>
                  <a:pt x="1703091" y="1147843"/>
                </a:lnTo>
                <a:lnTo>
                  <a:pt x="1693885" y="1164349"/>
                </a:lnTo>
                <a:lnTo>
                  <a:pt x="1684044" y="1179586"/>
                </a:lnTo>
                <a:lnTo>
                  <a:pt x="1674204" y="1195140"/>
                </a:lnTo>
                <a:lnTo>
                  <a:pt x="1663411" y="1210377"/>
                </a:lnTo>
                <a:lnTo>
                  <a:pt x="1652618" y="1225297"/>
                </a:lnTo>
                <a:lnTo>
                  <a:pt x="1641191" y="1239898"/>
                </a:lnTo>
                <a:lnTo>
                  <a:pt x="1629763" y="1254183"/>
                </a:lnTo>
                <a:lnTo>
                  <a:pt x="1617701" y="1268150"/>
                </a:lnTo>
                <a:lnTo>
                  <a:pt x="1605638" y="1282117"/>
                </a:lnTo>
                <a:lnTo>
                  <a:pt x="1592941" y="1295449"/>
                </a:lnTo>
                <a:lnTo>
                  <a:pt x="1579926" y="1308782"/>
                </a:lnTo>
                <a:lnTo>
                  <a:pt x="1567229" y="1321797"/>
                </a:lnTo>
                <a:lnTo>
                  <a:pt x="1553579" y="1334176"/>
                </a:lnTo>
                <a:lnTo>
                  <a:pt x="1539929" y="1346239"/>
                </a:lnTo>
                <a:lnTo>
                  <a:pt x="1525962" y="1357984"/>
                </a:lnTo>
                <a:lnTo>
                  <a:pt x="1511360" y="1370047"/>
                </a:lnTo>
                <a:lnTo>
                  <a:pt x="1496758" y="1381157"/>
                </a:lnTo>
                <a:lnTo>
                  <a:pt x="1482156" y="1391949"/>
                </a:lnTo>
                <a:lnTo>
                  <a:pt x="1466602" y="1402425"/>
                </a:lnTo>
                <a:lnTo>
                  <a:pt x="1451365" y="1412583"/>
                </a:lnTo>
                <a:lnTo>
                  <a:pt x="1435494" y="1422423"/>
                </a:lnTo>
                <a:lnTo>
                  <a:pt x="1419622" y="1431946"/>
                </a:lnTo>
                <a:lnTo>
                  <a:pt x="1403433" y="1441152"/>
                </a:lnTo>
                <a:lnTo>
                  <a:pt x="1386926" y="1449723"/>
                </a:lnTo>
                <a:lnTo>
                  <a:pt x="1370420" y="1457976"/>
                </a:lnTo>
                <a:lnTo>
                  <a:pt x="1353278" y="1465912"/>
                </a:lnTo>
                <a:lnTo>
                  <a:pt x="1336454" y="1473213"/>
                </a:lnTo>
                <a:lnTo>
                  <a:pt x="1318995" y="1480196"/>
                </a:lnTo>
                <a:lnTo>
                  <a:pt x="1301854" y="1487180"/>
                </a:lnTo>
                <a:lnTo>
                  <a:pt x="1284077" y="1493528"/>
                </a:lnTo>
                <a:lnTo>
                  <a:pt x="1265984" y="1498925"/>
                </a:lnTo>
                <a:lnTo>
                  <a:pt x="1247890" y="1504639"/>
                </a:lnTo>
                <a:lnTo>
                  <a:pt x="1229479" y="1509400"/>
                </a:lnTo>
                <a:lnTo>
                  <a:pt x="1211067" y="1514162"/>
                </a:lnTo>
                <a:lnTo>
                  <a:pt x="1192656" y="1518288"/>
                </a:lnTo>
                <a:lnTo>
                  <a:pt x="1173928" y="1521463"/>
                </a:lnTo>
                <a:lnTo>
                  <a:pt x="1154882" y="1524637"/>
                </a:lnTo>
                <a:lnTo>
                  <a:pt x="1135836" y="1527494"/>
                </a:lnTo>
                <a:lnTo>
                  <a:pt x="1116790" y="1529716"/>
                </a:lnTo>
                <a:lnTo>
                  <a:pt x="1097109" y="1531303"/>
                </a:lnTo>
                <a:lnTo>
                  <a:pt x="1077745" y="1532573"/>
                </a:lnTo>
                <a:lnTo>
                  <a:pt x="1058064" y="1533208"/>
                </a:lnTo>
                <a:lnTo>
                  <a:pt x="1038066" y="1533525"/>
                </a:lnTo>
                <a:lnTo>
                  <a:pt x="1018702" y="1533208"/>
                </a:lnTo>
                <a:lnTo>
                  <a:pt x="998704" y="1532573"/>
                </a:lnTo>
                <a:lnTo>
                  <a:pt x="979340" y="1531303"/>
                </a:lnTo>
                <a:lnTo>
                  <a:pt x="959977" y="1529716"/>
                </a:lnTo>
                <a:lnTo>
                  <a:pt x="940931" y="1527494"/>
                </a:lnTo>
                <a:lnTo>
                  <a:pt x="921567" y="1524637"/>
                </a:lnTo>
                <a:lnTo>
                  <a:pt x="902839" y="1521463"/>
                </a:lnTo>
                <a:lnTo>
                  <a:pt x="884110" y="1518288"/>
                </a:lnTo>
                <a:lnTo>
                  <a:pt x="865382" y="1514162"/>
                </a:lnTo>
                <a:lnTo>
                  <a:pt x="846970" y="1509400"/>
                </a:lnTo>
                <a:lnTo>
                  <a:pt x="828559" y="1504639"/>
                </a:lnTo>
                <a:lnTo>
                  <a:pt x="810465" y="1498925"/>
                </a:lnTo>
                <a:lnTo>
                  <a:pt x="792689" y="1493528"/>
                </a:lnTo>
                <a:lnTo>
                  <a:pt x="774913" y="1487180"/>
                </a:lnTo>
                <a:lnTo>
                  <a:pt x="757136" y="1480196"/>
                </a:lnTo>
                <a:lnTo>
                  <a:pt x="739995" y="1473213"/>
                </a:lnTo>
                <a:lnTo>
                  <a:pt x="722854" y="1465912"/>
                </a:lnTo>
                <a:lnTo>
                  <a:pt x="706030" y="1457976"/>
                </a:lnTo>
                <a:lnTo>
                  <a:pt x="689523" y="1449723"/>
                </a:lnTo>
                <a:lnTo>
                  <a:pt x="673334" y="1441152"/>
                </a:lnTo>
                <a:lnTo>
                  <a:pt x="657145" y="1431946"/>
                </a:lnTo>
                <a:lnTo>
                  <a:pt x="640956" y="1422423"/>
                </a:lnTo>
                <a:lnTo>
                  <a:pt x="625401" y="1412583"/>
                </a:lnTo>
                <a:lnTo>
                  <a:pt x="609847" y="1402425"/>
                </a:lnTo>
                <a:lnTo>
                  <a:pt x="594610" y="1391949"/>
                </a:lnTo>
                <a:lnTo>
                  <a:pt x="579691" y="1381157"/>
                </a:lnTo>
                <a:lnTo>
                  <a:pt x="565089" y="1370047"/>
                </a:lnTo>
                <a:lnTo>
                  <a:pt x="550804" y="1357984"/>
                </a:lnTo>
                <a:lnTo>
                  <a:pt x="536837" y="1346239"/>
                </a:lnTo>
                <a:lnTo>
                  <a:pt x="522870" y="1334176"/>
                </a:lnTo>
                <a:lnTo>
                  <a:pt x="509538" y="1321797"/>
                </a:lnTo>
                <a:lnTo>
                  <a:pt x="496205" y="1308782"/>
                </a:lnTo>
                <a:lnTo>
                  <a:pt x="483508" y="1295449"/>
                </a:lnTo>
                <a:lnTo>
                  <a:pt x="470811" y="1282117"/>
                </a:lnTo>
                <a:lnTo>
                  <a:pt x="458748" y="1268150"/>
                </a:lnTo>
                <a:lnTo>
                  <a:pt x="447003" y="1254183"/>
                </a:lnTo>
                <a:lnTo>
                  <a:pt x="435258" y="1239898"/>
                </a:lnTo>
                <a:lnTo>
                  <a:pt x="424148" y="1225297"/>
                </a:lnTo>
                <a:lnTo>
                  <a:pt x="413038" y="1210377"/>
                </a:lnTo>
                <a:lnTo>
                  <a:pt x="402562" y="1195140"/>
                </a:lnTo>
                <a:lnTo>
                  <a:pt x="392404" y="1179586"/>
                </a:lnTo>
                <a:lnTo>
                  <a:pt x="382881" y="1164349"/>
                </a:lnTo>
                <a:lnTo>
                  <a:pt x="373041" y="1147843"/>
                </a:lnTo>
                <a:lnTo>
                  <a:pt x="364470" y="1132288"/>
                </a:lnTo>
                <a:lnTo>
                  <a:pt x="355582" y="1115464"/>
                </a:lnTo>
                <a:lnTo>
                  <a:pt x="347329" y="1098958"/>
                </a:lnTo>
                <a:lnTo>
                  <a:pt x="339393" y="1082134"/>
                </a:lnTo>
                <a:lnTo>
                  <a:pt x="331775" y="1064992"/>
                </a:lnTo>
                <a:lnTo>
                  <a:pt x="324791" y="1047851"/>
                </a:lnTo>
                <a:lnTo>
                  <a:pt x="318125" y="1030074"/>
                </a:lnTo>
                <a:lnTo>
                  <a:pt x="312094" y="1012298"/>
                </a:lnTo>
                <a:lnTo>
                  <a:pt x="306062" y="994521"/>
                </a:lnTo>
                <a:lnTo>
                  <a:pt x="300666" y="976428"/>
                </a:lnTo>
                <a:lnTo>
                  <a:pt x="295904" y="958016"/>
                </a:lnTo>
                <a:lnTo>
                  <a:pt x="290825" y="939605"/>
                </a:lnTo>
                <a:lnTo>
                  <a:pt x="287016" y="921194"/>
                </a:lnTo>
                <a:lnTo>
                  <a:pt x="283525" y="902465"/>
                </a:lnTo>
                <a:lnTo>
                  <a:pt x="280350" y="883419"/>
                </a:lnTo>
                <a:lnTo>
                  <a:pt x="277811" y="864056"/>
                </a:lnTo>
                <a:lnTo>
                  <a:pt x="275589" y="845010"/>
                </a:lnTo>
                <a:lnTo>
                  <a:pt x="273684" y="825646"/>
                </a:lnTo>
                <a:lnTo>
                  <a:pt x="272414" y="806283"/>
                </a:lnTo>
                <a:lnTo>
                  <a:pt x="271779" y="786285"/>
                </a:lnTo>
                <a:lnTo>
                  <a:pt x="271462" y="766921"/>
                </a:lnTo>
                <a:lnTo>
                  <a:pt x="271779" y="746923"/>
                </a:lnTo>
                <a:lnTo>
                  <a:pt x="272414" y="727242"/>
                </a:lnTo>
                <a:lnTo>
                  <a:pt x="273684" y="707878"/>
                </a:lnTo>
                <a:lnTo>
                  <a:pt x="275589" y="688515"/>
                </a:lnTo>
                <a:lnTo>
                  <a:pt x="277811" y="669151"/>
                </a:lnTo>
                <a:lnTo>
                  <a:pt x="280350" y="650423"/>
                </a:lnTo>
                <a:lnTo>
                  <a:pt x="283525" y="631059"/>
                </a:lnTo>
                <a:lnTo>
                  <a:pt x="287016" y="612331"/>
                </a:lnTo>
                <a:lnTo>
                  <a:pt x="290825" y="593919"/>
                </a:lnTo>
                <a:lnTo>
                  <a:pt x="295904" y="575508"/>
                </a:lnTo>
                <a:lnTo>
                  <a:pt x="300666" y="557097"/>
                </a:lnTo>
                <a:lnTo>
                  <a:pt x="306062" y="539003"/>
                </a:lnTo>
                <a:lnTo>
                  <a:pt x="312094" y="520910"/>
                </a:lnTo>
                <a:lnTo>
                  <a:pt x="318125" y="503133"/>
                </a:lnTo>
                <a:lnTo>
                  <a:pt x="324791" y="485992"/>
                </a:lnTo>
                <a:lnTo>
                  <a:pt x="331775" y="468533"/>
                </a:lnTo>
                <a:lnTo>
                  <a:pt x="339393" y="451709"/>
                </a:lnTo>
                <a:lnTo>
                  <a:pt x="347329" y="434567"/>
                </a:lnTo>
                <a:lnTo>
                  <a:pt x="355582" y="418061"/>
                </a:lnTo>
                <a:lnTo>
                  <a:pt x="364470" y="401554"/>
                </a:lnTo>
                <a:lnTo>
                  <a:pt x="373041" y="385365"/>
                </a:lnTo>
                <a:lnTo>
                  <a:pt x="382881" y="369493"/>
                </a:lnTo>
                <a:lnTo>
                  <a:pt x="392404" y="353939"/>
                </a:lnTo>
                <a:lnTo>
                  <a:pt x="402562" y="338385"/>
                </a:lnTo>
                <a:lnTo>
                  <a:pt x="413038" y="323148"/>
                </a:lnTo>
                <a:lnTo>
                  <a:pt x="424148" y="308229"/>
                </a:lnTo>
                <a:lnTo>
                  <a:pt x="435258" y="293309"/>
                </a:lnTo>
                <a:lnTo>
                  <a:pt x="447003" y="279025"/>
                </a:lnTo>
                <a:lnTo>
                  <a:pt x="458748" y="265057"/>
                </a:lnTo>
                <a:lnTo>
                  <a:pt x="470811" y="251408"/>
                </a:lnTo>
                <a:lnTo>
                  <a:pt x="483508" y="237758"/>
                </a:lnTo>
                <a:lnTo>
                  <a:pt x="496205" y="224743"/>
                </a:lnTo>
                <a:lnTo>
                  <a:pt x="509538" y="212046"/>
                </a:lnTo>
                <a:lnTo>
                  <a:pt x="522870" y="199349"/>
                </a:lnTo>
                <a:lnTo>
                  <a:pt x="536837" y="187286"/>
                </a:lnTo>
                <a:lnTo>
                  <a:pt x="550804" y="175224"/>
                </a:lnTo>
                <a:lnTo>
                  <a:pt x="565089" y="163796"/>
                </a:lnTo>
                <a:lnTo>
                  <a:pt x="579691" y="152686"/>
                </a:lnTo>
                <a:lnTo>
                  <a:pt x="594610" y="141576"/>
                </a:lnTo>
                <a:lnTo>
                  <a:pt x="609847" y="131100"/>
                </a:lnTo>
                <a:lnTo>
                  <a:pt x="625401" y="120942"/>
                </a:lnTo>
                <a:lnTo>
                  <a:pt x="640956" y="110784"/>
                </a:lnTo>
                <a:lnTo>
                  <a:pt x="657145" y="101579"/>
                </a:lnTo>
                <a:lnTo>
                  <a:pt x="673334" y="92373"/>
                </a:lnTo>
                <a:lnTo>
                  <a:pt x="689523" y="84120"/>
                </a:lnTo>
                <a:lnTo>
                  <a:pt x="706030" y="75549"/>
                </a:lnTo>
                <a:lnTo>
                  <a:pt x="722854" y="67931"/>
                </a:lnTo>
                <a:lnTo>
                  <a:pt x="739995" y="59995"/>
                </a:lnTo>
                <a:lnTo>
                  <a:pt x="757136" y="53011"/>
                </a:lnTo>
                <a:lnTo>
                  <a:pt x="774913" y="46345"/>
                </a:lnTo>
                <a:lnTo>
                  <a:pt x="792689" y="39997"/>
                </a:lnTo>
                <a:lnTo>
                  <a:pt x="810465" y="34283"/>
                </a:lnTo>
                <a:lnTo>
                  <a:pt x="828559" y="29204"/>
                </a:lnTo>
                <a:lnTo>
                  <a:pt x="846970" y="23807"/>
                </a:lnTo>
                <a:lnTo>
                  <a:pt x="865382" y="19363"/>
                </a:lnTo>
                <a:lnTo>
                  <a:pt x="884110" y="15554"/>
                </a:lnTo>
                <a:lnTo>
                  <a:pt x="902839" y="11745"/>
                </a:lnTo>
                <a:lnTo>
                  <a:pt x="921567" y="8888"/>
                </a:lnTo>
                <a:lnTo>
                  <a:pt x="940931" y="6349"/>
                </a:lnTo>
                <a:lnTo>
                  <a:pt x="959977" y="4127"/>
                </a:lnTo>
                <a:lnTo>
                  <a:pt x="979340" y="2222"/>
                </a:lnTo>
                <a:lnTo>
                  <a:pt x="998704" y="635"/>
                </a:lnTo>
                <a:lnTo>
                  <a:pt x="1018702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4" name="KSO_Shape"/>
          <p:cNvSpPr/>
          <p:nvPr/>
        </p:nvSpPr>
        <p:spPr>
          <a:xfrm>
            <a:off x="1566576" y="7205967"/>
            <a:ext cx="400908" cy="209140"/>
          </a:xfrm>
          <a:custGeom>
            <a:avLst/>
            <a:gdLst>
              <a:gd name="connsiteX0" fmla="*/ 4109878 w 7991396"/>
              <a:gd name="connsiteY0" fmla="*/ 0 h 4172540"/>
              <a:gd name="connsiteX1" fmla="*/ 5415487 w 7991396"/>
              <a:gd name="connsiteY1" fmla="*/ 816050 h 4172540"/>
              <a:gd name="connsiteX2" fmla="*/ 6027418 w 7991396"/>
              <a:gd name="connsiteY2" fmla="*/ 677951 h 4172540"/>
              <a:gd name="connsiteX3" fmla="*/ 7489804 w 7991396"/>
              <a:gd name="connsiteY3" fmla="*/ 2140332 h 4172540"/>
              <a:gd name="connsiteX4" fmla="*/ 7483396 w 7991396"/>
              <a:gd name="connsiteY4" fmla="*/ 2203898 h 4172540"/>
              <a:gd name="connsiteX5" fmla="*/ 7991396 w 7991396"/>
              <a:gd name="connsiteY5" fmla="*/ 3146665 h 4172540"/>
              <a:gd name="connsiteX6" fmla="*/ 7456648 w 7991396"/>
              <a:gd name="connsiteY6" fmla="*/ 4106801 h 4172540"/>
              <a:gd name="connsiteX7" fmla="*/ 7330940 w 7991396"/>
              <a:gd name="connsiteY7" fmla="*/ 4172540 h 4172540"/>
              <a:gd name="connsiteX8" fmla="*/ 1079370 w 7991396"/>
              <a:gd name="connsiteY8" fmla="*/ 4172540 h 4172540"/>
              <a:gd name="connsiteX9" fmla="*/ 1015130 w 7991396"/>
              <a:gd name="connsiteY9" fmla="*/ 4169296 h 4172540"/>
              <a:gd name="connsiteX10" fmla="*/ 0 w 7991396"/>
              <a:gd name="connsiteY10" fmla="*/ 3044397 h 4172540"/>
              <a:gd name="connsiteX11" fmla="*/ 1130742 w 7991396"/>
              <a:gd name="connsiteY11" fmla="*/ 1913659 h 4172540"/>
              <a:gd name="connsiteX12" fmla="*/ 1346871 w 7991396"/>
              <a:gd name="connsiteY12" fmla="*/ 1935445 h 4172540"/>
              <a:gd name="connsiteX13" fmla="*/ 2261481 w 7991396"/>
              <a:gd name="connsiteY13" fmla="*/ 1462386 h 4172540"/>
              <a:gd name="connsiteX14" fmla="*/ 2653668 w 7991396"/>
              <a:gd name="connsiteY14" fmla="*/ 1536361 h 4172540"/>
              <a:gd name="connsiteX15" fmla="*/ 2647492 w 7991396"/>
              <a:gd name="connsiteY15" fmla="*/ 1462386 h 4172540"/>
              <a:gd name="connsiteX16" fmla="*/ 4109878 w 7991396"/>
              <a:gd name="connsiteY16" fmla="*/ 0 h 4172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991396" h="4172540">
                <a:moveTo>
                  <a:pt x="4109878" y="0"/>
                </a:moveTo>
                <a:cubicBezTo>
                  <a:pt x="4684462" y="0"/>
                  <a:pt x="5181648" y="331374"/>
                  <a:pt x="5415487" y="816050"/>
                </a:cubicBezTo>
                <a:cubicBezTo>
                  <a:pt x="5600435" y="726143"/>
                  <a:pt x="5808299" y="677951"/>
                  <a:pt x="6027418" y="677951"/>
                </a:cubicBezTo>
                <a:cubicBezTo>
                  <a:pt x="6835073" y="677951"/>
                  <a:pt x="7489804" y="1332682"/>
                  <a:pt x="7489804" y="2140332"/>
                </a:cubicBezTo>
                <a:lnTo>
                  <a:pt x="7483396" y="2203898"/>
                </a:lnTo>
                <a:cubicBezTo>
                  <a:pt x="7789726" y="2405463"/>
                  <a:pt x="7991396" y="2752511"/>
                  <a:pt x="7991396" y="3146665"/>
                </a:cubicBezTo>
                <a:cubicBezTo>
                  <a:pt x="7991396" y="3552291"/>
                  <a:pt x="7777816" y="3908032"/>
                  <a:pt x="7456648" y="4106801"/>
                </a:cubicBezTo>
                <a:lnTo>
                  <a:pt x="7330940" y="4172540"/>
                </a:lnTo>
                <a:lnTo>
                  <a:pt x="1079370" y="4172540"/>
                </a:lnTo>
                <a:lnTo>
                  <a:pt x="1015130" y="4169296"/>
                </a:lnTo>
                <a:cubicBezTo>
                  <a:pt x="444946" y="4111392"/>
                  <a:pt x="0" y="3629859"/>
                  <a:pt x="0" y="3044397"/>
                </a:cubicBezTo>
                <a:cubicBezTo>
                  <a:pt x="0" y="2419908"/>
                  <a:pt x="506249" y="1913659"/>
                  <a:pt x="1130742" y="1913659"/>
                </a:cubicBezTo>
                <a:lnTo>
                  <a:pt x="1346871" y="1935445"/>
                </a:lnTo>
                <a:cubicBezTo>
                  <a:pt x="1548513" y="1648023"/>
                  <a:pt x="1883314" y="1462386"/>
                  <a:pt x="2261481" y="1462386"/>
                </a:cubicBezTo>
                <a:cubicBezTo>
                  <a:pt x="2399871" y="1462386"/>
                  <a:pt x="2532456" y="1487244"/>
                  <a:pt x="2653668" y="1536361"/>
                </a:cubicBezTo>
                <a:cubicBezTo>
                  <a:pt x="2648116" y="1512003"/>
                  <a:pt x="2647492" y="1487266"/>
                  <a:pt x="2647492" y="1462386"/>
                </a:cubicBezTo>
                <a:cubicBezTo>
                  <a:pt x="2647492" y="654731"/>
                  <a:pt x="3302223" y="0"/>
                  <a:pt x="410987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5" name="Picture 20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4795" y="2039616"/>
            <a:ext cx="1100985" cy="879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3782698" y="2039615"/>
            <a:ext cx="760680" cy="8791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41687" y="2031157"/>
            <a:ext cx="1064161" cy="896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04157" y="2020975"/>
            <a:ext cx="1168259" cy="916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9" name="Picture 20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725" y="2030708"/>
            <a:ext cx="1205762" cy="8970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右箭头 126"/>
          <p:cNvSpPr/>
          <p:nvPr/>
        </p:nvSpPr>
        <p:spPr bwMode="auto">
          <a:xfrm flipV="1">
            <a:off x="5150097" y="6270733"/>
            <a:ext cx="336899" cy="203710"/>
          </a:xfrm>
          <a:custGeom>
            <a:avLst/>
            <a:gdLst>
              <a:gd name="connsiteX0" fmla="*/ 0 w 640332"/>
              <a:gd name="connsiteY0" fmla="*/ 50928 h 203710"/>
              <a:gd name="connsiteX1" fmla="*/ 538477 w 640332"/>
              <a:gd name="connsiteY1" fmla="*/ 50928 h 203710"/>
              <a:gd name="connsiteX2" fmla="*/ 538477 w 640332"/>
              <a:gd name="connsiteY2" fmla="*/ 0 h 203710"/>
              <a:gd name="connsiteX3" fmla="*/ 640332 w 640332"/>
              <a:gd name="connsiteY3" fmla="*/ 101855 h 203710"/>
              <a:gd name="connsiteX4" fmla="*/ 538477 w 640332"/>
              <a:gd name="connsiteY4" fmla="*/ 203710 h 203710"/>
              <a:gd name="connsiteX5" fmla="*/ 538477 w 640332"/>
              <a:gd name="connsiteY5" fmla="*/ 152783 h 203710"/>
              <a:gd name="connsiteX6" fmla="*/ 0 w 640332"/>
              <a:gd name="connsiteY6" fmla="*/ 152783 h 203710"/>
              <a:gd name="connsiteX7" fmla="*/ 0 w 640332"/>
              <a:gd name="connsiteY7" fmla="*/ 50928 h 203710"/>
              <a:gd name="connsiteX0" fmla="*/ 0 w 640332"/>
              <a:gd name="connsiteY0" fmla="*/ 50928 h 203710"/>
              <a:gd name="connsiteX1" fmla="*/ 538477 w 640332"/>
              <a:gd name="connsiteY1" fmla="*/ 50928 h 203710"/>
              <a:gd name="connsiteX2" fmla="*/ 538477 w 640332"/>
              <a:gd name="connsiteY2" fmla="*/ 0 h 203710"/>
              <a:gd name="connsiteX3" fmla="*/ 640332 w 640332"/>
              <a:gd name="connsiteY3" fmla="*/ 101855 h 203710"/>
              <a:gd name="connsiteX4" fmla="*/ 538477 w 640332"/>
              <a:gd name="connsiteY4" fmla="*/ 203710 h 203710"/>
              <a:gd name="connsiteX5" fmla="*/ 538477 w 640332"/>
              <a:gd name="connsiteY5" fmla="*/ 152783 h 203710"/>
              <a:gd name="connsiteX6" fmla="*/ 303433 w 640332"/>
              <a:gd name="connsiteY6" fmla="*/ 152783 h 203710"/>
              <a:gd name="connsiteX7" fmla="*/ 0 w 640332"/>
              <a:gd name="connsiteY7" fmla="*/ 50928 h 203710"/>
              <a:gd name="connsiteX0" fmla="*/ 4100 w 336899"/>
              <a:gd name="connsiteY0" fmla="*/ 50928 h 203710"/>
              <a:gd name="connsiteX1" fmla="*/ 235044 w 336899"/>
              <a:gd name="connsiteY1" fmla="*/ 50928 h 203710"/>
              <a:gd name="connsiteX2" fmla="*/ 235044 w 336899"/>
              <a:gd name="connsiteY2" fmla="*/ 0 h 203710"/>
              <a:gd name="connsiteX3" fmla="*/ 336899 w 336899"/>
              <a:gd name="connsiteY3" fmla="*/ 101855 h 203710"/>
              <a:gd name="connsiteX4" fmla="*/ 235044 w 336899"/>
              <a:gd name="connsiteY4" fmla="*/ 203710 h 203710"/>
              <a:gd name="connsiteX5" fmla="*/ 235044 w 336899"/>
              <a:gd name="connsiteY5" fmla="*/ 152783 h 203710"/>
              <a:gd name="connsiteX6" fmla="*/ 0 w 336899"/>
              <a:gd name="connsiteY6" fmla="*/ 152783 h 203710"/>
              <a:gd name="connsiteX7" fmla="*/ 4100 w 336899"/>
              <a:gd name="connsiteY7" fmla="*/ 50928 h 20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9" h="203710">
                <a:moveTo>
                  <a:pt x="4100" y="50928"/>
                </a:moveTo>
                <a:lnTo>
                  <a:pt x="235044" y="50928"/>
                </a:lnTo>
                <a:lnTo>
                  <a:pt x="235044" y="0"/>
                </a:lnTo>
                <a:lnTo>
                  <a:pt x="336899" y="101855"/>
                </a:lnTo>
                <a:lnTo>
                  <a:pt x="235044" y="203710"/>
                </a:lnTo>
                <a:lnTo>
                  <a:pt x="235044" y="152783"/>
                </a:lnTo>
                <a:lnTo>
                  <a:pt x="0" y="152783"/>
                </a:lnTo>
                <a:lnTo>
                  <a:pt x="4100" y="509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100" b="1">
              <a:solidFill>
                <a:srgbClr val="0F78BE"/>
              </a:solidFill>
            </a:endParaRPr>
          </a:p>
        </p:txBody>
      </p:sp>
      <p:sp>
        <p:nvSpPr>
          <p:cNvPr id="128" name="右箭头 126"/>
          <p:cNvSpPr/>
          <p:nvPr/>
        </p:nvSpPr>
        <p:spPr bwMode="auto">
          <a:xfrm flipV="1">
            <a:off x="5150097" y="6549564"/>
            <a:ext cx="336899" cy="203710"/>
          </a:xfrm>
          <a:custGeom>
            <a:avLst/>
            <a:gdLst>
              <a:gd name="connsiteX0" fmla="*/ 0 w 640332"/>
              <a:gd name="connsiteY0" fmla="*/ 50928 h 203710"/>
              <a:gd name="connsiteX1" fmla="*/ 538477 w 640332"/>
              <a:gd name="connsiteY1" fmla="*/ 50928 h 203710"/>
              <a:gd name="connsiteX2" fmla="*/ 538477 w 640332"/>
              <a:gd name="connsiteY2" fmla="*/ 0 h 203710"/>
              <a:gd name="connsiteX3" fmla="*/ 640332 w 640332"/>
              <a:gd name="connsiteY3" fmla="*/ 101855 h 203710"/>
              <a:gd name="connsiteX4" fmla="*/ 538477 w 640332"/>
              <a:gd name="connsiteY4" fmla="*/ 203710 h 203710"/>
              <a:gd name="connsiteX5" fmla="*/ 538477 w 640332"/>
              <a:gd name="connsiteY5" fmla="*/ 152783 h 203710"/>
              <a:gd name="connsiteX6" fmla="*/ 0 w 640332"/>
              <a:gd name="connsiteY6" fmla="*/ 152783 h 203710"/>
              <a:gd name="connsiteX7" fmla="*/ 0 w 640332"/>
              <a:gd name="connsiteY7" fmla="*/ 50928 h 203710"/>
              <a:gd name="connsiteX0" fmla="*/ 0 w 640332"/>
              <a:gd name="connsiteY0" fmla="*/ 50928 h 203710"/>
              <a:gd name="connsiteX1" fmla="*/ 538477 w 640332"/>
              <a:gd name="connsiteY1" fmla="*/ 50928 h 203710"/>
              <a:gd name="connsiteX2" fmla="*/ 538477 w 640332"/>
              <a:gd name="connsiteY2" fmla="*/ 0 h 203710"/>
              <a:gd name="connsiteX3" fmla="*/ 640332 w 640332"/>
              <a:gd name="connsiteY3" fmla="*/ 101855 h 203710"/>
              <a:gd name="connsiteX4" fmla="*/ 538477 w 640332"/>
              <a:gd name="connsiteY4" fmla="*/ 203710 h 203710"/>
              <a:gd name="connsiteX5" fmla="*/ 538477 w 640332"/>
              <a:gd name="connsiteY5" fmla="*/ 152783 h 203710"/>
              <a:gd name="connsiteX6" fmla="*/ 303433 w 640332"/>
              <a:gd name="connsiteY6" fmla="*/ 152783 h 203710"/>
              <a:gd name="connsiteX7" fmla="*/ 0 w 640332"/>
              <a:gd name="connsiteY7" fmla="*/ 50928 h 203710"/>
              <a:gd name="connsiteX0" fmla="*/ 4100 w 336899"/>
              <a:gd name="connsiteY0" fmla="*/ 50928 h 203710"/>
              <a:gd name="connsiteX1" fmla="*/ 235044 w 336899"/>
              <a:gd name="connsiteY1" fmla="*/ 50928 h 203710"/>
              <a:gd name="connsiteX2" fmla="*/ 235044 w 336899"/>
              <a:gd name="connsiteY2" fmla="*/ 0 h 203710"/>
              <a:gd name="connsiteX3" fmla="*/ 336899 w 336899"/>
              <a:gd name="connsiteY3" fmla="*/ 101855 h 203710"/>
              <a:gd name="connsiteX4" fmla="*/ 235044 w 336899"/>
              <a:gd name="connsiteY4" fmla="*/ 203710 h 203710"/>
              <a:gd name="connsiteX5" fmla="*/ 235044 w 336899"/>
              <a:gd name="connsiteY5" fmla="*/ 152783 h 203710"/>
              <a:gd name="connsiteX6" fmla="*/ 0 w 336899"/>
              <a:gd name="connsiteY6" fmla="*/ 152783 h 203710"/>
              <a:gd name="connsiteX7" fmla="*/ 4100 w 336899"/>
              <a:gd name="connsiteY7" fmla="*/ 50928 h 20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9" h="203710">
                <a:moveTo>
                  <a:pt x="4100" y="50928"/>
                </a:moveTo>
                <a:lnTo>
                  <a:pt x="235044" y="50928"/>
                </a:lnTo>
                <a:lnTo>
                  <a:pt x="235044" y="0"/>
                </a:lnTo>
                <a:lnTo>
                  <a:pt x="336899" y="101855"/>
                </a:lnTo>
                <a:lnTo>
                  <a:pt x="235044" y="203710"/>
                </a:lnTo>
                <a:lnTo>
                  <a:pt x="235044" y="152783"/>
                </a:lnTo>
                <a:lnTo>
                  <a:pt x="0" y="152783"/>
                </a:lnTo>
                <a:lnTo>
                  <a:pt x="4100" y="509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100" b="1">
              <a:solidFill>
                <a:srgbClr val="0F78BE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 bwMode="auto">
          <a:xfrm>
            <a:off x="4404543" y="3299401"/>
            <a:ext cx="2611486" cy="338554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项目管理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文本框 13"/>
          <p:cNvSpPr txBox="1"/>
          <p:nvPr/>
        </p:nvSpPr>
        <p:spPr bwMode="auto">
          <a:xfrm>
            <a:off x="4410490" y="3653285"/>
            <a:ext cx="51832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项目开题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32" name="文本框 49"/>
          <p:cNvSpPr txBox="1"/>
          <p:nvPr/>
        </p:nvSpPr>
        <p:spPr bwMode="auto">
          <a:xfrm>
            <a:off x="4928737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项目预估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33" name="文本框 13"/>
          <p:cNvSpPr txBox="1"/>
          <p:nvPr/>
        </p:nvSpPr>
        <p:spPr bwMode="auto">
          <a:xfrm>
            <a:off x="5451752" y="3653285"/>
            <a:ext cx="51832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项目申报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34" name="文本框 49"/>
          <p:cNvSpPr txBox="1"/>
          <p:nvPr/>
        </p:nvSpPr>
        <p:spPr bwMode="auto">
          <a:xfrm>
            <a:off x="5969999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项目展开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35" name="文本框 49"/>
          <p:cNvSpPr txBox="1"/>
          <p:nvPr/>
        </p:nvSpPr>
        <p:spPr bwMode="auto">
          <a:xfrm>
            <a:off x="6493014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项目结题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36" name="TextBox 135"/>
          <p:cNvSpPr txBox="1"/>
          <p:nvPr/>
        </p:nvSpPr>
        <p:spPr bwMode="auto">
          <a:xfrm>
            <a:off x="7155856" y="3299401"/>
            <a:ext cx="2611486" cy="338554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成果展示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7" name="文本框 13"/>
          <p:cNvSpPr txBox="1"/>
          <p:nvPr/>
        </p:nvSpPr>
        <p:spPr bwMode="auto">
          <a:xfrm>
            <a:off x="7161803" y="3653285"/>
            <a:ext cx="1041262" cy="17222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查询分析</a:t>
            </a:r>
            <a:endParaRPr lang="en-US" altLang="zh-CN" sz="18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 algn="ctr" eaLnBrk="1" hangingPunct="1">
              <a:spcAft>
                <a:spcPts val="0"/>
              </a:spcAft>
              <a:defRPr/>
            </a:pPr>
            <a:endParaRPr lang="en-US" altLang="zh-CN" sz="18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分类</a:t>
            </a: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发布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39" name="文本框 13"/>
          <p:cNvSpPr txBox="1"/>
          <p:nvPr/>
        </p:nvSpPr>
        <p:spPr bwMode="auto">
          <a:xfrm>
            <a:off x="8203065" y="3653285"/>
            <a:ext cx="51832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获奖成果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40" name="文本框 49"/>
          <p:cNvSpPr txBox="1"/>
          <p:nvPr/>
        </p:nvSpPr>
        <p:spPr bwMode="auto">
          <a:xfrm>
            <a:off x="8721312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专利成果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41" name="文本框 49"/>
          <p:cNvSpPr txBox="1"/>
          <p:nvPr/>
        </p:nvSpPr>
        <p:spPr bwMode="auto">
          <a:xfrm>
            <a:off x="9244327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鉴定成果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47" name="TextBox 146"/>
          <p:cNvSpPr txBox="1"/>
          <p:nvPr/>
        </p:nvSpPr>
        <p:spPr bwMode="auto">
          <a:xfrm>
            <a:off x="9924436" y="3299401"/>
            <a:ext cx="1602846" cy="338554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在线协同科研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8" name="文本框 13"/>
          <p:cNvSpPr txBox="1"/>
          <p:nvPr/>
        </p:nvSpPr>
        <p:spPr bwMode="auto">
          <a:xfrm>
            <a:off x="9930383" y="3653285"/>
            <a:ext cx="51832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科研团队管理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49" name="文本框 49"/>
          <p:cNvSpPr txBox="1"/>
          <p:nvPr/>
        </p:nvSpPr>
        <p:spPr bwMode="auto">
          <a:xfrm>
            <a:off x="10448630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科研过程管理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50" name="文本框 49"/>
          <p:cNvSpPr txBox="1"/>
          <p:nvPr/>
        </p:nvSpPr>
        <p:spPr bwMode="auto">
          <a:xfrm>
            <a:off x="10956043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科研成果管理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51" name="TextBox 150"/>
          <p:cNvSpPr txBox="1"/>
          <p:nvPr/>
        </p:nvSpPr>
        <p:spPr bwMode="auto">
          <a:xfrm>
            <a:off x="11654616" y="3299401"/>
            <a:ext cx="1602846" cy="338554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交流平台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2" name="文本框 13"/>
          <p:cNvSpPr txBox="1"/>
          <p:nvPr/>
        </p:nvSpPr>
        <p:spPr bwMode="auto">
          <a:xfrm>
            <a:off x="11660563" y="3653285"/>
            <a:ext cx="51832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邮件系统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53" name="文本框 49"/>
          <p:cNvSpPr txBox="1"/>
          <p:nvPr/>
        </p:nvSpPr>
        <p:spPr bwMode="auto">
          <a:xfrm>
            <a:off x="12178810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科研论坛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54" name="文本框 49"/>
          <p:cNvSpPr txBox="1"/>
          <p:nvPr/>
        </p:nvSpPr>
        <p:spPr bwMode="auto">
          <a:xfrm>
            <a:off x="12686223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公文流转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55" name="TextBox 154"/>
          <p:cNvSpPr txBox="1"/>
          <p:nvPr/>
        </p:nvSpPr>
        <p:spPr bwMode="auto">
          <a:xfrm>
            <a:off x="13443708" y="3299401"/>
            <a:ext cx="2611486" cy="338554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成果展示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6" name="文本框 13"/>
          <p:cNvSpPr txBox="1"/>
          <p:nvPr/>
        </p:nvSpPr>
        <p:spPr bwMode="auto">
          <a:xfrm>
            <a:off x="13449655" y="3653285"/>
            <a:ext cx="1041262" cy="1722213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分析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排名</a:t>
            </a:r>
            <a:endParaRPr lang="en-US" altLang="zh-CN" sz="18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 algn="ctr" eaLnBrk="1" hangingPunct="1">
              <a:spcAft>
                <a:spcPts val="0"/>
              </a:spcAft>
              <a:defRPr/>
            </a:pPr>
            <a:endParaRPr lang="en-US" altLang="zh-CN" sz="1800" kern="1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按时归类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57" name="文本框 13"/>
          <p:cNvSpPr txBox="1"/>
          <p:nvPr/>
        </p:nvSpPr>
        <p:spPr bwMode="auto">
          <a:xfrm>
            <a:off x="14490917" y="3653285"/>
            <a:ext cx="51832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社会科学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58" name="文本框 49"/>
          <p:cNvSpPr txBox="1"/>
          <p:nvPr/>
        </p:nvSpPr>
        <p:spPr bwMode="auto">
          <a:xfrm>
            <a:off x="15009164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自然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科学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sp>
        <p:nvSpPr>
          <p:cNvPr id="159" name="文本框 49"/>
          <p:cNvSpPr txBox="1"/>
          <p:nvPr/>
        </p:nvSpPr>
        <p:spPr bwMode="auto">
          <a:xfrm>
            <a:off x="15532179" y="3653285"/>
            <a:ext cx="523015" cy="1722213"/>
          </a:xfrm>
          <a:prstGeom prst="rect">
            <a:avLst/>
          </a:prstGeom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/>
          <a:lstStyle/>
          <a:p>
            <a:pPr eaLnBrk="1" hangingPunct="1">
              <a:spcAft>
                <a:spcPts val="0"/>
              </a:spcAft>
              <a:defRPr/>
            </a:pPr>
            <a:r>
              <a:rPr lang="zh-CN" altLang="en-US" sz="1800" kern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  </a:t>
            </a:r>
            <a:r>
              <a:rPr lang="zh-CN" altLang="en-US" sz="1800" kern="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/>
              </a:rPr>
              <a:t>思维科学</a:t>
            </a:r>
            <a:endParaRPr lang="zh-CN" sz="1800" kern="1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cs typeface="Times New Roman"/>
            </a:endParaRPr>
          </a:p>
        </p:txBody>
      </p:sp>
      <p:grpSp>
        <p:nvGrpSpPr>
          <p:cNvPr id="162" name="组合 161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163" name="TextBox 162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4" name="椭圆 163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5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8" name="椭圆 167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0" name="椭圆 169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2" name="椭圆 171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37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 descr="C:\Users\wenyu.li\Desktop\横 PPT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56" y="0"/>
            <a:ext cx="18307562" cy="1029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矩形 125"/>
          <p:cNvSpPr/>
          <p:nvPr/>
        </p:nvSpPr>
        <p:spPr>
          <a:xfrm>
            <a:off x="-46456" y="11001"/>
            <a:ext cx="18325465" cy="10282967"/>
          </a:xfrm>
          <a:prstGeom prst="rect">
            <a:avLst/>
          </a:prstGeom>
          <a:solidFill>
            <a:schemeClr val="bg1">
              <a:lumMod val="95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133302" y="735171"/>
            <a:ext cx="629441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建设内容    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SAAS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易生活体系（规划图）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3429815" y="925868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-26496" y="1979000"/>
            <a:ext cx="10755456" cy="3741924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333538" y="2424089"/>
            <a:ext cx="5772128" cy="3024966"/>
          </a:xfrm>
          <a:prstGeom prst="rect">
            <a:avLst/>
          </a:prstGeom>
          <a:blipFill dpi="0" rotWithShape="1">
            <a:blip r:embed="rId4"/>
            <a:srcRect/>
            <a:stretch>
              <a:fillRect l="-12000" r="-14000" b="-41000"/>
            </a:stretch>
          </a:blipFill>
          <a:ln w="57150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schemeClr val="accent1">
                <a:lumMod val="50000"/>
                <a:alpha val="40000"/>
              </a:schemeClr>
            </a:outerShdw>
            <a:reflection blurRad="6350" stA="130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4842403" y="6964671"/>
            <a:ext cx="2595089" cy="1729748"/>
          </a:xfrm>
          <a:prstGeom prst="rect">
            <a:avLst/>
          </a:prstGeom>
          <a:blipFill>
            <a:blip r:embed="rId5"/>
            <a:stretch>
              <a:fillRect l="-12000" t="-1000" r="-14000" b="-11000"/>
            </a:stretch>
          </a:blipFill>
          <a:ln w="57150"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schemeClr val="accent1">
                <a:lumMod val="50000"/>
                <a:alpha val="56000"/>
              </a:schemeClr>
            </a:outerShdw>
            <a:reflection blurRad="6350" stA="220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964601" y="6964671"/>
            <a:ext cx="2595089" cy="1729748"/>
          </a:xfrm>
          <a:prstGeom prst="rect">
            <a:avLst/>
          </a:prstGeom>
          <a:blipFill dpi="0" rotWithShape="1">
            <a:blip r:embed="rId6"/>
            <a:srcRect/>
            <a:stretch>
              <a:fillRect l="-12000" t="-1000" r="-14000" b="-11000"/>
            </a:stretch>
          </a:blipFill>
          <a:ln w="57150">
            <a:solidFill>
              <a:schemeClr val="accent1">
                <a:lumMod val="75000"/>
              </a:schemeClr>
            </a:solidFill>
          </a:ln>
          <a:effectLst>
            <a:outerShdw blurRad="63500" sx="102000" sy="102000" algn="ctr" rotWithShape="0">
              <a:schemeClr val="accent1">
                <a:lumMod val="50000"/>
                <a:alpha val="56000"/>
              </a:schemeClr>
            </a:outerShdw>
            <a:reflection blurRad="6350" stA="220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11671408" y="1628286"/>
            <a:ext cx="5227936" cy="4503224"/>
            <a:chOff x="11671408" y="1835322"/>
            <a:chExt cx="5227936" cy="4503224"/>
          </a:xfrm>
        </p:grpSpPr>
        <p:sp>
          <p:nvSpPr>
            <p:cNvPr id="75" name="MH_SubTitle_4"/>
            <p:cNvSpPr/>
            <p:nvPr/>
          </p:nvSpPr>
          <p:spPr>
            <a:xfrm>
              <a:off x="13507478" y="2495998"/>
              <a:ext cx="1277431" cy="1095430"/>
            </a:xfrm>
            <a:prstGeom prst="hexagon">
              <a:avLst/>
            </a:prstGeom>
            <a:solidFill>
              <a:srgbClr val="129AEE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25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平安校园</a:t>
              </a:r>
            </a:p>
          </p:txBody>
        </p:sp>
        <p:sp>
          <p:nvSpPr>
            <p:cNvPr id="76" name="MH_SubTitle_3"/>
            <p:cNvSpPr/>
            <p:nvPr/>
          </p:nvSpPr>
          <p:spPr>
            <a:xfrm>
              <a:off x="12508412" y="3042764"/>
              <a:ext cx="1279339" cy="1097329"/>
            </a:xfrm>
            <a:prstGeom prst="hexagon">
              <a:avLst/>
            </a:prstGeom>
            <a:solidFill>
              <a:srgbClr val="0070C0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25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健康校园</a:t>
              </a:r>
              <a:endParaRPr lang="zh-CN" altLang="en-US" sz="25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7" name="MH_SubTitle_2"/>
            <p:cNvSpPr/>
            <p:nvPr/>
          </p:nvSpPr>
          <p:spPr>
            <a:xfrm>
              <a:off x="12508412" y="4140093"/>
              <a:ext cx="1279339" cy="1097329"/>
            </a:xfrm>
            <a:prstGeom prst="hexagon">
              <a:avLst/>
            </a:prstGeom>
            <a:solidFill>
              <a:srgbClr val="129AEE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25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绿色校园</a:t>
              </a:r>
              <a:endParaRPr lang="zh-CN" altLang="en-US" sz="25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MH_SubTitle_1"/>
            <p:cNvSpPr/>
            <p:nvPr/>
          </p:nvSpPr>
          <p:spPr>
            <a:xfrm>
              <a:off x="13518917" y="4665974"/>
              <a:ext cx="1277431" cy="1097329"/>
            </a:xfrm>
            <a:prstGeom prst="hexagon">
              <a:avLst/>
            </a:prstGeom>
            <a:solidFill>
              <a:srgbClr val="0070C0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lnSpcReduction="10000"/>
            </a:bodyPr>
            <a:lstStyle/>
            <a:p>
              <a:pPr algn="ctr">
                <a:defRPr/>
              </a:pPr>
              <a:r>
                <a:rPr lang="zh-CN" altLang="en-US" sz="25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感知校园</a:t>
              </a:r>
              <a:endParaRPr lang="zh-CN" altLang="en-US" sz="25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9" name="MH_Desc_1"/>
            <p:cNvSpPr/>
            <p:nvPr/>
          </p:nvSpPr>
          <p:spPr>
            <a:xfrm>
              <a:off x="14237711" y="2982011"/>
              <a:ext cx="2661633" cy="2283886"/>
            </a:xfrm>
            <a:prstGeom prst="hexagon">
              <a:avLst/>
            </a:prstGeom>
            <a:solidFill>
              <a:srgbClr val="08AEF8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lang="zh-CN" altLang="en-US" sz="29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易生活</a:t>
              </a:r>
              <a:endParaRPr lang="en-US" altLang="zh-CN" sz="29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>
                <a:lnSpc>
                  <a:spcPct val="130000"/>
                </a:lnSpc>
                <a:defRPr/>
              </a:pPr>
              <a:r>
                <a:rPr lang="en-US" altLang="zh-CN" sz="2900" b="1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E-Cloud</a:t>
              </a:r>
              <a:endParaRPr lang="zh-CN" altLang="en-US" sz="29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MH_Other_1"/>
            <p:cNvSpPr/>
            <p:nvPr/>
          </p:nvSpPr>
          <p:spPr>
            <a:xfrm rot="19780477">
              <a:off x="11671408" y="1835322"/>
              <a:ext cx="4520582" cy="4503224"/>
            </a:xfrm>
            <a:prstGeom prst="circularArrow">
              <a:avLst>
                <a:gd name="adj1" fmla="val 3987"/>
                <a:gd name="adj2" fmla="val 652224"/>
                <a:gd name="adj3" fmla="val 20448544"/>
                <a:gd name="adj4" fmla="val 4496916"/>
                <a:gd name="adj5" fmla="val 6251"/>
              </a:avLst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3294" tIns="81647" rIns="163294" bIns="81647" anchor="ctr"/>
            <a:lstStyle/>
            <a:p>
              <a:pPr algn="ctr">
                <a:defRPr/>
              </a:pPr>
              <a:endParaRPr lang="zh-CN" alt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665183" y="6136973"/>
            <a:ext cx="11564485" cy="2631490"/>
            <a:chOff x="734195" y="6361262"/>
            <a:chExt cx="11564485" cy="2631490"/>
          </a:xfrm>
        </p:grpSpPr>
        <p:sp>
          <p:nvSpPr>
            <p:cNvPr id="16" name="TextBox 31"/>
            <p:cNvSpPr txBox="1">
              <a:spLocks noChangeArrowheads="1"/>
            </p:cNvSpPr>
            <p:nvPr/>
          </p:nvSpPr>
          <p:spPr bwMode="auto">
            <a:xfrm>
              <a:off x="982654" y="6361262"/>
              <a:ext cx="11316026" cy="263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1450" indent="-1714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indent="0" eaLnBrk="1" hangingPunct="1">
                <a:lnSpc>
                  <a:spcPct val="150000"/>
                </a:lnSpc>
              </a:pPr>
              <a:r>
                <a:rPr lang="zh-CN" altLang="en-US" sz="22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以监控、电子巡更、目标智能分析等，实现校园安全无</a:t>
              </a:r>
              <a:r>
                <a:rPr lang="zh-CN" altLang="en-US" sz="2200" dirty="0" smtClean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死角。</a:t>
              </a:r>
              <a:endParaRPr lang="en-US" altLang="zh-CN" sz="22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marL="0" indent="0" eaLnBrk="1" hangingPunct="1">
                <a:lnSpc>
                  <a:spcPct val="150000"/>
                </a:lnSpc>
              </a:pPr>
              <a:r>
                <a:rPr lang="zh-CN" altLang="en-US" sz="22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以校园一卡通为交互介质，集“库、网、平台、应用体系”为一体的感知校园，</a:t>
              </a:r>
              <a:r>
                <a:rPr lang="zh-CN" altLang="en-US" sz="2200" dirty="0" smtClean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实现</a:t>
              </a:r>
              <a:endParaRPr lang="en-US" altLang="zh-CN" sz="2200" dirty="0" smtClean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marL="0" indent="0" eaLnBrk="1" hangingPunct="1">
                <a:lnSpc>
                  <a:spcPct val="150000"/>
                </a:lnSpc>
              </a:pPr>
              <a:r>
                <a:rPr lang="zh-CN" altLang="en-US" sz="2200" dirty="0" smtClean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无处</a:t>
              </a:r>
              <a:r>
                <a:rPr lang="zh-CN" altLang="en-US" sz="22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不在的便捷</a:t>
              </a:r>
              <a:r>
                <a:rPr lang="zh-CN" altLang="en-US" sz="2200" dirty="0" smtClean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生活。</a:t>
              </a:r>
              <a:endParaRPr lang="en-US" altLang="zh-CN" sz="22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  <a:p>
              <a:pPr marL="0" indent="0" eaLnBrk="1" hangingPunct="1">
                <a:lnSpc>
                  <a:spcPct val="150000"/>
                </a:lnSpc>
              </a:pPr>
              <a:r>
                <a:rPr lang="zh-CN" altLang="en-US" sz="22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构建每个人的健康数据电子档案系统，构建食品安全检测系统，保证师生</a:t>
              </a:r>
              <a:r>
                <a:rPr lang="zh-CN" altLang="en-US" sz="2200" dirty="0" smtClean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身心健康。</a:t>
              </a:r>
            </a:p>
            <a:p>
              <a:pPr marL="0" indent="0" eaLnBrk="1" hangingPunct="1">
                <a:lnSpc>
                  <a:spcPct val="150000"/>
                </a:lnSpc>
              </a:pPr>
              <a:r>
                <a:rPr lang="zh-CN" altLang="en-US" sz="2200" dirty="0" smtClean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  <a:sym typeface="Calibri" pitchFamily="34" charset="0"/>
                </a:rPr>
                <a:t>构建温控、水控、电控体系，实现节能减排。</a:t>
              </a:r>
              <a:endParaRPr lang="zh-CN" altLang="en-US" sz="22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  <p:sp>
          <p:nvSpPr>
            <p:cNvPr id="80" name="KSO_Shape"/>
            <p:cNvSpPr/>
            <p:nvPr/>
          </p:nvSpPr>
          <p:spPr>
            <a:xfrm>
              <a:off x="734195" y="6588860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1" name="KSO_Shape"/>
            <p:cNvSpPr/>
            <p:nvPr/>
          </p:nvSpPr>
          <p:spPr>
            <a:xfrm>
              <a:off x="734195" y="7070337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8A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3" name="KSO_Shape"/>
            <p:cNvSpPr/>
            <p:nvPr/>
          </p:nvSpPr>
          <p:spPr>
            <a:xfrm>
              <a:off x="734195" y="8074681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4" name="KSO_Shape"/>
            <p:cNvSpPr/>
            <p:nvPr/>
          </p:nvSpPr>
          <p:spPr>
            <a:xfrm>
              <a:off x="734195" y="8617606"/>
              <a:ext cx="202739" cy="202739"/>
            </a:xfrm>
            <a:custGeom>
              <a:avLst/>
              <a:gdLst>
                <a:gd name="connsiteX0" fmla="*/ 158628 w 585904"/>
                <a:gd name="connsiteY0" fmla="*/ 130053 h 585904"/>
                <a:gd name="connsiteX1" fmla="*/ 321527 w 585904"/>
                <a:gd name="connsiteY1" fmla="*/ 130053 h 585904"/>
                <a:gd name="connsiteX2" fmla="*/ 484425 w 585904"/>
                <a:gd name="connsiteY2" fmla="*/ 292952 h 585904"/>
                <a:gd name="connsiteX3" fmla="*/ 321527 w 585904"/>
                <a:gd name="connsiteY3" fmla="*/ 455850 h 585904"/>
                <a:gd name="connsiteX4" fmla="*/ 158628 w 585904"/>
                <a:gd name="connsiteY4" fmla="*/ 455850 h 585904"/>
                <a:gd name="connsiteX5" fmla="*/ 321527 w 585904"/>
                <a:gd name="connsiteY5" fmla="*/ 292952 h 585904"/>
                <a:gd name="connsiteX6" fmla="*/ 292951 w 585904"/>
                <a:gd name="connsiteY6" fmla="*/ 28505 h 585904"/>
                <a:gd name="connsiteX7" fmla="*/ 28504 w 585904"/>
                <a:gd name="connsiteY7" fmla="*/ 292952 h 585904"/>
                <a:gd name="connsiteX8" fmla="*/ 292951 w 585904"/>
                <a:gd name="connsiteY8" fmla="*/ 557399 h 585904"/>
                <a:gd name="connsiteX9" fmla="*/ 557398 w 585904"/>
                <a:gd name="connsiteY9" fmla="*/ 292952 h 585904"/>
                <a:gd name="connsiteX10" fmla="*/ 292951 w 585904"/>
                <a:gd name="connsiteY10" fmla="*/ 28505 h 585904"/>
                <a:gd name="connsiteX11" fmla="*/ 292952 w 585904"/>
                <a:gd name="connsiteY11" fmla="*/ 0 h 585904"/>
                <a:gd name="connsiteX12" fmla="*/ 585904 w 585904"/>
                <a:gd name="connsiteY12" fmla="*/ 292952 h 585904"/>
                <a:gd name="connsiteX13" fmla="*/ 292952 w 585904"/>
                <a:gd name="connsiteY13" fmla="*/ 585904 h 585904"/>
                <a:gd name="connsiteX14" fmla="*/ 0 w 585904"/>
                <a:gd name="connsiteY14" fmla="*/ 292952 h 585904"/>
                <a:gd name="connsiteX15" fmla="*/ 292952 w 585904"/>
                <a:gd name="connsiteY15" fmla="*/ 0 h 58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8AE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85" name="直接连接符 84"/>
            <p:cNvCxnSpPr/>
            <p:nvPr/>
          </p:nvCxnSpPr>
          <p:spPr>
            <a:xfrm flipH="1" flipV="1">
              <a:off x="1092414" y="6907445"/>
              <a:ext cx="7424862" cy="19659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 flipH="1" flipV="1">
              <a:off x="1092414" y="7410880"/>
              <a:ext cx="10342723" cy="1965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 flipH="1" flipV="1">
              <a:off x="1092414" y="8438295"/>
              <a:ext cx="10342723" cy="1965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 flipH="1" flipV="1">
              <a:off x="1092415" y="7914314"/>
              <a:ext cx="2618058" cy="497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flipH="1" flipV="1">
              <a:off x="1092415" y="8942551"/>
              <a:ext cx="5431675" cy="2488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组合 99"/>
          <p:cNvGrpSpPr/>
          <p:nvPr/>
        </p:nvGrpSpPr>
        <p:grpSpPr>
          <a:xfrm>
            <a:off x="4023158" y="2076333"/>
            <a:ext cx="863295" cy="864623"/>
            <a:chOff x="3834900" y="2311616"/>
            <a:chExt cx="863295" cy="864623"/>
          </a:xfrm>
        </p:grpSpPr>
        <p:sp>
          <p:nvSpPr>
            <p:cNvPr id="95" name="椭圆 94"/>
            <p:cNvSpPr/>
            <p:nvPr/>
          </p:nvSpPr>
          <p:spPr>
            <a:xfrm>
              <a:off x="3834900" y="2311616"/>
              <a:ext cx="863295" cy="86462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98" name="KSO_Shape"/>
            <p:cNvSpPr>
              <a:spLocks/>
            </p:cNvSpPr>
            <p:nvPr/>
          </p:nvSpPr>
          <p:spPr bwMode="auto">
            <a:xfrm>
              <a:off x="3966490" y="2537388"/>
              <a:ext cx="600113" cy="413078"/>
            </a:xfrm>
            <a:custGeom>
              <a:avLst/>
              <a:gdLst>
                <a:gd name="T0" fmla="*/ 916918 w 2135188"/>
                <a:gd name="T1" fmla="*/ 998510 h 1470026"/>
                <a:gd name="T2" fmla="*/ 1171524 w 2135188"/>
                <a:gd name="T3" fmla="*/ 954961 h 1470026"/>
                <a:gd name="T4" fmla="*/ 1391257 w 2135188"/>
                <a:gd name="T5" fmla="*/ 1012367 h 1470026"/>
                <a:gd name="T6" fmla="*/ 1548614 w 2135188"/>
                <a:gd name="T7" fmla="*/ 1213147 h 1470026"/>
                <a:gd name="T8" fmla="*/ 390975 w 2135188"/>
                <a:gd name="T9" fmla="*/ 1146691 h 1470026"/>
                <a:gd name="T10" fmla="*/ 567612 w 2135188"/>
                <a:gd name="T11" fmla="*/ 978998 h 1470026"/>
                <a:gd name="T12" fmla="*/ 1475303 w 2135188"/>
                <a:gd name="T13" fmla="*/ 772068 h 1470026"/>
                <a:gd name="T14" fmla="*/ 1614198 w 2135188"/>
                <a:gd name="T15" fmla="*/ 782560 h 1470026"/>
                <a:gd name="T16" fmla="*/ 1742061 w 2135188"/>
                <a:gd name="T17" fmla="*/ 761290 h 1470026"/>
                <a:gd name="T18" fmla="*/ 1847009 w 2135188"/>
                <a:gd name="T19" fmla="*/ 835028 h 1470026"/>
                <a:gd name="T20" fmla="*/ 1488598 w 2135188"/>
                <a:gd name="T21" fmla="*/ 944500 h 1470026"/>
                <a:gd name="T22" fmla="*/ 1287469 w 2135188"/>
                <a:gd name="T23" fmla="*/ 834745 h 1470026"/>
                <a:gd name="T24" fmla="*/ 1415331 w 2135188"/>
                <a:gd name="T25" fmla="*/ 753633 h 1470026"/>
                <a:gd name="T26" fmla="*/ 309614 w 2135188"/>
                <a:gd name="T27" fmla="*/ 784830 h 1470026"/>
                <a:gd name="T28" fmla="*/ 446875 w 2135188"/>
                <a:gd name="T29" fmla="*/ 765544 h 1470026"/>
                <a:gd name="T30" fmla="*/ 580174 w 2135188"/>
                <a:gd name="T31" fmla="*/ 798443 h 1470026"/>
                <a:gd name="T32" fmla="*/ 476592 w 2135188"/>
                <a:gd name="T33" fmla="*/ 900541 h 1470026"/>
                <a:gd name="T34" fmla="*/ 31697 w 2135188"/>
                <a:gd name="T35" fmla="*/ 874166 h 1470026"/>
                <a:gd name="T36" fmla="*/ 123676 w 2135188"/>
                <a:gd name="T37" fmla="*/ 779441 h 1470026"/>
                <a:gd name="T38" fmla="*/ 696116 w 2135188"/>
                <a:gd name="T39" fmla="*/ 627155 h 1470026"/>
                <a:gd name="T40" fmla="*/ 835292 w 2135188"/>
                <a:gd name="T41" fmla="*/ 751282 h 1470026"/>
                <a:gd name="T42" fmla="*/ 1010183 w 2135188"/>
                <a:gd name="T43" fmla="*/ 782740 h 1470026"/>
                <a:gd name="T44" fmla="*/ 1173736 w 2135188"/>
                <a:gd name="T45" fmla="*/ 711324 h 1470026"/>
                <a:gd name="T46" fmla="*/ 661251 w 2135188"/>
                <a:gd name="T47" fmla="*/ 569626 h 1470026"/>
                <a:gd name="T48" fmla="*/ 454681 w 2135188"/>
                <a:gd name="T49" fmla="*/ 279586 h 1470026"/>
                <a:gd name="T50" fmla="*/ 452417 w 2135188"/>
                <a:gd name="T51" fmla="*/ 512523 h 1470026"/>
                <a:gd name="T52" fmla="*/ 237852 w 2135188"/>
                <a:gd name="T53" fmla="*/ 627715 h 1470026"/>
                <a:gd name="T54" fmla="*/ 324187 w 2135188"/>
                <a:gd name="T55" fmla="*/ 669706 h 1470026"/>
                <a:gd name="T56" fmla="*/ 442509 w 2135188"/>
                <a:gd name="T57" fmla="*/ 642469 h 1470026"/>
                <a:gd name="T58" fmla="*/ 445057 w 2135188"/>
                <a:gd name="T59" fmla="*/ 695241 h 1470026"/>
                <a:gd name="T60" fmla="*/ 279745 w 2135188"/>
                <a:gd name="T61" fmla="*/ 713399 h 1470026"/>
                <a:gd name="T62" fmla="*/ 143590 w 2135188"/>
                <a:gd name="T63" fmla="*/ 616933 h 1470026"/>
                <a:gd name="T64" fmla="*/ 105942 w 2135188"/>
                <a:gd name="T65" fmla="*/ 448969 h 1470026"/>
                <a:gd name="T66" fmla="*/ 188881 w 2135188"/>
                <a:gd name="T67" fmla="*/ 302851 h 1470026"/>
                <a:gd name="T68" fmla="*/ 1558032 w 2135188"/>
                <a:gd name="T69" fmla="*/ 249227 h 1470026"/>
                <a:gd name="T70" fmla="*/ 1717290 w 2135188"/>
                <a:gd name="T71" fmla="*/ 302851 h 1470026"/>
                <a:gd name="T72" fmla="*/ 1800468 w 2135188"/>
                <a:gd name="T73" fmla="*/ 448969 h 1470026"/>
                <a:gd name="T74" fmla="*/ 1762995 w 2135188"/>
                <a:gd name="T75" fmla="*/ 616933 h 1470026"/>
                <a:gd name="T76" fmla="*/ 1626164 w 2135188"/>
                <a:gd name="T77" fmla="*/ 713399 h 1470026"/>
                <a:gd name="T78" fmla="*/ 1460661 w 2135188"/>
                <a:gd name="T79" fmla="*/ 695241 h 1470026"/>
                <a:gd name="T80" fmla="*/ 1472583 w 2135188"/>
                <a:gd name="T81" fmla="*/ 632822 h 1470026"/>
                <a:gd name="T82" fmla="*/ 1604872 w 2135188"/>
                <a:gd name="T83" fmla="*/ 669706 h 1470026"/>
                <a:gd name="T84" fmla="*/ 1691457 w 2135188"/>
                <a:gd name="T85" fmla="*/ 627715 h 1470026"/>
                <a:gd name="T86" fmla="*/ 1452712 w 2135188"/>
                <a:gd name="T87" fmla="*/ 512523 h 1470026"/>
                <a:gd name="T88" fmla="*/ 1450441 w 2135188"/>
                <a:gd name="T89" fmla="*/ 280153 h 1470026"/>
                <a:gd name="T90" fmla="*/ 952358 w 2135188"/>
                <a:gd name="T91" fmla="*/ 0 h 1470026"/>
                <a:gd name="T92" fmla="*/ 1113361 w 2135188"/>
                <a:gd name="T93" fmla="*/ 30324 h 1470026"/>
                <a:gd name="T94" fmla="*/ 1247151 w 2135188"/>
                <a:gd name="T95" fmla="*/ 113642 h 1470026"/>
                <a:gd name="T96" fmla="*/ 1342959 w 2135188"/>
                <a:gd name="T97" fmla="*/ 238619 h 1470026"/>
                <a:gd name="T98" fmla="*/ 1388596 w 2135188"/>
                <a:gd name="T99" fmla="*/ 393353 h 1470026"/>
                <a:gd name="T100" fmla="*/ 1374140 w 2135188"/>
                <a:gd name="T101" fmla="*/ 558006 h 1470026"/>
                <a:gd name="T102" fmla="*/ 1303843 w 2135188"/>
                <a:gd name="T103" fmla="*/ 700271 h 1470026"/>
                <a:gd name="T104" fmla="*/ 1188760 w 2135188"/>
                <a:gd name="T105" fmla="*/ 807395 h 1470026"/>
                <a:gd name="T106" fmla="*/ 1040797 w 2135188"/>
                <a:gd name="T107" fmla="*/ 867475 h 1470026"/>
                <a:gd name="T108" fmla="*/ 874976 w 2135188"/>
                <a:gd name="T109" fmla="*/ 869742 h 1470026"/>
                <a:gd name="T110" fmla="*/ 725311 w 2135188"/>
                <a:gd name="T111" fmla="*/ 813063 h 1470026"/>
                <a:gd name="T112" fmla="*/ 607678 w 2135188"/>
                <a:gd name="T113" fmla="*/ 708773 h 1470026"/>
                <a:gd name="T114" fmla="*/ 533979 w 2135188"/>
                <a:gd name="T115" fmla="*/ 568492 h 1470026"/>
                <a:gd name="T116" fmla="*/ 515555 w 2135188"/>
                <a:gd name="T117" fmla="*/ 404406 h 1470026"/>
                <a:gd name="T118" fmla="*/ 557506 w 2135188"/>
                <a:gd name="T119" fmla="*/ 248255 h 1470026"/>
                <a:gd name="T120" fmla="*/ 650196 w 2135188"/>
                <a:gd name="T121" fmla="*/ 121010 h 1470026"/>
                <a:gd name="T122" fmla="*/ 782002 w 2135188"/>
                <a:gd name="T123" fmla="*/ 34574 h 1470026"/>
                <a:gd name="T124" fmla="*/ 941020 w 2135188"/>
                <a:gd name="T125" fmla="*/ 0 h 147002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135188" h="1470026">
                  <a:moveTo>
                    <a:pt x="770940" y="1046163"/>
                  </a:moveTo>
                  <a:lnTo>
                    <a:pt x="788101" y="1054723"/>
                  </a:lnTo>
                  <a:lnTo>
                    <a:pt x="804944" y="1062965"/>
                  </a:lnTo>
                  <a:lnTo>
                    <a:pt x="822104" y="1070574"/>
                  </a:lnTo>
                  <a:lnTo>
                    <a:pt x="839582" y="1077549"/>
                  </a:lnTo>
                  <a:lnTo>
                    <a:pt x="857696" y="1084523"/>
                  </a:lnTo>
                  <a:lnTo>
                    <a:pt x="875810" y="1090547"/>
                  </a:lnTo>
                  <a:lnTo>
                    <a:pt x="893606" y="1095936"/>
                  </a:lnTo>
                  <a:lnTo>
                    <a:pt x="912037" y="1101008"/>
                  </a:lnTo>
                  <a:lnTo>
                    <a:pt x="931105" y="1105447"/>
                  </a:lnTo>
                  <a:lnTo>
                    <a:pt x="950172" y="1109568"/>
                  </a:lnTo>
                  <a:lnTo>
                    <a:pt x="968921" y="1112421"/>
                  </a:lnTo>
                  <a:lnTo>
                    <a:pt x="988624" y="1115592"/>
                  </a:lnTo>
                  <a:lnTo>
                    <a:pt x="1008009" y="1117494"/>
                  </a:lnTo>
                  <a:lnTo>
                    <a:pt x="1027712" y="1119396"/>
                  </a:lnTo>
                  <a:lnTo>
                    <a:pt x="1047732" y="1120030"/>
                  </a:lnTo>
                  <a:lnTo>
                    <a:pt x="1067435" y="1120347"/>
                  </a:lnTo>
                  <a:lnTo>
                    <a:pt x="1087455" y="1120030"/>
                  </a:lnTo>
                  <a:lnTo>
                    <a:pt x="1107476" y="1119396"/>
                  </a:lnTo>
                  <a:lnTo>
                    <a:pt x="1127179" y="1117494"/>
                  </a:lnTo>
                  <a:lnTo>
                    <a:pt x="1146564" y="1115592"/>
                  </a:lnTo>
                  <a:lnTo>
                    <a:pt x="1166266" y="1112421"/>
                  </a:lnTo>
                  <a:lnTo>
                    <a:pt x="1185334" y="1109568"/>
                  </a:lnTo>
                  <a:lnTo>
                    <a:pt x="1204083" y="1105447"/>
                  </a:lnTo>
                  <a:lnTo>
                    <a:pt x="1223150" y="1101008"/>
                  </a:lnTo>
                  <a:lnTo>
                    <a:pt x="1241582" y="1095936"/>
                  </a:lnTo>
                  <a:lnTo>
                    <a:pt x="1260013" y="1090547"/>
                  </a:lnTo>
                  <a:lnTo>
                    <a:pt x="1277809" y="1084523"/>
                  </a:lnTo>
                  <a:lnTo>
                    <a:pt x="1295605" y="1077549"/>
                  </a:lnTo>
                  <a:lnTo>
                    <a:pt x="1313084" y="1070574"/>
                  </a:lnTo>
                  <a:lnTo>
                    <a:pt x="1330244" y="1062965"/>
                  </a:lnTo>
                  <a:lnTo>
                    <a:pt x="1347722" y="1054723"/>
                  </a:lnTo>
                  <a:lnTo>
                    <a:pt x="1364247" y="1046163"/>
                  </a:lnTo>
                  <a:lnTo>
                    <a:pt x="1381725" y="1050918"/>
                  </a:lnTo>
                  <a:lnTo>
                    <a:pt x="1399521" y="1056308"/>
                  </a:lnTo>
                  <a:lnTo>
                    <a:pt x="1416682" y="1062331"/>
                  </a:lnTo>
                  <a:lnTo>
                    <a:pt x="1433842" y="1068355"/>
                  </a:lnTo>
                  <a:lnTo>
                    <a:pt x="1450685" y="1075012"/>
                  </a:lnTo>
                  <a:lnTo>
                    <a:pt x="1466892" y="1082304"/>
                  </a:lnTo>
                  <a:lnTo>
                    <a:pt x="1483099" y="1089596"/>
                  </a:lnTo>
                  <a:lnTo>
                    <a:pt x="1499307" y="1097521"/>
                  </a:lnTo>
                  <a:lnTo>
                    <a:pt x="1514560" y="1106081"/>
                  </a:lnTo>
                  <a:lnTo>
                    <a:pt x="1530132" y="1115275"/>
                  </a:lnTo>
                  <a:lnTo>
                    <a:pt x="1544750" y="1124785"/>
                  </a:lnTo>
                  <a:lnTo>
                    <a:pt x="1559368" y="1134930"/>
                  </a:lnTo>
                  <a:lnTo>
                    <a:pt x="1573669" y="1145709"/>
                  </a:lnTo>
                  <a:lnTo>
                    <a:pt x="1587651" y="1156805"/>
                  </a:lnTo>
                  <a:lnTo>
                    <a:pt x="1601634" y="1168852"/>
                  </a:lnTo>
                  <a:lnTo>
                    <a:pt x="1614663" y="1181216"/>
                  </a:lnTo>
                  <a:lnTo>
                    <a:pt x="1627692" y="1193897"/>
                  </a:lnTo>
                  <a:lnTo>
                    <a:pt x="1640404" y="1207846"/>
                  </a:lnTo>
                  <a:lnTo>
                    <a:pt x="1652479" y="1222112"/>
                  </a:lnTo>
                  <a:lnTo>
                    <a:pt x="1664238" y="1236695"/>
                  </a:lnTo>
                  <a:lnTo>
                    <a:pt x="1675678" y="1252547"/>
                  </a:lnTo>
                  <a:lnTo>
                    <a:pt x="1686800" y="1268715"/>
                  </a:lnTo>
                  <a:lnTo>
                    <a:pt x="1697287" y="1285517"/>
                  </a:lnTo>
                  <a:lnTo>
                    <a:pt x="1707456" y="1303271"/>
                  </a:lnTo>
                  <a:lnTo>
                    <a:pt x="1716990" y="1321341"/>
                  </a:lnTo>
                  <a:lnTo>
                    <a:pt x="1726524" y="1340363"/>
                  </a:lnTo>
                  <a:lnTo>
                    <a:pt x="1735739" y="1360018"/>
                  </a:lnTo>
                  <a:lnTo>
                    <a:pt x="1744002" y="1380625"/>
                  </a:lnTo>
                  <a:lnTo>
                    <a:pt x="1752264" y="1401549"/>
                  </a:lnTo>
                  <a:lnTo>
                    <a:pt x="1759573" y="1423740"/>
                  </a:lnTo>
                  <a:lnTo>
                    <a:pt x="1766882" y="1446249"/>
                  </a:lnTo>
                  <a:lnTo>
                    <a:pt x="1773238" y="1470026"/>
                  </a:lnTo>
                  <a:lnTo>
                    <a:pt x="361950" y="1470026"/>
                  </a:lnTo>
                  <a:lnTo>
                    <a:pt x="368623" y="1446249"/>
                  </a:lnTo>
                  <a:lnTo>
                    <a:pt x="375932" y="1423740"/>
                  </a:lnTo>
                  <a:lnTo>
                    <a:pt x="383559" y="1401549"/>
                  </a:lnTo>
                  <a:lnTo>
                    <a:pt x="391186" y="1380625"/>
                  </a:lnTo>
                  <a:lnTo>
                    <a:pt x="400084" y="1360018"/>
                  </a:lnTo>
                  <a:lnTo>
                    <a:pt x="408982" y="1340363"/>
                  </a:lnTo>
                  <a:lnTo>
                    <a:pt x="418198" y="1321341"/>
                  </a:lnTo>
                  <a:lnTo>
                    <a:pt x="427731" y="1303271"/>
                  </a:lnTo>
                  <a:lnTo>
                    <a:pt x="438218" y="1285517"/>
                  </a:lnTo>
                  <a:lnTo>
                    <a:pt x="449023" y="1268715"/>
                  </a:lnTo>
                  <a:lnTo>
                    <a:pt x="459828" y="1252547"/>
                  </a:lnTo>
                  <a:lnTo>
                    <a:pt x="470950" y="1236695"/>
                  </a:lnTo>
                  <a:lnTo>
                    <a:pt x="483026" y="1222112"/>
                  </a:lnTo>
                  <a:lnTo>
                    <a:pt x="495102" y="1207846"/>
                  </a:lnTo>
                  <a:lnTo>
                    <a:pt x="507496" y="1193897"/>
                  </a:lnTo>
                  <a:lnTo>
                    <a:pt x="520843" y="1181216"/>
                  </a:lnTo>
                  <a:lnTo>
                    <a:pt x="533872" y="1168852"/>
                  </a:lnTo>
                  <a:lnTo>
                    <a:pt x="547537" y="1156805"/>
                  </a:lnTo>
                  <a:lnTo>
                    <a:pt x="561519" y="1145709"/>
                  </a:lnTo>
                  <a:lnTo>
                    <a:pt x="575820" y="1134930"/>
                  </a:lnTo>
                  <a:lnTo>
                    <a:pt x="590438" y="1124785"/>
                  </a:lnTo>
                  <a:lnTo>
                    <a:pt x="605374" y="1115275"/>
                  </a:lnTo>
                  <a:lnTo>
                    <a:pt x="620945" y="1106081"/>
                  </a:lnTo>
                  <a:lnTo>
                    <a:pt x="636199" y="1097521"/>
                  </a:lnTo>
                  <a:lnTo>
                    <a:pt x="652088" y="1089596"/>
                  </a:lnTo>
                  <a:lnTo>
                    <a:pt x="668296" y="1082304"/>
                  </a:lnTo>
                  <a:lnTo>
                    <a:pt x="684820" y="1075012"/>
                  </a:lnTo>
                  <a:lnTo>
                    <a:pt x="701345" y="1068355"/>
                  </a:lnTo>
                  <a:lnTo>
                    <a:pt x="718824" y="1062331"/>
                  </a:lnTo>
                  <a:lnTo>
                    <a:pt x="735666" y="1056308"/>
                  </a:lnTo>
                  <a:lnTo>
                    <a:pt x="753462" y="1050918"/>
                  </a:lnTo>
                  <a:lnTo>
                    <a:pt x="770940" y="1046163"/>
                  </a:lnTo>
                  <a:close/>
                  <a:moveTo>
                    <a:pt x="1597448" y="841375"/>
                  </a:moveTo>
                  <a:lnTo>
                    <a:pt x="1606643" y="846144"/>
                  </a:lnTo>
                  <a:lnTo>
                    <a:pt x="1615521" y="850277"/>
                  </a:lnTo>
                  <a:lnTo>
                    <a:pt x="1625033" y="854411"/>
                  </a:lnTo>
                  <a:lnTo>
                    <a:pt x="1634228" y="858226"/>
                  </a:lnTo>
                  <a:lnTo>
                    <a:pt x="1643740" y="862041"/>
                  </a:lnTo>
                  <a:lnTo>
                    <a:pt x="1653569" y="865539"/>
                  </a:lnTo>
                  <a:lnTo>
                    <a:pt x="1663080" y="868400"/>
                  </a:lnTo>
                  <a:lnTo>
                    <a:pt x="1672909" y="871262"/>
                  </a:lnTo>
                  <a:lnTo>
                    <a:pt x="1683055" y="873487"/>
                  </a:lnTo>
                  <a:lnTo>
                    <a:pt x="1693201" y="875713"/>
                  </a:lnTo>
                  <a:lnTo>
                    <a:pt x="1703665" y="877302"/>
                  </a:lnTo>
                  <a:lnTo>
                    <a:pt x="1713811" y="878574"/>
                  </a:lnTo>
                  <a:lnTo>
                    <a:pt x="1724274" y="879846"/>
                  </a:lnTo>
                  <a:lnTo>
                    <a:pt x="1735054" y="880800"/>
                  </a:lnTo>
                  <a:lnTo>
                    <a:pt x="1745834" y="881436"/>
                  </a:lnTo>
                  <a:lnTo>
                    <a:pt x="1756297" y="881436"/>
                  </a:lnTo>
                  <a:lnTo>
                    <a:pt x="1767077" y="881436"/>
                  </a:lnTo>
                  <a:lnTo>
                    <a:pt x="1777857" y="880800"/>
                  </a:lnTo>
                  <a:lnTo>
                    <a:pt x="1788321" y="879846"/>
                  </a:lnTo>
                  <a:lnTo>
                    <a:pt x="1798784" y="878574"/>
                  </a:lnTo>
                  <a:lnTo>
                    <a:pt x="1809247" y="877302"/>
                  </a:lnTo>
                  <a:lnTo>
                    <a:pt x="1819393" y="875713"/>
                  </a:lnTo>
                  <a:lnTo>
                    <a:pt x="1829539" y="873487"/>
                  </a:lnTo>
                  <a:lnTo>
                    <a:pt x="1839685" y="871262"/>
                  </a:lnTo>
                  <a:lnTo>
                    <a:pt x="1849831" y="868082"/>
                  </a:lnTo>
                  <a:lnTo>
                    <a:pt x="1859660" y="865539"/>
                  </a:lnTo>
                  <a:lnTo>
                    <a:pt x="1868855" y="862041"/>
                  </a:lnTo>
                  <a:lnTo>
                    <a:pt x="1878684" y="858226"/>
                  </a:lnTo>
                  <a:lnTo>
                    <a:pt x="1888196" y="854411"/>
                  </a:lnTo>
                  <a:lnTo>
                    <a:pt x="1897390" y="850277"/>
                  </a:lnTo>
                  <a:lnTo>
                    <a:pt x="1906585" y="846144"/>
                  </a:lnTo>
                  <a:lnTo>
                    <a:pt x="1915463" y="841375"/>
                  </a:lnTo>
                  <a:lnTo>
                    <a:pt x="1924975" y="843919"/>
                  </a:lnTo>
                  <a:lnTo>
                    <a:pt x="1934170" y="847098"/>
                  </a:lnTo>
                  <a:lnTo>
                    <a:pt x="1943682" y="849959"/>
                  </a:lnTo>
                  <a:lnTo>
                    <a:pt x="1952560" y="853457"/>
                  </a:lnTo>
                  <a:lnTo>
                    <a:pt x="1961754" y="856954"/>
                  </a:lnTo>
                  <a:lnTo>
                    <a:pt x="1970632" y="860452"/>
                  </a:lnTo>
                  <a:lnTo>
                    <a:pt x="1979193" y="864585"/>
                  </a:lnTo>
                  <a:lnTo>
                    <a:pt x="1988071" y="869354"/>
                  </a:lnTo>
                  <a:lnTo>
                    <a:pt x="1996314" y="873805"/>
                  </a:lnTo>
                  <a:lnTo>
                    <a:pt x="2004558" y="878574"/>
                  </a:lnTo>
                  <a:lnTo>
                    <a:pt x="2012485" y="883979"/>
                  </a:lnTo>
                  <a:lnTo>
                    <a:pt x="2020411" y="889066"/>
                  </a:lnTo>
                  <a:lnTo>
                    <a:pt x="2027704" y="895107"/>
                  </a:lnTo>
                  <a:lnTo>
                    <a:pt x="2035313" y="901148"/>
                  </a:lnTo>
                  <a:lnTo>
                    <a:pt x="2042923" y="907507"/>
                  </a:lnTo>
                  <a:lnTo>
                    <a:pt x="2049898" y="914184"/>
                  </a:lnTo>
                  <a:lnTo>
                    <a:pt x="2056556" y="921178"/>
                  </a:lnTo>
                  <a:lnTo>
                    <a:pt x="2063532" y="928809"/>
                  </a:lnTo>
                  <a:lnTo>
                    <a:pt x="2070190" y="936122"/>
                  </a:lnTo>
                  <a:lnTo>
                    <a:pt x="2076531" y="944070"/>
                  </a:lnTo>
                  <a:lnTo>
                    <a:pt x="2082556" y="952973"/>
                  </a:lnTo>
                  <a:lnTo>
                    <a:pt x="2088580" y="961557"/>
                  </a:lnTo>
                  <a:lnTo>
                    <a:pt x="2094287" y="970459"/>
                  </a:lnTo>
                  <a:lnTo>
                    <a:pt x="2099360" y="979998"/>
                  </a:lnTo>
                  <a:lnTo>
                    <a:pt x="2104750" y="989854"/>
                  </a:lnTo>
                  <a:lnTo>
                    <a:pt x="2110140" y="1000028"/>
                  </a:lnTo>
                  <a:lnTo>
                    <a:pt x="2114579" y="1010838"/>
                  </a:lnTo>
                  <a:lnTo>
                    <a:pt x="2119335" y="1021648"/>
                  </a:lnTo>
                  <a:lnTo>
                    <a:pt x="2123457" y="1033094"/>
                  </a:lnTo>
                  <a:lnTo>
                    <a:pt x="2127579" y="1045176"/>
                  </a:lnTo>
                  <a:lnTo>
                    <a:pt x="2131383" y="1057257"/>
                  </a:lnTo>
                  <a:lnTo>
                    <a:pt x="2135188" y="1069975"/>
                  </a:lnTo>
                  <a:lnTo>
                    <a:pt x="1680836" y="1069975"/>
                  </a:lnTo>
                  <a:lnTo>
                    <a:pt x="1668471" y="1058847"/>
                  </a:lnTo>
                  <a:lnTo>
                    <a:pt x="1655154" y="1048355"/>
                  </a:lnTo>
                  <a:lnTo>
                    <a:pt x="1642154" y="1038181"/>
                  </a:lnTo>
                  <a:lnTo>
                    <a:pt x="1628520" y="1028643"/>
                  </a:lnTo>
                  <a:lnTo>
                    <a:pt x="1614887" y="1018786"/>
                  </a:lnTo>
                  <a:lnTo>
                    <a:pt x="1600936" y="1009566"/>
                  </a:lnTo>
                  <a:lnTo>
                    <a:pt x="1586351" y="1000664"/>
                  </a:lnTo>
                  <a:lnTo>
                    <a:pt x="1571449" y="992079"/>
                  </a:lnTo>
                  <a:lnTo>
                    <a:pt x="1556547" y="984131"/>
                  </a:lnTo>
                  <a:lnTo>
                    <a:pt x="1541011" y="976182"/>
                  </a:lnTo>
                  <a:lnTo>
                    <a:pt x="1525792" y="968552"/>
                  </a:lnTo>
                  <a:lnTo>
                    <a:pt x="1509622" y="961557"/>
                  </a:lnTo>
                  <a:lnTo>
                    <a:pt x="1493451" y="954244"/>
                  </a:lnTo>
                  <a:lnTo>
                    <a:pt x="1476964" y="947885"/>
                  </a:lnTo>
                  <a:lnTo>
                    <a:pt x="1460477" y="941845"/>
                  </a:lnTo>
                  <a:lnTo>
                    <a:pt x="1443038" y="935804"/>
                  </a:lnTo>
                  <a:lnTo>
                    <a:pt x="1450965" y="926901"/>
                  </a:lnTo>
                  <a:lnTo>
                    <a:pt x="1458891" y="918635"/>
                  </a:lnTo>
                  <a:lnTo>
                    <a:pt x="1467452" y="910368"/>
                  </a:lnTo>
                  <a:lnTo>
                    <a:pt x="1475696" y="902738"/>
                  </a:lnTo>
                  <a:lnTo>
                    <a:pt x="1484891" y="895107"/>
                  </a:lnTo>
                  <a:lnTo>
                    <a:pt x="1493768" y="888430"/>
                  </a:lnTo>
                  <a:lnTo>
                    <a:pt x="1503280" y="882072"/>
                  </a:lnTo>
                  <a:lnTo>
                    <a:pt x="1513109" y="876031"/>
                  </a:lnTo>
                  <a:lnTo>
                    <a:pt x="1522621" y="870308"/>
                  </a:lnTo>
                  <a:lnTo>
                    <a:pt x="1532450" y="865539"/>
                  </a:lnTo>
                  <a:lnTo>
                    <a:pt x="1542913" y="860452"/>
                  </a:lnTo>
                  <a:lnTo>
                    <a:pt x="1553693" y="856000"/>
                  </a:lnTo>
                  <a:lnTo>
                    <a:pt x="1564157" y="851867"/>
                  </a:lnTo>
                  <a:lnTo>
                    <a:pt x="1574937" y="848052"/>
                  </a:lnTo>
                  <a:lnTo>
                    <a:pt x="1586351" y="844872"/>
                  </a:lnTo>
                  <a:lnTo>
                    <a:pt x="1597448" y="841375"/>
                  </a:lnTo>
                  <a:close/>
                  <a:moveTo>
                    <a:pt x="219508" y="841375"/>
                  </a:moveTo>
                  <a:lnTo>
                    <a:pt x="228390" y="846144"/>
                  </a:lnTo>
                  <a:lnTo>
                    <a:pt x="237589" y="850277"/>
                  </a:lnTo>
                  <a:lnTo>
                    <a:pt x="247106" y="854411"/>
                  </a:lnTo>
                  <a:lnTo>
                    <a:pt x="256305" y="858226"/>
                  </a:lnTo>
                  <a:lnTo>
                    <a:pt x="265821" y="862041"/>
                  </a:lnTo>
                  <a:lnTo>
                    <a:pt x="275654" y="865539"/>
                  </a:lnTo>
                  <a:lnTo>
                    <a:pt x="285171" y="868400"/>
                  </a:lnTo>
                  <a:lnTo>
                    <a:pt x="295321" y="871262"/>
                  </a:lnTo>
                  <a:lnTo>
                    <a:pt x="305472" y="873487"/>
                  </a:lnTo>
                  <a:lnTo>
                    <a:pt x="315623" y="875713"/>
                  </a:lnTo>
                  <a:lnTo>
                    <a:pt x="325773" y="877302"/>
                  </a:lnTo>
                  <a:lnTo>
                    <a:pt x="336241" y="878574"/>
                  </a:lnTo>
                  <a:lnTo>
                    <a:pt x="347026" y="879846"/>
                  </a:lnTo>
                  <a:lnTo>
                    <a:pt x="357494" y="880800"/>
                  </a:lnTo>
                  <a:lnTo>
                    <a:pt x="367962" y="881436"/>
                  </a:lnTo>
                  <a:lnTo>
                    <a:pt x="378747" y="881436"/>
                  </a:lnTo>
                  <a:lnTo>
                    <a:pt x="389215" y="881436"/>
                  </a:lnTo>
                  <a:lnTo>
                    <a:pt x="400318" y="880800"/>
                  </a:lnTo>
                  <a:lnTo>
                    <a:pt x="410785" y="879846"/>
                  </a:lnTo>
                  <a:lnTo>
                    <a:pt x="421253" y="878574"/>
                  </a:lnTo>
                  <a:lnTo>
                    <a:pt x="431404" y="877302"/>
                  </a:lnTo>
                  <a:lnTo>
                    <a:pt x="441872" y="875713"/>
                  </a:lnTo>
                  <a:lnTo>
                    <a:pt x="452023" y="873487"/>
                  </a:lnTo>
                  <a:lnTo>
                    <a:pt x="462173" y="871262"/>
                  </a:lnTo>
                  <a:lnTo>
                    <a:pt x="472007" y="868082"/>
                  </a:lnTo>
                  <a:lnTo>
                    <a:pt x="481840" y="865539"/>
                  </a:lnTo>
                  <a:lnTo>
                    <a:pt x="491356" y="862041"/>
                  </a:lnTo>
                  <a:lnTo>
                    <a:pt x="500873" y="858226"/>
                  </a:lnTo>
                  <a:lnTo>
                    <a:pt x="510706" y="854411"/>
                  </a:lnTo>
                  <a:lnTo>
                    <a:pt x="519588" y="850277"/>
                  </a:lnTo>
                  <a:lnTo>
                    <a:pt x="528787" y="846144"/>
                  </a:lnTo>
                  <a:lnTo>
                    <a:pt x="537669" y="841375"/>
                  </a:lnTo>
                  <a:lnTo>
                    <a:pt x="549089" y="844872"/>
                  </a:lnTo>
                  <a:lnTo>
                    <a:pt x="560191" y="848052"/>
                  </a:lnTo>
                  <a:lnTo>
                    <a:pt x="570976" y="851867"/>
                  </a:lnTo>
                  <a:lnTo>
                    <a:pt x="581761" y="856000"/>
                  </a:lnTo>
                  <a:lnTo>
                    <a:pt x="592229" y="860452"/>
                  </a:lnTo>
                  <a:lnTo>
                    <a:pt x="602697" y="865539"/>
                  </a:lnTo>
                  <a:lnTo>
                    <a:pt x="612530" y="870308"/>
                  </a:lnTo>
                  <a:lnTo>
                    <a:pt x="622681" y="876031"/>
                  </a:lnTo>
                  <a:lnTo>
                    <a:pt x="631880" y="882072"/>
                  </a:lnTo>
                  <a:lnTo>
                    <a:pt x="641396" y="888430"/>
                  </a:lnTo>
                  <a:lnTo>
                    <a:pt x="650278" y="895107"/>
                  </a:lnTo>
                  <a:lnTo>
                    <a:pt x="659477" y="902738"/>
                  </a:lnTo>
                  <a:lnTo>
                    <a:pt x="668042" y="910368"/>
                  </a:lnTo>
                  <a:lnTo>
                    <a:pt x="676289" y="918317"/>
                  </a:lnTo>
                  <a:lnTo>
                    <a:pt x="684220" y="926901"/>
                  </a:lnTo>
                  <a:lnTo>
                    <a:pt x="692150" y="935804"/>
                  </a:lnTo>
                  <a:lnTo>
                    <a:pt x="674703" y="941845"/>
                  </a:lnTo>
                  <a:lnTo>
                    <a:pt x="658208" y="947885"/>
                  </a:lnTo>
                  <a:lnTo>
                    <a:pt x="641714" y="954244"/>
                  </a:lnTo>
                  <a:lnTo>
                    <a:pt x="625536" y="961239"/>
                  </a:lnTo>
                  <a:lnTo>
                    <a:pt x="609358" y="968552"/>
                  </a:lnTo>
                  <a:lnTo>
                    <a:pt x="594132" y="976182"/>
                  </a:lnTo>
                  <a:lnTo>
                    <a:pt x="578589" y="983813"/>
                  </a:lnTo>
                  <a:lnTo>
                    <a:pt x="563680" y="992079"/>
                  </a:lnTo>
                  <a:lnTo>
                    <a:pt x="549089" y="1000664"/>
                  </a:lnTo>
                  <a:lnTo>
                    <a:pt x="534180" y="1009566"/>
                  </a:lnTo>
                  <a:lnTo>
                    <a:pt x="520540" y="1018786"/>
                  </a:lnTo>
                  <a:lnTo>
                    <a:pt x="506583" y="1028007"/>
                  </a:lnTo>
                  <a:lnTo>
                    <a:pt x="492943" y="1038181"/>
                  </a:lnTo>
                  <a:lnTo>
                    <a:pt x="479937" y="1048355"/>
                  </a:lnTo>
                  <a:lnTo>
                    <a:pt x="466614" y="1058847"/>
                  </a:lnTo>
                  <a:lnTo>
                    <a:pt x="453926" y="1069975"/>
                  </a:lnTo>
                  <a:lnTo>
                    <a:pt x="0" y="1069975"/>
                  </a:lnTo>
                  <a:lnTo>
                    <a:pt x="3489" y="1057257"/>
                  </a:lnTo>
                  <a:lnTo>
                    <a:pt x="7296" y="1045176"/>
                  </a:lnTo>
                  <a:lnTo>
                    <a:pt x="11419" y="1033094"/>
                  </a:lnTo>
                  <a:lnTo>
                    <a:pt x="15860" y="1021648"/>
                  </a:lnTo>
                  <a:lnTo>
                    <a:pt x="20301" y="1010838"/>
                  </a:lnTo>
                  <a:lnTo>
                    <a:pt x="25377" y="1000028"/>
                  </a:lnTo>
                  <a:lnTo>
                    <a:pt x="30135" y="989854"/>
                  </a:lnTo>
                  <a:lnTo>
                    <a:pt x="35527" y="979998"/>
                  </a:lnTo>
                  <a:lnTo>
                    <a:pt x="40603" y="970459"/>
                  </a:lnTo>
                  <a:lnTo>
                    <a:pt x="46630" y="961557"/>
                  </a:lnTo>
                  <a:lnTo>
                    <a:pt x="52339" y="952973"/>
                  </a:lnTo>
                  <a:lnTo>
                    <a:pt x="58684" y="944070"/>
                  </a:lnTo>
                  <a:lnTo>
                    <a:pt x="65028" y="936122"/>
                  </a:lnTo>
                  <a:lnTo>
                    <a:pt x="71372" y="928809"/>
                  </a:lnTo>
                  <a:lnTo>
                    <a:pt x="78350" y="921178"/>
                  </a:lnTo>
                  <a:lnTo>
                    <a:pt x="85012" y="914184"/>
                  </a:lnTo>
                  <a:lnTo>
                    <a:pt x="92308" y="907507"/>
                  </a:lnTo>
                  <a:lnTo>
                    <a:pt x="99603" y="901148"/>
                  </a:lnTo>
                  <a:lnTo>
                    <a:pt x="107217" y="895107"/>
                  </a:lnTo>
                  <a:lnTo>
                    <a:pt x="114830" y="889066"/>
                  </a:lnTo>
                  <a:lnTo>
                    <a:pt x="122760" y="883979"/>
                  </a:lnTo>
                  <a:lnTo>
                    <a:pt x="130373" y="878574"/>
                  </a:lnTo>
                  <a:lnTo>
                    <a:pt x="138620" y="873805"/>
                  </a:lnTo>
                  <a:lnTo>
                    <a:pt x="146868" y="869354"/>
                  </a:lnTo>
                  <a:lnTo>
                    <a:pt x="155749" y="864585"/>
                  </a:lnTo>
                  <a:lnTo>
                    <a:pt x="164314" y="860452"/>
                  </a:lnTo>
                  <a:lnTo>
                    <a:pt x="173196" y="856954"/>
                  </a:lnTo>
                  <a:lnTo>
                    <a:pt x="182395" y="853457"/>
                  </a:lnTo>
                  <a:lnTo>
                    <a:pt x="191277" y="849959"/>
                  </a:lnTo>
                  <a:lnTo>
                    <a:pt x="200793" y="847098"/>
                  </a:lnTo>
                  <a:lnTo>
                    <a:pt x="209992" y="843919"/>
                  </a:lnTo>
                  <a:lnTo>
                    <a:pt x="219508" y="841375"/>
                  </a:lnTo>
                  <a:close/>
                  <a:moveTo>
                    <a:pt x="741152" y="638588"/>
                  </a:moveTo>
                  <a:lnTo>
                    <a:pt x="748459" y="651932"/>
                  </a:lnTo>
                  <a:lnTo>
                    <a:pt x="755766" y="665275"/>
                  </a:lnTo>
                  <a:lnTo>
                    <a:pt x="763709" y="678301"/>
                  </a:lnTo>
                  <a:lnTo>
                    <a:pt x="771969" y="690692"/>
                  </a:lnTo>
                  <a:lnTo>
                    <a:pt x="780230" y="703082"/>
                  </a:lnTo>
                  <a:lnTo>
                    <a:pt x="788808" y="715155"/>
                  </a:lnTo>
                  <a:lnTo>
                    <a:pt x="797703" y="726275"/>
                  </a:lnTo>
                  <a:lnTo>
                    <a:pt x="806917" y="737712"/>
                  </a:lnTo>
                  <a:lnTo>
                    <a:pt x="816766" y="748514"/>
                  </a:lnTo>
                  <a:lnTo>
                    <a:pt x="825979" y="758998"/>
                  </a:lnTo>
                  <a:lnTo>
                    <a:pt x="836146" y="769165"/>
                  </a:lnTo>
                  <a:lnTo>
                    <a:pt x="846312" y="779014"/>
                  </a:lnTo>
                  <a:lnTo>
                    <a:pt x="856797" y="788545"/>
                  </a:lnTo>
                  <a:lnTo>
                    <a:pt x="867281" y="797441"/>
                  </a:lnTo>
                  <a:lnTo>
                    <a:pt x="878401" y="805701"/>
                  </a:lnTo>
                  <a:lnTo>
                    <a:pt x="889520" y="813961"/>
                  </a:lnTo>
                  <a:lnTo>
                    <a:pt x="900958" y="821586"/>
                  </a:lnTo>
                  <a:lnTo>
                    <a:pt x="912713" y="829211"/>
                  </a:lnTo>
                  <a:lnTo>
                    <a:pt x="924150" y="835883"/>
                  </a:lnTo>
                  <a:lnTo>
                    <a:pt x="936223" y="842237"/>
                  </a:lnTo>
                  <a:lnTo>
                    <a:pt x="948296" y="848274"/>
                  </a:lnTo>
                  <a:lnTo>
                    <a:pt x="960369" y="853675"/>
                  </a:lnTo>
                  <a:lnTo>
                    <a:pt x="972759" y="858440"/>
                  </a:lnTo>
                  <a:lnTo>
                    <a:pt x="985467" y="862888"/>
                  </a:lnTo>
                  <a:lnTo>
                    <a:pt x="998493" y="867018"/>
                  </a:lnTo>
                  <a:lnTo>
                    <a:pt x="1011202" y="870513"/>
                  </a:lnTo>
                  <a:lnTo>
                    <a:pt x="1024227" y="873372"/>
                  </a:lnTo>
                  <a:lnTo>
                    <a:pt x="1037571" y="875596"/>
                  </a:lnTo>
                  <a:lnTo>
                    <a:pt x="1050915" y="877503"/>
                  </a:lnTo>
                  <a:lnTo>
                    <a:pt x="1064258" y="879091"/>
                  </a:lnTo>
                  <a:lnTo>
                    <a:pt x="1077602" y="879726"/>
                  </a:lnTo>
                  <a:lnTo>
                    <a:pt x="1091581" y="880362"/>
                  </a:lnTo>
                  <a:lnTo>
                    <a:pt x="1105242" y="879726"/>
                  </a:lnTo>
                  <a:lnTo>
                    <a:pt x="1118904" y="879091"/>
                  </a:lnTo>
                  <a:lnTo>
                    <a:pt x="1132247" y="877503"/>
                  </a:lnTo>
                  <a:lnTo>
                    <a:pt x="1145591" y="875596"/>
                  </a:lnTo>
                  <a:lnTo>
                    <a:pt x="1158617" y="873372"/>
                  </a:lnTo>
                  <a:lnTo>
                    <a:pt x="1171961" y="870513"/>
                  </a:lnTo>
                  <a:lnTo>
                    <a:pt x="1184669" y="867018"/>
                  </a:lnTo>
                  <a:lnTo>
                    <a:pt x="1197377" y="862888"/>
                  </a:lnTo>
                  <a:lnTo>
                    <a:pt x="1210085" y="858440"/>
                  </a:lnTo>
                  <a:lnTo>
                    <a:pt x="1222476" y="853675"/>
                  </a:lnTo>
                  <a:lnTo>
                    <a:pt x="1234866" y="848274"/>
                  </a:lnTo>
                  <a:lnTo>
                    <a:pt x="1246939" y="842237"/>
                  </a:lnTo>
                  <a:lnTo>
                    <a:pt x="1258694" y="835883"/>
                  </a:lnTo>
                  <a:lnTo>
                    <a:pt x="1270767" y="829211"/>
                  </a:lnTo>
                  <a:lnTo>
                    <a:pt x="1282204" y="821586"/>
                  </a:lnTo>
                  <a:lnTo>
                    <a:pt x="1293324" y="813961"/>
                  </a:lnTo>
                  <a:lnTo>
                    <a:pt x="1304761" y="805701"/>
                  </a:lnTo>
                  <a:lnTo>
                    <a:pt x="1315563" y="797441"/>
                  </a:lnTo>
                  <a:lnTo>
                    <a:pt x="1326048" y="788545"/>
                  </a:lnTo>
                  <a:lnTo>
                    <a:pt x="1336532" y="779014"/>
                  </a:lnTo>
                  <a:lnTo>
                    <a:pt x="1346699" y="769165"/>
                  </a:lnTo>
                  <a:lnTo>
                    <a:pt x="1356865" y="758998"/>
                  </a:lnTo>
                  <a:lnTo>
                    <a:pt x="1366714" y="748514"/>
                  </a:lnTo>
                  <a:lnTo>
                    <a:pt x="1376245" y="737712"/>
                  </a:lnTo>
                  <a:lnTo>
                    <a:pt x="1385141" y="726275"/>
                  </a:lnTo>
                  <a:lnTo>
                    <a:pt x="1394037" y="715155"/>
                  </a:lnTo>
                  <a:lnTo>
                    <a:pt x="1402932" y="703082"/>
                  </a:lnTo>
                  <a:lnTo>
                    <a:pt x="1411193" y="690692"/>
                  </a:lnTo>
                  <a:lnTo>
                    <a:pt x="1419453" y="678301"/>
                  </a:lnTo>
                  <a:lnTo>
                    <a:pt x="1427396" y="665275"/>
                  </a:lnTo>
                  <a:lnTo>
                    <a:pt x="1434703" y="651932"/>
                  </a:lnTo>
                  <a:lnTo>
                    <a:pt x="1442010" y="638588"/>
                  </a:lnTo>
                  <a:lnTo>
                    <a:pt x="741152" y="638588"/>
                  </a:lnTo>
                  <a:close/>
                  <a:moveTo>
                    <a:pt x="379541" y="279400"/>
                  </a:moveTo>
                  <a:lnTo>
                    <a:pt x="389693" y="279400"/>
                  </a:lnTo>
                  <a:lnTo>
                    <a:pt x="399529" y="280036"/>
                  </a:lnTo>
                  <a:lnTo>
                    <a:pt x="409681" y="280672"/>
                  </a:lnTo>
                  <a:lnTo>
                    <a:pt x="419517" y="282263"/>
                  </a:lnTo>
                  <a:lnTo>
                    <a:pt x="428718" y="283853"/>
                  </a:lnTo>
                  <a:lnTo>
                    <a:pt x="438553" y="286080"/>
                  </a:lnTo>
                  <a:lnTo>
                    <a:pt x="448071" y="288306"/>
                  </a:lnTo>
                  <a:lnTo>
                    <a:pt x="457272" y="290851"/>
                  </a:lnTo>
                  <a:lnTo>
                    <a:pt x="466473" y="294031"/>
                  </a:lnTo>
                  <a:lnTo>
                    <a:pt x="475357" y="297530"/>
                  </a:lnTo>
                  <a:lnTo>
                    <a:pt x="483923" y="300711"/>
                  </a:lnTo>
                  <a:lnTo>
                    <a:pt x="492807" y="304846"/>
                  </a:lnTo>
                  <a:lnTo>
                    <a:pt x="501373" y="308981"/>
                  </a:lnTo>
                  <a:lnTo>
                    <a:pt x="509622" y="313434"/>
                  </a:lnTo>
                  <a:lnTo>
                    <a:pt x="517871" y="318523"/>
                  </a:lnTo>
                  <a:lnTo>
                    <a:pt x="525803" y="323612"/>
                  </a:lnTo>
                  <a:lnTo>
                    <a:pt x="520092" y="343651"/>
                  </a:lnTo>
                  <a:lnTo>
                    <a:pt x="514698" y="364008"/>
                  </a:lnTo>
                  <a:lnTo>
                    <a:pt x="510574" y="384364"/>
                  </a:lnTo>
                  <a:lnTo>
                    <a:pt x="507084" y="405039"/>
                  </a:lnTo>
                  <a:lnTo>
                    <a:pt x="504228" y="426350"/>
                  </a:lnTo>
                  <a:lnTo>
                    <a:pt x="502007" y="447661"/>
                  </a:lnTo>
                  <a:lnTo>
                    <a:pt x="501056" y="469290"/>
                  </a:lnTo>
                  <a:lnTo>
                    <a:pt x="500421" y="490919"/>
                  </a:lnTo>
                  <a:lnTo>
                    <a:pt x="501056" y="507777"/>
                  </a:lnTo>
                  <a:lnTo>
                    <a:pt x="501690" y="524953"/>
                  </a:lnTo>
                  <a:lnTo>
                    <a:pt x="502959" y="541492"/>
                  </a:lnTo>
                  <a:lnTo>
                    <a:pt x="504863" y="558032"/>
                  </a:lnTo>
                  <a:lnTo>
                    <a:pt x="507084" y="574572"/>
                  </a:lnTo>
                  <a:lnTo>
                    <a:pt x="509622" y="590794"/>
                  </a:lnTo>
                  <a:lnTo>
                    <a:pt x="512477" y="607016"/>
                  </a:lnTo>
                  <a:lnTo>
                    <a:pt x="516285" y="623237"/>
                  </a:lnTo>
                  <a:lnTo>
                    <a:pt x="204089" y="623237"/>
                  </a:lnTo>
                  <a:lnTo>
                    <a:pt x="212021" y="637551"/>
                  </a:lnTo>
                  <a:lnTo>
                    <a:pt x="220588" y="650910"/>
                  </a:lnTo>
                  <a:lnTo>
                    <a:pt x="225029" y="657907"/>
                  </a:lnTo>
                  <a:lnTo>
                    <a:pt x="229788" y="664269"/>
                  </a:lnTo>
                  <a:lnTo>
                    <a:pt x="234548" y="670312"/>
                  </a:lnTo>
                  <a:lnTo>
                    <a:pt x="239307" y="676356"/>
                  </a:lnTo>
                  <a:lnTo>
                    <a:pt x="244700" y="682399"/>
                  </a:lnTo>
                  <a:lnTo>
                    <a:pt x="250094" y="688124"/>
                  </a:lnTo>
                  <a:lnTo>
                    <a:pt x="255170" y="693213"/>
                  </a:lnTo>
                  <a:lnTo>
                    <a:pt x="260881" y="698621"/>
                  </a:lnTo>
                  <a:lnTo>
                    <a:pt x="266592" y="703710"/>
                  </a:lnTo>
                  <a:lnTo>
                    <a:pt x="271986" y="708163"/>
                  </a:lnTo>
                  <a:lnTo>
                    <a:pt x="277696" y="713252"/>
                  </a:lnTo>
                  <a:lnTo>
                    <a:pt x="283725" y="717387"/>
                  </a:lnTo>
                  <a:lnTo>
                    <a:pt x="290070" y="721522"/>
                  </a:lnTo>
                  <a:lnTo>
                    <a:pt x="296098" y="725657"/>
                  </a:lnTo>
                  <a:lnTo>
                    <a:pt x="302444" y="729156"/>
                  </a:lnTo>
                  <a:lnTo>
                    <a:pt x="309106" y="732655"/>
                  </a:lnTo>
                  <a:lnTo>
                    <a:pt x="315452" y="735835"/>
                  </a:lnTo>
                  <a:lnTo>
                    <a:pt x="322115" y="738698"/>
                  </a:lnTo>
                  <a:lnTo>
                    <a:pt x="328460" y="741561"/>
                  </a:lnTo>
                  <a:lnTo>
                    <a:pt x="335757" y="743787"/>
                  </a:lnTo>
                  <a:lnTo>
                    <a:pt x="342420" y="746014"/>
                  </a:lnTo>
                  <a:lnTo>
                    <a:pt x="349083" y="747922"/>
                  </a:lnTo>
                  <a:lnTo>
                    <a:pt x="356380" y="749512"/>
                  </a:lnTo>
                  <a:lnTo>
                    <a:pt x="363360" y="750785"/>
                  </a:lnTo>
                  <a:lnTo>
                    <a:pt x="370657" y="751739"/>
                  </a:lnTo>
                  <a:lnTo>
                    <a:pt x="377637" y="752375"/>
                  </a:lnTo>
                  <a:lnTo>
                    <a:pt x="384934" y="753011"/>
                  </a:lnTo>
                  <a:lnTo>
                    <a:pt x="392232" y="753011"/>
                  </a:lnTo>
                  <a:lnTo>
                    <a:pt x="402384" y="752693"/>
                  </a:lnTo>
                  <a:lnTo>
                    <a:pt x="412537" y="752057"/>
                  </a:lnTo>
                  <a:lnTo>
                    <a:pt x="422372" y="750467"/>
                  </a:lnTo>
                  <a:lnTo>
                    <a:pt x="432208" y="748558"/>
                  </a:lnTo>
                  <a:lnTo>
                    <a:pt x="442043" y="746014"/>
                  </a:lnTo>
                  <a:lnTo>
                    <a:pt x="451244" y="742833"/>
                  </a:lnTo>
                  <a:lnTo>
                    <a:pt x="460445" y="739652"/>
                  </a:lnTo>
                  <a:lnTo>
                    <a:pt x="469646" y="735517"/>
                  </a:lnTo>
                  <a:lnTo>
                    <a:pt x="478529" y="731064"/>
                  </a:lnTo>
                  <a:lnTo>
                    <a:pt x="487413" y="725975"/>
                  </a:lnTo>
                  <a:lnTo>
                    <a:pt x="495979" y="720250"/>
                  </a:lnTo>
                  <a:lnTo>
                    <a:pt x="504228" y="714206"/>
                  </a:lnTo>
                  <a:lnTo>
                    <a:pt x="512160" y="708163"/>
                  </a:lnTo>
                  <a:lnTo>
                    <a:pt x="520092" y="701483"/>
                  </a:lnTo>
                  <a:lnTo>
                    <a:pt x="528024" y="694486"/>
                  </a:lnTo>
                  <a:lnTo>
                    <a:pt x="535004" y="686852"/>
                  </a:lnTo>
                  <a:lnTo>
                    <a:pt x="540397" y="699893"/>
                  </a:lnTo>
                  <a:lnTo>
                    <a:pt x="545791" y="712934"/>
                  </a:lnTo>
                  <a:lnTo>
                    <a:pt x="551185" y="725975"/>
                  </a:lnTo>
                  <a:lnTo>
                    <a:pt x="557213" y="738380"/>
                  </a:lnTo>
                  <a:lnTo>
                    <a:pt x="548329" y="746332"/>
                  </a:lnTo>
                  <a:lnTo>
                    <a:pt x="539128" y="753965"/>
                  </a:lnTo>
                  <a:lnTo>
                    <a:pt x="529610" y="760963"/>
                  </a:lnTo>
                  <a:lnTo>
                    <a:pt x="519457" y="767961"/>
                  </a:lnTo>
                  <a:lnTo>
                    <a:pt x="509305" y="774004"/>
                  </a:lnTo>
                  <a:lnTo>
                    <a:pt x="498835" y="779411"/>
                  </a:lnTo>
                  <a:lnTo>
                    <a:pt x="487730" y="784819"/>
                  </a:lnTo>
                  <a:lnTo>
                    <a:pt x="476626" y="789590"/>
                  </a:lnTo>
                  <a:lnTo>
                    <a:pt x="465204" y="793725"/>
                  </a:lnTo>
                  <a:lnTo>
                    <a:pt x="453465" y="797542"/>
                  </a:lnTo>
                  <a:lnTo>
                    <a:pt x="441726" y="800722"/>
                  </a:lnTo>
                  <a:lnTo>
                    <a:pt x="429670" y="803267"/>
                  </a:lnTo>
                  <a:lnTo>
                    <a:pt x="417613" y="805493"/>
                  </a:lnTo>
                  <a:lnTo>
                    <a:pt x="404922" y="807084"/>
                  </a:lnTo>
                  <a:lnTo>
                    <a:pt x="392232" y="807720"/>
                  </a:lnTo>
                  <a:lnTo>
                    <a:pt x="379541" y="808038"/>
                  </a:lnTo>
                  <a:lnTo>
                    <a:pt x="366215" y="807720"/>
                  </a:lnTo>
                  <a:lnTo>
                    <a:pt x="352573" y="807084"/>
                  </a:lnTo>
                  <a:lnTo>
                    <a:pt x="339247" y="805175"/>
                  </a:lnTo>
                  <a:lnTo>
                    <a:pt x="326239" y="802949"/>
                  </a:lnTo>
                  <a:lnTo>
                    <a:pt x="313548" y="799768"/>
                  </a:lnTo>
                  <a:lnTo>
                    <a:pt x="301175" y="796587"/>
                  </a:lnTo>
                  <a:lnTo>
                    <a:pt x="288801" y="792452"/>
                  </a:lnTo>
                  <a:lnTo>
                    <a:pt x="276745" y="787363"/>
                  </a:lnTo>
                  <a:lnTo>
                    <a:pt x="265006" y="782274"/>
                  </a:lnTo>
                  <a:lnTo>
                    <a:pt x="253584" y="776231"/>
                  </a:lnTo>
                  <a:lnTo>
                    <a:pt x="242797" y="770187"/>
                  </a:lnTo>
                  <a:lnTo>
                    <a:pt x="232009" y="762872"/>
                  </a:lnTo>
                  <a:lnTo>
                    <a:pt x="221857" y="755874"/>
                  </a:lnTo>
                  <a:lnTo>
                    <a:pt x="211704" y="747922"/>
                  </a:lnTo>
                  <a:lnTo>
                    <a:pt x="202186" y="739652"/>
                  </a:lnTo>
                  <a:lnTo>
                    <a:pt x="192985" y="731064"/>
                  </a:lnTo>
                  <a:lnTo>
                    <a:pt x="184101" y="721522"/>
                  </a:lnTo>
                  <a:lnTo>
                    <a:pt x="175852" y="711980"/>
                  </a:lnTo>
                  <a:lnTo>
                    <a:pt x="167920" y="701801"/>
                  </a:lnTo>
                  <a:lnTo>
                    <a:pt x="160940" y="691623"/>
                  </a:lnTo>
                  <a:lnTo>
                    <a:pt x="153643" y="680809"/>
                  </a:lnTo>
                  <a:lnTo>
                    <a:pt x="147298" y="669994"/>
                  </a:lnTo>
                  <a:lnTo>
                    <a:pt x="141904" y="658225"/>
                  </a:lnTo>
                  <a:lnTo>
                    <a:pt x="136511" y="646457"/>
                  </a:lnTo>
                  <a:lnTo>
                    <a:pt x="131751" y="634370"/>
                  </a:lnTo>
                  <a:lnTo>
                    <a:pt x="127627" y="622283"/>
                  </a:lnTo>
                  <a:lnTo>
                    <a:pt x="124137" y="609560"/>
                  </a:lnTo>
                  <a:lnTo>
                    <a:pt x="120964" y="596837"/>
                  </a:lnTo>
                  <a:lnTo>
                    <a:pt x="118743" y="584114"/>
                  </a:lnTo>
                  <a:lnTo>
                    <a:pt x="116840" y="570755"/>
                  </a:lnTo>
                  <a:lnTo>
                    <a:pt x="116205" y="557396"/>
                  </a:lnTo>
                  <a:lnTo>
                    <a:pt x="115888" y="543719"/>
                  </a:lnTo>
                  <a:lnTo>
                    <a:pt x="116205" y="530042"/>
                  </a:lnTo>
                  <a:lnTo>
                    <a:pt x="116840" y="516683"/>
                  </a:lnTo>
                  <a:lnTo>
                    <a:pt x="118743" y="503324"/>
                  </a:lnTo>
                  <a:lnTo>
                    <a:pt x="120964" y="490283"/>
                  </a:lnTo>
                  <a:lnTo>
                    <a:pt x="124137" y="477560"/>
                  </a:lnTo>
                  <a:lnTo>
                    <a:pt x="127627" y="465155"/>
                  </a:lnTo>
                  <a:lnTo>
                    <a:pt x="131751" y="453068"/>
                  </a:lnTo>
                  <a:lnTo>
                    <a:pt x="136511" y="440981"/>
                  </a:lnTo>
                  <a:lnTo>
                    <a:pt x="141904" y="429213"/>
                  </a:lnTo>
                  <a:lnTo>
                    <a:pt x="147298" y="417444"/>
                  </a:lnTo>
                  <a:lnTo>
                    <a:pt x="153643" y="406629"/>
                  </a:lnTo>
                  <a:lnTo>
                    <a:pt x="160940" y="395815"/>
                  </a:lnTo>
                  <a:lnTo>
                    <a:pt x="167920" y="385637"/>
                  </a:lnTo>
                  <a:lnTo>
                    <a:pt x="175852" y="375458"/>
                  </a:lnTo>
                  <a:lnTo>
                    <a:pt x="184101" y="365916"/>
                  </a:lnTo>
                  <a:lnTo>
                    <a:pt x="192985" y="356374"/>
                  </a:lnTo>
                  <a:lnTo>
                    <a:pt x="202186" y="347786"/>
                  </a:lnTo>
                  <a:lnTo>
                    <a:pt x="211704" y="339516"/>
                  </a:lnTo>
                  <a:lnTo>
                    <a:pt x="221857" y="331564"/>
                  </a:lnTo>
                  <a:lnTo>
                    <a:pt x="232009" y="324567"/>
                  </a:lnTo>
                  <a:lnTo>
                    <a:pt x="242797" y="317251"/>
                  </a:lnTo>
                  <a:lnTo>
                    <a:pt x="253584" y="311207"/>
                  </a:lnTo>
                  <a:lnTo>
                    <a:pt x="265006" y="305164"/>
                  </a:lnTo>
                  <a:lnTo>
                    <a:pt x="276745" y="300075"/>
                  </a:lnTo>
                  <a:lnTo>
                    <a:pt x="288801" y="294986"/>
                  </a:lnTo>
                  <a:lnTo>
                    <a:pt x="301175" y="290851"/>
                  </a:lnTo>
                  <a:lnTo>
                    <a:pt x="313548" y="287670"/>
                  </a:lnTo>
                  <a:lnTo>
                    <a:pt x="326239" y="284489"/>
                  </a:lnTo>
                  <a:lnTo>
                    <a:pt x="339247" y="282263"/>
                  </a:lnTo>
                  <a:lnTo>
                    <a:pt x="352573" y="280354"/>
                  </a:lnTo>
                  <a:lnTo>
                    <a:pt x="366215" y="279718"/>
                  </a:lnTo>
                  <a:lnTo>
                    <a:pt x="379541" y="279400"/>
                  </a:lnTo>
                  <a:close/>
                  <a:moveTo>
                    <a:pt x="1746295" y="279400"/>
                  </a:moveTo>
                  <a:lnTo>
                    <a:pt x="1756477" y="279400"/>
                  </a:lnTo>
                  <a:lnTo>
                    <a:pt x="1770159" y="279718"/>
                  </a:lnTo>
                  <a:lnTo>
                    <a:pt x="1783523" y="280354"/>
                  </a:lnTo>
                  <a:lnTo>
                    <a:pt x="1796886" y="282263"/>
                  </a:lnTo>
                  <a:lnTo>
                    <a:pt x="1809932" y="284489"/>
                  </a:lnTo>
                  <a:lnTo>
                    <a:pt x="1822659" y="287670"/>
                  </a:lnTo>
                  <a:lnTo>
                    <a:pt x="1835387" y="290851"/>
                  </a:lnTo>
                  <a:lnTo>
                    <a:pt x="1847796" y="294986"/>
                  </a:lnTo>
                  <a:lnTo>
                    <a:pt x="1859569" y="300075"/>
                  </a:lnTo>
                  <a:lnTo>
                    <a:pt x="1871341" y="305164"/>
                  </a:lnTo>
                  <a:lnTo>
                    <a:pt x="1882796" y="311207"/>
                  </a:lnTo>
                  <a:lnTo>
                    <a:pt x="1893614" y="317251"/>
                  </a:lnTo>
                  <a:lnTo>
                    <a:pt x="1904433" y="324566"/>
                  </a:lnTo>
                  <a:lnTo>
                    <a:pt x="1914615" y="331564"/>
                  </a:lnTo>
                  <a:lnTo>
                    <a:pt x="1924796" y="339516"/>
                  </a:lnTo>
                  <a:lnTo>
                    <a:pt x="1934342" y="347786"/>
                  </a:lnTo>
                  <a:lnTo>
                    <a:pt x="1943888" y="356374"/>
                  </a:lnTo>
                  <a:lnTo>
                    <a:pt x="1952479" y="365916"/>
                  </a:lnTo>
                  <a:lnTo>
                    <a:pt x="1960751" y="375458"/>
                  </a:lnTo>
                  <a:lnTo>
                    <a:pt x="1968706" y="385637"/>
                  </a:lnTo>
                  <a:lnTo>
                    <a:pt x="1976024" y="395815"/>
                  </a:lnTo>
                  <a:lnTo>
                    <a:pt x="1983024" y="406629"/>
                  </a:lnTo>
                  <a:lnTo>
                    <a:pt x="1989388" y="417444"/>
                  </a:lnTo>
                  <a:lnTo>
                    <a:pt x="1995115" y="429213"/>
                  </a:lnTo>
                  <a:lnTo>
                    <a:pt x="2000206" y="440981"/>
                  </a:lnTo>
                  <a:lnTo>
                    <a:pt x="2005297" y="453068"/>
                  </a:lnTo>
                  <a:lnTo>
                    <a:pt x="2009434" y="465155"/>
                  </a:lnTo>
                  <a:lnTo>
                    <a:pt x="2012615" y="477560"/>
                  </a:lnTo>
                  <a:lnTo>
                    <a:pt x="2015797" y="490283"/>
                  </a:lnTo>
                  <a:lnTo>
                    <a:pt x="2018025" y="503324"/>
                  </a:lnTo>
                  <a:lnTo>
                    <a:pt x="2019934" y="516683"/>
                  </a:lnTo>
                  <a:lnTo>
                    <a:pt x="2020888" y="530042"/>
                  </a:lnTo>
                  <a:lnTo>
                    <a:pt x="2020888" y="543719"/>
                  </a:lnTo>
                  <a:lnTo>
                    <a:pt x="2020888" y="557396"/>
                  </a:lnTo>
                  <a:lnTo>
                    <a:pt x="2019934" y="570755"/>
                  </a:lnTo>
                  <a:lnTo>
                    <a:pt x="2018025" y="584114"/>
                  </a:lnTo>
                  <a:lnTo>
                    <a:pt x="2015797" y="596837"/>
                  </a:lnTo>
                  <a:lnTo>
                    <a:pt x="2012615" y="609560"/>
                  </a:lnTo>
                  <a:lnTo>
                    <a:pt x="2009434" y="622283"/>
                  </a:lnTo>
                  <a:lnTo>
                    <a:pt x="2005297" y="634370"/>
                  </a:lnTo>
                  <a:lnTo>
                    <a:pt x="2000206" y="646457"/>
                  </a:lnTo>
                  <a:lnTo>
                    <a:pt x="1995115" y="658225"/>
                  </a:lnTo>
                  <a:lnTo>
                    <a:pt x="1989388" y="669994"/>
                  </a:lnTo>
                  <a:lnTo>
                    <a:pt x="1983024" y="680809"/>
                  </a:lnTo>
                  <a:lnTo>
                    <a:pt x="1976024" y="691623"/>
                  </a:lnTo>
                  <a:lnTo>
                    <a:pt x="1968706" y="701801"/>
                  </a:lnTo>
                  <a:lnTo>
                    <a:pt x="1960751" y="711980"/>
                  </a:lnTo>
                  <a:lnTo>
                    <a:pt x="1952479" y="721522"/>
                  </a:lnTo>
                  <a:lnTo>
                    <a:pt x="1943888" y="731064"/>
                  </a:lnTo>
                  <a:lnTo>
                    <a:pt x="1934342" y="739652"/>
                  </a:lnTo>
                  <a:lnTo>
                    <a:pt x="1924796" y="747922"/>
                  </a:lnTo>
                  <a:lnTo>
                    <a:pt x="1914615" y="755874"/>
                  </a:lnTo>
                  <a:lnTo>
                    <a:pt x="1904433" y="762872"/>
                  </a:lnTo>
                  <a:lnTo>
                    <a:pt x="1893614" y="770187"/>
                  </a:lnTo>
                  <a:lnTo>
                    <a:pt x="1882796" y="776231"/>
                  </a:lnTo>
                  <a:lnTo>
                    <a:pt x="1871341" y="782274"/>
                  </a:lnTo>
                  <a:lnTo>
                    <a:pt x="1859569" y="787363"/>
                  </a:lnTo>
                  <a:lnTo>
                    <a:pt x="1847796" y="792452"/>
                  </a:lnTo>
                  <a:lnTo>
                    <a:pt x="1835387" y="796587"/>
                  </a:lnTo>
                  <a:lnTo>
                    <a:pt x="1822659" y="799768"/>
                  </a:lnTo>
                  <a:lnTo>
                    <a:pt x="1809932" y="802949"/>
                  </a:lnTo>
                  <a:lnTo>
                    <a:pt x="1796886" y="805175"/>
                  </a:lnTo>
                  <a:lnTo>
                    <a:pt x="1783523" y="807084"/>
                  </a:lnTo>
                  <a:lnTo>
                    <a:pt x="1770159" y="807720"/>
                  </a:lnTo>
                  <a:lnTo>
                    <a:pt x="1756477" y="808038"/>
                  </a:lnTo>
                  <a:lnTo>
                    <a:pt x="1743749" y="807720"/>
                  </a:lnTo>
                  <a:lnTo>
                    <a:pt x="1730704" y="807084"/>
                  </a:lnTo>
                  <a:lnTo>
                    <a:pt x="1718295" y="805493"/>
                  </a:lnTo>
                  <a:lnTo>
                    <a:pt x="1706522" y="803267"/>
                  </a:lnTo>
                  <a:lnTo>
                    <a:pt x="1693794" y="800722"/>
                  </a:lnTo>
                  <a:lnTo>
                    <a:pt x="1682340" y="797542"/>
                  </a:lnTo>
                  <a:lnTo>
                    <a:pt x="1670567" y="793725"/>
                  </a:lnTo>
                  <a:lnTo>
                    <a:pt x="1658794" y="789590"/>
                  </a:lnTo>
                  <a:lnTo>
                    <a:pt x="1647976" y="784819"/>
                  </a:lnTo>
                  <a:lnTo>
                    <a:pt x="1637158" y="779411"/>
                  </a:lnTo>
                  <a:lnTo>
                    <a:pt x="1626339" y="774004"/>
                  </a:lnTo>
                  <a:lnTo>
                    <a:pt x="1615839" y="767325"/>
                  </a:lnTo>
                  <a:lnTo>
                    <a:pt x="1606294" y="760963"/>
                  </a:lnTo>
                  <a:lnTo>
                    <a:pt x="1596430" y="753965"/>
                  </a:lnTo>
                  <a:lnTo>
                    <a:pt x="1586884" y="746332"/>
                  </a:lnTo>
                  <a:lnTo>
                    <a:pt x="1577975" y="738380"/>
                  </a:lnTo>
                  <a:lnTo>
                    <a:pt x="1586248" y="720250"/>
                  </a:lnTo>
                  <a:lnTo>
                    <a:pt x="1594203" y="702438"/>
                  </a:lnTo>
                  <a:lnTo>
                    <a:pt x="1601203" y="683353"/>
                  </a:lnTo>
                  <a:lnTo>
                    <a:pt x="1607566" y="664587"/>
                  </a:lnTo>
                  <a:lnTo>
                    <a:pt x="1615521" y="674765"/>
                  </a:lnTo>
                  <a:lnTo>
                    <a:pt x="1623476" y="684307"/>
                  </a:lnTo>
                  <a:lnTo>
                    <a:pt x="1632067" y="692895"/>
                  </a:lnTo>
                  <a:lnTo>
                    <a:pt x="1641294" y="701483"/>
                  </a:lnTo>
                  <a:lnTo>
                    <a:pt x="1650521" y="709435"/>
                  </a:lnTo>
                  <a:lnTo>
                    <a:pt x="1660067" y="716751"/>
                  </a:lnTo>
                  <a:lnTo>
                    <a:pt x="1669931" y="723431"/>
                  </a:lnTo>
                  <a:lnTo>
                    <a:pt x="1680113" y="729474"/>
                  </a:lnTo>
                  <a:lnTo>
                    <a:pt x="1690613" y="734563"/>
                  </a:lnTo>
                  <a:lnTo>
                    <a:pt x="1701113" y="739652"/>
                  </a:lnTo>
                  <a:lnTo>
                    <a:pt x="1711931" y="743787"/>
                  </a:lnTo>
                  <a:lnTo>
                    <a:pt x="1723067" y="746968"/>
                  </a:lnTo>
                  <a:lnTo>
                    <a:pt x="1734204" y="749831"/>
                  </a:lnTo>
                  <a:lnTo>
                    <a:pt x="1745977" y="751739"/>
                  </a:lnTo>
                  <a:lnTo>
                    <a:pt x="1757750" y="752693"/>
                  </a:lnTo>
                  <a:lnTo>
                    <a:pt x="1769204" y="753011"/>
                  </a:lnTo>
                  <a:lnTo>
                    <a:pt x="1776841" y="753011"/>
                  </a:lnTo>
                  <a:lnTo>
                    <a:pt x="1783841" y="752375"/>
                  </a:lnTo>
                  <a:lnTo>
                    <a:pt x="1791477" y="751739"/>
                  </a:lnTo>
                  <a:lnTo>
                    <a:pt x="1798795" y="750785"/>
                  </a:lnTo>
                  <a:lnTo>
                    <a:pt x="1805795" y="749512"/>
                  </a:lnTo>
                  <a:lnTo>
                    <a:pt x="1812477" y="747922"/>
                  </a:lnTo>
                  <a:lnTo>
                    <a:pt x="1819796" y="746014"/>
                  </a:lnTo>
                  <a:lnTo>
                    <a:pt x="1826477" y="743787"/>
                  </a:lnTo>
                  <a:lnTo>
                    <a:pt x="1833477" y="741561"/>
                  </a:lnTo>
                  <a:lnTo>
                    <a:pt x="1840159" y="738698"/>
                  </a:lnTo>
                  <a:lnTo>
                    <a:pt x="1846523" y="735835"/>
                  </a:lnTo>
                  <a:lnTo>
                    <a:pt x="1853205" y="732655"/>
                  </a:lnTo>
                  <a:lnTo>
                    <a:pt x="1859569" y="729156"/>
                  </a:lnTo>
                  <a:lnTo>
                    <a:pt x="1865614" y="725657"/>
                  </a:lnTo>
                  <a:lnTo>
                    <a:pt x="1872296" y="721522"/>
                  </a:lnTo>
                  <a:lnTo>
                    <a:pt x="1878342" y="717387"/>
                  </a:lnTo>
                  <a:lnTo>
                    <a:pt x="1884069" y="713252"/>
                  </a:lnTo>
                  <a:lnTo>
                    <a:pt x="1890114" y="708163"/>
                  </a:lnTo>
                  <a:lnTo>
                    <a:pt x="1895842" y="703710"/>
                  </a:lnTo>
                  <a:lnTo>
                    <a:pt x="1901569" y="698621"/>
                  </a:lnTo>
                  <a:lnTo>
                    <a:pt x="1906978" y="693213"/>
                  </a:lnTo>
                  <a:lnTo>
                    <a:pt x="1912387" y="688124"/>
                  </a:lnTo>
                  <a:lnTo>
                    <a:pt x="1917796" y="682399"/>
                  </a:lnTo>
                  <a:lnTo>
                    <a:pt x="1922569" y="676356"/>
                  </a:lnTo>
                  <a:lnTo>
                    <a:pt x="1927660" y="670312"/>
                  </a:lnTo>
                  <a:lnTo>
                    <a:pt x="1932433" y="664269"/>
                  </a:lnTo>
                  <a:lnTo>
                    <a:pt x="1936887" y="657907"/>
                  </a:lnTo>
                  <a:lnTo>
                    <a:pt x="1941342" y="650910"/>
                  </a:lnTo>
                  <a:lnTo>
                    <a:pt x="1950251" y="637551"/>
                  </a:lnTo>
                  <a:lnTo>
                    <a:pt x="1958206" y="623237"/>
                  </a:lnTo>
                  <a:lnTo>
                    <a:pt x="1619021" y="623237"/>
                  </a:lnTo>
                  <a:lnTo>
                    <a:pt x="1622839" y="607016"/>
                  </a:lnTo>
                  <a:lnTo>
                    <a:pt x="1625703" y="590794"/>
                  </a:lnTo>
                  <a:lnTo>
                    <a:pt x="1628248" y="574572"/>
                  </a:lnTo>
                  <a:lnTo>
                    <a:pt x="1630476" y="558032"/>
                  </a:lnTo>
                  <a:lnTo>
                    <a:pt x="1632385" y="541492"/>
                  </a:lnTo>
                  <a:lnTo>
                    <a:pt x="1633658" y="524953"/>
                  </a:lnTo>
                  <a:lnTo>
                    <a:pt x="1634294" y="507777"/>
                  </a:lnTo>
                  <a:lnTo>
                    <a:pt x="1634930" y="490919"/>
                  </a:lnTo>
                  <a:lnTo>
                    <a:pt x="1634294" y="469290"/>
                  </a:lnTo>
                  <a:lnTo>
                    <a:pt x="1633339" y="447661"/>
                  </a:lnTo>
                  <a:lnTo>
                    <a:pt x="1631112" y="426668"/>
                  </a:lnTo>
                  <a:lnTo>
                    <a:pt x="1628248" y="405357"/>
                  </a:lnTo>
                  <a:lnTo>
                    <a:pt x="1625067" y="384364"/>
                  </a:lnTo>
                  <a:lnTo>
                    <a:pt x="1620612" y="364008"/>
                  </a:lnTo>
                  <a:lnTo>
                    <a:pt x="1615521" y="343651"/>
                  </a:lnTo>
                  <a:lnTo>
                    <a:pt x="1609476" y="323612"/>
                  </a:lnTo>
                  <a:lnTo>
                    <a:pt x="1617748" y="318523"/>
                  </a:lnTo>
                  <a:lnTo>
                    <a:pt x="1625703" y="314070"/>
                  </a:lnTo>
                  <a:lnTo>
                    <a:pt x="1633976" y="308981"/>
                  </a:lnTo>
                  <a:lnTo>
                    <a:pt x="1642567" y="304846"/>
                  </a:lnTo>
                  <a:lnTo>
                    <a:pt x="1651476" y="301029"/>
                  </a:lnTo>
                  <a:lnTo>
                    <a:pt x="1660385" y="297530"/>
                  </a:lnTo>
                  <a:lnTo>
                    <a:pt x="1669294" y="294031"/>
                  </a:lnTo>
                  <a:lnTo>
                    <a:pt x="1678522" y="290851"/>
                  </a:lnTo>
                  <a:lnTo>
                    <a:pt x="1687749" y="288306"/>
                  </a:lnTo>
                  <a:lnTo>
                    <a:pt x="1697294" y="286080"/>
                  </a:lnTo>
                  <a:lnTo>
                    <a:pt x="1706840" y="283853"/>
                  </a:lnTo>
                  <a:lnTo>
                    <a:pt x="1716386" y="282263"/>
                  </a:lnTo>
                  <a:lnTo>
                    <a:pt x="1726249" y="280672"/>
                  </a:lnTo>
                  <a:lnTo>
                    <a:pt x="1736431" y="280036"/>
                  </a:lnTo>
                  <a:lnTo>
                    <a:pt x="1746295" y="279400"/>
                  </a:lnTo>
                  <a:close/>
                  <a:moveTo>
                    <a:pt x="1054727" y="0"/>
                  </a:moveTo>
                  <a:lnTo>
                    <a:pt x="1067435" y="0"/>
                  </a:lnTo>
                  <a:lnTo>
                    <a:pt x="1080461" y="0"/>
                  </a:lnTo>
                  <a:lnTo>
                    <a:pt x="1092852" y="635"/>
                  </a:lnTo>
                  <a:lnTo>
                    <a:pt x="1105242" y="1271"/>
                  </a:lnTo>
                  <a:lnTo>
                    <a:pt x="1117951" y="2542"/>
                  </a:lnTo>
                  <a:lnTo>
                    <a:pt x="1130023" y="3813"/>
                  </a:lnTo>
                  <a:lnTo>
                    <a:pt x="1142414" y="5401"/>
                  </a:lnTo>
                  <a:lnTo>
                    <a:pt x="1154487" y="7307"/>
                  </a:lnTo>
                  <a:lnTo>
                    <a:pt x="1166560" y="10167"/>
                  </a:lnTo>
                  <a:lnTo>
                    <a:pt x="1178632" y="12391"/>
                  </a:lnTo>
                  <a:lnTo>
                    <a:pt x="1190387" y="15250"/>
                  </a:lnTo>
                  <a:lnTo>
                    <a:pt x="1202143" y="18745"/>
                  </a:lnTo>
                  <a:lnTo>
                    <a:pt x="1213580" y="22239"/>
                  </a:lnTo>
                  <a:lnTo>
                    <a:pt x="1225335" y="25734"/>
                  </a:lnTo>
                  <a:lnTo>
                    <a:pt x="1236455" y="29547"/>
                  </a:lnTo>
                  <a:lnTo>
                    <a:pt x="1247892" y="33995"/>
                  </a:lnTo>
                  <a:lnTo>
                    <a:pt x="1258694" y="38760"/>
                  </a:lnTo>
                  <a:lnTo>
                    <a:pt x="1270132" y="43208"/>
                  </a:lnTo>
                  <a:lnTo>
                    <a:pt x="1280616" y="48291"/>
                  </a:lnTo>
                  <a:lnTo>
                    <a:pt x="1291418" y="53692"/>
                  </a:lnTo>
                  <a:lnTo>
                    <a:pt x="1301902" y="59411"/>
                  </a:lnTo>
                  <a:lnTo>
                    <a:pt x="1312069" y="65130"/>
                  </a:lnTo>
                  <a:lnTo>
                    <a:pt x="1322235" y="71166"/>
                  </a:lnTo>
                  <a:lnTo>
                    <a:pt x="1332402" y="77520"/>
                  </a:lnTo>
                  <a:lnTo>
                    <a:pt x="1342251" y="83874"/>
                  </a:lnTo>
                  <a:lnTo>
                    <a:pt x="1352100" y="90546"/>
                  </a:lnTo>
                  <a:lnTo>
                    <a:pt x="1361313" y="97218"/>
                  </a:lnTo>
                  <a:lnTo>
                    <a:pt x="1370844" y="104525"/>
                  </a:lnTo>
                  <a:lnTo>
                    <a:pt x="1380375" y="112150"/>
                  </a:lnTo>
                  <a:lnTo>
                    <a:pt x="1389271" y="119457"/>
                  </a:lnTo>
                  <a:lnTo>
                    <a:pt x="1397849" y="127400"/>
                  </a:lnTo>
                  <a:lnTo>
                    <a:pt x="1406427" y="135660"/>
                  </a:lnTo>
                  <a:lnTo>
                    <a:pt x="1415323" y="143603"/>
                  </a:lnTo>
                  <a:lnTo>
                    <a:pt x="1423266" y="152181"/>
                  </a:lnTo>
                  <a:lnTo>
                    <a:pt x="1431526" y="161077"/>
                  </a:lnTo>
                  <a:lnTo>
                    <a:pt x="1439469" y="169655"/>
                  </a:lnTo>
                  <a:lnTo>
                    <a:pt x="1446776" y="178551"/>
                  </a:lnTo>
                  <a:lnTo>
                    <a:pt x="1454083" y="188082"/>
                  </a:lnTo>
                  <a:lnTo>
                    <a:pt x="1461391" y="197295"/>
                  </a:lnTo>
                  <a:lnTo>
                    <a:pt x="1468380" y="206826"/>
                  </a:lnTo>
                  <a:lnTo>
                    <a:pt x="1475052" y="216675"/>
                  </a:lnTo>
                  <a:lnTo>
                    <a:pt x="1481406" y="226524"/>
                  </a:lnTo>
                  <a:lnTo>
                    <a:pt x="1487760" y="236691"/>
                  </a:lnTo>
                  <a:lnTo>
                    <a:pt x="1493797" y="246857"/>
                  </a:lnTo>
                  <a:lnTo>
                    <a:pt x="1499515" y="256706"/>
                  </a:lnTo>
                  <a:lnTo>
                    <a:pt x="1505234" y="267508"/>
                  </a:lnTo>
                  <a:lnTo>
                    <a:pt x="1510317" y="278310"/>
                  </a:lnTo>
                  <a:lnTo>
                    <a:pt x="1515718" y="288794"/>
                  </a:lnTo>
                  <a:lnTo>
                    <a:pt x="1520166" y="300232"/>
                  </a:lnTo>
                  <a:lnTo>
                    <a:pt x="1524614" y="311034"/>
                  </a:lnTo>
                  <a:lnTo>
                    <a:pt x="1529380" y="322471"/>
                  </a:lnTo>
                  <a:lnTo>
                    <a:pt x="1532874" y="333591"/>
                  </a:lnTo>
                  <a:lnTo>
                    <a:pt x="1536687" y="345346"/>
                  </a:lnTo>
                  <a:lnTo>
                    <a:pt x="1540182" y="356466"/>
                  </a:lnTo>
                  <a:lnTo>
                    <a:pt x="1543676" y="368221"/>
                  </a:lnTo>
                  <a:lnTo>
                    <a:pt x="1546218" y="380294"/>
                  </a:lnTo>
                  <a:lnTo>
                    <a:pt x="1548760" y="392366"/>
                  </a:lnTo>
                  <a:lnTo>
                    <a:pt x="1551301" y="404439"/>
                  </a:lnTo>
                  <a:lnTo>
                    <a:pt x="1553208" y="416512"/>
                  </a:lnTo>
                  <a:lnTo>
                    <a:pt x="1554796" y="428902"/>
                  </a:lnTo>
                  <a:lnTo>
                    <a:pt x="1556385" y="440975"/>
                  </a:lnTo>
                  <a:lnTo>
                    <a:pt x="1557338" y="453366"/>
                  </a:lnTo>
                  <a:lnTo>
                    <a:pt x="1558291" y="466074"/>
                  </a:lnTo>
                  <a:lnTo>
                    <a:pt x="1558609" y="478464"/>
                  </a:lnTo>
                  <a:lnTo>
                    <a:pt x="1558926" y="491173"/>
                  </a:lnTo>
                  <a:lnTo>
                    <a:pt x="1558609" y="503881"/>
                  </a:lnTo>
                  <a:lnTo>
                    <a:pt x="1558291" y="516589"/>
                  </a:lnTo>
                  <a:lnTo>
                    <a:pt x="1557338" y="528980"/>
                  </a:lnTo>
                  <a:lnTo>
                    <a:pt x="1556385" y="541370"/>
                  </a:lnTo>
                  <a:lnTo>
                    <a:pt x="1554796" y="553761"/>
                  </a:lnTo>
                  <a:lnTo>
                    <a:pt x="1553208" y="566151"/>
                  </a:lnTo>
                  <a:lnTo>
                    <a:pt x="1551301" y="578224"/>
                  </a:lnTo>
                  <a:lnTo>
                    <a:pt x="1548760" y="590297"/>
                  </a:lnTo>
                  <a:lnTo>
                    <a:pt x="1546218" y="602370"/>
                  </a:lnTo>
                  <a:lnTo>
                    <a:pt x="1543676" y="613807"/>
                  </a:lnTo>
                  <a:lnTo>
                    <a:pt x="1540182" y="625562"/>
                  </a:lnTo>
                  <a:lnTo>
                    <a:pt x="1536687" y="637317"/>
                  </a:lnTo>
                  <a:lnTo>
                    <a:pt x="1532874" y="648755"/>
                  </a:lnTo>
                  <a:lnTo>
                    <a:pt x="1529380" y="660192"/>
                  </a:lnTo>
                  <a:lnTo>
                    <a:pt x="1524614" y="671312"/>
                  </a:lnTo>
                  <a:lnTo>
                    <a:pt x="1520166" y="682431"/>
                  </a:lnTo>
                  <a:lnTo>
                    <a:pt x="1515718" y="693233"/>
                  </a:lnTo>
                  <a:lnTo>
                    <a:pt x="1510317" y="704035"/>
                  </a:lnTo>
                  <a:lnTo>
                    <a:pt x="1505234" y="715155"/>
                  </a:lnTo>
                  <a:lnTo>
                    <a:pt x="1499515" y="725322"/>
                  </a:lnTo>
                  <a:lnTo>
                    <a:pt x="1493797" y="735806"/>
                  </a:lnTo>
                  <a:lnTo>
                    <a:pt x="1487760" y="745972"/>
                  </a:lnTo>
                  <a:lnTo>
                    <a:pt x="1481406" y="756139"/>
                  </a:lnTo>
                  <a:lnTo>
                    <a:pt x="1475052" y="765988"/>
                  </a:lnTo>
                  <a:lnTo>
                    <a:pt x="1468380" y="775519"/>
                  </a:lnTo>
                  <a:lnTo>
                    <a:pt x="1461391" y="785050"/>
                  </a:lnTo>
                  <a:lnTo>
                    <a:pt x="1454083" y="794581"/>
                  </a:lnTo>
                  <a:lnTo>
                    <a:pt x="1446776" y="803795"/>
                  </a:lnTo>
                  <a:lnTo>
                    <a:pt x="1439469" y="813008"/>
                  </a:lnTo>
                  <a:lnTo>
                    <a:pt x="1431526" y="821586"/>
                  </a:lnTo>
                  <a:lnTo>
                    <a:pt x="1423266" y="830164"/>
                  </a:lnTo>
                  <a:lnTo>
                    <a:pt x="1415323" y="838425"/>
                  </a:lnTo>
                  <a:lnTo>
                    <a:pt x="1406427" y="846685"/>
                  </a:lnTo>
                  <a:lnTo>
                    <a:pt x="1397849" y="854945"/>
                  </a:lnTo>
                  <a:lnTo>
                    <a:pt x="1389271" y="862888"/>
                  </a:lnTo>
                  <a:lnTo>
                    <a:pt x="1380375" y="870513"/>
                  </a:lnTo>
                  <a:lnTo>
                    <a:pt x="1370844" y="877503"/>
                  </a:lnTo>
                  <a:lnTo>
                    <a:pt x="1361313" y="885127"/>
                  </a:lnTo>
                  <a:lnTo>
                    <a:pt x="1352100" y="891799"/>
                  </a:lnTo>
                  <a:lnTo>
                    <a:pt x="1342251" y="898789"/>
                  </a:lnTo>
                  <a:lnTo>
                    <a:pt x="1332402" y="905143"/>
                  </a:lnTo>
                  <a:lnTo>
                    <a:pt x="1322235" y="911497"/>
                  </a:lnTo>
                  <a:lnTo>
                    <a:pt x="1312069" y="917533"/>
                  </a:lnTo>
                  <a:lnTo>
                    <a:pt x="1301902" y="923252"/>
                  </a:lnTo>
                  <a:lnTo>
                    <a:pt x="1291418" y="928653"/>
                  </a:lnTo>
                  <a:lnTo>
                    <a:pt x="1280616" y="934054"/>
                  </a:lnTo>
                  <a:lnTo>
                    <a:pt x="1270132" y="939455"/>
                  </a:lnTo>
                  <a:lnTo>
                    <a:pt x="1258694" y="943903"/>
                  </a:lnTo>
                  <a:lnTo>
                    <a:pt x="1247892" y="948351"/>
                  </a:lnTo>
                  <a:lnTo>
                    <a:pt x="1236455" y="952799"/>
                  </a:lnTo>
                  <a:lnTo>
                    <a:pt x="1225335" y="956611"/>
                  </a:lnTo>
                  <a:lnTo>
                    <a:pt x="1213580" y="960424"/>
                  </a:lnTo>
                  <a:lnTo>
                    <a:pt x="1202143" y="963601"/>
                  </a:lnTo>
                  <a:lnTo>
                    <a:pt x="1190387" y="967096"/>
                  </a:lnTo>
                  <a:lnTo>
                    <a:pt x="1178632" y="970273"/>
                  </a:lnTo>
                  <a:lnTo>
                    <a:pt x="1166560" y="972497"/>
                  </a:lnTo>
                  <a:lnTo>
                    <a:pt x="1154487" y="975038"/>
                  </a:lnTo>
                  <a:lnTo>
                    <a:pt x="1142414" y="976944"/>
                  </a:lnTo>
                  <a:lnTo>
                    <a:pt x="1130023" y="978533"/>
                  </a:lnTo>
                  <a:lnTo>
                    <a:pt x="1117951" y="979804"/>
                  </a:lnTo>
                  <a:lnTo>
                    <a:pt x="1105242" y="981075"/>
                  </a:lnTo>
                  <a:lnTo>
                    <a:pt x="1092852" y="981710"/>
                  </a:lnTo>
                  <a:lnTo>
                    <a:pt x="1080461" y="982663"/>
                  </a:lnTo>
                  <a:lnTo>
                    <a:pt x="1067435" y="982663"/>
                  </a:lnTo>
                  <a:lnTo>
                    <a:pt x="1054727" y="982663"/>
                  </a:lnTo>
                  <a:lnTo>
                    <a:pt x="1042337" y="981710"/>
                  </a:lnTo>
                  <a:lnTo>
                    <a:pt x="1029628" y="981075"/>
                  </a:lnTo>
                  <a:lnTo>
                    <a:pt x="1017238" y="979804"/>
                  </a:lnTo>
                  <a:lnTo>
                    <a:pt x="1005165" y="978533"/>
                  </a:lnTo>
                  <a:lnTo>
                    <a:pt x="992775" y="976944"/>
                  </a:lnTo>
                  <a:lnTo>
                    <a:pt x="980702" y="975038"/>
                  </a:lnTo>
                  <a:lnTo>
                    <a:pt x="968629" y="972497"/>
                  </a:lnTo>
                  <a:lnTo>
                    <a:pt x="956556" y="970273"/>
                  </a:lnTo>
                  <a:lnTo>
                    <a:pt x="944801" y="967096"/>
                  </a:lnTo>
                  <a:lnTo>
                    <a:pt x="933046" y="963601"/>
                  </a:lnTo>
                  <a:lnTo>
                    <a:pt x="921609" y="960424"/>
                  </a:lnTo>
                  <a:lnTo>
                    <a:pt x="909854" y="956611"/>
                  </a:lnTo>
                  <a:lnTo>
                    <a:pt x="898734" y="952799"/>
                  </a:lnTo>
                  <a:lnTo>
                    <a:pt x="887296" y="948351"/>
                  </a:lnTo>
                  <a:lnTo>
                    <a:pt x="876494" y="943903"/>
                  </a:lnTo>
                  <a:lnTo>
                    <a:pt x="865692" y="939455"/>
                  </a:lnTo>
                  <a:lnTo>
                    <a:pt x="854573" y="934054"/>
                  </a:lnTo>
                  <a:lnTo>
                    <a:pt x="843771" y="928653"/>
                  </a:lnTo>
                  <a:lnTo>
                    <a:pt x="833604" y="923252"/>
                  </a:lnTo>
                  <a:lnTo>
                    <a:pt x="823120" y="917533"/>
                  </a:lnTo>
                  <a:lnTo>
                    <a:pt x="812953" y="911497"/>
                  </a:lnTo>
                  <a:lnTo>
                    <a:pt x="802787" y="905143"/>
                  </a:lnTo>
                  <a:lnTo>
                    <a:pt x="792938" y="898789"/>
                  </a:lnTo>
                  <a:lnTo>
                    <a:pt x="783089" y="891799"/>
                  </a:lnTo>
                  <a:lnTo>
                    <a:pt x="773876" y="885127"/>
                  </a:lnTo>
                  <a:lnTo>
                    <a:pt x="764344" y="877503"/>
                  </a:lnTo>
                  <a:lnTo>
                    <a:pt x="754813" y="870513"/>
                  </a:lnTo>
                  <a:lnTo>
                    <a:pt x="745917" y="862888"/>
                  </a:lnTo>
                  <a:lnTo>
                    <a:pt x="737339" y="854945"/>
                  </a:lnTo>
                  <a:lnTo>
                    <a:pt x="728761" y="846685"/>
                  </a:lnTo>
                  <a:lnTo>
                    <a:pt x="720183" y="838425"/>
                  </a:lnTo>
                  <a:lnTo>
                    <a:pt x="711923" y="830164"/>
                  </a:lnTo>
                  <a:lnTo>
                    <a:pt x="703663" y="821586"/>
                  </a:lnTo>
                  <a:lnTo>
                    <a:pt x="696355" y="813008"/>
                  </a:lnTo>
                  <a:lnTo>
                    <a:pt x="688413" y="803795"/>
                  </a:lnTo>
                  <a:lnTo>
                    <a:pt x="681106" y="794581"/>
                  </a:lnTo>
                  <a:lnTo>
                    <a:pt x="674116" y="785050"/>
                  </a:lnTo>
                  <a:lnTo>
                    <a:pt x="666809" y="775519"/>
                  </a:lnTo>
                  <a:lnTo>
                    <a:pt x="660137" y="765988"/>
                  </a:lnTo>
                  <a:lnTo>
                    <a:pt x="653783" y="756139"/>
                  </a:lnTo>
                  <a:lnTo>
                    <a:pt x="647429" y="745972"/>
                  </a:lnTo>
                  <a:lnTo>
                    <a:pt x="641392" y="735806"/>
                  </a:lnTo>
                  <a:lnTo>
                    <a:pt x="635674" y="725322"/>
                  </a:lnTo>
                  <a:lnTo>
                    <a:pt x="629955" y="715155"/>
                  </a:lnTo>
                  <a:lnTo>
                    <a:pt x="624872" y="704035"/>
                  </a:lnTo>
                  <a:lnTo>
                    <a:pt x="619788" y="693233"/>
                  </a:lnTo>
                  <a:lnTo>
                    <a:pt x="615023" y="682431"/>
                  </a:lnTo>
                  <a:lnTo>
                    <a:pt x="610575" y="671312"/>
                  </a:lnTo>
                  <a:lnTo>
                    <a:pt x="605809" y="660192"/>
                  </a:lnTo>
                  <a:lnTo>
                    <a:pt x="602315" y="648755"/>
                  </a:lnTo>
                  <a:lnTo>
                    <a:pt x="598502" y="637317"/>
                  </a:lnTo>
                  <a:lnTo>
                    <a:pt x="595007" y="625562"/>
                  </a:lnTo>
                  <a:lnTo>
                    <a:pt x="591513" y="613807"/>
                  </a:lnTo>
                  <a:lnTo>
                    <a:pt x="588971" y="602370"/>
                  </a:lnTo>
                  <a:lnTo>
                    <a:pt x="586429" y="590297"/>
                  </a:lnTo>
                  <a:lnTo>
                    <a:pt x="584205" y="578224"/>
                  </a:lnTo>
                  <a:lnTo>
                    <a:pt x="581981" y="566151"/>
                  </a:lnTo>
                  <a:lnTo>
                    <a:pt x="580393" y="553761"/>
                  </a:lnTo>
                  <a:lnTo>
                    <a:pt x="578804" y="541370"/>
                  </a:lnTo>
                  <a:lnTo>
                    <a:pt x="577851" y="528980"/>
                  </a:lnTo>
                  <a:lnTo>
                    <a:pt x="576898" y="516589"/>
                  </a:lnTo>
                  <a:lnTo>
                    <a:pt x="576580" y="503881"/>
                  </a:lnTo>
                  <a:lnTo>
                    <a:pt x="576263" y="491173"/>
                  </a:lnTo>
                  <a:lnTo>
                    <a:pt x="576580" y="478464"/>
                  </a:lnTo>
                  <a:lnTo>
                    <a:pt x="576898" y="466074"/>
                  </a:lnTo>
                  <a:lnTo>
                    <a:pt x="577851" y="453366"/>
                  </a:lnTo>
                  <a:lnTo>
                    <a:pt x="578804" y="440975"/>
                  </a:lnTo>
                  <a:lnTo>
                    <a:pt x="580393" y="428902"/>
                  </a:lnTo>
                  <a:lnTo>
                    <a:pt x="581981" y="416512"/>
                  </a:lnTo>
                  <a:lnTo>
                    <a:pt x="584205" y="404439"/>
                  </a:lnTo>
                  <a:lnTo>
                    <a:pt x="586429" y="392366"/>
                  </a:lnTo>
                  <a:lnTo>
                    <a:pt x="588971" y="380294"/>
                  </a:lnTo>
                  <a:lnTo>
                    <a:pt x="591513" y="368221"/>
                  </a:lnTo>
                  <a:lnTo>
                    <a:pt x="595007" y="356466"/>
                  </a:lnTo>
                  <a:lnTo>
                    <a:pt x="598502" y="345346"/>
                  </a:lnTo>
                  <a:lnTo>
                    <a:pt x="602315" y="333591"/>
                  </a:lnTo>
                  <a:lnTo>
                    <a:pt x="605809" y="322471"/>
                  </a:lnTo>
                  <a:lnTo>
                    <a:pt x="610575" y="311034"/>
                  </a:lnTo>
                  <a:lnTo>
                    <a:pt x="615023" y="300232"/>
                  </a:lnTo>
                  <a:lnTo>
                    <a:pt x="619788" y="288794"/>
                  </a:lnTo>
                  <a:lnTo>
                    <a:pt x="624872" y="278310"/>
                  </a:lnTo>
                  <a:lnTo>
                    <a:pt x="629955" y="267508"/>
                  </a:lnTo>
                  <a:lnTo>
                    <a:pt x="635674" y="256706"/>
                  </a:lnTo>
                  <a:lnTo>
                    <a:pt x="641392" y="246857"/>
                  </a:lnTo>
                  <a:lnTo>
                    <a:pt x="647429" y="236691"/>
                  </a:lnTo>
                  <a:lnTo>
                    <a:pt x="653783" y="226524"/>
                  </a:lnTo>
                  <a:lnTo>
                    <a:pt x="660137" y="216675"/>
                  </a:lnTo>
                  <a:lnTo>
                    <a:pt x="666809" y="206826"/>
                  </a:lnTo>
                  <a:lnTo>
                    <a:pt x="674116" y="197295"/>
                  </a:lnTo>
                  <a:lnTo>
                    <a:pt x="681106" y="188082"/>
                  </a:lnTo>
                  <a:lnTo>
                    <a:pt x="688413" y="178551"/>
                  </a:lnTo>
                  <a:lnTo>
                    <a:pt x="696355" y="169655"/>
                  </a:lnTo>
                  <a:lnTo>
                    <a:pt x="703663" y="161077"/>
                  </a:lnTo>
                  <a:lnTo>
                    <a:pt x="711923" y="152181"/>
                  </a:lnTo>
                  <a:lnTo>
                    <a:pt x="720183" y="143603"/>
                  </a:lnTo>
                  <a:lnTo>
                    <a:pt x="728761" y="135660"/>
                  </a:lnTo>
                  <a:lnTo>
                    <a:pt x="737339" y="127400"/>
                  </a:lnTo>
                  <a:lnTo>
                    <a:pt x="745917" y="119457"/>
                  </a:lnTo>
                  <a:lnTo>
                    <a:pt x="754813" y="112150"/>
                  </a:lnTo>
                  <a:lnTo>
                    <a:pt x="764344" y="104525"/>
                  </a:lnTo>
                  <a:lnTo>
                    <a:pt x="773876" y="97218"/>
                  </a:lnTo>
                  <a:lnTo>
                    <a:pt x="783089" y="90546"/>
                  </a:lnTo>
                  <a:lnTo>
                    <a:pt x="792938" y="83874"/>
                  </a:lnTo>
                  <a:lnTo>
                    <a:pt x="802787" y="77520"/>
                  </a:lnTo>
                  <a:lnTo>
                    <a:pt x="812953" y="71166"/>
                  </a:lnTo>
                  <a:lnTo>
                    <a:pt x="823120" y="65130"/>
                  </a:lnTo>
                  <a:lnTo>
                    <a:pt x="833604" y="59411"/>
                  </a:lnTo>
                  <a:lnTo>
                    <a:pt x="843771" y="53692"/>
                  </a:lnTo>
                  <a:lnTo>
                    <a:pt x="854573" y="48291"/>
                  </a:lnTo>
                  <a:lnTo>
                    <a:pt x="865692" y="43208"/>
                  </a:lnTo>
                  <a:lnTo>
                    <a:pt x="876494" y="38760"/>
                  </a:lnTo>
                  <a:lnTo>
                    <a:pt x="887296" y="33995"/>
                  </a:lnTo>
                  <a:lnTo>
                    <a:pt x="898734" y="29547"/>
                  </a:lnTo>
                  <a:lnTo>
                    <a:pt x="909854" y="25734"/>
                  </a:lnTo>
                  <a:lnTo>
                    <a:pt x="921609" y="22239"/>
                  </a:lnTo>
                  <a:lnTo>
                    <a:pt x="933046" y="18745"/>
                  </a:lnTo>
                  <a:lnTo>
                    <a:pt x="944801" y="15250"/>
                  </a:lnTo>
                  <a:lnTo>
                    <a:pt x="956556" y="12391"/>
                  </a:lnTo>
                  <a:lnTo>
                    <a:pt x="968629" y="10167"/>
                  </a:lnTo>
                  <a:lnTo>
                    <a:pt x="980702" y="7307"/>
                  </a:lnTo>
                  <a:lnTo>
                    <a:pt x="992775" y="5401"/>
                  </a:lnTo>
                  <a:lnTo>
                    <a:pt x="1005165" y="3813"/>
                  </a:lnTo>
                  <a:lnTo>
                    <a:pt x="1017238" y="2542"/>
                  </a:lnTo>
                  <a:lnTo>
                    <a:pt x="1029628" y="1271"/>
                  </a:lnTo>
                  <a:lnTo>
                    <a:pt x="1042337" y="635"/>
                  </a:lnTo>
                  <a:lnTo>
                    <a:pt x="105472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 flipH="1">
            <a:off x="-26498" y="1965553"/>
            <a:ext cx="3992988" cy="3741923"/>
            <a:chOff x="6640667" y="1991094"/>
            <a:chExt cx="8764463" cy="5132286"/>
          </a:xfrm>
          <a:solidFill>
            <a:srgbClr val="097AF7">
              <a:alpha val="55000"/>
            </a:srgbClr>
          </a:solidFill>
        </p:grpSpPr>
        <p:sp>
          <p:nvSpPr>
            <p:cNvPr id="101" name="矩形 1"/>
            <p:cNvSpPr/>
            <p:nvPr/>
          </p:nvSpPr>
          <p:spPr>
            <a:xfrm>
              <a:off x="7821822" y="2048990"/>
              <a:ext cx="7583308" cy="5074390"/>
            </a:xfrm>
            <a:custGeom>
              <a:avLst/>
              <a:gdLst>
                <a:gd name="connsiteX0" fmla="*/ 0 w 6401209"/>
                <a:gd name="connsiteY0" fmla="*/ 0 h 5030847"/>
                <a:gd name="connsiteX1" fmla="*/ 6401209 w 6401209"/>
                <a:gd name="connsiteY1" fmla="*/ 0 h 5030847"/>
                <a:gd name="connsiteX2" fmla="*/ 6401209 w 6401209"/>
                <a:gd name="connsiteY2" fmla="*/ 5030847 h 5030847"/>
                <a:gd name="connsiteX3" fmla="*/ 0 w 6401209"/>
                <a:gd name="connsiteY3" fmla="*/ 5030847 h 5030847"/>
                <a:gd name="connsiteX4" fmla="*/ 0 w 6401209"/>
                <a:gd name="connsiteY4" fmla="*/ 0 h 5030847"/>
                <a:gd name="connsiteX0" fmla="*/ 2496457 w 6401209"/>
                <a:gd name="connsiteY0" fmla="*/ 0 h 5074390"/>
                <a:gd name="connsiteX1" fmla="*/ 6401209 w 6401209"/>
                <a:gd name="connsiteY1" fmla="*/ 43543 h 5074390"/>
                <a:gd name="connsiteX2" fmla="*/ 6401209 w 6401209"/>
                <a:gd name="connsiteY2" fmla="*/ 5074390 h 5074390"/>
                <a:gd name="connsiteX3" fmla="*/ 0 w 6401209"/>
                <a:gd name="connsiteY3" fmla="*/ 5074390 h 5074390"/>
                <a:gd name="connsiteX4" fmla="*/ 2496457 w 6401209"/>
                <a:gd name="connsiteY4" fmla="*/ 0 h 507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01209" h="5074390">
                  <a:moveTo>
                    <a:pt x="2496457" y="0"/>
                  </a:moveTo>
                  <a:lnTo>
                    <a:pt x="6401209" y="43543"/>
                  </a:lnTo>
                  <a:lnTo>
                    <a:pt x="6401209" y="5074390"/>
                  </a:lnTo>
                  <a:lnTo>
                    <a:pt x="0" y="5074390"/>
                  </a:lnTo>
                  <a:lnTo>
                    <a:pt x="249645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102" name="矩形 2"/>
            <p:cNvSpPr/>
            <p:nvPr/>
          </p:nvSpPr>
          <p:spPr>
            <a:xfrm>
              <a:off x="6640667" y="1991094"/>
              <a:ext cx="3664607" cy="5132286"/>
            </a:xfrm>
            <a:custGeom>
              <a:avLst/>
              <a:gdLst>
                <a:gd name="connsiteX0" fmla="*/ 0 w 790778"/>
                <a:gd name="connsiteY0" fmla="*/ 0 h 5001657"/>
                <a:gd name="connsiteX1" fmla="*/ 790778 w 790778"/>
                <a:gd name="connsiteY1" fmla="*/ 0 h 5001657"/>
                <a:gd name="connsiteX2" fmla="*/ 790778 w 790778"/>
                <a:gd name="connsiteY2" fmla="*/ 5001657 h 5001657"/>
                <a:gd name="connsiteX3" fmla="*/ 0 w 790778"/>
                <a:gd name="connsiteY3" fmla="*/ 5001657 h 5001657"/>
                <a:gd name="connsiteX4" fmla="*/ 0 w 790778"/>
                <a:gd name="connsiteY4" fmla="*/ 0 h 5001657"/>
                <a:gd name="connsiteX0" fmla="*/ 0 w 3664607"/>
                <a:gd name="connsiteY0" fmla="*/ 116114 h 5117771"/>
                <a:gd name="connsiteX1" fmla="*/ 3664607 w 3664607"/>
                <a:gd name="connsiteY1" fmla="*/ 0 h 5117771"/>
                <a:gd name="connsiteX2" fmla="*/ 790778 w 3664607"/>
                <a:gd name="connsiteY2" fmla="*/ 5117771 h 5117771"/>
                <a:gd name="connsiteX3" fmla="*/ 0 w 3664607"/>
                <a:gd name="connsiteY3" fmla="*/ 5117771 h 5117771"/>
                <a:gd name="connsiteX4" fmla="*/ 0 w 3664607"/>
                <a:gd name="connsiteY4" fmla="*/ 116114 h 5117771"/>
                <a:gd name="connsiteX0" fmla="*/ 2946400 w 3664607"/>
                <a:gd name="connsiteY0" fmla="*/ 0 h 5132286"/>
                <a:gd name="connsiteX1" fmla="*/ 3664607 w 3664607"/>
                <a:gd name="connsiteY1" fmla="*/ 14515 h 5132286"/>
                <a:gd name="connsiteX2" fmla="*/ 790778 w 3664607"/>
                <a:gd name="connsiteY2" fmla="*/ 5132286 h 5132286"/>
                <a:gd name="connsiteX3" fmla="*/ 0 w 3664607"/>
                <a:gd name="connsiteY3" fmla="*/ 5132286 h 5132286"/>
                <a:gd name="connsiteX4" fmla="*/ 2946400 w 3664607"/>
                <a:gd name="connsiteY4" fmla="*/ 0 h 5132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4607" h="5132286">
                  <a:moveTo>
                    <a:pt x="2946400" y="0"/>
                  </a:moveTo>
                  <a:lnTo>
                    <a:pt x="3664607" y="14515"/>
                  </a:lnTo>
                  <a:lnTo>
                    <a:pt x="790778" y="5132286"/>
                  </a:lnTo>
                  <a:lnTo>
                    <a:pt x="0" y="5132286"/>
                  </a:lnTo>
                  <a:lnTo>
                    <a:pt x="29464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05" name="椭圆 104"/>
          <p:cNvSpPr/>
          <p:nvPr/>
        </p:nvSpPr>
        <p:spPr>
          <a:xfrm>
            <a:off x="11644485" y="6392125"/>
            <a:ext cx="731703" cy="732829"/>
          </a:xfrm>
          <a:prstGeom prst="ellipse">
            <a:avLst/>
          </a:prstGeom>
          <a:solidFill>
            <a:srgbClr val="129AEE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4559690" y="6392125"/>
            <a:ext cx="731703" cy="732829"/>
          </a:xfrm>
          <a:prstGeom prst="ellipse">
            <a:avLst/>
          </a:prstGeom>
          <a:solidFill>
            <a:srgbClr val="0070C0"/>
          </a:solidFill>
          <a:ln w="762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0" name="KSO_Shape"/>
          <p:cNvSpPr>
            <a:spLocks/>
          </p:cNvSpPr>
          <p:nvPr/>
        </p:nvSpPr>
        <p:spPr bwMode="auto">
          <a:xfrm>
            <a:off x="11791644" y="6612766"/>
            <a:ext cx="444641" cy="306062"/>
          </a:xfrm>
          <a:custGeom>
            <a:avLst/>
            <a:gdLst>
              <a:gd name="T0" fmla="*/ 1855787 w 2462213"/>
              <a:gd name="T1" fmla="*/ 1260475 h 1693863"/>
              <a:gd name="T2" fmla="*/ 1271587 w 2462213"/>
              <a:gd name="T3" fmla="*/ 1387475 h 1693863"/>
              <a:gd name="T4" fmla="*/ 1195387 w 2462213"/>
              <a:gd name="T5" fmla="*/ 1387475 h 1693863"/>
              <a:gd name="T6" fmla="*/ 612775 w 2462213"/>
              <a:gd name="T7" fmla="*/ 1260475 h 1693863"/>
              <a:gd name="T8" fmla="*/ 280987 w 2462213"/>
              <a:gd name="T9" fmla="*/ 1260475 h 1693863"/>
              <a:gd name="T10" fmla="*/ 1855787 w 2462213"/>
              <a:gd name="T11" fmla="*/ 1047750 h 1693863"/>
              <a:gd name="T12" fmla="*/ 1271587 w 2462213"/>
              <a:gd name="T13" fmla="*/ 1174750 h 1693863"/>
              <a:gd name="T14" fmla="*/ 1195387 w 2462213"/>
              <a:gd name="T15" fmla="*/ 1174750 h 1693863"/>
              <a:gd name="T16" fmla="*/ 612775 w 2462213"/>
              <a:gd name="T17" fmla="*/ 1047750 h 1693863"/>
              <a:gd name="T18" fmla="*/ 280987 w 2462213"/>
              <a:gd name="T19" fmla="*/ 1047750 h 1693863"/>
              <a:gd name="T20" fmla="*/ 1855787 w 2462213"/>
              <a:gd name="T21" fmla="*/ 817562 h 1693863"/>
              <a:gd name="T22" fmla="*/ 1271587 w 2462213"/>
              <a:gd name="T23" fmla="*/ 944562 h 1693863"/>
              <a:gd name="T24" fmla="*/ 1195387 w 2462213"/>
              <a:gd name="T25" fmla="*/ 944562 h 1693863"/>
              <a:gd name="T26" fmla="*/ 612775 w 2462213"/>
              <a:gd name="T27" fmla="*/ 817562 h 1693863"/>
              <a:gd name="T28" fmla="*/ 280987 w 2462213"/>
              <a:gd name="T29" fmla="*/ 817562 h 1693863"/>
              <a:gd name="T30" fmla="*/ 1855787 w 2462213"/>
              <a:gd name="T31" fmla="*/ 604837 h 1693863"/>
              <a:gd name="T32" fmla="*/ 1271587 w 2462213"/>
              <a:gd name="T33" fmla="*/ 731837 h 1693863"/>
              <a:gd name="T34" fmla="*/ 1195387 w 2462213"/>
              <a:gd name="T35" fmla="*/ 731837 h 1693863"/>
              <a:gd name="T36" fmla="*/ 612775 w 2462213"/>
              <a:gd name="T37" fmla="*/ 604837 h 1693863"/>
              <a:gd name="T38" fmla="*/ 280987 w 2462213"/>
              <a:gd name="T39" fmla="*/ 604837 h 1693863"/>
              <a:gd name="T40" fmla="*/ 1217659 w 2462213"/>
              <a:gd name="T41" fmla="*/ 88928 h 1693863"/>
              <a:gd name="T42" fmla="*/ 1211327 w 2462213"/>
              <a:gd name="T43" fmla="*/ 104873 h 1693863"/>
              <a:gd name="T44" fmla="*/ 1139150 w 2462213"/>
              <a:gd name="T45" fmla="*/ 170566 h 1693863"/>
              <a:gd name="T46" fmla="*/ 1126487 w 2462213"/>
              <a:gd name="T47" fmla="*/ 186829 h 1693863"/>
              <a:gd name="T48" fmla="*/ 1127437 w 2462213"/>
              <a:gd name="T49" fmla="*/ 199904 h 1693863"/>
              <a:gd name="T50" fmla="*/ 1143582 w 2462213"/>
              <a:gd name="T51" fmla="*/ 213298 h 1693863"/>
              <a:gd name="T52" fmla="*/ 1211644 w 2462213"/>
              <a:gd name="T53" fmla="*/ 281861 h 1693863"/>
              <a:gd name="T54" fmla="*/ 1224940 w 2462213"/>
              <a:gd name="T55" fmla="*/ 298125 h 1693863"/>
              <a:gd name="T56" fmla="*/ 1238236 w 2462213"/>
              <a:gd name="T57" fmla="*/ 299400 h 1693863"/>
              <a:gd name="T58" fmla="*/ 1254381 w 2462213"/>
              <a:gd name="T59" fmla="*/ 286325 h 1693863"/>
              <a:gd name="T60" fmla="*/ 1319277 w 2462213"/>
              <a:gd name="T61" fmla="*/ 213617 h 1693863"/>
              <a:gd name="T62" fmla="*/ 1335106 w 2462213"/>
              <a:gd name="T63" fmla="*/ 207239 h 1693863"/>
              <a:gd name="T64" fmla="*/ 1341437 w 2462213"/>
              <a:gd name="T65" fmla="*/ 191294 h 1693863"/>
              <a:gd name="T66" fmla="*/ 1335106 w 2462213"/>
              <a:gd name="T67" fmla="*/ 175349 h 1693863"/>
              <a:gd name="T68" fmla="*/ 1319277 w 2462213"/>
              <a:gd name="T69" fmla="*/ 168652 h 1693863"/>
              <a:gd name="T70" fmla="*/ 1254381 w 2462213"/>
              <a:gd name="T71" fmla="*/ 96263 h 1693863"/>
              <a:gd name="T72" fmla="*/ 1238236 w 2462213"/>
              <a:gd name="T73" fmla="*/ 82869 h 1693863"/>
              <a:gd name="T74" fmla="*/ 1630998 w 2462213"/>
              <a:gd name="T75" fmla="*/ 0 h 1693863"/>
              <a:gd name="T76" fmla="*/ 1669733 w 2462213"/>
              <a:gd name="T77" fmla="*/ 6352 h 1693863"/>
              <a:gd name="T78" fmla="*/ 1703388 w 2462213"/>
              <a:gd name="T79" fmla="*/ 23186 h 1693863"/>
              <a:gd name="T80" fmla="*/ 1731328 w 2462213"/>
              <a:gd name="T81" fmla="*/ 48913 h 1693863"/>
              <a:gd name="T82" fmla="*/ 1750696 w 2462213"/>
              <a:gd name="T83" fmla="*/ 82581 h 1693863"/>
              <a:gd name="T84" fmla="*/ 1759903 w 2462213"/>
              <a:gd name="T85" fmla="*/ 121331 h 1693863"/>
              <a:gd name="T86" fmla="*/ 2206626 w 2462213"/>
              <a:gd name="T87" fmla="*/ 382731 h 1693863"/>
              <a:gd name="T88" fmla="*/ 2243456 w 2462213"/>
              <a:gd name="T89" fmla="*/ 392895 h 1693863"/>
              <a:gd name="T90" fmla="*/ 2275841 w 2462213"/>
              <a:gd name="T91" fmla="*/ 413540 h 1693863"/>
              <a:gd name="T92" fmla="*/ 2300923 w 2462213"/>
              <a:gd name="T93" fmla="*/ 442444 h 1693863"/>
              <a:gd name="T94" fmla="*/ 2317433 w 2462213"/>
              <a:gd name="T95" fmla="*/ 478652 h 1693863"/>
              <a:gd name="T96" fmla="*/ 2323148 w 2462213"/>
              <a:gd name="T97" fmla="*/ 519307 h 1693863"/>
              <a:gd name="T98" fmla="*/ 0 w 2462213"/>
              <a:gd name="T99" fmla="*/ 1693863 h 1693863"/>
              <a:gd name="T100" fmla="*/ 133350 w 2462213"/>
              <a:gd name="T101" fmla="*/ 512320 h 1693863"/>
              <a:gd name="T102" fmla="*/ 141288 w 2462213"/>
              <a:gd name="T103" fmla="*/ 471982 h 1693863"/>
              <a:gd name="T104" fmla="*/ 159068 w 2462213"/>
              <a:gd name="T105" fmla="*/ 437362 h 1693863"/>
              <a:gd name="T106" fmla="*/ 185420 w 2462213"/>
              <a:gd name="T107" fmla="*/ 409094 h 1693863"/>
              <a:gd name="T108" fmla="*/ 218440 w 2462213"/>
              <a:gd name="T109" fmla="*/ 390354 h 1693863"/>
              <a:gd name="T110" fmla="*/ 256223 w 2462213"/>
              <a:gd name="T111" fmla="*/ 382096 h 1693863"/>
              <a:gd name="T112" fmla="*/ 708978 w 2462213"/>
              <a:gd name="T113" fmla="*/ 114661 h 1693863"/>
              <a:gd name="T114" fmla="*/ 720090 w 2462213"/>
              <a:gd name="T115" fmla="*/ 76864 h 1693863"/>
              <a:gd name="T116" fmla="*/ 741045 w 2462213"/>
              <a:gd name="T117" fmla="*/ 44467 h 1693863"/>
              <a:gd name="T118" fmla="*/ 769620 w 2462213"/>
              <a:gd name="T119" fmla="*/ 19692 h 1693863"/>
              <a:gd name="T120" fmla="*/ 804545 w 2462213"/>
              <a:gd name="T121" fmla="*/ 4447 h 16938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62213" h="1693863">
                <a:moveTo>
                  <a:pt x="2058987" y="1260475"/>
                </a:moveTo>
                <a:lnTo>
                  <a:pt x="2058987" y="1387475"/>
                </a:lnTo>
                <a:lnTo>
                  <a:pt x="2185987" y="1387475"/>
                </a:lnTo>
                <a:lnTo>
                  <a:pt x="2185987" y="1260475"/>
                </a:lnTo>
                <a:lnTo>
                  <a:pt x="2058987" y="1260475"/>
                </a:lnTo>
                <a:close/>
                <a:moveTo>
                  <a:pt x="1855787" y="1260475"/>
                </a:moveTo>
                <a:lnTo>
                  <a:pt x="1855787" y="1387475"/>
                </a:lnTo>
                <a:lnTo>
                  <a:pt x="1982787" y="1387475"/>
                </a:lnTo>
                <a:lnTo>
                  <a:pt x="1982787" y="1260475"/>
                </a:lnTo>
                <a:lnTo>
                  <a:pt x="1855787" y="1260475"/>
                </a:lnTo>
                <a:close/>
                <a:moveTo>
                  <a:pt x="1271587" y="1260475"/>
                </a:moveTo>
                <a:lnTo>
                  <a:pt x="1271587" y="1387475"/>
                </a:lnTo>
                <a:lnTo>
                  <a:pt x="1398587" y="1387475"/>
                </a:lnTo>
                <a:lnTo>
                  <a:pt x="1398587" y="1260475"/>
                </a:lnTo>
                <a:lnTo>
                  <a:pt x="1271587" y="1260475"/>
                </a:lnTo>
                <a:close/>
                <a:moveTo>
                  <a:pt x="1068387" y="1260475"/>
                </a:moveTo>
                <a:lnTo>
                  <a:pt x="1068387" y="1387475"/>
                </a:lnTo>
                <a:lnTo>
                  <a:pt x="1195387" y="1387475"/>
                </a:lnTo>
                <a:lnTo>
                  <a:pt x="1195387" y="1260475"/>
                </a:lnTo>
                <a:lnTo>
                  <a:pt x="1068387" y="1260475"/>
                </a:lnTo>
                <a:close/>
                <a:moveTo>
                  <a:pt x="484187" y="1260475"/>
                </a:moveTo>
                <a:lnTo>
                  <a:pt x="484187" y="1387475"/>
                </a:lnTo>
                <a:lnTo>
                  <a:pt x="612775" y="1387475"/>
                </a:lnTo>
                <a:lnTo>
                  <a:pt x="612775" y="1260475"/>
                </a:lnTo>
                <a:lnTo>
                  <a:pt x="484187" y="1260475"/>
                </a:lnTo>
                <a:close/>
                <a:moveTo>
                  <a:pt x="280987" y="1260475"/>
                </a:moveTo>
                <a:lnTo>
                  <a:pt x="280987" y="1387475"/>
                </a:lnTo>
                <a:lnTo>
                  <a:pt x="407987" y="1387475"/>
                </a:lnTo>
                <a:lnTo>
                  <a:pt x="407987" y="1260475"/>
                </a:lnTo>
                <a:lnTo>
                  <a:pt x="280987" y="1260475"/>
                </a:lnTo>
                <a:close/>
                <a:moveTo>
                  <a:pt x="2058987" y="1047750"/>
                </a:moveTo>
                <a:lnTo>
                  <a:pt x="2058987" y="1174750"/>
                </a:lnTo>
                <a:lnTo>
                  <a:pt x="2185987" y="1174750"/>
                </a:lnTo>
                <a:lnTo>
                  <a:pt x="2185987" y="1047750"/>
                </a:lnTo>
                <a:lnTo>
                  <a:pt x="2058987" y="1047750"/>
                </a:lnTo>
                <a:close/>
                <a:moveTo>
                  <a:pt x="1855787" y="1047750"/>
                </a:moveTo>
                <a:lnTo>
                  <a:pt x="1855787" y="1174750"/>
                </a:lnTo>
                <a:lnTo>
                  <a:pt x="1982787" y="1174750"/>
                </a:lnTo>
                <a:lnTo>
                  <a:pt x="1982787" y="1047750"/>
                </a:lnTo>
                <a:lnTo>
                  <a:pt x="1855787" y="1047750"/>
                </a:lnTo>
                <a:close/>
                <a:moveTo>
                  <a:pt x="1271587" y="1047750"/>
                </a:moveTo>
                <a:lnTo>
                  <a:pt x="1271587" y="1174750"/>
                </a:lnTo>
                <a:lnTo>
                  <a:pt x="1398587" y="1174750"/>
                </a:lnTo>
                <a:lnTo>
                  <a:pt x="1398587" y="1047750"/>
                </a:lnTo>
                <a:lnTo>
                  <a:pt x="1271587" y="1047750"/>
                </a:lnTo>
                <a:close/>
                <a:moveTo>
                  <a:pt x="1068387" y="1047750"/>
                </a:moveTo>
                <a:lnTo>
                  <a:pt x="1068387" y="1174750"/>
                </a:lnTo>
                <a:lnTo>
                  <a:pt x="1195387" y="1174750"/>
                </a:lnTo>
                <a:lnTo>
                  <a:pt x="1195387" y="1047750"/>
                </a:lnTo>
                <a:lnTo>
                  <a:pt x="1068387" y="1047750"/>
                </a:lnTo>
                <a:close/>
                <a:moveTo>
                  <a:pt x="484187" y="1047750"/>
                </a:moveTo>
                <a:lnTo>
                  <a:pt x="484187" y="1174750"/>
                </a:lnTo>
                <a:lnTo>
                  <a:pt x="612775" y="1174750"/>
                </a:lnTo>
                <a:lnTo>
                  <a:pt x="612775" y="1047750"/>
                </a:lnTo>
                <a:lnTo>
                  <a:pt x="484187" y="1047750"/>
                </a:lnTo>
                <a:close/>
                <a:moveTo>
                  <a:pt x="280987" y="1047750"/>
                </a:moveTo>
                <a:lnTo>
                  <a:pt x="280987" y="1174750"/>
                </a:lnTo>
                <a:lnTo>
                  <a:pt x="407987" y="1174750"/>
                </a:lnTo>
                <a:lnTo>
                  <a:pt x="407987" y="1047750"/>
                </a:lnTo>
                <a:lnTo>
                  <a:pt x="280987" y="1047750"/>
                </a:lnTo>
                <a:close/>
                <a:moveTo>
                  <a:pt x="2058987" y="817562"/>
                </a:moveTo>
                <a:lnTo>
                  <a:pt x="2058987" y="944562"/>
                </a:lnTo>
                <a:lnTo>
                  <a:pt x="2185987" y="944562"/>
                </a:lnTo>
                <a:lnTo>
                  <a:pt x="2185987" y="817562"/>
                </a:lnTo>
                <a:lnTo>
                  <a:pt x="2058987" y="817562"/>
                </a:lnTo>
                <a:close/>
                <a:moveTo>
                  <a:pt x="1855787" y="817562"/>
                </a:moveTo>
                <a:lnTo>
                  <a:pt x="1855787" y="944562"/>
                </a:lnTo>
                <a:lnTo>
                  <a:pt x="1982787" y="944562"/>
                </a:lnTo>
                <a:lnTo>
                  <a:pt x="1982787" y="817562"/>
                </a:lnTo>
                <a:lnTo>
                  <a:pt x="1855787" y="817562"/>
                </a:lnTo>
                <a:close/>
                <a:moveTo>
                  <a:pt x="1271587" y="817562"/>
                </a:moveTo>
                <a:lnTo>
                  <a:pt x="1271587" y="944562"/>
                </a:lnTo>
                <a:lnTo>
                  <a:pt x="1398587" y="944562"/>
                </a:lnTo>
                <a:lnTo>
                  <a:pt x="1398587" y="817562"/>
                </a:lnTo>
                <a:lnTo>
                  <a:pt x="1271587" y="817562"/>
                </a:lnTo>
                <a:close/>
                <a:moveTo>
                  <a:pt x="1068387" y="817562"/>
                </a:moveTo>
                <a:lnTo>
                  <a:pt x="1068387" y="944562"/>
                </a:lnTo>
                <a:lnTo>
                  <a:pt x="1195387" y="944562"/>
                </a:lnTo>
                <a:lnTo>
                  <a:pt x="1195387" y="817562"/>
                </a:lnTo>
                <a:lnTo>
                  <a:pt x="1068387" y="817562"/>
                </a:lnTo>
                <a:close/>
                <a:moveTo>
                  <a:pt x="484187" y="817562"/>
                </a:moveTo>
                <a:lnTo>
                  <a:pt x="484187" y="944562"/>
                </a:lnTo>
                <a:lnTo>
                  <a:pt x="612775" y="944562"/>
                </a:lnTo>
                <a:lnTo>
                  <a:pt x="612775" y="817562"/>
                </a:lnTo>
                <a:lnTo>
                  <a:pt x="484187" y="817562"/>
                </a:lnTo>
                <a:close/>
                <a:moveTo>
                  <a:pt x="280987" y="817562"/>
                </a:moveTo>
                <a:lnTo>
                  <a:pt x="280987" y="944562"/>
                </a:lnTo>
                <a:lnTo>
                  <a:pt x="407987" y="944562"/>
                </a:lnTo>
                <a:lnTo>
                  <a:pt x="407987" y="817562"/>
                </a:lnTo>
                <a:lnTo>
                  <a:pt x="280987" y="817562"/>
                </a:lnTo>
                <a:close/>
                <a:moveTo>
                  <a:pt x="2058987" y="604837"/>
                </a:moveTo>
                <a:lnTo>
                  <a:pt x="2058987" y="731837"/>
                </a:lnTo>
                <a:lnTo>
                  <a:pt x="2185987" y="731837"/>
                </a:lnTo>
                <a:lnTo>
                  <a:pt x="2185987" y="604837"/>
                </a:lnTo>
                <a:lnTo>
                  <a:pt x="2058987" y="604837"/>
                </a:lnTo>
                <a:close/>
                <a:moveTo>
                  <a:pt x="1855787" y="604837"/>
                </a:moveTo>
                <a:lnTo>
                  <a:pt x="1855787" y="731837"/>
                </a:lnTo>
                <a:lnTo>
                  <a:pt x="1982787" y="731837"/>
                </a:lnTo>
                <a:lnTo>
                  <a:pt x="1982787" y="604837"/>
                </a:lnTo>
                <a:lnTo>
                  <a:pt x="1855787" y="604837"/>
                </a:lnTo>
                <a:close/>
                <a:moveTo>
                  <a:pt x="1271587" y="604837"/>
                </a:moveTo>
                <a:lnTo>
                  <a:pt x="1271587" y="731837"/>
                </a:lnTo>
                <a:lnTo>
                  <a:pt x="1398587" y="731837"/>
                </a:lnTo>
                <a:lnTo>
                  <a:pt x="1398587" y="604837"/>
                </a:lnTo>
                <a:lnTo>
                  <a:pt x="1271587" y="604837"/>
                </a:lnTo>
                <a:close/>
                <a:moveTo>
                  <a:pt x="1068387" y="604837"/>
                </a:moveTo>
                <a:lnTo>
                  <a:pt x="1068387" y="731837"/>
                </a:lnTo>
                <a:lnTo>
                  <a:pt x="1195387" y="731837"/>
                </a:lnTo>
                <a:lnTo>
                  <a:pt x="1195387" y="604837"/>
                </a:lnTo>
                <a:lnTo>
                  <a:pt x="1068387" y="604837"/>
                </a:lnTo>
                <a:close/>
                <a:moveTo>
                  <a:pt x="484187" y="604837"/>
                </a:moveTo>
                <a:lnTo>
                  <a:pt x="484187" y="731837"/>
                </a:lnTo>
                <a:lnTo>
                  <a:pt x="612775" y="731837"/>
                </a:lnTo>
                <a:lnTo>
                  <a:pt x="612775" y="604837"/>
                </a:lnTo>
                <a:lnTo>
                  <a:pt x="484187" y="604837"/>
                </a:lnTo>
                <a:close/>
                <a:moveTo>
                  <a:pt x="280987" y="604837"/>
                </a:moveTo>
                <a:lnTo>
                  <a:pt x="280987" y="731837"/>
                </a:lnTo>
                <a:lnTo>
                  <a:pt x="407987" y="731837"/>
                </a:lnTo>
                <a:lnTo>
                  <a:pt x="407987" y="604837"/>
                </a:lnTo>
                <a:lnTo>
                  <a:pt x="280987" y="604837"/>
                </a:lnTo>
                <a:close/>
                <a:moveTo>
                  <a:pt x="1231588" y="82550"/>
                </a:moveTo>
                <a:lnTo>
                  <a:pt x="1229372" y="82869"/>
                </a:lnTo>
                <a:lnTo>
                  <a:pt x="1227156" y="83507"/>
                </a:lnTo>
                <a:lnTo>
                  <a:pt x="1224940" y="84145"/>
                </a:lnTo>
                <a:lnTo>
                  <a:pt x="1221458" y="86377"/>
                </a:lnTo>
                <a:lnTo>
                  <a:pt x="1217659" y="88928"/>
                </a:lnTo>
                <a:lnTo>
                  <a:pt x="1215443" y="92755"/>
                </a:lnTo>
                <a:lnTo>
                  <a:pt x="1213227" y="96263"/>
                </a:lnTo>
                <a:lnTo>
                  <a:pt x="1212594" y="98495"/>
                </a:lnTo>
                <a:lnTo>
                  <a:pt x="1211644" y="100408"/>
                </a:lnTo>
                <a:lnTo>
                  <a:pt x="1211327" y="102641"/>
                </a:lnTo>
                <a:lnTo>
                  <a:pt x="1211327" y="104873"/>
                </a:lnTo>
                <a:lnTo>
                  <a:pt x="1211327" y="168652"/>
                </a:lnTo>
                <a:lnTo>
                  <a:pt x="1148330" y="168652"/>
                </a:lnTo>
                <a:lnTo>
                  <a:pt x="1145798" y="168652"/>
                </a:lnTo>
                <a:lnTo>
                  <a:pt x="1143582" y="169290"/>
                </a:lnTo>
                <a:lnTo>
                  <a:pt x="1141366" y="169928"/>
                </a:lnTo>
                <a:lnTo>
                  <a:pt x="1139150" y="170566"/>
                </a:lnTo>
                <a:lnTo>
                  <a:pt x="1135667" y="172798"/>
                </a:lnTo>
                <a:lnTo>
                  <a:pt x="1132502" y="175349"/>
                </a:lnTo>
                <a:lnTo>
                  <a:pt x="1129653" y="178538"/>
                </a:lnTo>
                <a:lnTo>
                  <a:pt x="1127437" y="182684"/>
                </a:lnTo>
                <a:lnTo>
                  <a:pt x="1126804" y="184597"/>
                </a:lnTo>
                <a:lnTo>
                  <a:pt x="1126487" y="186829"/>
                </a:lnTo>
                <a:lnTo>
                  <a:pt x="1126170" y="189062"/>
                </a:lnTo>
                <a:lnTo>
                  <a:pt x="1125537" y="191294"/>
                </a:lnTo>
                <a:lnTo>
                  <a:pt x="1126170" y="193845"/>
                </a:lnTo>
                <a:lnTo>
                  <a:pt x="1126487" y="195759"/>
                </a:lnTo>
                <a:lnTo>
                  <a:pt x="1126804" y="197991"/>
                </a:lnTo>
                <a:lnTo>
                  <a:pt x="1127437" y="199904"/>
                </a:lnTo>
                <a:lnTo>
                  <a:pt x="1129653" y="203731"/>
                </a:lnTo>
                <a:lnTo>
                  <a:pt x="1132502" y="207239"/>
                </a:lnTo>
                <a:lnTo>
                  <a:pt x="1135667" y="210109"/>
                </a:lnTo>
                <a:lnTo>
                  <a:pt x="1139150" y="212022"/>
                </a:lnTo>
                <a:lnTo>
                  <a:pt x="1141366" y="212979"/>
                </a:lnTo>
                <a:lnTo>
                  <a:pt x="1143582" y="213298"/>
                </a:lnTo>
                <a:lnTo>
                  <a:pt x="1145798" y="213617"/>
                </a:lnTo>
                <a:lnTo>
                  <a:pt x="1148330" y="213617"/>
                </a:lnTo>
                <a:lnTo>
                  <a:pt x="1211327" y="213617"/>
                </a:lnTo>
                <a:lnTo>
                  <a:pt x="1211327" y="277396"/>
                </a:lnTo>
                <a:lnTo>
                  <a:pt x="1211327" y="279629"/>
                </a:lnTo>
                <a:lnTo>
                  <a:pt x="1211644" y="281861"/>
                </a:lnTo>
                <a:lnTo>
                  <a:pt x="1212594" y="284093"/>
                </a:lnTo>
                <a:lnTo>
                  <a:pt x="1213227" y="286325"/>
                </a:lnTo>
                <a:lnTo>
                  <a:pt x="1215443" y="290152"/>
                </a:lnTo>
                <a:lnTo>
                  <a:pt x="1217659" y="293341"/>
                </a:lnTo>
                <a:lnTo>
                  <a:pt x="1221458" y="296211"/>
                </a:lnTo>
                <a:lnTo>
                  <a:pt x="1224940" y="298125"/>
                </a:lnTo>
                <a:lnTo>
                  <a:pt x="1227156" y="298762"/>
                </a:lnTo>
                <a:lnTo>
                  <a:pt x="1229372" y="299400"/>
                </a:lnTo>
                <a:lnTo>
                  <a:pt x="1231588" y="300038"/>
                </a:lnTo>
                <a:lnTo>
                  <a:pt x="1233487" y="300038"/>
                </a:lnTo>
                <a:lnTo>
                  <a:pt x="1236020" y="300038"/>
                </a:lnTo>
                <a:lnTo>
                  <a:pt x="1238236" y="299400"/>
                </a:lnTo>
                <a:lnTo>
                  <a:pt x="1240452" y="298762"/>
                </a:lnTo>
                <a:lnTo>
                  <a:pt x="1242668" y="298125"/>
                </a:lnTo>
                <a:lnTo>
                  <a:pt x="1246150" y="296211"/>
                </a:lnTo>
                <a:lnTo>
                  <a:pt x="1249316" y="293341"/>
                </a:lnTo>
                <a:lnTo>
                  <a:pt x="1252165" y="290152"/>
                </a:lnTo>
                <a:lnTo>
                  <a:pt x="1254381" y="286325"/>
                </a:lnTo>
                <a:lnTo>
                  <a:pt x="1255014" y="284093"/>
                </a:lnTo>
                <a:lnTo>
                  <a:pt x="1255331" y="281861"/>
                </a:lnTo>
                <a:lnTo>
                  <a:pt x="1255964" y="279629"/>
                </a:lnTo>
                <a:lnTo>
                  <a:pt x="1256280" y="277396"/>
                </a:lnTo>
                <a:lnTo>
                  <a:pt x="1256280" y="213617"/>
                </a:lnTo>
                <a:lnTo>
                  <a:pt x="1319277" y="213617"/>
                </a:lnTo>
                <a:lnTo>
                  <a:pt x="1321493" y="213617"/>
                </a:lnTo>
                <a:lnTo>
                  <a:pt x="1324026" y="213298"/>
                </a:lnTo>
                <a:lnTo>
                  <a:pt x="1326242" y="212979"/>
                </a:lnTo>
                <a:lnTo>
                  <a:pt x="1327825" y="212022"/>
                </a:lnTo>
                <a:lnTo>
                  <a:pt x="1331940" y="210109"/>
                </a:lnTo>
                <a:lnTo>
                  <a:pt x="1335106" y="207239"/>
                </a:lnTo>
                <a:lnTo>
                  <a:pt x="1337955" y="203731"/>
                </a:lnTo>
                <a:lnTo>
                  <a:pt x="1339854" y="199904"/>
                </a:lnTo>
                <a:lnTo>
                  <a:pt x="1340804" y="197991"/>
                </a:lnTo>
                <a:lnTo>
                  <a:pt x="1341121" y="195759"/>
                </a:lnTo>
                <a:lnTo>
                  <a:pt x="1341437" y="193845"/>
                </a:lnTo>
                <a:lnTo>
                  <a:pt x="1341437" y="191294"/>
                </a:lnTo>
                <a:lnTo>
                  <a:pt x="1341437" y="189062"/>
                </a:lnTo>
                <a:lnTo>
                  <a:pt x="1341121" y="186829"/>
                </a:lnTo>
                <a:lnTo>
                  <a:pt x="1340804" y="184597"/>
                </a:lnTo>
                <a:lnTo>
                  <a:pt x="1339854" y="182684"/>
                </a:lnTo>
                <a:lnTo>
                  <a:pt x="1337955" y="178538"/>
                </a:lnTo>
                <a:lnTo>
                  <a:pt x="1335106" y="175349"/>
                </a:lnTo>
                <a:lnTo>
                  <a:pt x="1331940" y="172798"/>
                </a:lnTo>
                <a:lnTo>
                  <a:pt x="1327825" y="170566"/>
                </a:lnTo>
                <a:lnTo>
                  <a:pt x="1326242" y="169928"/>
                </a:lnTo>
                <a:lnTo>
                  <a:pt x="1324026" y="169290"/>
                </a:lnTo>
                <a:lnTo>
                  <a:pt x="1321493" y="168652"/>
                </a:lnTo>
                <a:lnTo>
                  <a:pt x="1319277" y="168652"/>
                </a:lnTo>
                <a:lnTo>
                  <a:pt x="1256280" y="168652"/>
                </a:lnTo>
                <a:lnTo>
                  <a:pt x="1256280" y="104873"/>
                </a:lnTo>
                <a:lnTo>
                  <a:pt x="1255964" y="102641"/>
                </a:lnTo>
                <a:lnTo>
                  <a:pt x="1255331" y="100408"/>
                </a:lnTo>
                <a:lnTo>
                  <a:pt x="1255014" y="98495"/>
                </a:lnTo>
                <a:lnTo>
                  <a:pt x="1254381" y="96263"/>
                </a:lnTo>
                <a:lnTo>
                  <a:pt x="1252165" y="92755"/>
                </a:lnTo>
                <a:lnTo>
                  <a:pt x="1249316" y="88928"/>
                </a:lnTo>
                <a:lnTo>
                  <a:pt x="1246150" y="86377"/>
                </a:lnTo>
                <a:lnTo>
                  <a:pt x="1242668" y="84145"/>
                </a:lnTo>
                <a:lnTo>
                  <a:pt x="1240452" y="83507"/>
                </a:lnTo>
                <a:lnTo>
                  <a:pt x="1238236" y="82869"/>
                </a:lnTo>
                <a:lnTo>
                  <a:pt x="1236020" y="82550"/>
                </a:lnTo>
                <a:lnTo>
                  <a:pt x="1233487" y="82550"/>
                </a:lnTo>
                <a:lnTo>
                  <a:pt x="1231588" y="82550"/>
                </a:lnTo>
                <a:close/>
                <a:moveTo>
                  <a:pt x="830580" y="0"/>
                </a:moveTo>
                <a:lnTo>
                  <a:pt x="837248" y="0"/>
                </a:lnTo>
                <a:lnTo>
                  <a:pt x="1630998" y="0"/>
                </a:lnTo>
                <a:lnTo>
                  <a:pt x="1637666" y="0"/>
                </a:lnTo>
                <a:lnTo>
                  <a:pt x="1644333" y="953"/>
                </a:lnTo>
                <a:lnTo>
                  <a:pt x="1650683" y="1588"/>
                </a:lnTo>
                <a:lnTo>
                  <a:pt x="1657033" y="3176"/>
                </a:lnTo>
                <a:lnTo>
                  <a:pt x="1663383" y="4447"/>
                </a:lnTo>
                <a:lnTo>
                  <a:pt x="1669733" y="6352"/>
                </a:lnTo>
                <a:lnTo>
                  <a:pt x="1675448" y="8576"/>
                </a:lnTo>
                <a:lnTo>
                  <a:pt x="1681481" y="10481"/>
                </a:lnTo>
                <a:lnTo>
                  <a:pt x="1687196" y="13340"/>
                </a:lnTo>
                <a:lnTo>
                  <a:pt x="1692593" y="16199"/>
                </a:lnTo>
                <a:lnTo>
                  <a:pt x="1697991" y="19692"/>
                </a:lnTo>
                <a:lnTo>
                  <a:pt x="1703388" y="23186"/>
                </a:lnTo>
                <a:lnTo>
                  <a:pt x="1708468" y="26680"/>
                </a:lnTo>
                <a:lnTo>
                  <a:pt x="1713548" y="31127"/>
                </a:lnTo>
                <a:lnTo>
                  <a:pt x="1718311" y="34938"/>
                </a:lnTo>
                <a:lnTo>
                  <a:pt x="1722438" y="39702"/>
                </a:lnTo>
                <a:lnTo>
                  <a:pt x="1726883" y="44467"/>
                </a:lnTo>
                <a:lnTo>
                  <a:pt x="1731328" y="48913"/>
                </a:lnTo>
                <a:lnTo>
                  <a:pt x="1735138" y="54313"/>
                </a:lnTo>
                <a:lnTo>
                  <a:pt x="1738631" y="59395"/>
                </a:lnTo>
                <a:lnTo>
                  <a:pt x="1742123" y="65112"/>
                </a:lnTo>
                <a:lnTo>
                  <a:pt x="1745298" y="70511"/>
                </a:lnTo>
                <a:lnTo>
                  <a:pt x="1748156" y="76864"/>
                </a:lnTo>
                <a:lnTo>
                  <a:pt x="1750696" y="82581"/>
                </a:lnTo>
                <a:lnTo>
                  <a:pt x="1752918" y="88616"/>
                </a:lnTo>
                <a:lnTo>
                  <a:pt x="1754823" y="94968"/>
                </a:lnTo>
                <a:lnTo>
                  <a:pt x="1756728" y="101321"/>
                </a:lnTo>
                <a:lnTo>
                  <a:pt x="1758316" y="107991"/>
                </a:lnTo>
                <a:lnTo>
                  <a:pt x="1759268" y="114661"/>
                </a:lnTo>
                <a:lnTo>
                  <a:pt x="1759903" y="121331"/>
                </a:lnTo>
                <a:lnTo>
                  <a:pt x="1760538" y="128318"/>
                </a:lnTo>
                <a:lnTo>
                  <a:pt x="1760538" y="134988"/>
                </a:lnTo>
                <a:lnTo>
                  <a:pt x="1760538" y="382096"/>
                </a:lnTo>
                <a:lnTo>
                  <a:pt x="2193291" y="382096"/>
                </a:lnTo>
                <a:lnTo>
                  <a:pt x="2199641" y="382096"/>
                </a:lnTo>
                <a:lnTo>
                  <a:pt x="2206626" y="382731"/>
                </a:lnTo>
                <a:lnTo>
                  <a:pt x="2212976" y="383684"/>
                </a:lnTo>
                <a:lnTo>
                  <a:pt x="2219643" y="384637"/>
                </a:lnTo>
                <a:lnTo>
                  <a:pt x="2225676" y="386543"/>
                </a:lnTo>
                <a:lnTo>
                  <a:pt x="2231708" y="388131"/>
                </a:lnTo>
                <a:lnTo>
                  <a:pt x="2237741" y="390354"/>
                </a:lnTo>
                <a:lnTo>
                  <a:pt x="2243456" y="392895"/>
                </a:lnTo>
                <a:lnTo>
                  <a:pt x="2249488" y="395436"/>
                </a:lnTo>
                <a:lnTo>
                  <a:pt x="2255203" y="398612"/>
                </a:lnTo>
                <a:lnTo>
                  <a:pt x="2260601" y="402106"/>
                </a:lnTo>
                <a:lnTo>
                  <a:pt x="2265998" y="405600"/>
                </a:lnTo>
                <a:lnTo>
                  <a:pt x="2271078" y="409094"/>
                </a:lnTo>
                <a:lnTo>
                  <a:pt x="2275841" y="413540"/>
                </a:lnTo>
                <a:lnTo>
                  <a:pt x="2280603" y="417669"/>
                </a:lnTo>
                <a:lnTo>
                  <a:pt x="2285048" y="422116"/>
                </a:lnTo>
                <a:lnTo>
                  <a:pt x="2289175" y="427198"/>
                </a:lnTo>
                <a:lnTo>
                  <a:pt x="2293621" y="431962"/>
                </a:lnTo>
                <a:lnTo>
                  <a:pt x="2297113" y="437362"/>
                </a:lnTo>
                <a:lnTo>
                  <a:pt x="2300923" y="442444"/>
                </a:lnTo>
                <a:lnTo>
                  <a:pt x="2304415" y="447843"/>
                </a:lnTo>
                <a:lnTo>
                  <a:pt x="2307273" y="453878"/>
                </a:lnTo>
                <a:lnTo>
                  <a:pt x="2310131" y="459913"/>
                </a:lnTo>
                <a:lnTo>
                  <a:pt x="2312988" y="465947"/>
                </a:lnTo>
                <a:lnTo>
                  <a:pt x="2315211" y="471982"/>
                </a:lnTo>
                <a:lnTo>
                  <a:pt x="2317433" y="478652"/>
                </a:lnTo>
                <a:lnTo>
                  <a:pt x="2319021" y="485005"/>
                </a:lnTo>
                <a:lnTo>
                  <a:pt x="2320608" y="491675"/>
                </a:lnTo>
                <a:lnTo>
                  <a:pt x="2321561" y="498345"/>
                </a:lnTo>
                <a:lnTo>
                  <a:pt x="2322195" y="505332"/>
                </a:lnTo>
                <a:lnTo>
                  <a:pt x="2322831" y="512320"/>
                </a:lnTo>
                <a:lnTo>
                  <a:pt x="2323148" y="519307"/>
                </a:lnTo>
                <a:lnTo>
                  <a:pt x="2323148" y="1505833"/>
                </a:lnTo>
                <a:lnTo>
                  <a:pt x="2322831" y="1509644"/>
                </a:lnTo>
                <a:lnTo>
                  <a:pt x="2322195" y="1512820"/>
                </a:lnTo>
                <a:lnTo>
                  <a:pt x="2462213" y="1512820"/>
                </a:lnTo>
                <a:lnTo>
                  <a:pt x="2462213" y="1693863"/>
                </a:lnTo>
                <a:lnTo>
                  <a:pt x="0" y="1693863"/>
                </a:lnTo>
                <a:lnTo>
                  <a:pt x="0" y="1512820"/>
                </a:lnTo>
                <a:lnTo>
                  <a:pt x="133985" y="1512820"/>
                </a:lnTo>
                <a:lnTo>
                  <a:pt x="133668" y="1509644"/>
                </a:lnTo>
                <a:lnTo>
                  <a:pt x="133350" y="1505833"/>
                </a:lnTo>
                <a:lnTo>
                  <a:pt x="133350" y="519307"/>
                </a:lnTo>
                <a:lnTo>
                  <a:pt x="133350" y="512320"/>
                </a:lnTo>
                <a:lnTo>
                  <a:pt x="133985" y="505332"/>
                </a:lnTo>
                <a:lnTo>
                  <a:pt x="134620" y="498345"/>
                </a:lnTo>
                <a:lnTo>
                  <a:pt x="135890" y="491675"/>
                </a:lnTo>
                <a:lnTo>
                  <a:pt x="137160" y="485005"/>
                </a:lnTo>
                <a:lnTo>
                  <a:pt x="139065" y="478652"/>
                </a:lnTo>
                <a:lnTo>
                  <a:pt x="141288" y="471982"/>
                </a:lnTo>
                <a:lnTo>
                  <a:pt x="143193" y="465947"/>
                </a:lnTo>
                <a:lnTo>
                  <a:pt x="145733" y="459913"/>
                </a:lnTo>
                <a:lnTo>
                  <a:pt x="148590" y="453878"/>
                </a:lnTo>
                <a:lnTo>
                  <a:pt x="152083" y="447843"/>
                </a:lnTo>
                <a:lnTo>
                  <a:pt x="155258" y="442444"/>
                </a:lnTo>
                <a:lnTo>
                  <a:pt x="159068" y="437362"/>
                </a:lnTo>
                <a:lnTo>
                  <a:pt x="162878" y="431962"/>
                </a:lnTo>
                <a:lnTo>
                  <a:pt x="167005" y="427198"/>
                </a:lnTo>
                <a:lnTo>
                  <a:pt x="171450" y="422116"/>
                </a:lnTo>
                <a:lnTo>
                  <a:pt x="175578" y="417669"/>
                </a:lnTo>
                <a:lnTo>
                  <a:pt x="180340" y="413540"/>
                </a:lnTo>
                <a:lnTo>
                  <a:pt x="185420" y="409094"/>
                </a:lnTo>
                <a:lnTo>
                  <a:pt x="190500" y="405600"/>
                </a:lnTo>
                <a:lnTo>
                  <a:pt x="195898" y="402106"/>
                </a:lnTo>
                <a:lnTo>
                  <a:pt x="201295" y="398612"/>
                </a:lnTo>
                <a:lnTo>
                  <a:pt x="206693" y="395436"/>
                </a:lnTo>
                <a:lnTo>
                  <a:pt x="212408" y="392895"/>
                </a:lnTo>
                <a:lnTo>
                  <a:pt x="218440" y="390354"/>
                </a:lnTo>
                <a:lnTo>
                  <a:pt x="224155" y="388131"/>
                </a:lnTo>
                <a:lnTo>
                  <a:pt x="230823" y="386543"/>
                </a:lnTo>
                <a:lnTo>
                  <a:pt x="236855" y="384637"/>
                </a:lnTo>
                <a:lnTo>
                  <a:pt x="243205" y="383684"/>
                </a:lnTo>
                <a:lnTo>
                  <a:pt x="249873" y="382731"/>
                </a:lnTo>
                <a:lnTo>
                  <a:pt x="256223" y="382096"/>
                </a:lnTo>
                <a:lnTo>
                  <a:pt x="263208" y="382096"/>
                </a:lnTo>
                <a:lnTo>
                  <a:pt x="707073" y="382096"/>
                </a:lnTo>
                <a:lnTo>
                  <a:pt x="707073" y="134988"/>
                </a:lnTo>
                <a:lnTo>
                  <a:pt x="707390" y="128318"/>
                </a:lnTo>
                <a:lnTo>
                  <a:pt x="707708" y="121331"/>
                </a:lnTo>
                <a:lnTo>
                  <a:pt x="708978" y="114661"/>
                </a:lnTo>
                <a:lnTo>
                  <a:pt x="709930" y="107991"/>
                </a:lnTo>
                <a:lnTo>
                  <a:pt x="711518" y="101321"/>
                </a:lnTo>
                <a:lnTo>
                  <a:pt x="713105" y="94968"/>
                </a:lnTo>
                <a:lnTo>
                  <a:pt x="715010" y="88616"/>
                </a:lnTo>
                <a:lnTo>
                  <a:pt x="717550" y="82581"/>
                </a:lnTo>
                <a:lnTo>
                  <a:pt x="720090" y="76864"/>
                </a:lnTo>
                <a:lnTo>
                  <a:pt x="722948" y="70511"/>
                </a:lnTo>
                <a:lnTo>
                  <a:pt x="726123" y="65112"/>
                </a:lnTo>
                <a:lnTo>
                  <a:pt x="729298" y="59395"/>
                </a:lnTo>
                <a:lnTo>
                  <a:pt x="733108" y="54313"/>
                </a:lnTo>
                <a:lnTo>
                  <a:pt x="736918" y="48913"/>
                </a:lnTo>
                <a:lnTo>
                  <a:pt x="741045" y="44467"/>
                </a:lnTo>
                <a:lnTo>
                  <a:pt x="745173" y="39702"/>
                </a:lnTo>
                <a:lnTo>
                  <a:pt x="749935" y="34938"/>
                </a:lnTo>
                <a:lnTo>
                  <a:pt x="754698" y="31127"/>
                </a:lnTo>
                <a:lnTo>
                  <a:pt x="759143" y="26680"/>
                </a:lnTo>
                <a:lnTo>
                  <a:pt x="764540" y="23186"/>
                </a:lnTo>
                <a:lnTo>
                  <a:pt x="769620" y="19692"/>
                </a:lnTo>
                <a:lnTo>
                  <a:pt x="775018" y="16199"/>
                </a:lnTo>
                <a:lnTo>
                  <a:pt x="780733" y="13340"/>
                </a:lnTo>
                <a:lnTo>
                  <a:pt x="786448" y="10481"/>
                </a:lnTo>
                <a:lnTo>
                  <a:pt x="792480" y="8576"/>
                </a:lnTo>
                <a:lnTo>
                  <a:pt x="798513" y="6352"/>
                </a:lnTo>
                <a:lnTo>
                  <a:pt x="804545" y="4447"/>
                </a:lnTo>
                <a:lnTo>
                  <a:pt x="810895" y="3176"/>
                </a:lnTo>
                <a:lnTo>
                  <a:pt x="817563" y="1588"/>
                </a:lnTo>
                <a:lnTo>
                  <a:pt x="823913" y="953"/>
                </a:lnTo>
                <a:lnTo>
                  <a:pt x="83058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1" name="KSO_Shape"/>
          <p:cNvSpPr>
            <a:spLocks/>
          </p:cNvSpPr>
          <p:nvPr/>
        </p:nvSpPr>
        <p:spPr bwMode="auto">
          <a:xfrm>
            <a:off x="14715133" y="6535530"/>
            <a:ext cx="420816" cy="406087"/>
          </a:xfrm>
          <a:custGeom>
            <a:avLst/>
            <a:gdLst>
              <a:gd name="T0" fmla="*/ 1009307 w 2289175"/>
              <a:gd name="T1" fmla="*/ 1299506 h 2209800"/>
              <a:gd name="T2" fmla="*/ 693568 w 2289175"/>
              <a:gd name="T3" fmla="*/ 1298185 h 2209800"/>
              <a:gd name="T4" fmla="*/ 1451869 w 2289175"/>
              <a:gd name="T5" fmla="*/ 1294673 h 2209800"/>
              <a:gd name="T6" fmla="*/ 252326 w 2289175"/>
              <a:gd name="T7" fmla="*/ 1293352 h 2209800"/>
              <a:gd name="T8" fmla="*/ 1451869 w 2289175"/>
              <a:gd name="T9" fmla="*/ 1058774 h 2209800"/>
              <a:gd name="T10" fmla="*/ 252326 w 2289175"/>
              <a:gd name="T11" fmla="*/ 1057453 h 2209800"/>
              <a:gd name="T12" fmla="*/ 1009307 w 2289175"/>
              <a:gd name="T13" fmla="*/ 1023493 h 2209800"/>
              <a:gd name="T14" fmla="*/ 693568 w 2289175"/>
              <a:gd name="T15" fmla="*/ 1022172 h 2209800"/>
              <a:gd name="T16" fmla="*/ 1672753 w 2289175"/>
              <a:gd name="T17" fmla="*/ 821818 h 2209800"/>
              <a:gd name="T18" fmla="*/ 252326 w 2289175"/>
              <a:gd name="T19" fmla="*/ 819176 h 2209800"/>
              <a:gd name="T20" fmla="*/ 473476 w 2289175"/>
              <a:gd name="T21" fmla="*/ 819176 h 2209800"/>
              <a:gd name="T22" fmla="*/ 1229928 w 2289175"/>
              <a:gd name="T23" fmla="*/ 744839 h 2209800"/>
              <a:gd name="T24" fmla="*/ 915509 w 2289175"/>
              <a:gd name="T25" fmla="*/ 743518 h 2209800"/>
              <a:gd name="T26" fmla="*/ 1229928 w 2289175"/>
              <a:gd name="T27" fmla="*/ 464864 h 2209800"/>
              <a:gd name="T28" fmla="*/ 915509 w 2289175"/>
              <a:gd name="T29" fmla="*/ 463544 h 2209800"/>
              <a:gd name="T30" fmla="*/ 632534 w 2289175"/>
              <a:gd name="T31" fmla="*/ 349491 h 2209800"/>
              <a:gd name="T32" fmla="*/ 620380 w 2289175"/>
              <a:gd name="T33" fmla="*/ 355302 h 2209800"/>
              <a:gd name="T34" fmla="*/ 614567 w 2289175"/>
              <a:gd name="T35" fmla="*/ 367454 h 2209800"/>
              <a:gd name="T36" fmla="*/ 1322667 w 2289175"/>
              <a:gd name="T37" fmla="*/ 369831 h 2209800"/>
              <a:gd name="T38" fmla="*/ 1319497 w 2289175"/>
              <a:gd name="T39" fmla="*/ 358473 h 2209800"/>
              <a:gd name="T40" fmla="*/ 1306550 w 2289175"/>
              <a:gd name="T41" fmla="*/ 349755 h 2209800"/>
              <a:gd name="T42" fmla="*/ 1139829 w 2289175"/>
              <a:gd name="T43" fmla="*/ 0 h 2209800"/>
              <a:gd name="T44" fmla="*/ 1324252 w 2289175"/>
              <a:gd name="T45" fmla="*/ 228239 h 2209800"/>
              <a:gd name="T46" fmla="*/ 1358072 w 2289175"/>
              <a:gd name="T47" fmla="*/ 237749 h 2209800"/>
              <a:gd name="T48" fmla="*/ 1387929 w 2289175"/>
              <a:gd name="T49" fmla="*/ 255183 h 2209800"/>
              <a:gd name="T50" fmla="*/ 1412764 w 2289175"/>
              <a:gd name="T51" fmla="*/ 278694 h 2209800"/>
              <a:gd name="T52" fmla="*/ 1431524 w 2289175"/>
              <a:gd name="T53" fmla="*/ 307488 h 2209800"/>
              <a:gd name="T54" fmla="*/ 1442621 w 2289175"/>
              <a:gd name="T55" fmla="*/ 341038 h 2209800"/>
              <a:gd name="T56" fmla="*/ 1445527 w 2289175"/>
              <a:gd name="T57" fmla="*/ 695547 h 2209800"/>
              <a:gd name="T58" fmla="*/ 1665885 w 2289175"/>
              <a:gd name="T59" fmla="*/ 693698 h 2209800"/>
              <a:gd name="T60" fmla="*/ 1701025 w 2289175"/>
              <a:gd name="T61" fmla="*/ 700038 h 2209800"/>
              <a:gd name="T62" fmla="*/ 1732731 w 2289175"/>
              <a:gd name="T63" fmla="*/ 714038 h 2209800"/>
              <a:gd name="T64" fmla="*/ 1759681 w 2289175"/>
              <a:gd name="T65" fmla="*/ 735436 h 2209800"/>
              <a:gd name="T66" fmla="*/ 1781083 w 2289175"/>
              <a:gd name="T67" fmla="*/ 762381 h 2209800"/>
              <a:gd name="T68" fmla="*/ 1795350 w 2289175"/>
              <a:gd name="T69" fmla="*/ 793816 h 2209800"/>
              <a:gd name="T70" fmla="*/ 1801691 w 2289175"/>
              <a:gd name="T71" fmla="*/ 828950 h 2209800"/>
              <a:gd name="T72" fmla="*/ 1800370 w 2289175"/>
              <a:gd name="T73" fmla="*/ 1703601 h 2209800"/>
              <a:gd name="T74" fmla="*/ 0 w 2289175"/>
              <a:gd name="T75" fmla="*/ 1709941 h 2209800"/>
              <a:gd name="T76" fmla="*/ 123125 w 2289175"/>
              <a:gd name="T77" fmla="*/ 1683524 h 2209800"/>
              <a:gd name="T78" fmla="*/ 126295 w 2289175"/>
              <a:gd name="T79" fmla="*/ 806496 h 2209800"/>
              <a:gd name="T80" fmla="*/ 137393 w 2289175"/>
              <a:gd name="T81" fmla="*/ 773211 h 2209800"/>
              <a:gd name="T82" fmla="*/ 155888 w 2289175"/>
              <a:gd name="T83" fmla="*/ 744153 h 2209800"/>
              <a:gd name="T84" fmla="*/ 180989 w 2289175"/>
              <a:gd name="T85" fmla="*/ 720643 h 2209800"/>
              <a:gd name="T86" fmla="*/ 210581 w 2289175"/>
              <a:gd name="T87" fmla="*/ 703208 h 2209800"/>
              <a:gd name="T88" fmla="*/ 244664 w 2289175"/>
              <a:gd name="T89" fmla="*/ 693698 h 2209800"/>
              <a:gd name="T90" fmla="*/ 467399 w 2289175"/>
              <a:gd name="T91" fmla="*/ 692377 h 2209800"/>
              <a:gd name="T92" fmla="*/ 491707 w 2289175"/>
              <a:gd name="T93" fmla="*/ 362170 h 2209800"/>
              <a:gd name="T94" fmla="*/ 498048 w 2289175"/>
              <a:gd name="T95" fmla="*/ 327301 h 2209800"/>
              <a:gd name="T96" fmla="*/ 512315 w 2289175"/>
              <a:gd name="T97" fmla="*/ 295601 h 2209800"/>
              <a:gd name="T98" fmla="*/ 533717 w 2289175"/>
              <a:gd name="T99" fmla="*/ 268656 h 2209800"/>
              <a:gd name="T100" fmla="*/ 560403 w 2289175"/>
              <a:gd name="T101" fmla="*/ 247259 h 2209800"/>
              <a:gd name="T102" fmla="*/ 592373 w 2289175"/>
              <a:gd name="T103" fmla="*/ 232994 h 2209800"/>
              <a:gd name="T104" fmla="*/ 627250 w 2289175"/>
              <a:gd name="T105" fmla="*/ 226654 h 220980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289175" h="2209800">
                <a:moveTo>
                  <a:pt x="1212850" y="1562100"/>
                </a:moveTo>
                <a:lnTo>
                  <a:pt x="1477963" y="1562100"/>
                </a:lnTo>
                <a:lnTo>
                  <a:pt x="1477963" y="1747838"/>
                </a:lnTo>
                <a:lnTo>
                  <a:pt x="1212850" y="1747838"/>
                </a:lnTo>
                <a:lnTo>
                  <a:pt x="1212850" y="1562100"/>
                </a:lnTo>
                <a:close/>
                <a:moveTo>
                  <a:pt x="833437" y="1560513"/>
                </a:moveTo>
                <a:lnTo>
                  <a:pt x="1100137" y="1560513"/>
                </a:lnTo>
                <a:lnTo>
                  <a:pt x="1100137" y="1746251"/>
                </a:lnTo>
                <a:lnTo>
                  <a:pt x="833437" y="1746251"/>
                </a:lnTo>
                <a:lnTo>
                  <a:pt x="833437" y="1560513"/>
                </a:lnTo>
                <a:close/>
                <a:moveTo>
                  <a:pt x="1744662" y="1556291"/>
                </a:moveTo>
                <a:lnTo>
                  <a:pt x="1744662" y="1740785"/>
                </a:lnTo>
                <a:lnTo>
                  <a:pt x="2010092" y="1740785"/>
                </a:lnTo>
                <a:lnTo>
                  <a:pt x="2010092" y="1556291"/>
                </a:lnTo>
                <a:lnTo>
                  <a:pt x="1744662" y="1556291"/>
                </a:lnTo>
                <a:close/>
                <a:moveTo>
                  <a:pt x="303212" y="1554703"/>
                </a:moveTo>
                <a:lnTo>
                  <a:pt x="303212" y="1739197"/>
                </a:lnTo>
                <a:lnTo>
                  <a:pt x="568960" y="1739197"/>
                </a:lnTo>
                <a:lnTo>
                  <a:pt x="568960" y="1554703"/>
                </a:lnTo>
                <a:lnTo>
                  <a:pt x="303212" y="1554703"/>
                </a:lnTo>
                <a:close/>
                <a:moveTo>
                  <a:pt x="1744662" y="1272723"/>
                </a:moveTo>
                <a:lnTo>
                  <a:pt x="1744662" y="1457852"/>
                </a:lnTo>
                <a:lnTo>
                  <a:pt x="2010092" y="1457852"/>
                </a:lnTo>
                <a:lnTo>
                  <a:pt x="2010092" y="1272723"/>
                </a:lnTo>
                <a:lnTo>
                  <a:pt x="1744662" y="1272723"/>
                </a:lnTo>
                <a:close/>
                <a:moveTo>
                  <a:pt x="303212" y="1271135"/>
                </a:moveTo>
                <a:lnTo>
                  <a:pt x="303212" y="1456264"/>
                </a:lnTo>
                <a:lnTo>
                  <a:pt x="568960" y="1456264"/>
                </a:lnTo>
                <a:lnTo>
                  <a:pt x="568960" y="1271135"/>
                </a:lnTo>
                <a:lnTo>
                  <a:pt x="303212" y="1271135"/>
                </a:lnTo>
                <a:close/>
                <a:moveTo>
                  <a:pt x="1212850" y="1230313"/>
                </a:moveTo>
                <a:lnTo>
                  <a:pt x="1477963" y="1230313"/>
                </a:lnTo>
                <a:lnTo>
                  <a:pt x="1477963" y="1414463"/>
                </a:lnTo>
                <a:lnTo>
                  <a:pt x="1212850" y="1414463"/>
                </a:lnTo>
                <a:lnTo>
                  <a:pt x="1212850" y="1230313"/>
                </a:lnTo>
                <a:close/>
                <a:moveTo>
                  <a:pt x="833437" y="1228725"/>
                </a:moveTo>
                <a:lnTo>
                  <a:pt x="1100137" y="1228725"/>
                </a:lnTo>
                <a:lnTo>
                  <a:pt x="1100137" y="1412875"/>
                </a:lnTo>
                <a:lnTo>
                  <a:pt x="833437" y="1412875"/>
                </a:lnTo>
                <a:lnTo>
                  <a:pt x="833437" y="1228725"/>
                </a:lnTo>
                <a:close/>
                <a:moveTo>
                  <a:pt x="1744662" y="986297"/>
                </a:moveTo>
                <a:lnTo>
                  <a:pt x="1744662" y="987885"/>
                </a:lnTo>
                <a:lnTo>
                  <a:pt x="1744662" y="1171426"/>
                </a:lnTo>
                <a:lnTo>
                  <a:pt x="2010092" y="1171426"/>
                </a:lnTo>
                <a:lnTo>
                  <a:pt x="2010092" y="987885"/>
                </a:lnTo>
                <a:lnTo>
                  <a:pt x="2010092" y="986297"/>
                </a:lnTo>
                <a:lnTo>
                  <a:pt x="2007870" y="986297"/>
                </a:lnTo>
                <a:lnTo>
                  <a:pt x="1746885" y="986297"/>
                </a:lnTo>
                <a:lnTo>
                  <a:pt x="1744662" y="986297"/>
                </a:lnTo>
                <a:close/>
                <a:moveTo>
                  <a:pt x="303212" y="984709"/>
                </a:moveTo>
                <a:lnTo>
                  <a:pt x="303212" y="986297"/>
                </a:lnTo>
                <a:lnTo>
                  <a:pt x="303212" y="1169838"/>
                </a:lnTo>
                <a:lnTo>
                  <a:pt x="568960" y="1169838"/>
                </a:lnTo>
                <a:lnTo>
                  <a:pt x="568960" y="986297"/>
                </a:lnTo>
                <a:lnTo>
                  <a:pt x="568960" y="984709"/>
                </a:lnTo>
                <a:lnTo>
                  <a:pt x="566420" y="984709"/>
                </a:lnTo>
                <a:lnTo>
                  <a:pt x="305435" y="984709"/>
                </a:lnTo>
                <a:lnTo>
                  <a:pt x="303212" y="984709"/>
                </a:lnTo>
                <a:close/>
                <a:moveTo>
                  <a:pt x="1212850" y="895350"/>
                </a:moveTo>
                <a:lnTo>
                  <a:pt x="1477963" y="895350"/>
                </a:lnTo>
                <a:lnTo>
                  <a:pt x="1477963" y="1079500"/>
                </a:lnTo>
                <a:lnTo>
                  <a:pt x="1212850" y="1079500"/>
                </a:lnTo>
                <a:lnTo>
                  <a:pt x="1212850" y="895350"/>
                </a:lnTo>
                <a:close/>
                <a:moveTo>
                  <a:pt x="833437" y="893763"/>
                </a:moveTo>
                <a:lnTo>
                  <a:pt x="1100137" y="893763"/>
                </a:lnTo>
                <a:lnTo>
                  <a:pt x="1100137" y="1077913"/>
                </a:lnTo>
                <a:lnTo>
                  <a:pt x="833437" y="1077913"/>
                </a:lnTo>
                <a:lnTo>
                  <a:pt x="833437" y="893763"/>
                </a:lnTo>
                <a:close/>
                <a:moveTo>
                  <a:pt x="1212850" y="558800"/>
                </a:moveTo>
                <a:lnTo>
                  <a:pt x="1477963" y="558800"/>
                </a:lnTo>
                <a:lnTo>
                  <a:pt x="1477963" y="744538"/>
                </a:lnTo>
                <a:lnTo>
                  <a:pt x="1212850" y="744538"/>
                </a:lnTo>
                <a:lnTo>
                  <a:pt x="1212850" y="558800"/>
                </a:lnTo>
                <a:close/>
                <a:moveTo>
                  <a:pt x="833437" y="557213"/>
                </a:moveTo>
                <a:lnTo>
                  <a:pt x="1100137" y="557213"/>
                </a:lnTo>
                <a:lnTo>
                  <a:pt x="1100137" y="742951"/>
                </a:lnTo>
                <a:lnTo>
                  <a:pt x="833437" y="742951"/>
                </a:lnTo>
                <a:lnTo>
                  <a:pt x="833437" y="557213"/>
                </a:lnTo>
                <a:close/>
                <a:moveTo>
                  <a:pt x="762952" y="419796"/>
                </a:moveTo>
                <a:lnTo>
                  <a:pt x="760095" y="420113"/>
                </a:lnTo>
                <a:lnTo>
                  <a:pt x="757872" y="420431"/>
                </a:lnTo>
                <a:lnTo>
                  <a:pt x="755332" y="421066"/>
                </a:lnTo>
                <a:lnTo>
                  <a:pt x="753110" y="421701"/>
                </a:lnTo>
                <a:lnTo>
                  <a:pt x="748982" y="423924"/>
                </a:lnTo>
                <a:lnTo>
                  <a:pt x="745490" y="427099"/>
                </a:lnTo>
                <a:lnTo>
                  <a:pt x="742315" y="430910"/>
                </a:lnTo>
                <a:lnTo>
                  <a:pt x="740092" y="434720"/>
                </a:lnTo>
                <a:lnTo>
                  <a:pt x="739140" y="436943"/>
                </a:lnTo>
                <a:lnTo>
                  <a:pt x="738822" y="439483"/>
                </a:lnTo>
                <a:lnTo>
                  <a:pt x="738505" y="441706"/>
                </a:lnTo>
                <a:lnTo>
                  <a:pt x="738188" y="444564"/>
                </a:lnTo>
                <a:lnTo>
                  <a:pt x="738188" y="2050075"/>
                </a:lnTo>
                <a:lnTo>
                  <a:pt x="762952" y="2050075"/>
                </a:lnTo>
                <a:lnTo>
                  <a:pt x="1589405" y="2050075"/>
                </a:lnTo>
                <a:lnTo>
                  <a:pt x="1589405" y="444564"/>
                </a:lnTo>
                <a:lnTo>
                  <a:pt x="1589405" y="441706"/>
                </a:lnTo>
                <a:lnTo>
                  <a:pt x="1589088" y="439483"/>
                </a:lnTo>
                <a:lnTo>
                  <a:pt x="1588770" y="436943"/>
                </a:lnTo>
                <a:lnTo>
                  <a:pt x="1587500" y="434720"/>
                </a:lnTo>
                <a:lnTo>
                  <a:pt x="1585595" y="430910"/>
                </a:lnTo>
                <a:lnTo>
                  <a:pt x="1582420" y="427099"/>
                </a:lnTo>
                <a:lnTo>
                  <a:pt x="1578928" y="423924"/>
                </a:lnTo>
                <a:lnTo>
                  <a:pt x="1574482" y="421701"/>
                </a:lnTo>
                <a:lnTo>
                  <a:pt x="1572578" y="421066"/>
                </a:lnTo>
                <a:lnTo>
                  <a:pt x="1570038" y="420431"/>
                </a:lnTo>
                <a:lnTo>
                  <a:pt x="1567498" y="420113"/>
                </a:lnTo>
                <a:lnTo>
                  <a:pt x="1564958" y="419796"/>
                </a:lnTo>
                <a:lnTo>
                  <a:pt x="762952" y="419796"/>
                </a:lnTo>
                <a:close/>
                <a:moveTo>
                  <a:pt x="1252855" y="0"/>
                </a:moveTo>
                <a:lnTo>
                  <a:pt x="1369695" y="0"/>
                </a:lnTo>
                <a:lnTo>
                  <a:pt x="1369695" y="272454"/>
                </a:lnTo>
                <a:lnTo>
                  <a:pt x="1564958" y="272454"/>
                </a:lnTo>
                <a:lnTo>
                  <a:pt x="1574165" y="272454"/>
                </a:lnTo>
                <a:lnTo>
                  <a:pt x="1582738" y="273407"/>
                </a:lnTo>
                <a:lnTo>
                  <a:pt x="1591310" y="274360"/>
                </a:lnTo>
                <a:lnTo>
                  <a:pt x="1599565" y="275947"/>
                </a:lnTo>
                <a:lnTo>
                  <a:pt x="1607820" y="278170"/>
                </a:lnTo>
                <a:lnTo>
                  <a:pt x="1616392" y="280076"/>
                </a:lnTo>
                <a:lnTo>
                  <a:pt x="1624012" y="282616"/>
                </a:lnTo>
                <a:lnTo>
                  <a:pt x="1631950" y="285791"/>
                </a:lnTo>
                <a:lnTo>
                  <a:pt x="1639570" y="289284"/>
                </a:lnTo>
                <a:lnTo>
                  <a:pt x="1646872" y="293412"/>
                </a:lnTo>
                <a:lnTo>
                  <a:pt x="1654175" y="297223"/>
                </a:lnTo>
                <a:lnTo>
                  <a:pt x="1661160" y="301669"/>
                </a:lnTo>
                <a:lnTo>
                  <a:pt x="1667828" y="306749"/>
                </a:lnTo>
                <a:lnTo>
                  <a:pt x="1674495" y="311830"/>
                </a:lnTo>
                <a:lnTo>
                  <a:pt x="1680845" y="316911"/>
                </a:lnTo>
                <a:lnTo>
                  <a:pt x="1686560" y="322944"/>
                </a:lnTo>
                <a:lnTo>
                  <a:pt x="1692275" y="328660"/>
                </a:lnTo>
                <a:lnTo>
                  <a:pt x="1697672" y="335011"/>
                </a:lnTo>
                <a:lnTo>
                  <a:pt x="1702752" y="341362"/>
                </a:lnTo>
                <a:lnTo>
                  <a:pt x="1707515" y="348348"/>
                </a:lnTo>
                <a:lnTo>
                  <a:pt x="1712278" y="355334"/>
                </a:lnTo>
                <a:lnTo>
                  <a:pt x="1716088" y="362637"/>
                </a:lnTo>
                <a:lnTo>
                  <a:pt x="1720215" y="369623"/>
                </a:lnTo>
                <a:lnTo>
                  <a:pt x="1723708" y="377562"/>
                </a:lnTo>
                <a:lnTo>
                  <a:pt x="1726565" y="385501"/>
                </a:lnTo>
                <a:lnTo>
                  <a:pt x="1729105" y="393439"/>
                </a:lnTo>
                <a:lnTo>
                  <a:pt x="1731645" y="401696"/>
                </a:lnTo>
                <a:lnTo>
                  <a:pt x="1733550" y="409952"/>
                </a:lnTo>
                <a:lnTo>
                  <a:pt x="1735138" y="418208"/>
                </a:lnTo>
                <a:lnTo>
                  <a:pt x="1736408" y="426782"/>
                </a:lnTo>
                <a:lnTo>
                  <a:pt x="1736725" y="435355"/>
                </a:lnTo>
                <a:lnTo>
                  <a:pt x="1737042" y="444564"/>
                </a:lnTo>
                <a:lnTo>
                  <a:pt x="1737042" y="836098"/>
                </a:lnTo>
                <a:lnTo>
                  <a:pt x="1749425" y="834192"/>
                </a:lnTo>
                <a:lnTo>
                  <a:pt x="1755140" y="833875"/>
                </a:lnTo>
                <a:lnTo>
                  <a:pt x="1761490" y="833557"/>
                </a:lnTo>
                <a:lnTo>
                  <a:pt x="1992948" y="833557"/>
                </a:lnTo>
                <a:lnTo>
                  <a:pt x="2001838" y="833875"/>
                </a:lnTo>
                <a:lnTo>
                  <a:pt x="2010728" y="834192"/>
                </a:lnTo>
                <a:lnTo>
                  <a:pt x="2019300" y="835463"/>
                </a:lnTo>
                <a:lnTo>
                  <a:pt x="2027555" y="837050"/>
                </a:lnTo>
                <a:lnTo>
                  <a:pt x="2035810" y="838956"/>
                </a:lnTo>
                <a:lnTo>
                  <a:pt x="2044065" y="841496"/>
                </a:lnTo>
                <a:lnTo>
                  <a:pt x="2052002" y="844036"/>
                </a:lnTo>
                <a:lnTo>
                  <a:pt x="2059940" y="846894"/>
                </a:lnTo>
                <a:lnTo>
                  <a:pt x="2067560" y="850387"/>
                </a:lnTo>
                <a:lnTo>
                  <a:pt x="2074862" y="854515"/>
                </a:lnTo>
                <a:lnTo>
                  <a:pt x="2082165" y="858326"/>
                </a:lnTo>
                <a:lnTo>
                  <a:pt x="2089468" y="863089"/>
                </a:lnTo>
                <a:lnTo>
                  <a:pt x="2096135" y="867852"/>
                </a:lnTo>
                <a:lnTo>
                  <a:pt x="2102485" y="872933"/>
                </a:lnTo>
                <a:lnTo>
                  <a:pt x="2108518" y="878331"/>
                </a:lnTo>
                <a:lnTo>
                  <a:pt x="2114550" y="884047"/>
                </a:lnTo>
                <a:lnTo>
                  <a:pt x="2120582" y="889763"/>
                </a:lnTo>
                <a:lnTo>
                  <a:pt x="2125662" y="896114"/>
                </a:lnTo>
                <a:lnTo>
                  <a:pt x="2130742" y="902782"/>
                </a:lnTo>
                <a:lnTo>
                  <a:pt x="2135822" y="909451"/>
                </a:lnTo>
                <a:lnTo>
                  <a:pt x="2140268" y="916437"/>
                </a:lnTo>
                <a:lnTo>
                  <a:pt x="2144395" y="923740"/>
                </a:lnTo>
                <a:lnTo>
                  <a:pt x="2147888" y="931044"/>
                </a:lnTo>
                <a:lnTo>
                  <a:pt x="2151698" y="938665"/>
                </a:lnTo>
                <a:lnTo>
                  <a:pt x="2154555" y="946604"/>
                </a:lnTo>
                <a:lnTo>
                  <a:pt x="2157412" y="954225"/>
                </a:lnTo>
                <a:lnTo>
                  <a:pt x="2159952" y="962481"/>
                </a:lnTo>
                <a:lnTo>
                  <a:pt x="2161540" y="970737"/>
                </a:lnTo>
                <a:lnTo>
                  <a:pt x="2162810" y="979628"/>
                </a:lnTo>
                <a:lnTo>
                  <a:pt x="2164080" y="987885"/>
                </a:lnTo>
                <a:lnTo>
                  <a:pt x="2165032" y="996458"/>
                </a:lnTo>
                <a:lnTo>
                  <a:pt x="2165032" y="1005667"/>
                </a:lnTo>
                <a:lnTo>
                  <a:pt x="2165032" y="2025306"/>
                </a:lnTo>
                <a:lnTo>
                  <a:pt x="2165032" y="2032927"/>
                </a:lnTo>
                <a:lnTo>
                  <a:pt x="2164080" y="2040548"/>
                </a:lnTo>
                <a:lnTo>
                  <a:pt x="2163445" y="2047852"/>
                </a:lnTo>
                <a:lnTo>
                  <a:pt x="2162175" y="2055473"/>
                </a:lnTo>
                <a:lnTo>
                  <a:pt x="2289175" y="2055473"/>
                </a:lnTo>
                <a:lnTo>
                  <a:pt x="2289175" y="2209800"/>
                </a:lnTo>
                <a:lnTo>
                  <a:pt x="0" y="2209800"/>
                </a:lnTo>
                <a:lnTo>
                  <a:pt x="0" y="2055473"/>
                </a:lnTo>
                <a:lnTo>
                  <a:pt x="151765" y="2055473"/>
                </a:lnTo>
                <a:lnTo>
                  <a:pt x="150178" y="2047534"/>
                </a:lnTo>
                <a:lnTo>
                  <a:pt x="149225" y="2039596"/>
                </a:lnTo>
                <a:lnTo>
                  <a:pt x="148590" y="2031975"/>
                </a:lnTo>
                <a:lnTo>
                  <a:pt x="147955" y="2023718"/>
                </a:lnTo>
                <a:lnTo>
                  <a:pt x="147955" y="1004079"/>
                </a:lnTo>
                <a:lnTo>
                  <a:pt x="148590" y="994871"/>
                </a:lnTo>
                <a:lnTo>
                  <a:pt x="149225" y="986297"/>
                </a:lnTo>
                <a:lnTo>
                  <a:pt x="150178" y="977723"/>
                </a:lnTo>
                <a:lnTo>
                  <a:pt x="151765" y="969467"/>
                </a:lnTo>
                <a:lnTo>
                  <a:pt x="153670" y="960893"/>
                </a:lnTo>
                <a:lnTo>
                  <a:pt x="155892" y="952637"/>
                </a:lnTo>
                <a:lnTo>
                  <a:pt x="158750" y="945016"/>
                </a:lnTo>
                <a:lnTo>
                  <a:pt x="161925" y="937077"/>
                </a:lnTo>
                <a:lnTo>
                  <a:pt x="165100" y="929456"/>
                </a:lnTo>
                <a:lnTo>
                  <a:pt x="168910" y="922153"/>
                </a:lnTo>
                <a:lnTo>
                  <a:pt x="173355" y="914849"/>
                </a:lnTo>
                <a:lnTo>
                  <a:pt x="177482" y="907863"/>
                </a:lnTo>
                <a:lnTo>
                  <a:pt x="182245" y="901195"/>
                </a:lnTo>
                <a:lnTo>
                  <a:pt x="187325" y="894526"/>
                </a:lnTo>
                <a:lnTo>
                  <a:pt x="193040" y="888175"/>
                </a:lnTo>
                <a:lnTo>
                  <a:pt x="198438" y="882459"/>
                </a:lnTo>
                <a:lnTo>
                  <a:pt x="204788" y="876744"/>
                </a:lnTo>
                <a:lnTo>
                  <a:pt x="210820" y="871345"/>
                </a:lnTo>
                <a:lnTo>
                  <a:pt x="217488" y="866265"/>
                </a:lnTo>
                <a:lnTo>
                  <a:pt x="224155" y="861501"/>
                </a:lnTo>
                <a:lnTo>
                  <a:pt x="231140" y="856738"/>
                </a:lnTo>
                <a:lnTo>
                  <a:pt x="238125" y="852928"/>
                </a:lnTo>
                <a:lnTo>
                  <a:pt x="245745" y="848800"/>
                </a:lnTo>
                <a:lnTo>
                  <a:pt x="253048" y="845307"/>
                </a:lnTo>
                <a:lnTo>
                  <a:pt x="260985" y="842449"/>
                </a:lnTo>
                <a:lnTo>
                  <a:pt x="268922" y="839908"/>
                </a:lnTo>
                <a:lnTo>
                  <a:pt x="277178" y="837368"/>
                </a:lnTo>
                <a:lnTo>
                  <a:pt x="285432" y="835463"/>
                </a:lnTo>
                <a:lnTo>
                  <a:pt x="294005" y="833875"/>
                </a:lnTo>
                <a:lnTo>
                  <a:pt x="302260" y="832605"/>
                </a:lnTo>
                <a:lnTo>
                  <a:pt x="311468" y="832287"/>
                </a:lnTo>
                <a:lnTo>
                  <a:pt x="320040" y="831970"/>
                </a:lnTo>
                <a:lnTo>
                  <a:pt x="551498" y="831970"/>
                </a:lnTo>
                <a:lnTo>
                  <a:pt x="561658" y="832287"/>
                </a:lnTo>
                <a:lnTo>
                  <a:pt x="571500" y="833240"/>
                </a:lnTo>
                <a:lnTo>
                  <a:pt x="581342" y="834828"/>
                </a:lnTo>
                <a:lnTo>
                  <a:pt x="590868" y="836733"/>
                </a:lnTo>
                <a:lnTo>
                  <a:pt x="590868" y="444564"/>
                </a:lnTo>
                <a:lnTo>
                  <a:pt x="590868" y="435355"/>
                </a:lnTo>
                <a:lnTo>
                  <a:pt x="591820" y="426782"/>
                </a:lnTo>
                <a:lnTo>
                  <a:pt x="592772" y="418208"/>
                </a:lnTo>
                <a:lnTo>
                  <a:pt x="594360" y="409952"/>
                </a:lnTo>
                <a:lnTo>
                  <a:pt x="595948" y="401696"/>
                </a:lnTo>
                <a:lnTo>
                  <a:pt x="598488" y="393439"/>
                </a:lnTo>
                <a:lnTo>
                  <a:pt x="601028" y="385501"/>
                </a:lnTo>
                <a:lnTo>
                  <a:pt x="604202" y="377562"/>
                </a:lnTo>
                <a:lnTo>
                  <a:pt x="607695" y="369623"/>
                </a:lnTo>
                <a:lnTo>
                  <a:pt x="611822" y="362637"/>
                </a:lnTo>
                <a:lnTo>
                  <a:pt x="615632" y="355334"/>
                </a:lnTo>
                <a:lnTo>
                  <a:pt x="620078" y="348348"/>
                </a:lnTo>
                <a:lnTo>
                  <a:pt x="625158" y="341362"/>
                </a:lnTo>
                <a:lnTo>
                  <a:pt x="630238" y="335011"/>
                </a:lnTo>
                <a:lnTo>
                  <a:pt x="635318" y="328660"/>
                </a:lnTo>
                <a:lnTo>
                  <a:pt x="641350" y="322944"/>
                </a:lnTo>
                <a:lnTo>
                  <a:pt x="647065" y="316911"/>
                </a:lnTo>
                <a:lnTo>
                  <a:pt x="653415" y="311830"/>
                </a:lnTo>
                <a:lnTo>
                  <a:pt x="659765" y="306749"/>
                </a:lnTo>
                <a:lnTo>
                  <a:pt x="666750" y="301669"/>
                </a:lnTo>
                <a:lnTo>
                  <a:pt x="673418" y="297223"/>
                </a:lnTo>
                <a:lnTo>
                  <a:pt x="681038" y="293412"/>
                </a:lnTo>
                <a:lnTo>
                  <a:pt x="688022" y="289284"/>
                </a:lnTo>
                <a:lnTo>
                  <a:pt x="695960" y="285791"/>
                </a:lnTo>
                <a:lnTo>
                  <a:pt x="703898" y="282616"/>
                </a:lnTo>
                <a:lnTo>
                  <a:pt x="711835" y="280076"/>
                </a:lnTo>
                <a:lnTo>
                  <a:pt x="720090" y="278170"/>
                </a:lnTo>
                <a:lnTo>
                  <a:pt x="728345" y="275947"/>
                </a:lnTo>
                <a:lnTo>
                  <a:pt x="736600" y="274360"/>
                </a:lnTo>
                <a:lnTo>
                  <a:pt x="745172" y="273407"/>
                </a:lnTo>
                <a:lnTo>
                  <a:pt x="753745" y="272454"/>
                </a:lnTo>
                <a:lnTo>
                  <a:pt x="762952" y="272454"/>
                </a:lnTo>
                <a:lnTo>
                  <a:pt x="1252855" y="272454"/>
                </a:lnTo>
                <a:lnTo>
                  <a:pt x="1252855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13517021" y="7652129"/>
            <a:ext cx="5137435" cy="2841679"/>
            <a:chOff x="13517021" y="7652129"/>
            <a:chExt cx="5137435" cy="2841679"/>
          </a:xfrm>
        </p:grpSpPr>
        <p:sp>
          <p:nvSpPr>
            <p:cNvPr id="113" name="TextBox 112"/>
            <p:cNvSpPr txBox="1"/>
            <p:nvPr/>
          </p:nvSpPr>
          <p:spPr>
            <a:xfrm>
              <a:off x="16337066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下一页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>
              <a:off x="16295375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5" name="等腰三角形 29"/>
            <p:cNvSpPr/>
            <p:nvPr/>
          </p:nvSpPr>
          <p:spPr>
            <a:xfrm>
              <a:off x="16928474" y="7652129"/>
              <a:ext cx="1713004" cy="2841679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chemeClr val="accent1">
                <a:lumMod val="50000"/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等腰三角形 29"/>
            <p:cNvSpPr/>
            <p:nvPr/>
          </p:nvSpPr>
          <p:spPr>
            <a:xfrm>
              <a:off x="17175606" y="8049173"/>
              <a:ext cx="1478850" cy="2431238"/>
            </a:xfrm>
            <a:custGeom>
              <a:avLst/>
              <a:gdLst>
                <a:gd name="connsiteX0" fmla="*/ 0 w 2624667"/>
                <a:gd name="connsiteY0" fmla="*/ 4707467 h 4707467"/>
                <a:gd name="connsiteX1" fmla="*/ 1312334 w 2624667"/>
                <a:gd name="connsiteY1" fmla="*/ 0 h 4707467"/>
                <a:gd name="connsiteX2" fmla="*/ 2624667 w 2624667"/>
                <a:gd name="connsiteY2" fmla="*/ 4707467 h 4707467"/>
                <a:gd name="connsiteX3" fmla="*/ 0 w 2624667"/>
                <a:gd name="connsiteY3" fmla="*/ 4707467 h 4707467"/>
                <a:gd name="connsiteX0" fmla="*/ 0 w 2624667"/>
                <a:gd name="connsiteY0" fmla="*/ 4622800 h 4622800"/>
                <a:gd name="connsiteX1" fmla="*/ 2599268 w 2624667"/>
                <a:gd name="connsiteY1" fmla="*/ 0 h 4622800"/>
                <a:gd name="connsiteX2" fmla="*/ 2624667 w 2624667"/>
                <a:gd name="connsiteY2" fmla="*/ 4622800 h 4622800"/>
                <a:gd name="connsiteX3" fmla="*/ 0 w 2624667"/>
                <a:gd name="connsiteY3" fmla="*/ 4622800 h 4622800"/>
                <a:gd name="connsiteX0" fmla="*/ 0 w 2629039"/>
                <a:gd name="connsiteY0" fmla="*/ 4618907 h 4618907"/>
                <a:gd name="connsiteX1" fmla="*/ 2629039 w 2629039"/>
                <a:gd name="connsiteY1" fmla="*/ 0 h 4618907"/>
                <a:gd name="connsiteX2" fmla="*/ 2624667 w 2629039"/>
                <a:gd name="connsiteY2" fmla="*/ 4618907 h 4618907"/>
                <a:gd name="connsiteX3" fmla="*/ 0 w 2629039"/>
                <a:gd name="connsiteY3" fmla="*/ 4618907 h 4618907"/>
                <a:gd name="connsiteX0" fmla="*/ 0 w 2511981"/>
                <a:gd name="connsiteY0" fmla="*/ 4650144 h 4650144"/>
                <a:gd name="connsiteX1" fmla="*/ 2511981 w 2511981"/>
                <a:gd name="connsiteY1" fmla="*/ 0 h 4650144"/>
                <a:gd name="connsiteX2" fmla="*/ 2507609 w 2511981"/>
                <a:gd name="connsiteY2" fmla="*/ 4618907 h 4650144"/>
                <a:gd name="connsiteX3" fmla="*/ 0 w 2511981"/>
                <a:gd name="connsiteY3" fmla="*/ 4650144 h 465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15406283" y="9176104"/>
              <a:ext cx="74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上</a:t>
              </a:r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一页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8" name="椭圆 117"/>
            <p:cNvSpPr/>
            <p:nvPr/>
          </p:nvSpPr>
          <p:spPr>
            <a:xfrm>
              <a:off x="1535927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3643995" y="9176104"/>
              <a:ext cx="8385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首页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endParaRPr lang="zh-CN" altLang="en-US" sz="58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0" name="椭圆 119"/>
            <p:cNvSpPr/>
            <p:nvPr/>
          </p:nvSpPr>
          <p:spPr>
            <a:xfrm>
              <a:off x="13517021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14567743" y="9169457"/>
              <a:ext cx="8385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6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目录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14423167" y="8935117"/>
              <a:ext cx="740410" cy="740410"/>
            </a:xfrm>
            <a:prstGeom prst="ellipse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972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ongjuan.long\Desktop\42535353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4763"/>
            <a:ext cx="18299113" cy="102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075" name="矩形 41"/>
          <p:cNvSpPr>
            <a:spLocks noChangeArrowheads="1"/>
          </p:cNvSpPr>
          <p:nvPr/>
        </p:nvSpPr>
        <p:spPr bwMode="auto">
          <a:xfrm>
            <a:off x="2133600" y="735013"/>
            <a:ext cx="5565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SAAS 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易生活体系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设计图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)</a:t>
            </a:r>
            <a:endParaRPr lang="zh-CN" altLang="en-US" sz="2200" b="1">
              <a:solidFill>
                <a:srgbClr val="129AE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6" name="矩形 42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8" name="直接连接符 46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9" name="直接连接符 47"/>
          <p:cNvSpPr>
            <a:spLocks noChangeShapeType="1"/>
          </p:cNvSpPr>
          <p:nvPr/>
        </p:nvSpPr>
        <p:spPr bwMode="auto">
          <a:xfrm flipV="1">
            <a:off x="339725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80" name="直接连接符 49"/>
          <p:cNvSpPr>
            <a:spLocks noChangeShapeType="1"/>
          </p:cNvSpPr>
          <p:nvPr/>
        </p:nvSpPr>
        <p:spPr bwMode="auto">
          <a:xfrm flipV="1">
            <a:off x="457200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3081" name="组合 2"/>
          <p:cNvGrpSpPr>
            <a:grpSpLocks/>
          </p:cNvGrpSpPr>
          <p:nvPr/>
        </p:nvGrpSpPr>
        <p:grpSpPr bwMode="auto">
          <a:xfrm>
            <a:off x="1974850" y="1263650"/>
            <a:ext cx="15027275" cy="7483475"/>
            <a:chOff x="0" y="0"/>
            <a:chExt cx="15027359" cy="7481932"/>
          </a:xfrm>
        </p:grpSpPr>
        <p:sp>
          <p:nvSpPr>
            <p:cNvPr id="3093" name="矩形 54"/>
            <p:cNvSpPr>
              <a:spLocks noChangeArrowheads="1"/>
            </p:cNvSpPr>
            <p:nvPr/>
          </p:nvSpPr>
          <p:spPr bwMode="auto">
            <a:xfrm>
              <a:off x="1565920" y="1411208"/>
              <a:ext cx="13461439" cy="2563615"/>
            </a:xfrm>
            <a:prstGeom prst="rect">
              <a:avLst/>
            </a:prstGeom>
            <a:solidFill>
              <a:srgbClr val="BBD6EE"/>
            </a:solidFill>
            <a:ln w="2857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595959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4" name="矩形 55"/>
            <p:cNvSpPr>
              <a:spLocks noChangeArrowheads="1"/>
            </p:cNvSpPr>
            <p:nvPr/>
          </p:nvSpPr>
          <p:spPr bwMode="auto">
            <a:xfrm>
              <a:off x="1565919" y="3974823"/>
              <a:ext cx="13461439" cy="1706379"/>
            </a:xfrm>
            <a:prstGeom prst="rect">
              <a:avLst/>
            </a:prstGeom>
            <a:solidFill>
              <a:srgbClr val="D5DBE5"/>
            </a:solidFill>
            <a:ln w="2857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5" name="矩形 56"/>
            <p:cNvSpPr>
              <a:spLocks noChangeArrowheads="1"/>
            </p:cNvSpPr>
            <p:nvPr/>
          </p:nvSpPr>
          <p:spPr bwMode="auto">
            <a:xfrm>
              <a:off x="1565920" y="5681201"/>
              <a:ext cx="13461439" cy="1800731"/>
            </a:xfrm>
            <a:prstGeom prst="rect">
              <a:avLst/>
            </a:prstGeom>
            <a:solidFill>
              <a:srgbClr val="BBD6EE"/>
            </a:solidFill>
            <a:ln w="2857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6" name="矩形 57"/>
            <p:cNvSpPr>
              <a:spLocks noChangeArrowheads="1"/>
            </p:cNvSpPr>
            <p:nvPr/>
          </p:nvSpPr>
          <p:spPr bwMode="auto">
            <a:xfrm>
              <a:off x="1565919" y="335474"/>
              <a:ext cx="13461439" cy="1078272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129AEE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7" name="TextBox 130"/>
            <p:cNvSpPr>
              <a:spLocks noChangeArrowheads="1"/>
            </p:cNvSpPr>
            <p:nvPr/>
          </p:nvSpPr>
          <p:spPr bwMode="auto">
            <a:xfrm>
              <a:off x="1977458" y="1602848"/>
              <a:ext cx="2094621" cy="338554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平安校园</a:t>
              </a:r>
            </a:p>
          </p:txBody>
        </p:sp>
        <p:sp>
          <p:nvSpPr>
            <p:cNvPr id="3098" name="左箭头 59"/>
            <p:cNvSpPr>
              <a:spLocks noChangeArrowheads="1"/>
            </p:cNvSpPr>
            <p:nvPr/>
          </p:nvSpPr>
          <p:spPr bwMode="auto">
            <a:xfrm>
              <a:off x="9797346" y="4419682"/>
              <a:ext cx="1626401" cy="498564"/>
            </a:xfrm>
            <a:prstGeom prst="leftArrow">
              <a:avLst>
                <a:gd name="adj1" fmla="val 50000"/>
                <a:gd name="adj2" fmla="val 49990"/>
              </a:avLst>
            </a:prstGeom>
            <a:solidFill>
              <a:srgbClr val="F2F2F2"/>
            </a:solidFill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00" b="1">
                <a:solidFill>
                  <a:srgbClr val="0F78BE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9" name="KSO_Shape"/>
            <p:cNvSpPr>
              <a:spLocks noChangeArrowheads="1"/>
            </p:cNvSpPr>
            <p:nvPr/>
          </p:nvSpPr>
          <p:spPr bwMode="auto">
            <a:xfrm>
              <a:off x="7317402" y="6548666"/>
              <a:ext cx="1634476" cy="593533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2147483646 h 2936"/>
                <a:gd name="T32" fmla="*/ 2147483646 w 5345"/>
                <a:gd name="T33" fmla="*/ 0 h 2936"/>
                <a:gd name="T34" fmla="*/ 2147483646 w 5345"/>
                <a:gd name="T35" fmla="*/ 2147483646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2147483646 w 5345"/>
                <a:gd name="T63" fmla="*/ 2147483646 h 2936"/>
                <a:gd name="T64" fmla="*/ 2147483646 w 5345"/>
                <a:gd name="T65" fmla="*/ 2147483646 h 2936"/>
                <a:gd name="T66" fmla="*/ 214748364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345"/>
                <a:gd name="T160" fmla="*/ 0 h 2936"/>
                <a:gd name="T161" fmla="*/ 5345 w 5345"/>
                <a:gd name="T162" fmla="*/ 2936 h 29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F2F2F2"/>
            </a:solidFill>
            <a:ln w="28575" cmpd="sng">
              <a:solidFill>
                <a:srgbClr val="129AEE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3100" name="直接箭头连接符 61"/>
            <p:cNvCxnSpPr>
              <a:cxnSpLocks noChangeShapeType="1"/>
            </p:cNvCxnSpPr>
            <p:nvPr/>
          </p:nvCxnSpPr>
          <p:spPr bwMode="auto">
            <a:xfrm>
              <a:off x="6149619" y="6876185"/>
              <a:ext cx="860139" cy="70732"/>
            </a:xfrm>
            <a:prstGeom prst="straightConnector1">
              <a:avLst/>
            </a:prstGeom>
            <a:noFill/>
            <a:ln w="19050">
              <a:solidFill>
                <a:srgbClr val="0F78BE"/>
              </a:solidFill>
              <a:prstDash val="dash"/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01" name="直接箭头连接符 62"/>
            <p:cNvCxnSpPr>
              <a:cxnSpLocks noChangeShapeType="1"/>
            </p:cNvCxnSpPr>
            <p:nvPr/>
          </p:nvCxnSpPr>
          <p:spPr bwMode="auto">
            <a:xfrm flipV="1">
              <a:off x="9286726" y="6888486"/>
              <a:ext cx="851770" cy="55356"/>
            </a:xfrm>
            <a:prstGeom prst="straightConnector1">
              <a:avLst/>
            </a:prstGeom>
            <a:noFill/>
            <a:ln w="19050">
              <a:solidFill>
                <a:srgbClr val="0F78BE"/>
              </a:solidFill>
              <a:prstDash val="dash"/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102" name="KSO_Shape"/>
            <p:cNvSpPr>
              <a:spLocks noChangeArrowheads="1"/>
            </p:cNvSpPr>
            <p:nvPr/>
          </p:nvSpPr>
          <p:spPr bwMode="auto">
            <a:xfrm>
              <a:off x="4450266" y="6562505"/>
              <a:ext cx="1636570" cy="591995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2147483646 h 2936"/>
                <a:gd name="T32" fmla="*/ 2147483646 w 5345"/>
                <a:gd name="T33" fmla="*/ 0 h 2936"/>
                <a:gd name="T34" fmla="*/ 2147483646 w 5345"/>
                <a:gd name="T35" fmla="*/ 2147483646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2147483646 w 5345"/>
                <a:gd name="T63" fmla="*/ 2147483646 h 2936"/>
                <a:gd name="T64" fmla="*/ 2147483646 w 5345"/>
                <a:gd name="T65" fmla="*/ 2147483646 h 2936"/>
                <a:gd name="T66" fmla="*/ 214748364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345"/>
                <a:gd name="T160" fmla="*/ 0 h 2936"/>
                <a:gd name="T161" fmla="*/ 5345 w 5345"/>
                <a:gd name="T162" fmla="*/ 2936 h 29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F2F2F2"/>
            </a:solidFill>
            <a:ln w="28575" cmpd="sng">
              <a:solidFill>
                <a:srgbClr val="129AEE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3" name="KSO_Shape"/>
            <p:cNvSpPr>
              <a:spLocks noChangeArrowheads="1"/>
            </p:cNvSpPr>
            <p:nvPr/>
          </p:nvSpPr>
          <p:spPr bwMode="auto">
            <a:xfrm>
              <a:off x="10379167" y="6579420"/>
              <a:ext cx="1634477" cy="591995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2147483646 h 2936"/>
                <a:gd name="T32" fmla="*/ 2147483646 w 5345"/>
                <a:gd name="T33" fmla="*/ 0 h 2936"/>
                <a:gd name="T34" fmla="*/ 2147483646 w 5345"/>
                <a:gd name="T35" fmla="*/ 2147483646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2147483646 w 5345"/>
                <a:gd name="T63" fmla="*/ 2147483646 h 2936"/>
                <a:gd name="T64" fmla="*/ 2147483646 w 5345"/>
                <a:gd name="T65" fmla="*/ 2147483646 h 2936"/>
                <a:gd name="T66" fmla="*/ 214748364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345"/>
                <a:gd name="T160" fmla="*/ 0 h 2936"/>
                <a:gd name="T161" fmla="*/ 5345 w 5345"/>
                <a:gd name="T162" fmla="*/ 2936 h 29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F2F2F2"/>
            </a:solidFill>
            <a:ln w="28575" cmpd="sng">
              <a:solidFill>
                <a:srgbClr val="129AEE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04" name="Text Box 109"/>
            <p:cNvSpPr>
              <a:spLocks noChangeArrowheads="1"/>
            </p:cNvSpPr>
            <p:nvPr/>
          </p:nvSpPr>
          <p:spPr bwMode="auto">
            <a:xfrm>
              <a:off x="10610547" y="6825444"/>
              <a:ext cx="10723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129AE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校园私有云</a:t>
              </a:r>
              <a:endParaRPr lang="zh-CN" altLang="en-US" sz="1400" b="1">
                <a:solidFill>
                  <a:srgbClr val="129AE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05" name="Text Box 110"/>
            <p:cNvSpPr>
              <a:spLocks noChangeArrowheads="1"/>
            </p:cNvSpPr>
            <p:nvPr/>
          </p:nvSpPr>
          <p:spPr bwMode="auto">
            <a:xfrm>
              <a:off x="7587815" y="6790077"/>
              <a:ext cx="11065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 smtClean="0">
                  <a:solidFill>
                    <a:srgbClr val="129AE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开放生活云</a:t>
              </a:r>
              <a:endParaRPr lang="zh-CN" altLang="en-US" sz="1400" b="1" dirty="0">
                <a:solidFill>
                  <a:srgbClr val="129AE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06" name="Text Box 108"/>
            <p:cNvSpPr>
              <a:spLocks noChangeArrowheads="1"/>
            </p:cNvSpPr>
            <p:nvPr/>
          </p:nvSpPr>
          <p:spPr bwMode="auto">
            <a:xfrm>
              <a:off x="4838067" y="6790077"/>
              <a:ext cx="7908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129AE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区域云</a:t>
              </a:r>
              <a:endParaRPr lang="zh-CN" altLang="en-US" sz="1400" b="1">
                <a:solidFill>
                  <a:srgbClr val="129AE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107" name="矩形 68"/>
            <p:cNvSpPr>
              <a:spLocks noChangeArrowheads="1"/>
            </p:cNvSpPr>
            <p:nvPr/>
          </p:nvSpPr>
          <p:spPr bwMode="auto">
            <a:xfrm>
              <a:off x="581572" y="322027"/>
              <a:ext cx="992180" cy="1075734"/>
            </a:xfrm>
            <a:prstGeom prst="rect">
              <a:avLst/>
            </a:prstGeom>
            <a:solidFill>
              <a:srgbClr val="129AEE"/>
            </a:solidFill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 b="1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8" name="矩形 69"/>
            <p:cNvSpPr>
              <a:spLocks noChangeArrowheads="1"/>
            </p:cNvSpPr>
            <p:nvPr/>
          </p:nvSpPr>
          <p:spPr bwMode="auto">
            <a:xfrm>
              <a:off x="581571" y="3961375"/>
              <a:ext cx="992179" cy="1706379"/>
            </a:xfrm>
            <a:prstGeom prst="rect">
              <a:avLst/>
            </a:prstGeom>
            <a:solidFill>
              <a:srgbClr val="129AEE"/>
            </a:solidFill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09" name="矩形 70"/>
            <p:cNvSpPr>
              <a:spLocks noChangeArrowheads="1"/>
            </p:cNvSpPr>
            <p:nvPr/>
          </p:nvSpPr>
          <p:spPr bwMode="auto">
            <a:xfrm>
              <a:off x="581572" y="5667754"/>
              <a:ext cx="992180" cy="1800731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10" name="矩形 71"/>
            <p:cNvSpPr>
              <a:spLocks noChangeArrowheads="1"/>
            </p:cNvSpPr>
            <p:nvPr/>
          </p:nvSpPr>
          <p:spPr bwMode="auto">
            <a:xfrm>
              <a:off x="581571" y="1400298"/>
              <a:ext cx="992179" cy="2561078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11" name="TextBox 87"/>
            <p:cNvSpPr>
              <a:spLocks noChangeArrowheads="1"/>
            </p:cNvSpPr>
            <p:nvPr/>
          </p:nvSpPr>
          <p:spPr bwMode="auto">
            <a:xfrm>
              <a:off x="691562" y="6031106"/>
              <a:ext cx="1034840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云支</a:t>
              </a:r>
              <a:endParaRPr lang="en-US" altLang="zh-CN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撑体</a:t>
              </a:r>
              <a:endParaRPr lang="en-US" altLang="zh-CN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</a:t>
              </a:r>
            </a:p>
          </p:txBody>
        </p:sp>
        <p:sp>
          <p:nvSpPr>
            <p:cNvPr id="3112" name="TextBox 88"/>
            <p:cNvSpPr>
              <a:spLocks noChangeArrowheads="1"/>
            </p:cNvSpPr>
            <p:nvPr/>
          </p:nvSpPr>
          <p:spPr bwMode="auto">
            <a:xfrm>
              <a:off x="676712" y="4378393"/>
              <a:ext cx="974601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灵活</a:t>
              </a:r>
              <a:endParaRPr lang="en-US" altLang="zh-CN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扩展</a:t>
              </a:r>
            </a:p>
          </p:txBody>
        </p:sp>
        <p:sp>
          <p:nvSpPr>
            <p:cNvPr id="3113" name="TextBox 89"/>
            <p:cNvSpPr>
              <a:spLocks noChangeArrowheads="1"/>
            </p:cNvSpPr>
            <p:nvPr/>
          </p:nvSpPr>
          <p:spPr bwMode="auto">
            <a:xfrm>
              <a:off x="681947" y="2171051"/>
              <a:ext cx="99411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业务</a:t>
              </a:r>
              <a:endParaRPr lang="en-US" altLang="zh-CN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</a:t>
              </a:r>
            </a:p>
          </p:txBody>
        </p:sp>
        <p:sp>
          <p:nvSpPr>
            <p:cNvPr id="3114" name="TextBox 90"/>
            <p:cNvSpPr>
              <a:spLocks noChangeArrowheads="1"/>
            </p:cNvSpPr>
            <p:nvPr/>
          </p:nvSpPr>
          <p:spPr bwMode="auto">
            <a:xfrm>
              <a:off x="642185" y="648628"/>
              <a:ext cx="92373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终端</a:t>
              </a:r>
            </a:p>
          </p:txBody>
        </p:sp>
        <p:sp>
          <p:nvSpPr>
            <p:cNvPr id="3115" name="TextBox 123"/>
            <p:cNvSpPr>
              <a:spLocks noChangeArrowheads="1"/>
            </p:cNvSpPr>
            <p:nvPr/>
          </p:nvSpPr>
          <p:spPr bwMode="auto">
            <a:xfrm>
              <a:off x="4532387" y="1602848"/>
              <a:ext cx="3151660" cy="338554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感知校园</a:t>
              </a:r>
            </a:p>
          </p:txBody>
        </p:sp>
        <p:sp>
          <p:nvSpPr>
            <p:cNvPr id="3116" name="TextBox 118"/>
            <p:cNvSpPr>
              <a:spLocks noChangeArrowheads="1"/>
            </p:cNvSpPr>
            <p:nvPr/>
          </p:nvSpPr>
          <p:spPr bwMode="auto">
            <a:xfrm>
              <a:off x="8111158" y="1602848"/>
              <a:ext cx="3439494" cy="338554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绿色校园</a:t>
              </a:r>
            </a:p>
          </p:txBody>
        </p:sp>
        <p:sp>
          <p:nvSpPr>
            <p:cNvPr id="3117" name="TextBox 115"/>
            <p:cNvSpPr>
              <a:spLocks noChangeArrowheads="1"/>
            </p:cNvSpPr>
            <p:nvPr/>
          </p:nvSpPr>
          <p:spPr bwMode="auto">
            <a:xfrm>
              <a:off x="12013644" y="1603028"/>
              <a:ext cx="3009037" cy="338554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健康校园</a:t>
              </a:r>
            </a:p>
          </p:txBody>
        </p:sp>
        <p:grpSp>
          <p:nvGrpSpPr>
            <p:cNvPr id="3118" name="组合 79"/>
            <p:cNvGrpSpPr>
              <a:grpSpLocks/>
            </p:cNvGrpSpPr>
            <p:nvPr/>
          </p:nvGrpSpPr>
          <p:grpSpPr bwMode="auto">
            <a:xfrm>
              <a:off x="2525109" y="4185366"/>
              <a:ext cx="2855614" cy="1315763"/>
              <a:chOff x="0" y="0"/>
              <a:chExt cx="2855614" cy="1315763"/>
            </a:xfrm>
          </p:grpSpPr>
          <p:sp>
            <p:nvSpPr>
              <p:cNvPr id="3145" name="TextBox 11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748038" cy="338554"/>
              </a:xfrm>
              <a:prstGeom prst="rect">
                <a:avLst/>
              </a:prstGeom>
              <a:solidFill>
                <a:srgbClr val="0F6F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模式创新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46" name="文本框 13"/>
              <p:cNvSpPr>
                <a:spLocks noChangeArrowheads="1"/>
              </p:cNvSpPr>
              <p:nvPr/>
            </p:nvSpPr>
            <p:spPr bwMode="auto">
              <a:xfrm>
                <a:off x="5947" y="353885"/>
                <a:ext cx="2740236" cy="96187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ts val="15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b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  </a:t>
                </a:r>
              </a:p>
            </p:txBody>
          </p:sp>
          <p:sp>
            <p:nvSpPr>
              <p:cNvPr id="3147" name="TextBox 114"/>
              <p:cNvSpPr>
                <a:spLocks noChangeArrowheads="1"/>
              </p:cNvSpPr>
              <p:nvPr/>
            </p:nvSpPr>
            <p:spPr bwMode="auto">
              <a:xfrm>
                <a:off x="138500" y="388684"/>
                <a:ext cx="2717114" cy="923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被动</a:t>
                </a:r>
                <a:r>
                  <a:rPr lang="zh-CN" altLang="en-US" sz="1800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支持   </a:t>
                </a:r>
                <a:r>
                  <a:rPr lang="en-US" altLang="zh-CN" sz="1800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    </a:t>
                </a:r>
                <a:r>
                  <a:rPr lang="zh-CN" altLang="en-US" sz="1800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主动</a:t>
                </a:r>
                <a:r>
                  <a:rPr lang="zh-CN" altLang="en-US" sz="18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服务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人工 </a:t>
                </a:r>
                <a:r>
                  <a:rPr lang="en-US" altLang="zh-CN" sz="1800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      </a:t>
                </a:r>
                <a:r>
                  <a:rPr lang="zh-CN" altLang="en-US" sz="1800" dirty="0" smtClean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智能</a:t>
                </a:r>
                <a:endParaRPr lang="zh-CN" altLang="en-US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管理信息化</a:t>
                </a:r>
                <a:endParaRPr lang="zh-CN" altLang="en-US" sz="170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19" name="组合 80"/>
            <p:cNvGrpSpPr>
              <a:grpSpLocks/>
            </p:cNvGrpSpPr>
            <p:nvPr/>
          </p:nvGrpSpPr>
          <p:grpSpPr bwMode="auto">
            <a:xfrm>
              <a:off x="11721865" y="4185366"/>
              <a:ext cx="2524178" cy="1315763"/>
              <a:chOff x="0" y="0"/>
              <a:chExt cx="2524178" cy="1315763"/>
            </a:xfrm>
          </p:grpSpPr>
          <p:sp>
            <p:nvSpPr>
              <p:cNvPr id="3142" name="TextBox 10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24178" cy="338554"/>
              </a:xfrm>
              <a:prstGeom prst="rect">
                <a:avLst/>
              </a:prstGeom>
              <a:solidFill>
                <a:srgbClr val="0F6F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技术应用</a:t>
                </a:r>
              </a:p>
            </p:txBody>
          </p:sp>
          <p:sp>
            <p:nvSpPr>
              <p:cNvPr id="3143" name="文本框 13"/>
              <p:cNvSpPr>
                <a:spLocks noChangeArrowheads="1"/>
              </p:cNvSpPr>
              <p:nvPr/>
            </p:nvSpPr>
            <p:spPr bwMode="auto">
              <a:xfrm>
                <a:off x="7166" y="353885"/>
                <a:ext cx="2517011" cy="96187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ts val="15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b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  </a:t>
                </a:r>
              </a:p>
            </p:txBody>
          </p:sp>
          <p:sp>
            <p:nvSpPr>
              <p:cNvPr id="3144" name="TextBox 111"/>
              <p:cNvSpPr>
                <a:spLocks noChangeArrowheads="1"/>
              </p:cNvSpPr>
              <p:nvPr/>
            </p:nvSpPr>
            <p:spPr bwMode="auto">
              <a:xfrm>
                <a:off x="48296" y="386534"/>
                <a:ext cx="2475881" cy="9231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dirty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云计算</a:t>
                </a:r>
                <a:r>
                  <a:rPr lang="en-US" altLang="zh-CN" sz="1800" dirty="0">
                    <a:solidFill>
                      <a:srgbClr val="595959"/>
                    </a:solidFill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 </a:t>
                </a:r>
                <a:r>
                  <a:rPr lang="zh-CN" altLang="en-US" sz="1800" dirty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大数据</a:t>
                </a:r>
                <a:r>
                  <a:rPr lang="en-US" altLang="zh-CN" sz="1800" dirty="0">
                    <a:solidFill>
                      <a:srgbClr val="595959"/>
                    </a:solidFill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 </a:t>
                </a:r>
                <a:r>
                  <a:rPr lang="zh-CN" altLang="en-US" sz="1800" dirty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物联网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dirty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数据</a:t>
                </a:r>
                <a:r>
                  <a:rPr lang="zh-CN" altLang="en-US" sz="1800" dirty="0" smtClean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融通 移动互联</a:t>
                </a:r>
                <a:endParaRPr lang="en-US" altLang="zh-CN" sz="1800" dirty="0" smtClean="0">
                  <a:solidFill>
                    <a:srgbClr val="595959"/>
                  </a:solidFill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dirty="0" smtClean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应用虚拟化</a:t>
                </a:r>
                <a:endParaRPr lang="zh-CN" altLang="en-US" sz="1800" dirty="0">
                  <a:solidFill>
                    <a:srgbClr val="595959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20" name="TextBox 81"/>
            <p:cNvSpPr>
              <a:spLocks noChangeArrowheads="1"/>
            </p:cNvSpPr>
            <p:nvPr/>
          </p:nvSpPr>
          <p:spPr bwMode="auto">
            <a:xfrm>
              <a:off x="7584103" y="4517760"/>
              <a:ext cx="2138375" cy="400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>
                  <a:solidFill>
                    <a:srgbClr val="0F78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1" dirty="0">
                  <a:solidFill>
                    <a:srgbClr val="0F78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生活基础</a:t>
              </a:r>
              <a:r>
                <a:rPr lang="zh-CN" altLang="en-US" sz="2000" b="1" dirty="0" smtClean="0">
                  <a:solidFill>
                    <a:srgbClr val="0F78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平台</a:t>
              </a:r>
              <a:endParaRPr lang="zh-CN" altLang="en-US" sz="2000" b="1" dirty="0">
                <a:solidFill>
                  <a:srgbClr val="0F78BE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121" name="TextBox 82"/>
            <p:cNvSpPr>
              <a:spLocks noChangeArrowheads="1"/>
            </p:cNvSpPr>
            <p:nvPr/>
          </p:nvSpPr>
          <p:spPr bwMode="auto">
            <a:xfrm>
              <a:off x="5939887" y="5153757"/>
              <a:ext cx="4995202" cy="28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rgbClr val="0F78BE"/>
                  </a:solidFill>
                  <a:ea typeface="微软雅黑" panose="020B0503020204020204" pitchFamily="34" charset="-122"/>
                </a:rPr>
                <a:t>统一数据</a:t>
              </a:r>
              <a:r>
                <a:rPr lang="en-US" altLang="zh-CN" sz="1800" b="1">
                  <a:solidFill>
                    <a:srgbClr val="0F78BE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1800" b="1">
                  <a:solidFill>
                    <a:srgbClr val="0F78BE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、</a:t>
              </a:r>
              <a:r>
                <a:rPr lang="zh-CN" altLang="en-US" sz="1800" b="1">
                  <a:solidFill>
                    <a:srgbClr val="0F78BE"/>
                  </a:solidFill>
                  <a:ea typeface="微软雅黑" panose="020B0503020204020204" pitchFamily="34" charset="-122"/>
                </a:rPr>
                <a:t>统一门户、统一认证、开放接口</a:t>
              </a:r>
            </a:p>
          </p:txBody>
        </p:sp>
        <p:sp>
          <p:nvSpPr>
            <p:cNvPr id="3122" name="右箭头 83"/>
            <p:cNvSpPr>
              <a:spLocks noChangeArrowheads="1"/>
            </p:cNvSpPr>
            <p:nvPr/>
          </p:nvSpPr>
          <p:spPr bwMode="auto">
            <a:xfrm>
              <a:off x="5555694" y="4437767"/>
              <a:ext cx="1567158" cy="498564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F2F2F2"/>
            </a:solidFill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00" b="1">
                <a:solidFill>
                  <a:srgbClr val="0F78BE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23" name="矩形 84"/>
            <p:cNvSpPr>
              <a:spLocks noChangeArrowheads="1"/>
            </p:cNvSpPr>
            <p:nvPr/>
          </p:nvSpPr>
          <p:spPr bwMode="auto">
            <a:xfrm>
              <a:off x="3785619" y="5667754"/>
              <a:ext cx="9126345" cy="526017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24" name="TextBox 85"/>
            <p:cNvSpPr>
              <a:spLocks noChangeArrowheads="1"/>
            </p:cNvSpPr>
            <p:nvPr/>
          </p:nvSpPr>
          <p:spPr bwMode="auto">
            <a:xfrm>
              <a:off x="6284480" y="5695530"/>
              <a:ext cx="38915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E-Cloud</a:t>
              </a: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服务体系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3125" name="椭圆 86"/>
            <p:cNvSpPr>
              <a:spLocks noChangeArrowheads="1"/>
            </p:cNvSpPr>
            <p:nvPr/>
          </p:nvSpPr>
          <p:spPr bwMode="auto">
            <a:xfrm>
              <a:off x="0" y="0"/>
              <a:ext cx="749883" cy="749883"/>
            </a:xfrm>
            <a:prstGeom prst="ellipse">
              <a:avLst/>
            </a:prstGeom>
            <a:solidFill>
              <a:srgbClr val="08AEF8"/>
            </a:solidFill>
            <a:ln w="76200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26" name="椭圆 87"/>
            <p:cNvSpPr>
              <a:spLocks noChangeArrowheads="1"/>
            </p:cNvSpPr>
            <p:nvPr/>
          </p:nvSpPr>
          <p:spPr bwMode="auto">
            <a:xfrm>
              <a:off x="0" y="1128377"/>
              <a:ext cx="749883" cy="74988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27" name="椭圆 98"/>
            <p:cNvSpPr>
              <a:spLocks noChangeArrowheads="1"/>
            </p:cNvSpPr>
            <p:nvPr/>
          </p:nvSpPr>
          <p:spPr bwMode="auto">
            <a:xfrm>
              <a:off x="0" y="3601193"/>
              <a:ext cx="749883" cy="749883"/>
            </a:xfrm>
            <a:prstGeom prst="ellipse">
              <a:avLst/>
            </a:prstGeom>
            <a:solidFill>
              <a:srgbClr val="08AEF8"/>
            </a:solidFill>
            <a:ln w="76200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28" name="椭圆 99"/>
            <p:cNvSpPr>
              <a:spLocks noChangeArrowheads="1"/>
            </p:cNvSpPr>
            <p:nvPr/>
          </p:nvSpPr>
          <p:spPr bwMode="auto">
            <a:xfrm>
              <a:off x="0" y="5329426"/>
              <a:ext cx="749883" cy="74988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29" name="KSO_Shape"/>
            <p:cNvSpPr>
              <a:spLocks noChangeArrowheads="1"/>
            </p:cNvSpPr>
            <p:nvPr/>
          </p:nvSpPr>
          <p:spPr bwMode="auto">
            <a:xfrm>
              <a:off x="253512" y="182892"/>
              <a:ext cx="267581" cy="398382"/>
            </a:xfrm>
            <a:custGeom>
              <a:avLst/>
              <a:gdLst>
                <a:gd name="T0" fmla="*/ 2147483646 w 4030"/>
                <a:gd name="T1" fmla="*/ 2147483646 h 6002"/>
                <a:gd name="T2" fmla="*/ 2147483646 w 4030"/>
                <a:gd name="T3" fmla="*/ 2147483646 h 6002"/>
                <a:gd name="T4" fmla="*/ 0 w 4030"/>
                <a:gd name="T5" fmla="*/ 2147483646 h 6002"/>
                <a:gd name="T6" fmla="*/ 2147483646 w 4030"/>
                <a:gd name="T7" fmla="*/ 2147483646 h 6002"/>
                <a:gd name="T8" fmla="*/ 2147483646 w 4030"/>
                <a:gd name="T9" fmla="*/ 2147483646 h 6002"/>
                <a:gd name="T10" fmla="*/ 2147483646 w 4030"/>
                <a:gd name="T11" fmla="*/ 2147483646 h 6002"/>
                <a:gd name="T12" fmla="*/ 2147483646 w 4030"/>
                <a:gd name="T13" fmla="*/ 2147483646 h 6002"/>
                <a:gd name="T14" fmla="*/ 2147483646 w 4030"/>
                <a:gd name="T15" fmla="*/ 2147483646 h 6002"/>
                <a:gd name="T16" fmla="*/ 2147483646 w 4030"/>
                <a:gd name="T17" fmla="*/ 2147483646 h 6002"/>
                <a:gd name="T18" fmla="*/ 2147483646 w 4030"/>
                <a:gd name="T19" fmla="*/ 2147483646 h 6002"/>
                <a:gd name="T20" fmla="*/ 2147483646 w 4030"/>
                <a:gd name="T21" fmla="*/ 2147483646 h 6002"/>
                <a:gd name="T22" fmla="*/ 2147483646 w 4030"/>
                <a:gd name="T23" fmla="*/ 2147483646 h 6002"/>
                <a:gd name="T24" fmla="*/ 2147483646 w 4030"/>
                <a:gd name="T25" fmla="*/ 2147483646 h 6002"/>
                <a:gd name="T26" fmla="*/ 2147483646 w 4030"/>
                <a:gd name="T27" fmla="*/ 2147483646 h 6002"/>
                <a:gd name="T28" fmla="*/ 2147483646 w 4030"/>
                <a:gd name="T29" fmla="*/ 2147483646 h 6002"/>
                <a:gd name="T30" fmla="*/ 2147483646 w 4030"/>
                <a:gd name="T31" fmla="*/ 2147483646 h 6002"/>
                <a:gd name="T32" fmla="*/ 2147483646 w 4030"/>
                <a:gd name="T33" fmla="*/ 2147483646 h 6002"/>
                <a:gd name="T34" fmla="*/ 2147483646 w 4030"/>
                <a:gd name="T35" fmla="*/ 2147483646 h 6002"/>
                <a:gd name="T36" fmla="*/ 2147483646 w 4030"/>
                <a:gd name="T37" fmla="*/ 2147483646 h 6002"/>
                <a:gd name="T38" fmla="*/ 2147483646 w 4030"/>
                <a:gd name="T39" fmla="*/ 2147483646 h 6002"/>
                <a:gd name="T40" fmla="*/ 2147483646 w 4030"/>
                <a:gd name="T41" fmla="*/ 2147483646 h 6002"/>
                <a:gd name="T42" fmla="*/ 2147483646 w 4030"/>
                <a:gd name="T43" fmla="*/ 2147483646 h 6002"/>
                <a:gd name="T44" fmla="*/ 2147483646 w 4030"/>
                <a:gd name="T45" fmla="*/ 2147483646 h 6002"/>
                <a:gd name="T46" fmla="*/ 2147483646 w 4030"/>
                <a:gd name="T47" fmla="*/ 2147483646 h 6002"/>
                <a:gd name="T48" fmla="*/ 2147483646 w 4030"/>
                <a:gd name="T49" fmla="*/ 2147483646 h 6002"/>
                <a:gd name="T50" fmla="*/ 2147483646 w 4030"/>
                <a:gd name="T51" fmla="*/ 2147483646 h 6002"/>
                <a:gd name="T52" fmla="*/ 2147483646 w 4030"/>
                <a:gd name="T53" fmla="*/ 2147483646 h 6002"/>
                <a:gd name="T54" fmla="*/ 2147483646 w 4030"/>
                <a:gd name="T55" fmla="*/ 2147483646 h 6002"/>
                <a:gd name="T56" fmla="*/ 2147483646 w 4030"/>
                <a:gd name="T57" fmla="*/ 2147483646 h 6002"/>
                <a:gd name="T58" fmla="*/ 2147483646 w 4030"/>
                <a:gd name="T59" fmla="*/ 2147483646 h 6002"/>
                <a:gd name="T60" fmla="*/ 2147483646 w 4030"/>
                <a:gd name="T61" fmla="*/ 2147483646 h 6002"/>
                <a:gd name="T62" fmla="*/ 2147483646 w 4030"/>
                <a:gd name="T63" fmla="*/ 2147483646 h 6002"/>
                <a:gd name="T64" fmla="*/ 2147483646 w 4030"/>
                <a:gd name="T65" fmla="*/ 2147483646 h 6002"/>
                <a:gd name="T66" fmla="*/ 2147483646 w 4030"/>
                <a:gd name="T67" fmla="*/ 2147483646 h 6002"/>
                <a:gd name="T68" fmla="*/ 2147483646 w 4030"/>
                <a:gd name="T69" fmla="*/ 2147483646 h 6002"/>
                <a:gd name="T70" fmla="*/ 2147483646 w 4030"/>
                <a:gd name="T71" fmla="*/ 2147483646 h 6002"/>
                <a:gd name="T72" fmla="*/ 2147483646 w 4030"/>
                <a:gd name="T73" fmla="*/ 2147483646 h 6002"/>
                <a:gd name="T74" fmla="*/ 2147483646 w 4030"/>
                <a:gd name="T75" fmla="*/ 2147483646 h 6002"/>
                <a:gd name="T76" fmla="*/ 2147483646 w 4030"/>
                <a:gd name="T77" fmla="*/ 2147483646 h 6002"/>
                <a:gd name="T78" fmla="*/ 2147483646 w 4030"/>
                <a:gd name="T79" fmla="*/ 2147483646 h 6002"/>
                <a:gd name="T80" fmla="*/ 2147483646 w 4030"/>
                <a:gd name="T81" fmla="*/ 2147483646 h 6002"/>
                <a:gd name="T82" fmla="*/ 2147483646 w 4030"/>
                <a:gd name="T83" fmla="*/ 2147483646 h 6002"/>
                <a:gd name="T84" fmla="*/ 2147483646 w 4030"/>
                <a:gd name="T85" fmla="*/ 2147483646 h 6002"/>
                <a:gd name="T86" fmla="*/ 2147483646 w 4030"/>
                <a:gd name="T87" fmla="*/ 2147483646 h 6002"/>
                <a:gd name="T88" fmla="*/ 2147483646 w 4030"/>
                <a:gd name="T89" fmla="*/ 2147483646 h 6002"/>
                <a:gd name="T90" fmla="*/ 2147483646 w 4030"/>
                <a:gd name="T91" fmla="*/ 2147483646 h 6002"/>
                <a:gd name="T92" fmla="*/ 2147483646 w 4030"/>
                <a:gd name="T93" fmla="*/ 2147483646 h 6002"/>
                <a:gd name="T94" fmla="*/ 2147483646 w 4030"/>
                <a:gd name="T95" fmla="*/ 2147483646 h 6002"/>
                <a:gd name="T96" fmla="*/ 2147483646 w 4030"/>
                <a:gd name="T97" fmla="*/ 0 h 6002"/>
                <a:gd name="T98" fmla="*/ 2147483646 w 4030"/>
                <a:gd name="T99" fmla="*/ 2147483646 h 6002"/>
                <a:gd name="T100" fmla="*/ 2147483646 w 4030"/>
                <a:gd name="T101" fmla="*/ 2147483646 h 6002"/>
                <a:gd name="T102" fmla="*/ 2147483646 w 4030"/>
                <a:gd name="T103" fmla="*/ 2147483646 h 6002"/>
                <a:gd name="T104" fmla="*/ 2147483646 w 4030"/>
                <a:gd name="T105" fmla="*/ 2147483646 h 6002"/>
                <a:gd name="T106" fmla="*/ 2147483646 w 4030"/>
                <a:gd name="T107" fmla="*/ 2147483646 h 6002"/>
                <a:gd name="T108" fmla="*/ 2147483646 w 4030"/>
                <a:gd name="T109" fmla="*/ 2147483646 h 6002"/>
                <a:gd name="T110" fmla="*/ 2147483646 w 4030"/>
                <a:gd name="T111" fmla="*/ 2147483646 h 6002"/>
                <a:gd name="T112" fmla="*/ 2147483646 w 4030"/>
                <a:gd name="T113" fmla="*/ 2147483646 h 6002"/>
                <a:gd name="T114" fmla="*/ 2147483646 w 4030"/>
                <a:gd name="T115" fmla="*/ 2147483646 h 6002"/>
                <a:gd name="T116" fmla="*/ 2147483646 w 4030"/>
                <a:gd name="T117" fmla="*/ 2147483646 h 6002"/>
                <a:gd name="T118" fmla="*/ 2147483646 w 4030"/>
                <a:gd name="T119" fmla="*/ 2147483646 h 6002"/>
                <a:gd name="T120" fmla="*/ 2147483646 w 4030"/>
                <a:gd name="T121" fmla="*/ 2147483646 h 6002"/>
                <a:gd name="T122" fmla="*/ 2147483646 w 4030"/>
                <a:gd name="T123" fmla="*/ 2147483646 h 6002"/>
                <a:gd name="T124" fmla="*/ 2147483646 w 4030"/>
                <a:gd name="T125" fmla="*/ 2147483646 h 60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030"/>
                <a:gd name="T190" fmla="*/ 0 h 6002"/>
                <a:gd name="T191" fmla="*/ 4030 w 4030"/>
                <a:gd name="T192" fmla="*/ 6002 h 60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030" h="6002">
                  <a:moveTo>
                    <a:pt x="4011" y="2762"/>
                  </a:moveTo>
                  <a:lnTo>
                    <a:pt x="28" y="2762"/>
                  </a:lnTo>
                  <a:lnTo>
                    <a:pt x="14" y="2948"/>
                  </a:lnTo>
                  <a:lnTo>
                    <a:pt x="9" y="3031"/>
                  </a:lnTo>
                  <a:lnTo>
                    <a:pt x="6" y="3111"/>
                  </a:lnTo>
                  <a:lnTo>
                    <a:pt x="3" y="3189"/>
                  </a:lnTo>
                  <a:lnTo>
                    <a:pt x="1" y="3270"/>
                  </a:lnTo>
                  <a:lnTo>
                    <a:pt x="0" y="3357"/>
                  </a:lnTo>
                  <a:lnTo>
                    <a:pt x="0" y="3453"/>
                  </a:lnTo>
                  <a:lnTo>
                    <a:pt x="0" y="3728"/>
                  </a:lnTo>
                  <a:lnTo>
                    <a:pt x="1" y="3861"/>
                  </a:lnTo>
                  <a:lnTo>
                    <a:pt x="3" y="3992"/>
                  </a:lnTo>
                  <a:lnTo>
                    <a:pt x="7" y="4120"/>
                  </a:lnTo>
                  <a:lnTo>
                    <a:pt x="13" y="4244"/>
                  </a:lnTo>
                  <a:lnTo>
                    <a:pt x="21" y="4365"/>
                  </a:lnTo>
                  <a:lnTo>
                    <a:pt x="26" y="4424"/>
                  </a:lnTo>
                  <a:lnTo>
                    <a:pt x="31" y="4482"/>
                  </a:lnTo>
                  <a:lnTo>
                    <a:pt x="38" y="4540"/>
                  </a:lnTo>
                  <a:lnTo>
                    <a:pt x="45" y="4597"/>
                  </a:lnTo>
                  <a:lnTo>
                    <a:pt x="52" y="4652"/>
                  </a:lnTo>
                  <a:lnTo>
                    <a:pt x="61" y="4707"/>
                  </a:lnTo>
                  <a:lnTo>
                    <a:pt x="71" y="4761"/>
                  </a:lnTo>
                  <a:lnTo>
                    <a:pt x="82" y="4813"/>
                  </a:lnTo>
                  <a:lnTo>
                    <a:pt x="93" y="4866"/>
                  </a:lnTo>
                  <a:lnTo>
                    <a:pt x="105" y="4916"/>
                  </a:lnTo>
                  <a:lnTo>
                    <a:pt x="119" y="4967"/>
                  </a:lnTo>
                  <a:lnTo>
                    <a:pt x="135" y="5016"/>
                  </a:lnTo>
                  <a:lnTo>
                    <a:pt x="150" y="5064"/>
                  </a:lnTo>
                  <a:lnTo>
                    <a:pt x="168" y="5111"/>
                  </a:lnTo>
                  <a:lnTo>
                    <a:pt x="187" y="5157"/>
                  </a:lnTo>
                  <a:lnTo>
                    <a:pt x="207" y="5202"/>
                  </a:lnTo>
                  <a:lnTo>
                    <a:pt x="228" y="5246"/>
                  </a:lnTo>
                  <a:lnTo>
                    <a:pt x="251" y="5288"/>
                  </a:lnTo>
                  <a:lnTo>
                    <a:pt x="276" y="5330"/>
                  </a:lnTo>
                  <a:lnTo>
                    <a:pt x="302" y="5371"/>
                  </a:lnTo>
                  <a:lnTo>
                    <a:pt x="329" y="5410"/>
                  </a:lnTo>
                  <a:lnTo>
                    <a:pt x="357" y="5448"/>
                  </a:lnTo>
                  <a:lnTo>
                    <a:pt x="388" y="5486"/>
                  </a:lnTo>
                  <a:lnTo>
                    <a:pt x="421" y="5522"/>
                  </a:lnTo>
                  <a:lnTo>
                    <a:pt x="455" y="5556"/>
                  </a:lnTo>
                  <a:lnTo>
                    <a:pt x="491" y="5590"/>
                  </a:lnTo>
                  <a:lnTo>
                    <a:pt x="529" y="5622"/>
                  </a:lnTo>
                  <a:lnTo>
                    <a:pt x="568" y="5653"/>
                  </a:lnTo>
                  <a:lnTo>
                    <a:pt x="610" y="5684"/>
                  </a:lnTo>
                  <a:lnTo>
                    <a:pt x="654" y="5712"/>
                  </a:lnTo>
                  <a:lnTo>
                    <a:pt x="700" y="5739"/>
                  </a:lnTo>
                  <a:lnTo>
                    <a:pt x="747" y="5765"/>
                  </a:lnTo>
                  <a:lnTo>
                    <a:pt x="797" y="5790"/>
                  </a:lnTo>
                  <a:lnTo>
                    <a:pt x="849" y="5814"/>
                  </a:lnTo>
                  <a:lnTo>
                    <a:pt x="903" y="5837"/>
                  </a:lnTo>
                  <a:lnTo>
                    <a:pt x="959" y="5857"/>
                  </a:lnTo>
                  <a:lnTo>
                    <a:pt x="1018" y="5877"/>
                  </a:lnTo>
                  <a:lnTo>
                    <a:pt x="1079" y="5895"/>
                  </a:lnTo>
                  <a:lnTo>
                    <a:pt x="1143" y="5911"/>
                  </a:lnTo>
                  <a:lnTo>
                    <a:pt x="1209" y="5928"/>
                  </a:lnTo>
                  <a:lnTo>
                    <a:pt x="1278" y="5941"/>
                  </a:lnTo>
                  <a:lnTo>
                    <a:pt x="1347" y="5954"/>
                  </a:lnTo>
                  <a:lnTo>
                    <a:pt x="1422" y="5964"/>
                  </a:lnTo>
                  <a:lnTo>
                    <a:pt x="1498" y="5975"/>
                  </a:lnTo>
                  <a:lnTo>
                    <a:pt x="1576" y="5983"/>
                  </a:lnTo>
                  <a:lnTo>
                    <a:pt x="1658" y="5989"/>
                  </a:lnTo>
                  <a:lnTo>
                    <a:pt x="1743" y="5995"/>
                  </a:lnTo>
                  <a:lnTo>
                    <a:pt x="1829" y="5999"/>
                  </a:lnTo>
                  <a:lnTo>
                    <a:pt x="1919" y="6001"/>
                  </a:lnTo>
                  <a:lnTo>
                    <a:pt x="2013" y="6002"/>
                  </a:lnTo>
                  <a:lnTo>
                    <a:pt x="2105" y="6001"/>
                  </a:lnTo>
                  <a:lnTo>
                    <a:pt x="2195" y="5999"/>
                  </a:lnTo>
                  <a:lnTo>
                    <a:pt x="2283" y="5995"/>
                  </a:lnTo>
                  <a:lnTo>
                    <a:pt x="2367" y="5989"/>
                  </a:lnTo>
                  <a:lnTo>
                    <a:pt x="2449" y="5983"/>
                  </a:lnTo>
                  <a:lnTo>
                    <a:pt x="2527" y="5975"/>
                  </a:lnTo>
                  <a:lnTo>
                    <a:pt x="2604" y="5964"/>
                  </a:lnTo>
                  <a:lnTo>
                    <a:pt x="2677" y="5954"/>
                  </a:lnTo>
                  <a:lnTo>
                    <a:pt x="2748" y="5941"/>
                  </a:lnTo>
                  <a:lnTo>
                    <a:pt x="2816" y="5928"/>
                  </a:lnTo>
                  <a:lnTo>
                    <a:pt x="2882" y="5911"/>
                  </a:lnTo>
                  <a:lnTo>
                    <a:pt x="2946" y="5895"/>
                  </a:lnTo>
                  <a:lnTo>
                    <a:pt x="3007" y="5877"/>
                  </a:lnTo>
                  <a:lnTo>
                    <a:pt x="3066" y="5857"/>
                  </a:lnTo>
                  <a:lnTo>
                    <a:pt x="3123" y="5837"/>
                  </a:lnTo>
                  <a:lnTo>
                    <a:pt x="3176" y="5814"/>
                  </a:lnTo>
                  <a:lnTo>
                    <a:pt x="3228" y="5790"/>
                  </a:lnTo>
                  <a:lnTo>
                    <a:pt x="3278" y="5765"/>
                  </a:lnTo>
                  <a:lnTo>
                    <a:pt x="3326" y="5739"/>
                  </a:lnTo>
                  <a:lnTo>
                    <a:pt x="3371" y="5712"/>
                  </a:lnTo>
                  <a:lnTo>
                    <a:pt x="3415" y="5684"/>
                  </a:lnTo>
                  <a:lnTo>
                    <a:pt x="3457" y="5653"/>
                  </a:lnTo>
                  <a:lnTo>
                    <a:pt x="3497" y="5622"/>
                  </a:lnTo>
                  <a:lnTo>
                    <a:pt x="3534" y="5590"/>
                  </a:lnTo>
                  <a:lnTo>
                    <a:pt x="3570" y="5556"/>
                  </a:lnTo>
                  <a:lnTo>
                    <a:pt x="3605" y="5522"/>
                  </a:lnTo>
                  <a:lnTo>
                    <a:pt x="3637" y="5486"/>
                  </a:lnTo>
                  <a:lnTo>
                    <a:pt x="3667" y="5448"/>
                  </a:lnTo>
                  <a:lnTo>
                    <a:pt x="3696" y="5410"/>
                  </a:lnTo>
                  <a:lnTo>
                    <a:pt x="3724" y="5371"/>
                  </a:lnTo>
                  <a:lnTo>
                    <a:pt x="3749" y="5330"/>
                  </a:lnTo>
                  <a:lnTo>
                    <a:pt x="3774" y="5288"/>
                  </a:lnTo>
                  <a:lnTo>
                    <a:pt x="3796" y="5246"/>
                  </a:lnTo>
                  <a:lnTo>
                    <a:pt x="3818" y="5202"/>
                  </a:lnTo>
                  <a:lnTo>
                    <a:pt x="3838" y="5157"/>
                  </a:lnTo>
                  <a:lnTo>
                    <a:pt x="3857" y="5111"/>
                  </a:lnTo>
                  <a:lnTo>
                    <a:pt x="3875" y="5064"/>
                  </a:lnTo>
                  <a:lnTo>
                    <a:pt x="3890" y="5016"/>
                  </a:lnTo>
                  <a:lnTo>
                    <a:pt x="3905" y="4967"/>
                  </a:lnTo>
                  <a:lnTo>
                    <a:pt x="3920" y="4916"/>
                  </a:lnTo>
                  <a:lnTo>
                    <a:pt x="3933" y="4866"/>
                  </a:lnTo>
                  <a:lnTo>
                    <a:pt x="3943" y="4813"/>
                  </a:lnTo>
                  <a:lnTo>
                    <a:pt x="3954" y="4761"/>
                  </a:lnTo>
                  <a:lnTo>
                    <a:pt x="3965" y="4707"/>
                  </a:lnTo>
                  <a:lnTo>
                    <a:pt x="3973" y="4652"/>
                  </a:lnTo>
                  <a:lnTo>
                    <a:pt x="3981" y="4597"/>
                  </a:lnTo>
                  <a:lnTo>
                    <a:pt x="3988" y="4540"/>
                  </a:lnTo>
                  <a:lnTo>
                    <a:pt x="3994" y="4482"/>
                  </a:lnTo>
                  <a:lnTo>
                    <a:pt x="4000" y="4424"/>
                  </a:lnTo>
                  <a:lnTo>
                    <a:pt x="4005" y="4365"/>
                  </a:lnTo>
                  <a:lnTo>
                    <a:pt x="4012" y="4244"/>
                  </a:lnTo>
                  <a:lnTo>
                    <a:pt x="4018" y="4120"/>
                  </a:lnTo>
                  <a:lnTo>
                    <a:pt x="4021" y="3992"/>
                  </a:lnTo>
                  <a:lnTo>
                    <a:pt x="4024" y="3861"/>
                  </a:lnTo>
                  <a:lnTo>
                    <a:pt x="4025" y="3728"/>
                  </a:lnTo>
                  <a:lnTo>
                    <a:pt x="4025" y="3453"/>
                  </a:lnTo>
                  <a:lnTo>
                    <a:pt x="4026" y="3357"/>
                  </a:lnTo>
                  <a:lnTo>
                    <a:pt x="4027" y="3270"/>
                  </a:lnTo>
                  <a:lnTo>
                    <a:pt x="4029" y="3189"/>
                  </a:lnTo>
                  <a:lnTo>
                    <a:pt x="4030" y="3111"/>
                  </a:lnTo>
                  <a:lnTo>
                    <a:pt x="4030" y="3031"/>
                  </a:lnTo>
                  <a:lnTo>
                    <a:pt x="4026" y="2948"/>
                  </a:lnTo>
                  <a:lnTo>
                    <a:pt x="4024" y="2906"/>
                  </a:lnTo>
                  <a:lnTo>
                    <a:pt x="4020" y="2860"/>
                  </a:lnTo>
                  <a:lnTo>
                    <a:pt x="4017" y="2812"/>
                  </a:lnTo>
                  <a:lnTo>
                    <a:pt x="4011" y="2762"/>
                  </a:lnTo>
                  <a:close/>
                  <a:moveTo>
                    <a:pt x="2256" y="0"/>
                  </a:moveTo>
                  <a:lnTo>
                    <a:pt x="2256" y="2291"/>
                  </a:lnTo>
                  <a:lnTo>
                    <a:pt x="4005" y="2291"/>
                  </a:lnTo>
                  <a:lnTo>
                    <a:pt x="3990" y="2180"/>
                  </a:lnTo>
                  <a:lnTo>
                    <a:pt x="3973" y="2070"/>
                  </a:lnTo>
                  <a:lnTo>
                    <a:pt x="3954" y="1961"/>
                  </a:lnTo>
                  <a:lnTo>
                    <a:pt x="3934" y="1853"/>
                  </a:lnTo>
                  <a:lnTo>
                    <a:pt x="3913" y="1746"/>
                  </a:lnTo>
                  <a:lnTo>
                    <a:pt x="3889" y="1642"/>
                  </a:lnTo>
                  <a:lnTo>
                    <a:pt x="3863" y="1539"/>
                  </a:lnTo>
                  <a:lnTo>
                    <a:pt x="3836" y="1437"/>
                  </a:lnTo>
                  <a:lnTo>
                    <a:pt x="3805" y="1339"/>
                  </a:lnTo>
                  <a:lnTo>
                    <a:pt x="3789" y="1289"/>
                  </a:lnTo>
                  <a:lnTo>
                    <a:pt x="3773" y="1242"/>
                  </a:lnTo>
                  <a:lnTo>
                    <a:pt x="3756" y="1195"/>
                  </a:lnTo>
                  <a:lnTo>
                    <a:pt x="3738" y="1147"/>
                  </a:lnTo>
                  <a:lnTo>
                    <a:pt x="3720" y="1101"/>
                  </a:lnTo>
                  <a:lnTo>
                    <a:pt x="3701" y="1055"/>
                  </a:lnTo>
                  <a:lnTo>
                    <a:pt x="3682" y="1011"/>
                  </a:lnTo>
                  <a:lnTo>
                    <a:pt x="3661" y="966"/>
                  </a:lnTo>
                  <a:lnTo>
                    <a:pt x="3640" y="922"/>
                  </a:lnTo>
                  <a:lnTo>
                    <a:pt x="3619" y="880"/>
                  </a:lnTo>
                  <a:lnTo>
                    <a:pt x="3596" y="838"/>
                  </a:lnTo>
                  <a:lnTo>
                    <a:pt x="3574" y="797"/>
                  </a:lnTo>
                  <a:lnTo>
                    <a:pt x="3549" y="757"/>
                  </a:lnTo>
                  <a:lnTo>
                    <a:pt x="3525" y="716"/>
                  </a:lnTo>
                  <a:lnTo>
                    <a:pt x="3499" y="677"/>
                  </a:lnTo>
                  <a:lnTo>
                    <a:pt x="3473" y="639"/>
                  </a:lnTo>
                  <a:lnTo>
                    <a:pt x="3447" y="603"/>
                  </a:lnTo>
                  <a:lnTo>
                    <a:pt x="3419" y="567"/>
                  </a:lnTo>
                  <a:lnTo>
                    <a:pt x="3390" y="532"/>
                  </a:lnTo>
                  <a:lnTo>
                    <a:pt x="3361" y="497"/>
                  </a:lnTo>
                  <a:lnTo>
                    <a:pt x="3331" y="464"/>
                  </a:lnTo>
                  <a:lnTo>
                    <a:pt x="3299" y="431"/>
                  </a:lnTo>
                  <a:lnTo>
                    <a:pt x="3267" y="400"/>
                  </a:lnTo>
                  <a:lnTo>
                    <a:pt x="3235" y="369"/>
                  </a:lnTo>
                  <a:lnTo>
                    <a:pt x="3201" y="340"/>
                  </a:lnTo>
                  <a:lnTo>
                    <a:pt x="3166" y="312"/>
                  </a:lnTo>
                  <a:lnTo>
                    <a:pt x="3131" y="285"/>
                  </a:lnTo>
                  <a:lnTo>
                    <a:pt x="3094" y="259"/>
                  </a:lnTo>
                  <a:lnTo>
                    <a:pt x="3056" y="233"/>
                  </a:lnTo>
                  <a:lnTo>
                    <a:pt x="3017" y="209"/>
                  </a:lnTo>
                  <a:lnTo>
                    <a:pt x="2978" y="187"/>
                  </a:lnTo>
                  <a:lnTo>
                    <a:pt x="2938" y="166"/>
                  </a:lnTo>
                  <a:lnTo>
                    <a:pt x="2895" y="146"/>
                  </a:lnTo>
                  <a:lnTo>
                    <a:pt x="2853" y="127"/>
                  </a:lnTo>
                  <a:lnTo>
                    <a:pt x="2810" y="109"/>
                  </a:lnTo>
                  <a:lnTo>
                    <a:pt x="2765" y="92"/>
                  </a:lnTo>
                  <a:lnTo>
                    <a:pt x="2719" y="77"/>
                  </a:lnTo>
                  <a:lnTo>
                    <a:pt x="2671" y="63"/>
                  </a:lnTo>
                  <a:lnTo>
                    <a:pt x="2624" y="50"/>
                  </a:lnTo>
                  <a:lnTo>
                    <a:pt x="2574" y="39"/>
                  </a:lnTo>
                  <a:lnTo>
                    <a:pt x="2525" y="28"/>
                  </a:lnTo>
                  <a:lnTo>
                    <a:pt x="2473" y="20"/>
                  </a:lnTo>
                  <a:lnTo>
                    <a:pt x="2420" y="13"/>
                  </a:lnTo>
                  <a:lnTo>
                    <a:pt x="2367" y="7"/>
                  </a:lnTo>
                  <a:lnTo>
                    <a:pt x="2311" y="2"/>
                  </a:lnTo>
                  <a:lnTo>
                    <a:pt x="2256" y="0"/>
                  </a:lnTo>
                  <a:close/>
                  <a:moveTo>
                    <a:pt x="1775" y="0"/>
                  </a:moveTo>
                  <a:lnTo>
                    <a:pt x="1775" y="0"/>
                  </a:lnTo>
                  <a:lnTo>
                    <a:pt x="1711" y="2"/>
                  </a:lnTo>
                  <a:lnTo>
                    <a:pt x="1649" y="6"/>
                  </a:lnTo>
                  <a:lnTo>
                    <a:pt x="1589" y="12"/>
                  </a:lnTo>
                  <a:lnTo>
                    <a:pt x="1531" y="19"/>
                  </a:lnTo>
                  <a:lnTo>
                    <a:pt x="1474" y="27"/>
                  </a:lnTo>
                  <a:lnTo>
                    <a:pt x="1419" y="37"/>
                  </a:lnTo>
                  <a:lnTo>
                    <a:pt x="1364" y="48"/>
                  </a:lnTo>
                  <a:lnTo>
                    <a:pt x="1312" y="60"/>
                  </a:lnTo>
                  <a:lnTo>
                    <a:pt x="1261" y="74"/>
                  </a:lnTo>
                  <a:lnTo>
                    <a:pt x="1211" y="90"/>
                  </a:lnTo>
                  <a:lnTo>
                    <a:pt x="1163" y="106"/>
                  </a:lnTo>
                  <a:lnTo>
                    <a:pt x="1115" y="124"/>
                  </a:lnTo>
                  <a:lnTo>
                    <a:pt x="1070" y="143"/>
                  </a:lnTo>
                  <a:lnTo>
                    <a:pt x="1027" y="163"/>
                  </a:lnTo>
                  <a:lnTo>
                    <a:pt x="983" y="185"/>
                  </a:lnTo>
                  <a:lnTo>
                    <a:pt x="941" y="207"/>
                  </a:lnTo>
                  <a:lnTo>
                    <a:pt x="901" y="231"/>
                  </a:lnTo>
                  <a:lnTo>
                    <a:pt x="862" y="256"/>
                  </a:lnTo>
                  <a:lnTo>
                    <a:pt x="825" y="282"/>
                  </a:lnTo>
                  <a:lnTo>
                    <a:pt x="789" y="309"/>
                  </a:lnTo>
                  <a:lnTo>
                    <a:pt x="753" y="337"/>
                  </a:lnTo>
                  <a:lnTo>
                    <a:pt x="719" y="367"/>
                  </a:lnTo>
                  <a:lnTo>
                    <a:pt x="686" y="397"/>
                  </a:lnTo>
                  <a:lnTo>
                    <a:pt x="654" y="429"/>
                  </a:lnTo>
                  <a:lnTo>
                    <a:pt x="623" y="460"/>
                  </a:lnTo>
                  <a:lnTo>
                    <a:pt x="593" y="494"/>
                  </a:lnTo>
                  <a:lnTo>
                    <a:pt x="565" y="528"/>
                  </a:lnTo>
                  <a:lnTo>
                    <a:pt x="536" y="564"/>
                  </a:lnTo>
                  <a:lnTo>
                    <a:pt x="510" y="600"/>
                  </a:lnTo>
                  <a:lnTo>
                    <a:pt x="484" y="637"/>
                  </a:lnTo>
                  <a:lnTo>
                    <a:pt x="459" y="675"/>
                  </a:lnTo>
                  <a:lnTo>
                    <a:pt x="436" y="714"/>
                  </a:lnTo>
                  <a:lnTo>
                    <a:pt x="413" y="753"/>
                  </a:lnTo>
                  <a:lnTo>
                    <a:pt x="391" y="793"/>
                  </a:lnTo>
                  <a:lnTo>
                    <a:pt x="370" y="835"/>
                  </a:lnTo>
                  <a:lnTo>
                    <a:pt x="349" y="877"/>
                  </a:lnTo>
                  <a:lnTo>
                    <a:pt x="330" y="920"/>
                  </a:lnTo>
                  <a:lnTo>
                    <a:pt x="311" y="964"/>
                  </a:lnTo>
                  <a:lnTo>
                    <a:pt x="294" y="1008"/>
                  </a:lnTo>
                  <a:lnTo>
                    <a:pt x="277" y="1053"/>
                  </a:lnTo>
                  <a:lnTo>
                    <a:pt x="260" y="1099"/>
                  </a:lnTo>
                  <a:lnTo>
                    <a:pt x="245" y="1145"/>
                  </a:lnTo>
                  <a:lnTo>
                    <a:pt x="230" y="1192"/>
                  </a:lnTo>
                  <a:lnTo>
                    <a:pt x="215" y="1240"/>
                  </a:lnTo>
                  <a:lnTo>
                    <a:pt x="202" y="1288"/>
                  </a:lnTo>
                  <a:lnTo>
                    <a:pt x="189" y="1337"/>
                  </a:lnTo>
                  <a:lnTo>
                    <a:pt x="166" y="1436"/>
                  </a:lnTo>
                  <a:lnTo>
                    <a:pt x="143" y="1537"/>
                  </a:lnTo>
                  <a:lnTo>
                    <a:pt x="124" y="1640"/>
                  </a:lnTo>
                  <a:lnTo>
                    <a:pt x="106" y="1745"/>
                  </a:lnTo>
                  <a:lnTo>
                    <a:pt x="90" y="1852"/>
                  </a:lnTo>
                  <a:lnTo>
                    <a:pt x="76" y="1960"/>
                  </a:lnTo>
                  <a:lnTo>
                    <a:pt x="63" y="2069"/>
                  </a:lnTo>
                  <a:lnTo>
                    <a:pt x="50" y="2180"/>
                  </a:lnTo>
                  <a:lnTo>
                    <a:pt x="39" y="2291"/>
                  </a:lnTo>
                  <a:lnTo>
                    <a:pt x="1775" y="2291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30" name="KSO_Shape"/>
            <p:cNvSpPr>
              <a:spLocks noChangeArrowheads="1"/>
            </p:cNvSpPr>
            <p:nvPr/>
          </p:nvSpPr>
          <p:spPr bwMode="auto">
            <a:xfrm>
              <a:off x="193755" y="1338099"/>
              <a:ext cx="388422" cy="398381"/>
            </a:xfrm>
            <a:custGeom>
              <a:avLst/>
              <a:gdLst>
                <a:gd name="T0" fmla="*/ 5 w 2254250"/>
                <a:gd name="T1" fmla="*/ 6 h 2312988"/>
                <a:gd name="T2" fmla="*/ 4 w 2254250"/>
                <a:gd name="T3" fmla="*/ 7 h 2312988"/>
                <a:gd name="T4" fmla="*/ 4 w 2254250"/>
                <a:gd name="T5" fmla="*/ 7 h 2312988"/>
                <a:gd name="T6" fmla="*/ 3 w 2254250"/>
                <a:gd name="T7" fmla="*/ 7 h 2312988"/>
                <a:gd name="T8" fmla="*/ 3 w 2254250"/>
                <a:gd name="T9" fmla="*/ 6 h 2312988"/>
                <a:gd name="T10" fmla="*/ 2 w 2254250"/>
                <a:gd name="T11" fmla="*/ 5 h 2312988"/>
                <a:gd name="T12" fmla="*/ 2 w 2254250"/>
                <a:gd name="T13" fmla="*/ 6 h 2312988"/>
                <a:gd name="T14" fmla="*/ 2 w 2254250"/>
                <a:gd name="T15" fmla="*/ 7 h 2312988"/>
                <a:gd name="T16" fmla="*/ 0 w 2254250"/>
                <a:gd name="T17" fmla="*/ 7 h 2312988"/>
                <a:gd name="T18" fmla="*/ 0 w 2254250"/>
                <a:gd name="T19" fmla="*/ 6 h 2312988"/>
                <a:gd name="T20" fmla="*/ 0 w 2254250"/>
                <a:gd name="T21" fmla="*/ 5 h 2312988"/>
                <a:gd name="T22" fmla="*/ 7 w 2254250"/>
                <a:gd name="T23" fmla="*/ 4 h 2312988"/>
                <a:gd name="T24" fmla="*/ 7 w 2254250"/>
                <a:gd name="T25" fmla="*/ 4 h 2312988"/>
                <a:gd name="T26" fmla="*/ 10 w 2254250"/>
                <a:gd name="T27" fmla="*/ 6 h 2312988"/>
                <a:gd name="T28" fmla="*/ 10 w 2254250"/>
                <a:gd name="T29" fmla="*/ 7 h 2312988"/>
                <a:gd name="T30" fmla="*/ 10 w 2254250"/>
                <a:gd name="T31" fmla="*/ 10 h 2312988"/>
                <a:gd name="T32" fmla="*/ 10 w 2254250"/>
                <a:gd name="T33" fmla="*/ 10 h 2312988"/>
                <a:gd name="T34" fmla="*/ 10 w 2254250"/>
                <a:gd name="T35" fmla="*/ 10 h 2312988"/>
                <a:gd name="T36" fmla="*/ 6 w 2254250"/>
                <a:gd name="T37" fmla="*/ 10 h 2312988"/>
                <a:gd name="T38" fmla="*/ 4 w 2254250"/>
                <a:gd name="T39" fmla="*/ 8 h 2312988"/>
                <a:gd name="T40" fmla="*/ 4 w 2254250"/>
                <a:gd name="T41" fmla="*/ 8 h 2312988"/>
                <a:gd name="T42" fmla="*/ 4 w 2254250"/>
                <a:gd name="T43" fmla="*/ 7 h 2312988"/>
                <a:gd name="T44" fmla="*/ 4 w 2254250"/>
                <a:gd name="T45" fmla="*/ 7 h 2312988"/>
                <a:gd name="T46" fmla="*/ 5 w 2254250"/>
                <a:gd name="T47" fmla="*/ 7 h 2312988"/>
                <a:gd name="T48" fmla="*/ 6 w 2254250"/>
                <a:gd name="T49" fmla="*/ 4 h 2312988"/>
                <a:gd name="T50" fmla="*/ 6 w 2254250"/>
                <a:gd name="T51" fmla="*/ 4 h 2312988"/>
                <a:gd name="T52" fmla="*/ 7 w 2254250"/>
                <a:gd name="T53" fmla="*/ 3 h 2312988"/>
                <a:gd name="T54" fmla="*/ 7 w 2254250"/>
                <a:gd name="T55" fmla="*/ 3 h 2312988"/>
                <a:gd name="T56" fmla="*/ 7 w 2254250"/>
                <a:gd name="T57" fmla="*/ 3 h 2312988"/>
                <a:gd name="T58" fmla="*/ 7 w 2254250"/>
                <a:gd name="T59" fmla="*/ 3 h 2312988"/>
                <a:gd name="T60" fmla="*/ 6 w 2254250"/>
                <a:gd name="T61" fmla="*/ 3 h 2312988"/>
                <a:gd name="T62" fmla="*/ 6 w 2254250"/>
                <a:gd name="T63" fmla="*/ 3 h 2312988"/>
                <a:gd name="T64" fmla="*/ 6 w 2254250"/>
                <a:gd name="T65" fmla="*/ 4 h 2312988"/>
                <a:gd name="T66" fmla="*/ 6 w 2254250"/>
                <a:gd name="T67" fmla="*/ 3 h 2312988"/>
                <a:gd name="T68" fmla="*/ 4 w 2254250"/>
                <a:gd name="T69" fmla="*/ 3 h 2312988"/>
                <a:gd name="T70" fmla="*/ 5 w 2254250"/>
                <a:gd name="T71" fmla="*/ 3 h 2312988"/>
                <a:gd name="T72" fmla="*/ 4 w 2254250"/>
                <a:gd name="T73" fmla="*/ 4 h 2312988"/>
                <a:gd name="T74" fmla="*/ 3 w 2254250"/>
                <a:gd name="T75" fmla="*/ 4 h 2312988"/>
                <a:gd name="T76" fmla="*/ 3 w 2254250"/>
                <a:gd name="T77" fmla="*/ 3 h 2312988"/>
                <a:gd name="T78" fmla="*/ 3 w 2254250"/>
                <a:gd name="T79" fmla="*/ 3 h 2312988"/>
                <a:gd name="T80" fmla="*/ 2 w 2254250"/>
                <a:gd name="T81" fmla="*/ 3 h 2312988"/>
                <a:gd name="T82" fmla="*/ 2 w 2254250"/>
                <a:gd name="T83" fmla="*/ 4 h 2312988"/>
                <a:gd name="T84" fmla="*/ 2 w 2254250"/>
                <a:gd name="T85" fmla="*/ 4 h 2312988"/>
                <a:gd name="T86" fmla="*/ 0 w 2254250"/>
                <a:gd name="T87" fmla="*/ 4 h 2312988"/>
                <a:gd name="T88" fmla="*/ 0 w 2254250"/>
                <a:gd name="T89" fmla="*/ 3 h 2312988"/>
                <a:gd name="T90" fmla="*/ 0 w 2254250"/>
                <a:gd name="T91" fmla="*/ 3 h 2312988"/>
                <a:gd name="T92" fmla="*/ 7 w 2254250"/>
                <a:gd name="T93" fmla="*/ 0 h 2312988"/>
                <a:gd name="T94" fmla="*/ 7 w 2254250"/>
                <a:gd name="T95" fmla="*/ 2 h 2312988"/>
                <a:gd name="T96" fmla="*/ 6 w 2254250"/>
                <a:gd name="T97" fmla="*/ 2 h 2312988"/>
                <a:gd name="T98" fmla="*/ 6 w 2254250"/>
                <a:gd name="T99" fmla="*/ 0 h 2312988"/>
                <a:gd name="T100" fmla="*/ 6 w 2254250"/>
                <a:gd name="T101" fmla="*/ 0 h 2312988"/>
                <a:gd name="T102" fmla="*/ 5 w 2254250"/>
                <a:gd name="T103" fmla="*/ 0 h 2312988"/>
                <a:gd name="T104" fmla="*/ 4 w 2254250"/>
                <a:gd name="T105" fmla="*/ 2 h 2312988"/>
                <a:gd name="T106" fmla="*/ 3 w 2254250"/>
                <a:gd name="T107" fmla="*/ 2 h 2312988"/>
                <a:gd name="T108" fmla="*/ 3 w 2254250"/>
                <a:gd name="T109" fmla="*/ 0 h 2312988"/>
                <a:gd name="T110" fmla="*/ 0 w 2254250"/>
                <a:gd name="T111" fmla="*/ 0 h 2312988"/>
                <a:gd name="T112" fmla="*/ 2 w 2254250"/>
                <a:gd name="T113" fmla="*/ 0 h 2312988"/>
                <a:gd name="T114" fmla="*/ 2 w 2254250"/>
                <a:gd name="T115" fmla="*/ 2 h 2312988"/>
                <a:gd name="T116" fmla="*/ 0 w 2254250"/>
                <a:gd name="T117" fmla="*/ 2 h 2312988"/>
                <a:gd name="T118" fmla="*/ 0 w 2254250"/>
                <a:gd name="T119" fmla="*/ 0 h 2312988"/>
                <a:gd name="T120" fmla="*/ 0 w 2254250"/>
                <a:gd name="T121" fmla="*/ 0 h 23129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254250"/>
                <a:gd name="T184" fmla="*/ 0 h 2312988"/>
                <a:gd name="T185" fmla="*/ 2254250 w 2254250"/>
                <a:gd name="T186" fmla="*/ 2312988 h 23129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254250" h="2312988">
                  <a:moveTo>
                    <a:pt x="661842" y="1187450"/>
                  </a:moveTo>
                  <a:lnTo>
                    <a:pt x="973283" y="1187450"/>
                  </a:lnTo>
                  <a:lnTo>
                    <a:pt x="978280" y="1187676"/>
                  </a:lnTo>
                  <a:lnTo>
                    <a:pt x="983278" y="1188581"/>
                  </a:lnTo>
                  <a:lnTo>
                    <a:pt x="988048" y="1189938"/>
                  </a:lnTo>
                  <a:lnTo>
                    <a:pt x="992364" y="1191295"/>
                  </a:lnTo>
                  <a:lnTo>
                    <a:pt x="996681" y="1193330"/>
                  </a:lnTo>
                  <a:lnTo>
                    <a:pt x="1000769" y="1196044"/>
                  </a:lnTo>
                  <a:lnTo>
                    <a:pt x="1004404" y="1198758"/>
                  </a:lnTo>
                  <a:lnTo>
                    <a:pt x="1008039" y="1201924"/>
                  </a:lnTo>
                  <a:lnTo>
                    <a:pt x="1011219" y="1205543"/>
                  </a:lnTo>
                  <a:lnTo>
                    <a:pt x="1013945" y="1209161"/>
                  </a:lnTo>
                  <a:lnTo>
                    <a:pt x="1016444" y="1213232"/>
                  </a:lnTo>
                  <a:lnTo>
                    <a:pt x="1018488" y="1217529"/>
                  </a:lnTo>
                  <a:lnTo>
                    <a:pt x="1020306" y="1222052"/>
                  </a:lnTo>
                  <a:lnTo>
                    <a:pt x="1021214" y="1226575"/>
                  </a:lnTo>
                  <a:lnTo>
                    <a:pt x="1022123" y="1231551"/>
                  </a:lnTo>
                  <a:lnTo>
                    <a:pt x="1022350" y="1236526"/>
                  </a:lnTo>
                  <a:lnTo>
                    <a:pt x="1022350" y="1503618"/>
                  </a:lnTo>
                  <a:lnTo>
                    <a:pt x="1015081" y="1501809"/>
                  </a:lnTo>
                  <a:lnTo>
                    <a:pt x="1007584" y="1500226"/>
                  </a:lnTo>
                  <a:lnTo>
                    <a:pt x="1000315" y="1498643"/>
                  </a:lnTo>
                  <a:lnTo>
                    <a:pt x="992819" y="1497286"/>
                  </a:lnTo>
                  <a:lnTo>
                    <a:pt x="985095" y="1496607"/>
                  </a:lnTo>
                  <a:lnTo>
                    <a:pt x="977599" y="1495929"/>
                  </a:lnTo>
                  <a:lnTo>
                    <a:pt x="969875" y="1495250"/>
                  </a:lnTo>
                  <a:lnTo>
                    <a:pt x="962152" y="1495250"/>
                  </a:lnTo>
                  <a:lnTo>
                    <a:pt x="951021" y="1495703"/>
                  </a:lnTo>
                  <a:lnTo>
                    <a:pt x="940117" y="1496381"/>
                  </a:lnTo>
                  <a:lnTo>
                    <a:pt x="929213" y="1497738"/>
                  </a:lnTo>
                  <a:lnTo>
                    <a:pt x="918764" y="1499547"/>
                  </a:lnTo>
                  <a:lnTo>
                    <a:pt x="908087" y="1502035"/>
                  </a:lnTo>
                  <a:lnTo>
                    <a:pt x="897637" y="1504749"/>
                  </a:lnTo>
                  <a:lnTo>
                    <a:pt x="887415" y="1508141"/>
                  </a:lnTo>
                  <a:lnTo>
                    <a:pt x="877420" y="1511986"/>
                  </a:lnTo>
                  <a:lnTo>
                    <a:pt x="867652" y="1516509"/>
                  </a:lnTo>
                  <a:lnTo>
                    <a:pt x="858111" y="1521032"/>
                  </a:lnTo>
                  <a:lnTo>
                    <a:pt x="848343" y="1526460"/>
                  </a:lnTo>
                  <a:lnTo>
                    <a:pt x="839483" y="1532114"/>
                  </a:lnTo>
                  <a:lnTo>
                    <a:pt x="830397" y="1538446"/>
                  </a:lnTo>
                  <a:lnTo>
                    <a:pt x="821765" y="1545231"/>
                  </a:lnTo>
                  <a:lnTo>
                    <a:pt x="813587" y="1552468"/>
                  </a:lnTo>
                  <a:lnTo>
                    <a:pt x="805636" y="1559931"/>
                  </a:lnTo>
                  <a:lnTo>
                    <a:pt x="801320" y="1564002"/>
                  </a:lnTo>
                  <a:lnTo>
                    <a:pt x="797458" y="1568299"/>
                  </a:lnTo>
                  <a:lnTo>
                    <a:pt x="789962" y="1577119"/>
                  </a:lnTo>
                  <a:lnTo>
                    <a:pt x="783147" y="1586166"/>
                  </a:lnTo>
                  <a:lnTo>
                    <a:pt x="776559" y="1595438"/>
                  </a:lnTo>
                  <a:lnTo>
                    <a:pt x="661842" y="1595438"/>
                  </a:lnTo>
                  <a:lnTo>
                    <a:pt x="656844" y="1595212"/>
                  </a:lnTo>
                  <a:lnTo>
                    <a:pt x="651847" y="1594307"/>
                  </a:lnTo>
                  <a:lnTo>
                    <a:pt x="647076" y="1593403"/>
                  </a:lnTo>
                  <a:lnTo>
                    <a:pt x="642760" y="1591593"/>
                  </a:lnTo>
                  <a:lnTo>
                    <a:pt x="638444" y="1589558"/>
                  </a:lnTo>
                  <a:lnTo>
                    <a:pt x="634355" y="1587070"/>
                  </a:lnTo>
                  <a:lnTo>
                    <a:pt x="630721" y="1584356"/>
                  </a:lnTo>
                  <a:lnTo>
                    <a:pt x="627086" y="1580964"/>
                  </a:lnTo>
                  <a:lnTo>
                    <a:pt x="623906" y="1577572"/>
                  </a:lnTo>
                  <a:lnTo>
                    <a:pt x="621180" y="1573727"/>
                  </a:lnTo>
                  <a:lnTo>
                    <a:pt x="618681" y="1569882"/>
                  </a:lnTo>
                  <a:lnTo>
                    <a:pt x="616637" y="1565585"/>
                  </a:lnTo>
                  <a:lnTo>
                    <a:pt x="614819" y="1560836"/>
                  </a:lnTo>
                  <a:lnTo>
                    <a:pt x="613683" y="1556313"/>
                  </a:lnTo>
                  <a:lnTo>
                    <a:pt x="613002" y="1551337"/>
                  </a:lnTo>
                  <a:lnTo>
                    <a:pt x="612775" y="1546588"/>
                  </a:lnTo>
                  <a:lnTo>
                    <a:pt x="612775" y="1236526"/>
                  </a:lnTo>
                  <a:lnTo>
                    <a:pt x="613002" y="1231551"/>
                  </a:lnTo>
                  <a:lnTo>
                    <a:pt x="613683" y="1226575"/>
                  </a:lnTo>
                  <a:lnTo>
                    <a:pt x="614819" y="1222052"/>
                  </a:lnTo>
                  <a:lnTo>
                    <a:pt x="616637" y="1217529"/>
                  </a:lnTo>
                  <a:lnTo>
                    <a:pt x="618681" y="1213232"/>
                  </a:lnTo>
                  <a:lnTo>
                    <a:pt x="621180" y="1209161"/>
                  </a:lnTo>
                  <a:lnTo>
                    <a:pt x="623906" y="1205543"/>
                  </a:lnTo>
                  <a:lnTo>
                    <a:pt x="627086" y="1201924"/>
                  </a:lnTo>
                  <a:lnTo>
                    <a:pt x="630721" y="1198758"/>
                  </a:lnTo>
                  <a:lnTo>
                    <a:pt x="634355" y="1196044"/>
                  </a:lnTo>
                  <a:lnTo>
                    <a:pt x="638444" y="1193330"/>
                  </a:lnTo>
                  <a:lnTo>
                    <a:pt x="642760" y="1191295"/>
                  </a:lnTo>
                  <a:lnTo>
                    <a:pt x="647076" y="1189938"/>
                  </a:lnTo>
                  <a:lnTo>
                    <a:pt x="651847" y="1188581"/>
                  </a:lnTo>
                  <a:lnTo>
                    <a:pt x="656844" y="1187676"/>
                  </a:lnTo>
                  <a:lnTo>
                    <a:pt x="661842" y="1187450"/>
                  </a:lnTo>
                  <a:close/>
                  <a:moveTo>
                    <a:pt x="49267" y="1187450"/>
                  </a:moveTo>
                  <a:lnTo>
                    <a:pt x="360535" y="1187450"/>
                  </a:lnTo>
                  <a:lnTo>
                    <a:pt x="365757" y="1187676"/>
                  </a:lnTo>
                  <a:lnTo>
                    <a:pt x="370524" y="1188581"/>
                  </a:lnTo>
                  <a:lnTo>
                    <a:pt x="375292" y="1189938"/>
                  </a:lnTo>
                  <a:lnTo>
                    <a:pt x="379606" y="1191295"/>
                  </a:lnTo>
                  <a:lnTo>
                    <a:pt x="383920" y="1193330"/>
                  </a:lnTo>
                  <a:lnTo>
                    <a:pt x="388233" y="1196044"/>
                  </a:lnTo>
                  <a:lnTo>
                    <a:pt x="391866" y="1198758"/>
                  </a:lnTo>
                  <a:lnTo>
                    <a:pt x="395271" y="1201924"/>
                  </a:lnTo>
                  <a:lnTo>
                    <a:pt x="398450" y="1205543"/>
                  </a:lnTo>
                  <a:lnTo>
                    <a:pt x="401401" y="1209161"/>
                  </a:lnTo>
                  <a:lnTo>
                    <a:pt x="403672" y="1213232"/>
                  </a:lnTo>
                  <a:lnTo>
                    <a:pt x="405715" y="1217529"/>
                  </a:lnTo>
                  <a:lnTo>
                    <a:pt x="407531" y="1222052"/>
                  </a:lnTo>
                  <a:lnTo>
                    <a:pt x="408440" y="1226575"/>
                  </a:lnTo>
                  <a:lnTo>
                    <a:pt x="409348" y="1231551"/>
                  </a:lnTo>
                  <a:lnTo>
                    <a:pt x="409575" y="1236526"/>
                  </a:lnTo>
                  <a:lnTo>
                    <a:pt x="409575" y="1546588"/>
                  </a:lnTo>
                  <a:lnTo>
                    <a:pt x="409348" y="1551337"/>
                  </a:lnTo>
                  <a:lnTo>
                    <a:pt x="408440" y="1556313"/>
                  </a:lnTo>
                  <a:lnTo>
                    <a:pt x="407531" y="1560836"/>
                  </a:lnTo>
                  <a:lnTo>
                    <a:pt x="405715" y="1565585"/>
                  </a:lnTo>
                  <a:lnTo>
                    <a:pt x="403672" y="1569882"/>
                  </a:lnTo>
                  <a:lnTo>
                    <a:pt x="401401" y="1573727"/>
                  </a:lnTo>
                  <a:lnTo>
                    <a:pt x="398450" y="1577572"/>
                  </a:lnTo>
                  <a:lnTo>
                    <a:pt x="395271" y="1580964"/>
                  </a:lnTo>
                  <a:lnTo>
                    <a:pt x="391866" y="1584356"/>
                  </a:lnTo>
                  <a:lnTo>
                    <a:pt x="388233" y="1587070"/>
                  </a:lnTo>
                  <a:lnTo>
                    <a:pt x="383920" y="1589558"/>
                  </a:lnTo>
                  <a:lnTo>
                    <a:pt x="379606" y="1591593"/>
                  </a:lnTo>
                  <a:lnTo>
                    <a:pt x="375292" y="1593403"/>
                  </a:lnTo>
                  <a:lnTo>
                    <a:pt x="370524" y="1594307"/>
                  </a:lnTo>
                  <a:lnTo>
                    <a:pt x="365757" y="1595212"/>
                  </a:lnTo>
                  <a:lnTo>
                    <a:pt x="360535" y="1595438"/>
                  </a:lnTo>
                  <a:lnTo>
                    <a:pt x="49267" y="1595438"/>
                  </a:lnTo>
                  <a:lnTo>
                    <a:pt x="44272" y="1595212"/>
                  </a:lnTo>
                  <a:lnTo>
                    <a:pt x="39277" y="1594307"/>
                  </a:lnTo>
                  <a:lnTo>
                    <a:pt x="35191" y="1593403"/>
                  </a:lnTo>
                  <a:lnTo>
                    <a:pt x="31331" y="1592046"/>
                  </a:lnTo>
                  <a:lnTo>
                    <a:pt x="27471" y="1590237"/>
                  </a:lnTo>
                  <a:lnTo>
                    <a:pt x="23839" y="1588427"/>
                  </a:lnTo>
                  <a:lnTo>
                    <a:pt x="20433" y="1586166"/>
                  </a:lnTo>
                  <a:lnTo>
                    <a:pt x="17028" y="1583452"/>
                  </a:lnTo>
                  <a:lnTo>
                    <a:pt x="14303" y="1580738"/>
                  </a:lnTo>
                  <a:lnTo>
                    <a:pt x="11352" y="1577572"/>
                  </a:lnTo>
                  <a:lnTo>
                    <a:pt x="8854" y="1574179"/>
                  </a:lnTo>
                  <a:lnTo>
                    <a:pt x="6811" y="1570787"/>
                  </a:lnTo>
                  <a:lnTo>
                    <a:pt x="4768" y="1567168"/>
                  </a:lnTo>
                  <a:lnTo>
                    <a:pt x="3178" y="1563324"/>
                  </a:lnTo>
                  <a:lnTo>
                    <a:pt x="1816" y="1559479"/>
                  </a:lnTo>
                  <a:lnTo>
                    <a:pt x="908" y="1555182"/>
                  </a:lnTo>
                  <a:lnTo>
                    <a:pt x="227" y="1550885"/>
                  </a:lnTo>
                  <a:lnTo>
                    <a:pt x="0" y="1546588"/>
                  </a:lnTo>
                  <a:lnTo>
                    <a:pt x="0" y="1236526"/>
                  </a:lnTo>
                  <a:lnTo>
                    <a:pt x="227" y="1232003"/>
                  </a:lnTo>
                  <a:lnTo>
                    <a:pt x="908" y="1227932"/>
                  </a:lnTo>
                  <a:lnTo>
                    <a:pt x="1816" y="1223861"/>
                  </a:lnTo>
                  <a:lnTo>
                    <a:pt x="3178" y="1219564"/>
                  </a:lnTo>
                  <a:lnTo>
                    <a:pt x="4768" y="1215720"/>
                  </a:lnTo>
                  <a:lnTo>
                    <a:pt x="6811" y="1212101"/>
                  </a:lnTo>
                  <a:lnTo>
                    <a:pt x="8854" y="1208709"/>
                  </a:lnTo>
                  <a:lnTo>
                    <a:pt x="11352" y="1205543"/>
                  </a:lnTo>
                  <a:lnTo>
                    <a:pt x="14303" y="1202377"/>
                  </a:lnTo>
                  <a:lnTo>
                    <a:pt x="17028" y="1199663"/>
                  </a:lnTo>
                  <a:lnTo>
                    <a:pt x="20433" y="1196949"/>
                  </a:lnTo>
                  <a:lnTo>
                    <a:pt x="23839" y="1194687"/>
                  </a:lnTo>
                  <a:lnTo>
                    <a:pt x="27471" y="1192652"/>
                  </a:lnTo>
                  <a:lnTo>
                    <a:pt x="31331" y="1191069"/>
                  </a:lnTo>
                  <a:lnTo>
                    <a:pt x="35191" y="1189486"/>
                  </a:lnTo>
                  <a:lnTo>
                    <a:pt x="39277" y="1188581"/>
                  </a:lnTo>
                  <a:lnTo>
                    <a:pt x="44272" y="1187676"/>
                  </a:lnTo>
                  <a:lnTo>
                    <a:pt x="49267" y="1187450"/>
                  </a:lnTo>
                  <a:close/>
                  <a:moveTo>
                    <a:pt x="1430620" y="788988"/>
                  </a:moveTo>
                  <a:lnTo>
                    <a:pt x="1436973" y="789215"/>
                  </a:lnTo>
                  <a:lnTo>
                    <a:pt x="1443553" y="789669"/>
                  </a:lnTo>
                  <a:lnTo>
                    <a:pt x="1449906" y="790349"/>
                  </a:lnTo>
                  <a:lnTo>
                    <a:pt x="1456033" y="791483"/>
                  </a:lnTo>
                  <a:lnTo>
                    <a:pt x="1462386" y="793071"/>
                  </a:lnTo>
                  <a:lnTo>
                    <a:pt x="1468285" y="794659"/>
                  </a:lnTo>
                  <a:lnTo>
                    <a:pt x="1474184" y="796700"/>
                  </a:lnTo>
                  <a:lnTo>
                    <a:pt x="1479857" y="798968"/>
                  </a:lnTo>
                  <a:lnTo>
                    <a:pt x="1485529" y="801463"/>
                  </a:lnTo>
                  <a:lnTo>
                    <a:pt x="1490975" y="804185"/>
                  </a:lnTo>
                  <a:lnTo>
                    <a:pt x="1496420" y="807134"/>
                  </a:lnTo>
                  <a:lnTo>
                    <a:pt x="1501412" y="810536"/>
                  </a:lnTo>
                  <a:lnTo>
                    <a:pt x="1506403" y="814165"/>
                  </a:lnTo>
                  <a:lnTo>
                    <a:pt x="1511168" y="817794"/>
                  </a:lnTo>
                  <a:lnTo>
                    <a:pt x="1515706" y="821877"/>
                  </a:lnTo>
                  <a:lnTo>
                    <a:pt x="1520017" y="825960"/>
                  </a:lnTo>
                  <a:lnTo>
                    <a:pt x="1524555" y="830496"/>
                  </a:lnTo>
                  <a:lnTo>
                    <a:pt x="1528412" y="835032"/>
                  </a:lnTo>
                  <a:lnTo>
                    <a:pt x="1532269" y="840023"/>
                  </a:lnTo>
                  <a:lnTo>
                    <a:pt x="1535673" y="844786"/>
                  </a:lnTo>
                  <a:lnTo>
                    <a:pt x="1538849" y="850003"/>
                  </a:lnTo>
                  <a:lnTo>
                    <a:pt x="1542026" y="855219"/>
                  </a:lnTo>
                  <a:lnTo>
                    <a:pt x="1544976" y="860890"/>
                  </a:lnTo>
                  <a:lnTo>
                    <a:pt x="1547471" y="866334"/>
                  </a:lnTo>
                  <a:lnTo>
                    <a:pt x="1549740" y="872231"/>
                  </a:lnTo>
                  <a:lnTo>
                    <a:pt x="1551555" y="878128"/>
                  </a:lnTo>
                  <a:lnTo>
                    <a:pt x="1553371" y="884025"/>
                  </a:lnTo>
                  <a:lnTo>
                    <a:pt x="1554732" y="890150"/>
                  </a:lnTo>
                  <a:lnTo>
                    <a:pt x="1555867" y="896501"/>
                  </a:lnTo>
                  <a:lnTo>
                    <a:pt x="1556774" y="902625"/>
                  </a:lnTo>
                  <a:lnTo>
                    <a:pt x="1557228" y="908976"/>
                  </a:lnTo>
                  <a:lnTo>
                    <a:pt x="1557455" y="915780"/>
                  </a:lnTo>
                  <a:lnTo>
                    <a:pt x="1557455" y="1366471"/>
                  </a:lnTo>
                  <a:lnTo>
                    <a:pt x="2109264" y="1429526"/>
                  </a:lnTo>
                  <a:lnTo>
                    <a:pt x="2115163" y="1429753"/>
                  </a:lnTo>
                  <a:lnTo>
                    <a:pt x="2122424" y="1429980"/>
                  </a:lnTo>
                  <a:lnTo>
                    <a:pt x="2129458" y="1430660"/>
                  </a:lnTo>
                  <a:lnTo>
                    <a:pt x="2136265" y="1431341"/>
                  </a:lnTo>
                  <a:lnTo>
                    <a:pt x="2143298" y="1432702"/>
                  </a:lnTo>
                  <a:lnTo>
                    <a:pt x="2150105" y="1434290"/>
                  </a:lnTo>
                  <a:lnTo>
                    <a:pt x="2156458" y="1436104"/>
                  </a:lnTo>
                  <a:lnTo>
                    <a:pt x="2162811" y="1438372"/>
                  </a:lnTo>
                  <a:lnTo>
                    <a:pt x="2169391" y="1440867"/>
                  </a:lnTo>
                  <a:lnTo>
                    <a:pt x="2175291" y="1443589"/>
                  </a:lnTo>
                  <a:lnTo>
                    <a:pt x="2181417" y="1446538"/>
                  </a:lnTo>
                  <a:lnTo>
                    <a:pt x="2187089" y="1449940"/>
                  </a:lnTo>
                  <a:lnTo>
                    <a:pt x="2192761" y="1453569"/>
                  </a:lnTo>
                  <a:lnTo>
                    <a:pt x="2198207" y="1457425"/>
                  </a:lnTo>
                  <a:lnTo>
                    <a:pt x="2203652" y="1461508"/>
                  </a:lnTo>
                  <a:lnTo>
                    <a:pt x="2208644" y="1465817"/>
                  </a:lnTo>
                  <a:lnTo>
                    <a:pt x="2213409" y="1470581"/>
                  </a:lnTo>
                  <a:lnTo>
                    <a:pt x="2218174" y="1475571"/>
                  </a:lnTo>
                  <a:lnTo>
                    <a:pt x="2222485" y="1480334"/>
                  </a:lnTo>
                  <a:lnTo>
                    <a:pt x="2226569" y="1485778"/>
                  </a:lnTo>
                  <a:lnTo>
                    <a:pt x="2230426" y="1491221"/>
                  </a:lnTo>
                  <a:lnTo>
                    <a:pt x="2234056" y="1496892"/>
                  </a:lnTo>
                  <a:lnTo>
                    <a:pt x="2237460" y="1502562"/>
                  </a:lnTo>
                  <a:lnTo>
                    <a:pt x="2240409" y="1508686"/>
                  </a:lnTo>
                  <a:lnTo>
                    <a:pt x="2243132" y="1514584"/>
                  </a:lnTo>
                  <a:lnTo>
                    <a:pt x="2245628" y="1521161"/>
                  </a:lnTo>
                  <a:lnTo>
                    <a:pt x="2247897" y="1527512"/>
                  </a:lnTo>
                  <a:lnTo>
                    <a:pt x="2249939" y="1534090"/>
                  </a:lnTo>
                  <a:lnTo>
                    <a:pt x="2251300" y="1540668"/>
                  </a:lnTo>
                  <a:lnTo>
                    <a:pt x="2252435" y="1547699"/>
                  </a:lnTo>
                  <a:lnTo>
                    <a:pt x="2253569" y="1554731"/>
                  </a:lnTo>
                  <a:lnTo>
                    <a:pt x="2254023" y="1561535"/>
                  </a:lnTo>
                  <a:lnTo>
                    <a:pt x="2254250" y="1568793"/>
                  </a:lnTo>
                  <a:lnTo>
                    <a:pt x="2254250" y="2174175"/>
                  </a:lnTo>
                  <a:lnTo>
                    <a:pt x="2254023" y="2181206"/>
                  </a:lnTo>
                  <a:lnTo>
                    <a:pt x="2253569" y="2188237"/>
                  </a:lnTo>
                  <a:lnTo>
                    <a:pt x="2252435" y="2195269"/>
                  </a:lnTo>
                  <a:lnTo>
                    <a:pt x="2251300" y="2202073"/>
                  </a:lnTo>
                  <a:lnTo>
                    <a:pt x="2249939" y="2208651"/>
                  </a:lnTo>
                  <a:lnTo>
                    <a:pt x="2247897" y="2215456"/>
                  </a:lnTo>
                  <a:lnTo>
                    <a:pt x="2245628" y="2221807"/>
                  </a:lnTo>
                  <a:lnTo>
                    <a:pt x="2243132" y="2228158"/>
                  </a:lnTo>
                  <a:lnTo>
                    <a:pt x="2240409" y="2234282"/>
                  </a:lnTo>
                  <a:lnTo>
                    <a:pt x="2237460" y="2240179"/>
                  </a:lnTo>
                  <a:lnTo>
                    <a:pt x="2234056" y="2246076"/>
                  </a:lnTo>
                  <a:lnTo>
                    <a:pt x="2230426" y="2251747"/>
                  </a:lnTo>
                  <a:lnTo>
                    <a:pt x="2226569" y="2257191"/>
                  </a:lnTo>
                  <a:lnTo>
                    <a:pt x="2222485" y="2262407"/>
                  </a:lnTo>
                  <a:lnTo>
                    <a:pt x="2218174" y="2267624"/>
                  </a:lnTo>
                  <a:lnTo>
                    <a:pt x="2213409" y="2272161"/>
                  </a:lnTo>
                  <a:lnTo>
                    <a:pt x="2208644" y="2276924"/>
                  </a:lnTo>
                  <a:lnTo>
                    <a:pt x="2203652" y="2281233"/>
                  </a:lnTo>
                  <a:lnTo>
                    <a:pt x="2198207" y="2285316"/>
                  </a:lnTo>
                  <a:lnTo>
                    <a:pt x="2192761" y="2289172"/>
                  </a:lnTo>
                  <a:lnTo>
                    <a:pt x="2187089" y="2292801"/>
                  </a:lnTo>
                  <a:lnTo>
                    <a:pt x="2181417" y="2296204"/>
                  </a:lnTo>
                  <a:lnTo>
                    <a:pt x="2175291" y="2299152"/>
                  </a:lnTo>
                  <a:lnTo>
                    <a:pt x="2169391" y="2302101"/>
                  </a:lnTo>
                  <a:lnTo>
                    <a:pt x="2162811" y="2304596"/>
                  </a:lnTo>
                  <a:lnTo>
                    <a:pt x="2156458" y="2306637"/>
                  </a:lnTo>
                  <a:lnTo>
                    <a:pt x="2150105" y="2308452"/>
                  </a:lnTo>
                  <a:lnTo>
                    <a:pt x="2143298" y="2310040"/>
                  </a:lnTo>
                  <a:lnTo>
                    <a:pt x="2136265" y="2311400"/>
                  </a:lnTo>
                  <a:lnTo>
                    <a:pt x="2129458" y="2312308"/>
                  </a:lnTo>
                  <a:lnTo>
                    <a:pt x="2122424" y="2312988"/>
                  </a:lnTo>
                  <a:lnTo>
                    <a:pt x="2115163" y="2312988"/>
                  </a:lnTo>
                  <a:lnTo>
                    <a:pt x="1452175" y="2312988"/>
                  </a:lnTo>
                  <a:lnTo>
                    <a:pt x="1448091" y="2312761"/>
                  </a:lnTo>
                  <a:lnTo>
                    <a:pt x="1446276" y="2312761"/>
                  </a:lnTo>
                  <a:lnTo>
                    <a:pt x="1444688" y="2312761"/>
                  </a:lnTo>
                  <a:lnTo>
                    <a:pt x="1438562" y="2312988"/>
                  </a:lnTo>
                  <a:lnTo>
                    <a:pt x="1432662" y="2312761"/>
                  </a:lnTo>
                  <a:lnTo>
                    <a:pt x="1426536" y="2311854"/>
                  </a:lnTo>
                  <a:lnTo>
                    <a:pt x="1420864" y="2311174"/>
                  </a:lnTo>
                  <a:lnTo>
                    <a:pt x="1414738" y="2310040"/>
                  </a:lnTo>
                  <a:lnTo>
                    <a:pt x="1409065" y="2308452"/>
                  </a:lnTo>
                  <a:lnTo>
                    <a:pt x="1403393" y="2306637"/>
                  </a:lnTo>
                  <a:lnTo>
                    <a:pt x="1397721" y="2304823"/>
                  </a:lnTo>
                  <a:lnTo>
                    <a:pt x="1392275" y="2302554"/>
                  </a:lnTo>
                  <a:lnTo>
                    <a:pt x="1387057" y="2300059"/>
                  </a:lnTo>
                  <a:lnTo>
                    <a:pt x="1381838" y="2297111"/>
                  </a:lnTo>
                  <a:lnTo>
                    <a:pt x="1376846" y="2293935"/>
                  </a:lnTo>
                  <a:lnTo>
                    <a:pt x="1372081" y="2290533"/>
                  </a:lnTo>
                  <a:lnTo>
                    <a:pt x="1367317" y="2286904"/>
                  </a:lnTo>
                  <a:lnTo>
                    <a:pt x="1362779" y="2283048"/>
                  </a:lnTo>
                  <a:lnTo>
                    <a:pt x="1358241" y="2278965"/>
                  </a:lnTo>
                  <a:lnTo>
                    <a:pt x="878584" y="1799469"/>
                  </a:lnTo>
                  <a:lnTo>
                    <a:pt x="874500" y="1794933"/>
                  </a:lnTo>
                  <a:lnTo>
                    <a:pt x="870643" y="1790396"/>
                  </a:lnTo>
                  <a:lnTo>
                    <a:pt x="867013" y="1785633"/>
                  </a:lnTo>
                  <a:lnTo>
                    <a:pt x="863609" y="1781097"/>
                  </a:lnTo>
                  <a:lnTo>
                    <a:pt x="860433" y="1776107"/>
                  </a:lnTo>
                  <a:lnTo>
                    <a:pt x="857710" y="1771117"/>
                  </a:lnTo>
                  <a:lnTo>
                    <a:pt x="855214" y="1766126"/>
                  </a:lnTo>
                  <a:lnTo>
                    <a:pt x="852945" y="1760683"/>
                  </a:lnTo>
                  <a:lnTo>
                    <a:pt x="850903" y="1755466"/>
                  </a:lnTo>
                  <a:lnTo>
                    <a:pt x="849088" y="1750249"/>
                  </a:lnTo>
                  <a:lnTo>
                    <a:pt x="847727" y="1744805"/>
                  </a:lnTo>
                  <a:lnTo>
                    <a:pt x="846592" y="1739362"/>
                  </a:lnTo>
                  <a:lnTo>
                    <a:pt x="845458" y="1733691"/>
                  </a:lnTo>
                  <a:lnTo>
                    <a:pt x="845004" y="1728248"/>
                  </a:lnTo>
                  <a:lnTo>
                    <a:pt x="844550" y="1722577"/>
                  </a:lnTo>
                  <a:lnTo>
                    <a:pt x="844550" y="1716907"/>
                  </a:lnTo>
                  <a:lnTo>
                    <a:pt x="844550" y="1711463"/>
                  </a:lnTo>
                  <a:lnTo>
                    <a:pt x="845004" y="1705793"/>
                  </a:lnTo>
                  <a:lnTo>
                    <a:pt x="845458" y="1700122"/>
                  </a:lnTo>
                  <a:lnTo>
                    <a:pt x="846592" y="1694678"/>
                  </a:lnTo>
                  <a:lnTo>
                    <a:pt x="847727" y="1689235"/>
                  </a:lnTo>
                  <a:lnTo>
                    <a:pt x="849088" y="1683564"/>
                  </a:lnTo>
                  <a:lnTo>
                    <a:pt x="850903" y="1678347"/>
                  </a:lnTo>
                  <a:lnTo>
                    <a:pt x="852945" y="1673131"/>
                  </a:lnTo>
                  <a:lnTo>
                    <a:pt x="855214" y="1667914"/>
                  </a:lnTo>
                  <a:lnTo>
                    <a:pt x="857710" y="1662697"/>
                  </a:lnTo>
                  <a:lnTo>
                    <a:pt x="860433" y="1657707"/>
                  </a:lnTo>
                  <a:lnTo>
                    <a:pt x="863609" y="1652717"/>
                  </a:lnTo>
                  <a:lnTo>
                    <a:pt x="867013" y="1647954"/>
                  </a:lnTo>
                  <a:lnTo>
                    <a:pt x="870643" y="1643417"/>
                  </a:lnTo>
                  <a:lnTo>
                    <a:pt x="874500" y="1638881"/>
                  </a:lnTo>
                  <a:lnTo>
                    <a:pt x="878584" y="1634571"/>
                  </a:lnTo>
                  <a:lnTo>
                    <a:pt x="882668" y="1630488"/>
                  </a:lnTo>
                  <a:lnTo>
                    <a:pt x="887206" y="1626632"/>
                  </a:lnTo>
                  <a:lnTo>
                    <a:pt x="891744" y="1623230"/>
                  </a:lnTo>
                  <a:lnTo>
                    <a:pt x="896509" y="1619828"/>
                  </a:lnTo>
                  <a:lnTo>
                    <a:pt x="901047" y="1616879"/>
                  </a:lnTo>
                  <a:lnTo>
                    <a:pt x="906039" y="1613931"/>
                  </a:lnTo>
                  <a:lnTo>
                    <a:pt x="911030" y="1611436"/>
                  </a:lnTo>
                  <a:lnTo>
                    <a:pt x="916249" y="1609167"/>
                  </a:lnTo>
                  <a:lnTo>
                    <a:pt x="921694" y="1607353"/>
                  </a:lnTo>
                  <a:lnTo>
                    <a:pt x="927140" y="1605538"/>
                  </a:lnTo>
                  <a:lnTo>
                    <a:pt x="932585" y="1603951"/>
                  </a:lnTo>
                  <a:lnTo>
                    <a:pt x="938031" y="1602590"/>
                  </a:lnTo>
                  <a:lnTo>
                    <a:pt x="943703" y="1601682"/>
                  </a:lnTo>
                  <a:lnTo>
                    <a:pt x="949376" y="1600775"/>
                  </a:lnTo>
                  <a:lnTo>
                    <a:pt x="955275" y="1600548"/>
                  </a:lnTo>
                  <a:lnTo>
                    <a:pt x="960947" y="1600321"/>
                  </a:lnTo>
                  <a:lnTo>
                    <a:pt x="966847" y="1600548"/>
                  </a:lnTo>
                  <a:lnTo>
                    <a:pt x="972519" y="1600775"/>
                  </a:lnTo>
                  <a:lnTo>
                    <a:pt x="978191" y="1601682"/>
                  </a:lnTo>
                  <a:lnTo>
                    <a:pt x="983864" y="1602590"/>
                  </a:lnTo>
                  <a:lnTo>
                    <a:pt x="989536" y="1603951"/>
                  </a:lnTo>
                  <a:lnTo>
                    <a:pt x="994982" y="1605538"/>
                  </a:lnTo>
                  <a:lnTo>
                    <a:pt x="1000427" y="1607353"/>
                  </a:lnTo>
                  <a:lnTo>
                    <a:pt x="1005646" y="1609167"/>
                  </a:lnTo>
                  <a:lnTo>
                    <a:pt x="1010637" y="1611436"/>
                  </a:lnTo>
                  <a:lnTo>
                    <a:pt x="1015856" y="1613931"/>
                  </a:lnTo>
                  <a:lnTo>
                    <a:pt x="1020848" y="1616879"/>
                  </a:lnTo>
                  <a:lnTo>
                    <a:pt x="1025612" y="1619828"/>
                  </a:lnTo>
                  <a:lnTo>
                    <a:pt x="1030377" y="1623230"/>
                  </a:lnTo>
                  <a:lnTo>
                    <a:pt x="1034688" y="1626632"/>
                  </a:lnTo>
                  <a:lnTo>
                    <a:pt x="1038999" y="1630488"/>
                  </a:lnTo>
                  <a:lnTo>
                    <a:pt x="1043537" y="1634571"/>
                  </a:lnTo>
                  <a:lnTo>
                    <a:pt x="1303559" y="1894506"/>
                  </a:lnTo>
                  <a:lnTo>
                    <a:pt x="1303559" y="915780"/>
                  </a:lnTo>
                  <a:lnTo>
                    <a:pt x="1303786" y="908976"/>
                  </a:lnTo>
                  <a:lnTo>
                    <a:pt x="1304467" y="902625"/>
                  </a:lnTo>
                  <a:lnTo>
                    <a:pt x="1305147" y="896501"/>
                  </a:lnTo>
                  <a:lnTo>
                    <a:pt x="1306282" y="890150"/>
                  </a:lnTo>
                  <a:lnTo>
                    <a:pt x="1307643" y="884025"/>
                  </a:lnTo>
                  <a:lnTo>
                    <a:pt x="1309231" y="878128"/>
                  </a:lnTo>
                  <a:lnTo>
                    <a:pt x="1311273" y="872231"/>
                  </a:lnTo>
                  <a:lnTo>
                    <a:pt x="1313769" y="866334"/>
                  </a:lnTo>
                  <a:lnTo>
                    <a:pt x="1316265" y="860890"/>
                  </a:lnTo>
                  <a:lnTo>
                    <a:pt x="1318988" y="855219"/>
                  </a:lnTo>
                  <a:lnTo>
                    <a:pt x="1322164" y="850003"/>
                  </a:lnTo>
                  <a:lnTo>
                    <a:pt x="1325341" y="844786"/>
                  </a:lnTo>
                  <a:lnTo>
                    <a:pt x="1328971" y="840023"/>
                  </a:lnTo>
                  <a:lnTo>
                    <a:pt x="1332829" y="835032"/>
                  </a:lnTo>
                  <a:lnTo>
                    <a:pt x="1336686" y="830496"/>
                  </a:lnTo>
                  <a:lnTo>
                    <a:pt x="1340770" y="825960"/>
                  </a:lnTo>
                  <a:lnTo>
                    <a:pt x="1345081" y="821877"/>
                  </a:lnTo>
                  <a:lnTo>
                    <a:pt x="1349846" y="817794"/>
                  </a:lnTo>
                  <a:lnTo>
                    <a:pt x="1354610" y="814165"/>
                  </a:lnTo>
                  <a:lnTo>
                    <a:pt x="1359602" y="810536"/>
                  </a:lnTo>
                  <a:lnTo>
                    <a:pt x="1364821" y="807134"/>
                  </a:lnTo>
                  <a:lnTo>
                    <a:pt x="1370266" y="804185"/>
                  </a:lnTo>
                  <a:lnTo>
                    <a:pt x="1375485" y="801463"/>
                  </a:lnTo>
                  <a:lnTo>
                    <a:pt x="1381384" y="798968"/>
                  </a:lnTo>
                  <a:lnTo>
                    <a:pt x="1387057" y="796700"/>
                  </a:lnTo>
                  <a:lnTo>
                    <a:pt x="1392956" y="794659"/>
                  </a:lnTo>
                  <a:lnTo>
                    <a:pt x="1398855" y="793071"/>
                  </a:lnTo>
                  <a:lnTo>
                    <a:pt x="1404981" y="791483"/>
                  </a:lnTo>
                  <a:lnTo>
                    <a:pt x="1411107" y="790349"/>
                  </a:lnTo>
                  <a:lnTo>
                    <a:pt x="1417687" y="789669"/>
                  </a:lnTo>
                  <a:lnTo>
                    <a:pt x="1424040" y="789215"/>
                  </a:lnTo>
                  <a:lnTo>
                    <a:pt x="1430620" y="788988"/>
                  </a:lnTo>
                  <a:close/>
                  <a:moveTo>
                    <a:pt x="1273230" y="585788"/>
                  </a:moveTo>
                  <a:lnTo>
                    <a:pt x="1584498" y="585788"/>
                  </a:lnTo>
                  <a:lnTo>
                    <a:pt x="1589493" y="586241"/>
                  </a:lnTo>
                  <a:lnTo>
                    <a:pt x="1594488" y="586922"/>
                  </a:lnTo>
                  <a:lnTo>
                    <a:pt x="1599028" y="588283"/>
                  </a:lnTo>
                  <a:lnTo>
                    <a:pt x="1603569" y="589643"/>
                  </a:lnTo>
                  <a:lnTo>
                    <a:pt x="1606975" y="591231"/>
                  </a:lnTo>
                  <a:lnTo>
                    <a:pt x="1609926" y="593045"/>
                  </a:lnTo>
                  <a:lnTo>
                    <a:pt x="1612878" y="594859"/>
                  </a:lnTo>
                  <a:lnTo>
                    <a:pt x="1615602" y="597127"/>
                  </a:lnTo>
                  <a:lnTo>
                    <a:pt x="1618327" y="599622"/>
                  </a:lnTo>
                  <a:lnTo>
                    <a:pt x="1620824" y="601890"/>
                  </a:lnTo>
                  <a:lnTo>
                    <a:pt x="1623094" y="604611"/>
                  </a:lnTo>
                  <a:lnTo>
                    <a:pt x="1625138" y="607559"/>
                  </a:lnTo>
                  <a:lnTo>
                    <a:pt x="1626954" y="610734"/>
                  </a:lnTo>
                  <a:lnTo>
                    <a:pt x="1628543" y="613683"/>
                  </a:lnTo>
                  <a:lnTo>
                    <a:pt x="1630132" y="617084"/>
                  </a:lnTo>
                  <a:lnTo>
                    <a:pt x="1631495" y="620486"/>
                  </a:lnTo>
                  <a:lnTo>
                    <a:pt x="1632176" y="623888"/>
                  </a:lnTo>
                  <a:lnTo>
                    <a:pt x="1632857" y="627290"/>
                  </a:lnTo>
                  <a:lnTo>
                    <a:pt x="1633538" y="631372"/>
                  </a:lnTo>
                  <a:lnTo>
                    <a:pt x="1633538" y="634774"/>
                  </a:lnTo>
                  <a:lnTo>
                    <a:pt x="1633538" y="805090"/>
                  </a:lnTo>
                  <a:lnTo>
                    <a:pt x="1629678" y="798286"/>
                  </a:lnTo>
                  <a:lnTo>
                    <a:pt x="1625819" y="791936"/>
                  </a:lnTo>
                  <a:lnTo>
                    <a:pt x="1621505" y="785586"/>
                  </a:lnTo>
                  <a:lnTo>
                    <a:pt x="1616964" y="779236"/>
                  </a:lnTo>
                  <a:lnTo>
                    <a:pt x="1612651" y="773113"/>
                  </a:lnTo>
                  <a:lnTo>
                    <a:pt x="1607656" y="767443"/>
                  </a:lnTo>
                  <a:lnTo>
                    <a:pt x="1602661" y="761547"/>
                  </a:lnTo>
                  <a:lnTo>
                    <a:pt x="1597666" y="756104"/>
                  </a:lnTo>
                  <a:lnTo>
                    <a:pt x="1592217" y="750661"/>
                  </a:lnTo>
                  <a:lnTo>
                    <a:pt x="1586541" y="745445"/>
                  </a:lnTo>
                  <a:lnTo>
                    <a:pt x="1580865" y="740456"/>
                  </a:lnTo>
                  <a:lnTo>
                    <a:pt x="1575189" y="735466"/>
                  </a:lnTo>
                  <a:lnTo>
                    <a:pt x="1568832" y="730704"/>
                  </a:lnTo>
                  <a:lnTo>
                    <a:pt x="1562702" y="726395"/>
                  </a:lnTo>
                  <a:lnTo>
                    <a:pt x="1556572" y="722086"/>
                  </a:lnTo>
                  <a:lnTo>
                    <a:pt x="1549988" y="718231"/>
                  </a:lnTo>
                  <a:lnTo>
                    <a:pt x="1543404" y="714375"/>
                  </a:lnTo>
                  <a:lnTo>
                    <a:pt x="1536593" y="710747"/>
                  </a:lnTo>
                  <a:lnTo>
                    <a:pt x="1529555" y="707118"/>
                  </a:lnTo>
                  <a:lnTo>
                    <a:pt x="1522744" y="703943"/>
                  </a:lnTo>
                  <a:lnTo>
                    <a:pt x="1515706" y="701222"/>
                  </a:lnTo>
                  <a:lnTo>
                    <a:pt x="1508213" y="698274"/>
                  </a:lnTo>
                  <a:lnTo>
                    <a:pt x="1500948" y="695779"/>
                  </a:lnTo>
                  <a:lnTo>
                    <a:pt x="1493456" y="693738"/>
                  </a:lnTo>
                  <a:lnTo>
                    <a:pt x="1485964" y="691697"/>
                  </a:lnTo>
                  <a:lnTo>
                    <a:pt x="1478245" y="689883"/>
                  </a:lnTo>
                  <a:lnTo>
                    <a:pt x="1470525" y="688295"/>
                  </a:lnTo>
                  <a:lnTo>
                    <a:pt x="1462806" y="686934"/>
                  </a:lnTo>
                  <a:lnTo>
                    <a:pt x="1454860" y="686254"/>
                  </a:lnTo>
                  <a:lnTo>
                    <a:pt x="1446686" y="685347"/>
                  </a:lnTo>
                  <a:lnTo>
                    <a:pt x="1438513" y="684893"/>
                  </a:lnTo>
                  <a:lnTo>
                    <a:pt x="1430567" y="684893"/>
                  </a:lnTo>
                  <a:lnTo>
                    <a:pt x="1421939" y="684893"/>
                  </a:lnTo>
                  <a:lnTo>
                    <a:pt x="1413766" y="685347"/>
                  </a:lnTo>
                  <a:lnTo>
                    <a:pt x="1405366" y="686254"/>
                  </a:lnTo>
                  <a:lnTo>
                    <a:pt x="1397419" y="687161"/>
                  </a:lnTo>
                  <a:lnTo>
                    <a:pt x="1389246" y="688522"/>
                  </a:lnTo>
                  <a:lnTo>
                    <a:pt x="1381300" y="690109"/>
                  </a:lnTo>
                  <a:lnTo>
                    <a:pt x="1373353" y="691924"/>
                  </a:lnTo>
                  <a:lnTo>
                    <a:pt x="1365634" y="693965"/>
                  </a:lnTo>
                  <a:lnTo>
                    <a:pt x="1357915" y="696459"/>
                  </a:lnTo>
                  <a:lnTo>
                    <a:pt x="1350423" y="699181"/>
                  </a:lnTo>
                  <a:lnTo>
                    <a:pt x="1342930" y="701902"/>
                  </a:lnTo>
                  <a:lnTo>
                    <a:pt x="1335665" y="705077"/>
                  </a:lnTo>
                  <a:lnTo>
                    <a:pt x="1328400" y="708479"/>
                  </a:lnTo>
                  <a:lnTo>
                    <a:pt x="1321589" y="711881"/>
                  </a:lnTo>
                  <a:lnTo>
                    <a:pt x="1314551" y="715963"/>
                  </a:lnTo>
                  <a:lnTo>
                    <a:pt x="1307967" y="720045"/>
                  </a:lnTo>
                  <a:lnTo>
                    <a:pt x="1301383" y="724354"/>
                  </a:lnTo>
                  <a:lnTo>
                    <a:pt x="1295026" y="728663"/>
                  </a:lnTo>
                  <a:lnTo>
                    <a:pt x="1288442" y="733425"/>
                  </a:lnTo>
                  <a:lnTo>
                    <a:pt x="1282539" y="738188"/>
                  </a:lnTo>
                  <a:lnTo>
                    <a:pt x="1276636" y="743404"/>
                  </a:lnTo>
                  <a:lnTo>
                    <a:pt x="1270960" y="748847"/>
                  </a:lnTo>
                  <a:lnTo>
                    <a:pt x="1265284" y="754290"/>
                  </a:lnTo>
                  <a:lnTo>
                    <a:pt x="1259835" y="759959"/>
                  </a:lnTo>
                  <a:lnTo>
                    <a:pt x="1254613" y="765856"/>
                  </a:lnTo>
                  <a:lnTo>
                    <a:pt x="1249845" y="771752"/>
                  </a:lnTo>
                  <a:lnTo>
                    <a:pt x="1244850" y="778102"/>
                  </a:lnTo>
                  <a:lnTo>
                    <a:pt x="1240310" y="784452"/>
                  </a:lnTo>
                  <a:lnTo>
                    <a:pt x="1235769" y="790802"/>
                  </a:lnTo>
                  <a:lnTo>
                    <a:pt x="1231682" y="797606"/>
                  </a:lnTo>
                  <a:lnTo>
                    <a:pt x="1227823" y="804410"/>
                  </a:lnTo>
                  <a:lnTo>
                    <a:pt x="1223963" y="811213"/>
                  </a:lnTo>
                  <a:lnTo>
                    <a:pt x="1223963" y="634774"/>
                  </a:lnTo>
                  <a:lnTo>
                    <a:pt x="1224190" y="631372"/>
                  </a:lnTo>
                  <a:lnTo>
                    <a:pt x="1224644" y="627290"/>
                  </a:lnTo>
                  <a:lnTo>
                    <a:pt x="1225325" y="623888"/>
                  </a:lnTo>
                  <a:lnTo>
                    <a:pt x="1226233" y="620486"/>
                  </a:lnTo>
                  <a:lnTo>
                    <a:pt x="1227596" y="617084"/>
                  </a:lnTo>
                  <a:lnTo>
                    <a:pt x="1228731" y="613683"/>
                  </a:lnTo>
                  <a:lnTo>
                    <a:pt x="1230547" y="610734"/>
                  </a:lnTo>
                  <a:lnTo>
                    <a:pt x="1232363" y="607559"/>
                  </a:lnTo>
                  <a:lnTo>
                    <a:pt x="1234634" y="604611"/>
                  </a:lnTo>
                  <a:lnTo>
                    <a:pt x="1236904" y="601890"/>
                  </a:lnTo>
                  <a:lnTo>
                    <a:pt x="1239402" y="599622"/>
                  </a:lnTo>
                  <a:lnTo>
                    <a:pt x="1241899" y="597127"/>
                  </a:lnTo>
                  <a:lnTo>
                    <a:pt x="1244850" y="594859"/>
                  </a:lnTo>
                  <a:lnTo>
                    <a:pt x="1247802" y="593045"/>
                  </a:lnTo>
                  <a:lnTo>
                    <a:pt x="1250753" y="591231"/>
                  </a:lnTo>
                  <a:lnTo>
                    <a:pt x="1254159" y="589643"/>
                  </a:lnTo>
                  <a:lnTo>
                    <a:pt x="1258473" y="588283"/>
                  </a:lnTo>
                  <a:lnTo>
                    <a:pt x="1263240" y="586922"/>
                  </a:lnTo>
                  <a:lnTo>
                    <a:pt x="1268008" y="586241"/>
                  </a:lnTo>
                  <a:lnTo>
                    <a:pt x="1273230" y="585788"/>
                  </a:lnTo>
                  <a:close/>
                  <a:moveTo>
                    <a:pt x="661842" y="585788"/>
                  </a:moveTo>
                  <a:lnTo>
                    <a:pt x="973283" y="585788"/>
                  </a:lnTo>
                  <a:lnTo>
                    <a:pt x="978280" y="586240"/>
                  </a:lnTo>
                  <a:lnTo>
                    <a:pt x="983051" y="586919"/>
                  </a:lnTo>
                  <a:lnTo>
                    <a:pt x="988048" y="588276"/>
                  </a:lnTo>
                  <a:lnTo>
                    <a:pt x="992364" y="589633"/>
                  </a:lnTo>
                  <a:lnTo>
                    <a:pt x="995772" y="591216"/>
                  </a:lnTo>
                  <a:lnTo>
                    <a:pt x="998725" y="593025"/>
                  </a:lnTo>
                  <a:lnTo>
                    <a:pt x="1001678" y="594834"/>
                  </a:lnTo>
                  <a:lnTo>
                    <a:pt x="1004404" y="597096"/>
                  </a:lnTo>
                  <a:lnTo>
                    <a:pt x="1007130" y="599583"/>
                  </a:lnTo>
                  <a:lnTo>
                    <a:pt x="1009629" y="601845"/>
                  </a:lnTo>
                  <a:lnTo>
                    <a:pt x="1011901" y="604559"/>
                  </a:lnTo>
                  <a:lnTo>
                    <a:pt x="1013945" y="607499"/>
                  </a:lnTo>
                  <a:lnTo>
                    <a:pt x="1015762" y="610665"/>
                  </a:lnTo>
                  <a:lnTo>
                    <a:pt x="1017580" y="613605"/>
                  </a:lnTo>
                  <a:lnTo>
                    <a:pt x="1018943" y="616998"/>
                  </a:lnTo>
                  <a:lnTo>
                    <a:pt x="1020306" y="620390"/>
                  </a:lnTo>
                  <a:lnTo>
                    <a:pt x="1020987" y="623782"/>
                  </a:lnTo>
                  <a:lnTo>
                    <a:pt x="1021896" y="627175"/>
                  </a:lnTo>
                  <a:lnTo>
                    <a:pt x="1022350" y="631246"/>
                  </a:lnTo>
                  <a:lnTo>
                    <a:pt x="1022350" y="634638"/>
                  </a:lnTo>
                  <a:lnTo>
                    <a:pt x="1022350" y="944926"/>
                  </a:lnTo>
                  <a:lnTo>
                    <a:pt x="1022350" y="949223"/>
                  </a:lnTo>
                  <a:lnTo>
                    <a:pt x="1021441" y="953294"/>
                  </a:lnTo>
                  <a:lnTo>
                    <a:pt x="1020760" y="957817"/>
                  </a:lnTo>
                  <a:lnTo>
                    <a:pt x="1019397" y="961662"/>
                  </a:lnTo>
                  <a:lnTo>
                    <a:pt x="1017807" y="965506"/>
                  </a:lnTo>
                  <a:lnTo>
                    <a:pt x="1015762" y="969125"/>
                  </a:lnTo>
                  <a:lnTo>
                    <a:pt x="1013718" y="972743"/>
                  </a:lnTo>
                  <a:lnTo>
                    <a:pt x="1011219" y="975910"/>
                  </a:lnTo>
                  <a:lnTo>
                    <a:pt x="1008266" y="979076"/>
                  </a:lnTo>
                  <a:lnTo>
                    <a:pt x="1005540" y="981564"/>
                  </a:lnTo>
                  <a:lnTo>
                    <a:pt x="1002133" y="984278"/>
                  </a:lnTo>
                  <a:lnTo>
                    <a:pt x="998725" y="986539"/>
                  </a:lnTo>
                  <a:lnTo>
                    <a:pt x="995090" y="988575"/>
                  </a:lnTo>
                  <a:lnTo>
                    <a:pt x="991229" y="990384"/>
                  </a:lnTo>
                  <a:lnTo>
                    <a:pt x="987367" y="991741"/>
                  </a:lnTo>
                  <a:lnTo>
                    <a:pt x="983278" y="992645"/>
                  </a:lnTo>
                  <a:lnTo>
                    <a:pt x="978280" y="993550"/>
                  </a:lnTo>
                  <a:lnTo>
                    <a:pt x="973283" y="993776"/>
                  </a:lnTo>
                  <a:lnTo>
                    <a:pt x="661842" y="993776"/>
                  </a:lnTo>
                  <a:lnTo>
                    <a:pt x="656844" y="993550"/>
                  </a:lnTo>
                  <a:lnTo>
                    <a:pt x="652074" y="992645"/>
                  </a:lnTo>
                  <a:lnTo>
                    <a:pt x="647985" y="991741"/>
                  </a:lnTo>
                  <a:lnTo>
                    <a:pt x="643896" y="990384"/>
                  </a:lnTo>
                  <a:lnTo>
                    <a:pt x="640034" y="988575"/>
                  </a:lnTo>
                  <a:lnTo>
                    <a:pt x="636400" y="986539"/>
                  </a:lnTo>
                  <a:lnTo>
                    <a:pt x="632992" y="984278"/>
                  </a:lnTo>
                  <a:lnTo>
                    <a:pt x="629585" y="981564"/>
                  </a:lnTo>
                  <a:lnTo>
                    <a:pt x="626859" y="979076"/>
                  </a:lnTo>
                  <a:lnTo>
                    <a:pt x="623906" y="975910"/>
                  </a:lnTo>
                  <a:lnTo>
                    <a:pt x="621407" y="972743"/>
                  </a:lnTo>
                  <a:lnTo>
                    <a:pt x="619362" y="969125"/>
                  </a:lnTo>
                  <a:lnTo>
                    <a:pt x="617318" y="965506"/>
                  </a:lnTo>
                  <a:lnTo>
                    <a:pt x="615728" y="961662"/>
                  </a:lnTo>
                  <a:lnTo>
                    <a:pt x="614365" y="957817"/>
                  </a:lnTo>
                  <a:lnTo>
                    <a:pt x="613683" y="953294"/>
                  </a:lnTo>
                  <a:lnTo>
                    <a:pt x="612775" y="949223"/>
                  </a:lnTo>
                  <a:lnTo>
                    <a:pt x="612775" y="944926"/>
                  </a:lnTo>
                  <a:lnTo>
                    <a:pt x="612775" y="634638"/>
                  </a:lnTo>
                  <a:lnTo>
                    <a:pt x="612775" y="631246"/>
                  </a:lnTo>
                  <a:lnTo>
                    <a:pt x="613229" y="627175"/>
                  </a:lnTo>
                  <a:lnTo>
                    <a:pt x="613911" y="623782"/>
                  </a:lnTo>
                  <a:lnTo>
                    <a:pt x="614819" y="620390"/>
                  </a:lnTo>
                  <a:lnTo>
                    <a:pt x="616182" y="616998"/>
                  </a:lnTo>
                  <a:lnTo>
                    <a:pt x="617545" y="613605"/>
                  </a:lnTo>
                  <a:lnTo>
                    <a:pt x="619362" y="610665"/>
                  </a:lnTo>
                  <a:lnTo>
                    <a:pt x="621180" y="607499"/>
                  </a:lnTo>
                  <a:lnTo>
                    <a:pt x="623224" y="604559"/>
                  </a:lnTo>
                  <a:lnTo>
                    <a:pt x="625496" y="601845"/>
                  </a:lnTo>
                  <a:lnTo>
                    <a:pt x="627995" y="599583"/>
                  </a:lnTo>
                  <a:lnTo>
                    <a:pt x="630721" y="597096"/>
                  </a:lnTo>
                  <a:lnTo>
                    <a:pt x="633447" y="594834"/>
                  </a:lnTo>
                  <a:lnTo>
                    <a:pt x="636400" y="593025"/>
                  </a:lnTo>
                  <a:lnTo>
                    <a:pt x="639353" y="591216"/>
                  </a:lnTo>
                  <a:lnTo>
                    <a:pt x="642760" y="589633"/>
                  </a:lnTo>
                  <a:lnTo>
                    <a:pt x="647076" y="588276"/>
                  </a:lnTo>
                  <a:lnTo>
                    <a:pt x="651847" y="586919"/>
                  </a:lnTo>
                  <a:lnTo>
                    <a:pt x="656844" y="586240"/>
                  </a:lnTo>
                  <a:lnTo>
                    <a:pt x="661842" y="585788"/>
                  </a:lnTo>
                  <a:close/>
                  <a:moveTo>
                    <a:pt x="49267" y="585788"/>
                  </a:moveTo>
                  <a:lnTo>
                    <a:pt x="360535" y="585788"/>
                  </a:lnTo>
                  <a:lnTo>
                    <a:pt x="365757" y="586240"/>
                  </a:lnTo>
                  <a:lnTo>
                    <a:pt x="370524" y="586919"/>
                  </a:lnTo>
                  <a:lnTo>
                    <a:pt x="375292" y="588276"/>
                  </a:lnTo>
                  <a:lnTo>
                    <a:pt x="379606" y="589633"/>
                  </a:lnTo>
                  <a:lnTo>
                    <a:pt x="383011" y="591216"/>
                  </a:lnTo>
                  <a:lnTo>
                    <a:pt x="386190" y="593025"/>
                  </a:lnTo>
                  <a:lnTo>
                    <a:pt x="388914" y="594834"/>
                  </a:lnTo>
                  <a:lnTo>
                    <a:pt x="391866" y="597096"/>
                  </a:lnTo>
                  <a:lnTo>
                    <a:pt x="394363" y="599583"/>
                  </a:lnTo>
                  <a:lnTo>
                    <a:pt x="396861" y="601845"/>
                  </a:lnTo>
                  <a:lnTo>
                    <a:pt x="399358" y="604559"/>
                  </a:lnTo>
                  <a:lnTo>
                    <a:pt x="401401" y="607499"/>
                  </a:lnTo>
                  <a:lnTo>
                    <a:pt x="403218" y="610665"/>
                  </a:lnTo>
                  <a:lnTo>
                    <a:pt x="404580" y="613605"/>
                  </a:lnTo>
                  <a:lnTo>
                    <a:pt x="406169" y="616998"/>
                  </a:lnTo>
                  <a:lnTo>
                    <a:pt x="407531" y="620390"/>
                  </a:lnTo>
                  <a:lnTo>
                    <a:pt x="408213" y="623782"/>
                  </a:lnTo>
                  <a:lnTo>
                    <a:pt x="409121" y="627175"/>
                  </a:lnTo>
                  <a:lnTo>
                    <a:pt x="409575" y="631246"/>
                  </a:lnTo>
                  <a:lnTo>
                    <a:pt x="409575" y="634638"/>
                  </a:lnTo>
                  <a:lnTo>
                    <a:pt x="409575" y="944926"/>
                  </a:lnTo>
                  <a:lnTo>
                    <a:pt x="409348" y="949223"/>
                  </a:lnTo>
                  <a:lnTo>
                    <a:pt x="408894" y="953294"/>
                  </a:lnTo>
                  <a:lnTo>
                    <a:pt x="407986" y="957817"/>
                  </a:lnTo>
                  <a:lnTo>
                    <a:pt x="406623" y="961662"/>
                  </a:lnTo>
                  <a:lnTo>
                    <a:pt x="405034" y="965506"/>
                  </a:lnTo>
                  <a:lnTo>
                    <a:pt x="403218" y="969125"/>
                  </a:lnTo>
                  <a:lnTo>
                    <a:pt x="400720" y="972743"/>
                  </a:lnTo>
                  <a:lnTo>
                    <a:pt x="398450" y="975910"/>
                  </a:lnTo>
                  <a:lnTo>
                    <a:pt x="395726" y="979076"/>
                  </a:lnTo>
                  <a:lnTo>
                    <a:pt x="392774" y="981564"/>
                  </a:lnTo>
                  <a:lnTo>
                    <a:pt x="389368" y="984278"/>
                  </a:lnTo>
                  <a:lnTo>
                    <a:pt x="386190" y="986539"/>
                  </a:lnTo>
                  <a:lnTo>
                    <a:pt x="382557" y="988575"/>
                  </a:lnTo>
                  <a:lnTo>
                    <a:pt x="378698" y="990384"/>
                  </a:lnTo>
                  <a:lnTo>
                    <a:pt x="374611" y="991741"/>
                  </a:lnTo>
                  <a:lnTo>
                    <a:pt x="370524" y="992645"/>
                  </a:lnTo>
                  <a:lnTo>
                    <a:pt x="365757" y="993550"/>
                  </a:lnTo>
                  <a:lnTo>
                    <a:pt x="360535" y="993776"/>
                  </a:lnTo>
                  <a:lnTo>
                    <a:pt x="49267" y="993776"/>
                  </a:lnTo>
                  <a:lnTo>
                    <a:pt x="44272" y="993550"/>
                  </a:lnTo>
                  <a:lnTo>
                    <a:pt x="39277" y="992645"/>
                  </a:lnTo>
                  <a:lnTo>
                    <a:pt x="35191" y="991741"/>
                  </a:lnTo>
                  <a:lnTo>
                    <a:pt x="31331" y="990384"/>
                  </a:lnTo>
                  <a:lnTo>
                    <a:pt x="27471" y="988575"/>
                  </a:lnTo>
                  <a:lnTo>
                    <a:pt x="23839" y="986539"/>
                  </a:lnTo>
                  <a:lnTo>
                    <a:pt x="20433" y="984278"/>
                  </a:lnTo>
                  <a:lnTo>
                    <a:pt x="17028" y="981564"/>
                  </a:lnTo>
                  <a:lnTo>
                    <a:pt x="14303" y="979076"/>
                  </a:lnTo>
                  <a:lnTo>
                    <a:pt x="11352" y="975910"/>
                  </a:lnTo>
                  <a:lnTo>
                    <a:pt x="8854" y="972743"/>
                  </a:lnTo>
                  <a:lnTo>
                    <a:pt x="6811" y="969125"/>
                  </a:lnTo>
                  <a:lnTo>
                    <a:pt x="4768" y="965506"/>
                  </a:lnTo>
                  <a:lnTo>
                    <a:pt x="3178" y="961662"/>
                  </a:lnTo>
                  <a:lnTo>
                    <a:pt x="1816" y="957817"/>
                  </a:lnTo>
                  <a:lnTo>
                    <a:pt x="908" y="953294"/>
                  </a:lnTo>
                  <a:lnTo>
                    <a:pt x="227" y="949223"/>
                  </a:lnTo>
                  <a:lnTo>
                    <a:pt x="0" y="944926"/>
                  </a:lnTo>
                  <a:lnTo>
                    <a:pt x="0" y="634638"/>
                  </a:lnTo>
                  <a:lnTo>
                    <a:pt x="227" y="631246"/>
                  </a:lnTo>
                  <a:lnTo>
                    <a:pt x="908" y="627175"/>
                  </a:lnTo>
                  <a:lnTo>
                    <a:pt x="1362" y="623782"/>
                  </a:lnTo>
                  <a:lnTo>
                    <a:pt x="2270" y="620390"/>
                  </a:lnTo>
                  <a:lnTo>
                    <a:pt x="3632" y="616998"/>
                  </a:lnTo>
                  <a:lnTo>
                    <a:pt x="4995" y="613605"/>
                  </a:lnTo>
                  <a:lnTo>
                    <a:pt x="6811" y="610665"/>
                  </a:lnTo>
                  <a:lnTo>
                    <a:pt x="8627" y="607499"/>
                  </a:lnTo>
                  <a:lnTo>
                    <a:pt x="10670" y="604559"/>
                  </a:lnTo>
                  <a:lnTo>
                    <a:pt x="12941" y="601845"/>
                  </a:lnTo>
                  <a:lnTo>
                    <a:pt x="15438" y="599583"/>
                  </a:lnTo>
                  <a:lnTo>
                    <a:pt x="18163" y="597096"/>
                  </a:lnTo>
                  <a:lnTo>
                    <a:pt x="20887" y="594834"/>
                  </a:lnTo>
                  <a:lnTo>
                    <a:pt x="23839" y="593025"/>
                  </a:lnTo>
                  <a:lnTo>
                    <a:pt x="27017" y="591216"/>
                  </a:lnTo>
                  <a:lnTo>
                    <a:pt x="30196" y="589633"/>
                  </a:lnTo>
                  <a:lnTo>
                    <a:pt x="34736" y="588276"/>
                  </a:lnTo>
                  <a:lnTo>
                    <a:pt x="39277" y="586919"/>
                  </a:lnTo>
                  <a:lnTo>
                    <a:pt x="44272" y="586240"/>
                  </a:lnTo>
                  <a:lnTo>
                    <a:pt x="49267" y="585788"/>
                  </a:lnTo>
                  <a:close/>
                  <a:moveTo>
                    <a:pt x="1273230" y="0"/>
                  </a:moveTo>
                  <a:lnTo>
                    <a:pt x="1584498" y="0"/>
                  </a:lnTo>
                  <a:lnTo>
                    <a:pt x="1589493" y="226"/>
                  </a:lnTo>
                  <a:lnTo>
                    <a:pt x="1594488" y="905"/>
                  </a:lnTo>
                  <a:lnTo>
                    <a:pt x="1599028" y="2263"/>
                  </a:lnTo>
                  <a:lnTo>
                    <a:pt x="1603569" y="3847"/>
                  </a:lnTo>
                  <a:lnTo>
                    <a:pt x="1607883" y="5883"/>
                  </a:lnTo>
                  <a:lnTo>
                    <a:pt x="1611969" y="8372"/>
                  </a:lnTo>
                  <a:lnTo>
                    <a:pt x="1615602" y="11314"/>
                  </a:lnTo>
                  <a:lnTo>
                    <a:pt x="1619235" y="14256"/>
                  </a:lnTo>
                  <a:lnTo>
                    <a:pt x="1622413" y="17650"/>
                  </a:lnTo>
                  <a:lnTo>
                    <a:pt x="1625138" y="21497"/>
                  </a:lnTo>
                  <a:lnTo>
                    <a:pt x="1627408" y="25796"/>
                  </a:lnTo>
                  <a:lnTo>
                    <a:pt x="1629678" y="29869"/>
                  </a:lnTo>
                  <a:lnTo>
                    <a:pt x="1631495" y="34395"/>
                  </a:lnTo>
                  <a:lnTo>
                    <a:pt x="1632403" y="39147"/>
                  </a:lnTo>
                  <a:lnTo>
                    <a:pt x="1633311" y="43899"/>
                  </a:lnTo>
                  <a:lnTo>
                    <a:pt x="1633538" y="48877"/>
                  </a:lnTo>
                  <a:lnTo>
                    <a:pt x="1633538" y="359111"/>
                  </a:lnTo>
                  <a:lnTo>
                    <a:pt x="1633311" y="364089"/>
                  </a:lnTo>
                  <a:lnTo>
                    <a:pt x="1632403" y="368841"/>
                  </a:lnTo>
                  <a:lnTo>
                    <a:pt x="1631495" y="373593"/>
                  </a:lnTo>
                  <a:lnTo>
                    <a:pt x="1629678" y="378119"/>
                  </a:lnTo>
                  <a:lnTo>
                    <a:pt x="1627408" y="382418"/>
                  </a:lnTo>
                  <a:lnTo>
                    <a:pt x="1625138" y="386491"/>
                  </a:lnTo>
                  <a:lnTo>
                    <a:pt x="1622413" y="390338"/>
                  </a:lnTo>
                  <a:lnTo>
                    <a:pt x="1619235" y="393732"/>
                  </a:lnTo>
                  <a:lnTo>
                    <a:pt x="1615602" y="396900"/>
                  </a:lnTo>
                  <a:lnTo>
                    <a:pt x="1611969" y="399615"/>
                  </a:lnTo>
                  <a:lnTo>
                    <a:pt x="1607883" y="402105"/>
                  </a:lnTo>
                  <a:lnTo>
                    <a:pt x="1603569" y="404141"/>
                  </a:lnTo>
                  <a:lnTo>
                    <a:pt x="1599028" y="405725"/>
                  </a:lnTo>
                  <a:lnTo>
                    <a:pt x="1594488" y="407083"/>
                  </a:lnTo>
                  <a:lnTo>
                    <a:pt x="1589493" y="407762"/>
                  </a:lnTo>
                  <a:lnTo>
                    <a:pt x="1584498" y="407988"/>
                  </a:lnTo>
                  <a:lnTo>
                    <a:pt x="1273230" y="407988"/>
                  </a:lnTo>
                  <a:lnTo>
                    <a:pt x="1268008" y="407762"/>
                  </a:lnTo>
                  <a:lnTo>
                    <a:pt x="1263240" y="407083"/>
                  </a:lnTo>
                  <a:lnTo>
                    <a:pt x="1258473" y="405725"/>
                  </a:lnTo>
                  <a:lnTo>
                    <a:pt x="1254159" y="404141"/>
                  </a:lnTo>
                  <a:lnTo>
                    <a:pt x="1249845" y="402105"/>
                  </a:lnTo>
                  <a:lnTo>
                    <a:pt x="1245532" y="399615"/>
                  </a:lnTo>
                  <a:lnTo>
                    <a:pt x="1241899" y="396900"/>
                  </a:lnTo>
                  <a:lnTo>
                    <a:pt x="1238493" y="393732"/>
                  </a:lnTo>
                  <a:lnTo>
                    <a:pt x="1235315" y="390338"/>
                  </a:lnTo>
                  <a:lnTo>
                    <a:pt x="1232363" y="386491"/>
                  </a:lnTo>
                  <a:lnTo>
                    <a:pt x="1229866" y="382418"/>
                  </a:lnTo>
                  <a:lnTo>
                    <a:pt x="1227823" y="378119"/>
                  </a:lnTo>
                  <a:lnTo>
                    <a:pt x="1226233" y="373593"/>
                  </a:lnTo>
                  <a:lnTo>
                    <a:pt x="1224871" y="368841"/>
                  </a:lnTo>
                  <a:lnTo>
                    <a:pt x="1224190" y="364089"/>
                  </a:lnTo>
                  <a:lnTo>
                    <a:pt x="1223963" y="359111"/>
                  </a:lnTo>
                  <a:lnTo>
                    <a:pt x="1223963" y="48877"/>
                  </a:lnTo>
                  <a:lnTo>
                    <a:pt x="1224190" y="43899"/>
                  </a:lnTo>
                  <a:lnTo>
                    <a:pt x="1224871" y="39147"/>
                  </a:lnTo>
                  <a:lnTo>
                    <a:pt x="1226233" y="34395"/>
                  </a:lnTo>
                  <a:lnTo>
                    <a:pt x="1227823" y="29869"/>
                  </a:lnTo>
                  <a:lnTo>
                    <a:pt x="1229866" y="25796"/>
                  </a:lnTo>
                  <a:lnTo>
                    <a:pt x="1232363" y="21497"/>
                  </a:lnTo>
                  <a:lnTo>
                    <a:pt x="1235315" y="17650"/>
                  </a:lnTo>
                  <a:lnTo>
                    <a:pt x="1238493" y="14256"/>
                  </a:lnTo>
                  <a:lnTo>
                    <a:pt x="1241899" y="11314"/>
                  </a:lnTo>
                  <a:lnTo>
                    <a:pt x="1245532" y="8372"/>
                  </a:lnTo>
                  <a:lnTo>
                    <a:pt x="1249845" y="5883"/>
                  </a:lnTo>
                  <a:lnTo>
                    <a:pt x="1254159" y="3847"/>
                  </a:lnTo>
                  <a:lnTo>
                    <a:pt x="1258473" y="2263"/>
                  </a:lnTo>
                  <a:lnTo>
                    <a:pt x="1263240" y="905"/>
                  </a:lnTo>
                  <a:lnTo>
                    <a:pt x="1268008" y="226"/>
                  </a:lnTo>
                  <a:lnTo>
                    <a:pt x="1273230" y="0"/>
                  </a:lnTo>
                  <a:close/>
                  <a:moveTo>
                    <a:pt x="661842" y="0"/>
                  </a:moveTo>
                  <a:lnTo>
                    <a:pt x="973283" y="0"/>
                  </a:lnTo>
                  <a:lnTo>
                    <a:pt x="978280" y="226"/>
                  </a:lnTo>
                  <a:lnTo>
                    <a:pt x="983278" y="905"/>
                  </a:lnTo>
                  <a:lnTo>
                    <a:pt x="988048" y="2263"/>
                  </a:lnTo>
                  <a:lnTo>
                    <a:pt x="992364" y="3847"/>
                  </a:lnTo>
                  <a:lnTo>
                    <a:pt x="996681" y="5883"/>
                  </a:lnTo>
                  <a:lnTo>
                    <a:pt x="1000769" y="8372"/>
                  </a:lnTo>
                  <a:lnTo>
                    <a:pt x="1004404" y="11314"/>
                  </a:lnTo>
                  <a:lnTo>
                    <a:pt x="1008039" y="14256"/>
                  </a:lnTo>
                  <a:lnTo>
                    <a:pt x="1011219" y="17650"/>
                  </a:lnTo>
                  <a:lnTo>
                    <a:pt x="1013945" y="21497"/>
                  </a:lnTo>
                  <a:lnTo>
                    <a:pt x="1016444" y="25796"/>
                  </a:lnTo>
                  <a:lnTo>
                    <a:pt x="1018488" y="29869"/>
                  </a:lnTo>
                  <a:lnTo>
                    <a:pt x="1020306" y="34395"/>
                  </a:lnTo>
                  <a:lnTo>
                    <a:pt x="1021214" y="39147"/>
                  </a:lnTo>
                  <a:lnTo>
                    <a:pt x="1022123" y="43899"/>
                  </a:lnTo>
                  <a:lnTo>
                    <a:pt x="1022350" y="48877"/>
                  </a:lnTo>
                  <a:lnTo>
                    <a:pt x="1022350" y="359111"/>
                  </a:lnTo>
                  <a:lnTo>
                    <a:pt x="1022123" y="364089"/>
                  </a:lnTo>
                  <a:lnTo>
                    <a:pt x="1021214" y="368841"/>
                  </a:lnTo>
                  <a:lnTo>
                    <a:pt x="1020306" y="373593"/>
                  </a:lnTo>
                  <a:lnTo>
                    <a:pt x="1018488" y="378119"/>
                  </a:lnTo>
                  <a:lnTo>
                    <a:pt x="1016444" y="382418"/>
                  </a:lnTo>
                  <a:lnTo>
                    <a:pt x="1013945" y="386491"/>
                  </a:lnTo>
                  <a:lnTo>
                    <a:pt x="1011219" y="390338"/>
                  </a:lnTo>
                  <a:lnTo>
                    <a:pt x="1008039" y="393732"/>
                  </a:lnTo>
                  <a:lnTo>
                    <a:pt x="1004404" y="396900"/>
                  </a:lnTo>
                  <a:lnTo>
                    <a:pt x="1000769" y="399615"/>
                  </a:lnTo>
                  <a:lnTo>
                    <a:pt x="996681" y="402105"/>
                  </a:lnTo>
                  <a:lnTo>
                    <a:pt x="992364" y="404141"/>
                  </a:lnTo>
                  <a:lnTo>
                    <a:pt x="988048" y="405725"/>
                  </a:lnTo>
                  <a:lnTo>
                    <a:pt x="983278" y="407083"/>
                  </a:lnTo>
                  <a:lnTo>
                    <a:pt x="978280" y="407762"/>
                  </a:lnTo>
                  <a:lnTo>
                    <a:pt x="973283" y="407988"/>
                  </a:lnTo>
                  <a:lnTo>
                    <a:pt x="661842" y="407988"/>
                  </a:lnTo>
                  <a:lnTo>
                    <a:pt x="656844" y="407762"/>
                  </a:lnTo>
                  <a:lnTo>
                    <a:pt x="651847" y="407083"/>
                  </a:lnTo>
                  <a:lnTo>
                    <a:pt x="647076" y="405725"/>
                  </a:lnTo>
                  <a:lnTo>
                    <a:pt x="642760" y="404141"/>
                  </a:lnTo>
                  <a:lnTo>
                    <a:pt x="638444" y="402105"/>
                  </a:lnTo>
                  <a:lnTo>
                    <a:pt x="634355" y="399615"/>
                  </a:lnTo>
                  <a:lnTo>
                    <a:pt x="630721" y="396900"/>
                  </a:lnTo>
                  <a:lnTo>
                    <a:pt x="627086" y="393732"/>
                  </a:lnTo>
                  <a:lnTo>
                    <a:pt x="623906" y="390338"/>
                  </a:lnTo>
                  <a:lnTo>
                    <a:pt x="621180" y="386491"/>
                  </a:lnTo>
                  <a:lnTo>
                    <a:pt x="618681" y="382418"/>
                  </a:lnTo>
                  <a:lnTo>
                    <a:pt x="616637" y="378119"/>
                  </a:lnTo>
                  <a:lnTo>
                    <a:pt x="614819" y="373593"/>
                  </a:lnTo>
                  <a:lnTo>
                    <a:pt x="613683" y="368841"/>
                  </a:lnTo>
                  <a:lnTo>
                    <a:pt x="613002" y="364089"/>
                  </a:lnTo>
                  <a:lnTo>
                    <a:pt x="612775" y="359111"/>
                  </a:lnTo>
                  <a:lnTo>
                    <a:pt x="612775" y="48877"/>
                  </a:lnTo>
                  <a:lnTo>
                    <a:pt x="613002" y="43899"/>
                  </a:lnTo>
                  <a:lnTo>
                    <a:pt x="613683" y="39147"/>
                  </a:lnTo>
                  <a:lnTo>
                    <a:pt x="614819" y="34395"/>
                  </a:lnTo>
                  <a:lnTo>
                    <a:pt x="616637" y="29869"/>
                  </a:lnTo>
                  <a:lnTo>
                    <a:pt x="618681" y="25796"/>
                  </a:lnTo>
                  <a:lnTo>
                    <a:pt x="621180" y="21497"/>
                  </a:lnTo>
                  <a:lnTo>
                    <a:pt x="623906" y="17650"/>
                  </a:lnTo>
                  <a:lnTo>
                    <a:pt x="627086" y="14256"/>
                  </a:lnTo>
                  <a:lnTo>
                    <a:pt x="630721" y="11314"/>
                  </a:lnTo>
                  <a:lnTo>
                    <a:pt x="634355" y="8372"/>
                  </a:lnTo>
                  <a:lnTo>
                    <a:pt x="638444" y="5883"/>
                  </a:lnTo>
                  <a:lnTo>
                    <a:pt x="642760" y="3847"/>
                  </a:lnTo>
                  <a:lnTo>
                    <a:pt x="647076" y="2263"/>
                  </a:lnTo>
                  <a:lnTo>
                    <a:pt x="651847" y="905"/>
                  </a:lnTo>
                  <a:lnTo>
                    <a:pt x="656844" y="226"/>
                  </a:lnTo>
                  <a:lnTo>
                    <a:pt x="661842" y="0"/>
                  </a:lnTo>
                  <a:close/>
                  <a:moveTo>
                    <a:pt x="49267" y="0"/>
                  </a:moveTo>
                  <a:lnTo>
                    <a:pt x="360535" y="0"/>
                  </a:lnTo>
                  <a:lnTo>
                    <a:pt x="365757" y="226"/>
                  </a:lnTo>
                  <a:lnTo>
                    <a:pt x="370524" y="905"/>
                  </a:lnTo>
                  <a:lnTo>
                    <a:pt x="375292" y="2263"/>
                  </a:lnTo>
                  <a:lnTo>
                    <a:pt x="379606" y="3847"/>
                  </a:lnTo>
                  <a:lnTo>
                    <a:pt x="383920" y="5883"/>
                  </a:lnTo>
                  <a:lnTo>
                    <a:pt x="388233" y="8372"/>
                  </a:lnTo>
                  <a:lnTo>
                    <a:pt x="391866" y="11314"/>
                  </a:lnTo>
                  <a:lnTo>
                    <a:pt x="395271" y="14256"/>
                  </a:lnTo>
                  <a:lnTo>
                    <a:pt x="398450" y="17650"/>
                  </a:lnTo>
                  <a:lnTo>
                    <a:pt x="401401" y="21497"/>
                  </a:lnTo>
                  <a:lnTo>
                    <a:pt x="403672" y="25796"/>
                  </a:lnTo>
                  <a:lnTo>
                    <a:pt x="405715" y="29869"/>
                  </a:lnTo>
                  <a:lnTo>
                    <a:pt x="407531" y="34395"/>
                  </a:lnTo>
                  <a:lnTo>
                    <a:pt x="408440" y="39147"/>
                  </a:lnTo>
                  <a:lnTo>
                    <a:pt x="409348" y="43899"/>
                  </a:lnTo>
                  <a:lnTo>
                    <a:pt x="409575" y="48877"/>
                  </a:lnTo>
                  <a:lnTo>
                    <a:pt x="409575" y="359111"/>
                  </a:lnTo>
                  <a:lnTo>
                    <a:pt x="409348" y="364089"/>
                  </a:lnTo>
                  <a:lnTo>
                    <a:pt x="408440" y="368841"/>
                  </a:lnTo>
                  <a:lnTo>
                    <a:pt x="407531" y="373593"/>
                  </a:lnTo>
                  <a:lnTo>
                    <a:pt x="405715" y="378119"/>
                  </a:lnTo>
                  <a:lnTo>
                    <a:pt x="403672" y="382418"/>
                  </a:lnTo>
                  <a:lnTo>
                    <a:pt x="401401" y="386491"/>
                  </a:lnTo>
                  <a:lnTo>
                    <a:pt x="398450" y="390338"/>
                  </a:lnTo>
                  <a:lnTo>
                    <a:pt x="395271" y="393732"/>
                  </a:lnTo>
                  <a:lnTo>
                    <a:pt x="391866" y="396900"/>
                  </a:lnTo>
                  <a:lnTo>
                    <a:pt x="388233" y="399615"/>
                  </a:lnTo>
                  <a:lnTo>
                    <a:pt x="383920" y="402105"/>
                  </a:lnTo>
                  <a:lnTo>
                    <a:pt x="379606" y="404141"/>
                  </a:lnTo>
                  <a:lnTo>
                    <a:pt x="375292" y="405725"/>
                  </a:lnTo>
                  <a:lnTo>
                    <a:pt x="370524" y="407083"/>
                  </a:lnTo>
                  <a:lnTo>
                    <a:pt x="365757" y="407762"/>
                  </a:lnTo>
                  <a:lnTo>
                    <a:pt x="360535" y="407988"/>
                  </a:lnTo>
                  <a:lnTo>
                    <a:pt x="49267" y="407988"/>
                  </a:lnTo>
                  <a:lnTo>
                    <a:pt x="44272" y="407762"/>
                  </a:lnTo>
                  <a:lnTo>
                    <a:pt x="39277" y="407083"/>
                  </a:lnTo>
                  <a:lnTo>
                    <a:pt x="35191" y="405951"/>
                  </a:lnTo>
                  <a:lnTo>
                    <a:pt x="31331" y="404594"/>
                  </a:lnTo>
                  <a:lnTo>
                    <a:pt x="27471" y="402783"/>
                  </a:lnTo>
                  <a:lnTo>
                    <a:pt x="23839" y="400747"/>
                  </a:lnTo>
                  <a:lnTo>
                    <a:pt x="20433" y="398710"/>
                  </a:lnTo>
                  <a:lnTo>
                    <a:pt x="17028" y="396221"/>
                  </a:lnTo>
                  <a:lnTo>
                    <a:pt x="14303" y="393279"/>
                  </a:lnTo>
                  <a:lnTo>
                    <a:pt x="11352" y="390338"/>
                  </a:lnTo>
                  <a:lnTo>
                    <a:pt x="8854" y="386944"/>
                  </a:lnTo>
                  <a:lnTo>
                    <a:pt x="6811" y="383323"/>
                  </a:lnTo>
                  <a:lnTo>
                    <a:pt x="4768" y="379703"/>
                  </a:lnTo>
                  <a:lnTo>
                    <a:pt x="3178" y="375856"/>
                  </a:lnTo>
                  <a:lnTo>
                    <a:pt x="1816" y="371783"/>
                  </a:lnTo>
                  <a:lnTo>
                    <a:pt x="908" y="367710"/>
                  </a:lnTo>
                  <a:lnTo>
                    <a:pt x="227" y="363636"/>
                  </a:lnTo>
                  <a:lnTo>
                    <a:pt x="0" y="359111"/>
                  </a:lnTo>
                  <a:lnTo>
                    <a:pt x="0" y="48877"/>
                  </a:lnTo>
                  <a:lnTo>
                    <a:pt x="227" y="44578"/>
                  </a:lnTo>
                  <a:lnTo>
                    <a:pt x="908" y="40278"/>
                  </a:lnTo>
                  <a:lnTo>
                    <a:pt x="1816" y="36205"/>
                  </a:lnTo>
                  <a:lnTo>
                    <a:pt x="3178" y="32132"/>
                  </a:lnTo>
                  <a:lnTo>
                    <a:pt x="4768" y="28285"/>
                  </a:lnTo>
                  <a:lnTo>
                    <a:pt x="6811" y="24665"/>
                  </a:lnTo>
                  <a:lnTo>
                    <a:pt x="8854" y="21044"/>
                  </a:lnTo>
                  <a:lnTo>
                    <a:pt x="11352" y="17650"/>
                  </a:lnTo>
                  <a:lnTo>
                    <a:pt x="14303" y="14708"/>
                  </a:lnTo>
                  <a:lnTo>
                    <a:pt x="17028" y="11993"/>
                  </a:lnTo>
                  <a:lnTo>
                    <a:pt x="20433" y="9504"/>
                  </a:lnTo>
                  <a:lnTo>
                    <a:pt x="23839" y="7241"/>
                  </a:lnTo>
                  <a:lnTo>
                    <a:pt x="27471" y="5204"/>
                  </a:lnTo>
                  <a:lnTo>
                    <a:pt x="31331" y="3394"/>
                  </a:lnTo>
                  <a:lnTo>
                    <a:pt x="35191" y="2036"/>
                  </a:lnTo>
                  <a:lnTo>
                    <a:pt x="39277" y="905"/>
                  </a:lnTo>
                  <a:lnTo>
                    <a:pt x="44272" y="226"/>
                  </a:lnTo>
                  <a:lnTo>
                    <a:pt x="4926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31" name="KSO_Shape"/>
            <p:cNvSpPr>
              <a:spLocks noChangeArrowheads="1"/>
            </p:cNvSpPr>
            <p:nvPr/>
          </p:nvSpPr>
          <p:spPr bwMode="auto">
            <a:xfrm>
              <a:off x="224453" y="3785305"/>
              <a:ext cx="361200" cy="398383"/>
            </a:xfrm>
            <a:custGeom>
              <a:avLst/>
              <a:gdLst>
                <a:gd name="T0" fmla="*/ 5 w 2087563"/>
                <a:gd name="T1" fmla="*/ 5 h 2301875"/>
                <a:gd name="T2" fmla="*/ 6 w 2087563"/>
                <a:gd name="T3" fmla="*/ 4 h 2301875"/>
                <a:gd name="T4" fmla="*/ 4 w 2087563"/>
                <a:gd name="T5" fmla="*/ 5 h 2301875"/>
                <a:gd name="T6" fmla="*/ 3 w 2087563"/>
                <a:gd name="T7" fmla="*/ 4 h 2301875"/>
                <a:gd name="T8" fmla="*/ 3 w 2087563"/>
                <a:gd name="T9" fmla="*/ 5 h 2301875"/>
                <a:gd name="T10" fmla="*/ 2 w 2087563"/>
                <a:gd name="T11" fmla="*/ 5 h 2301875"/>
                <a:gd name="T12" fmla="*/ 3 w 2087563"/>
                <a:gd name="T13" fmla="*/ 5 h 2301875"/>
                <a:gd name="T14" fmla="*/ 8 w 2087563"/>
                <a:gd name="T15" fmla="*/ 4 h 2301875"/>
                <a:gd name="T16" fmla="*/ 8 w 2087563"/>
                <a:gd name="T17" fmla="*/ 4 h 2301875"/>
                <a:gd name="T18" fmla="*/ 4 w 2087563"/>
                <a:gd name="T19" fmla="*/ 7 h 2301875"/>
                <a:gd name="T20" fmla="*/ 6 w 2087563"/>
                <a:gd name="T21" fmla="*/ 6 h 2301875"/>
                <a:gd name="T22" fmla="*/ 6 w 2087563"/>
                <a:gd name="T23" fmla="*/ 6 h 2301875"/>
                <a:gd name="T24" fmla="*/ 7 w 2087563"/>
                <a:gd name="T25" fmla="*/ 6 h 2301875"/>
                <a:gd name="T26" fmla="*/ 6 w 2087563"/>
                <a:gd name="T27" fmla="*/ 7 h 2301875"/>
                <a:gd name="T28" fmla="*/ 7 w 2087563"/>
                <a:gd name="T29" fmla="*/ 4 h 2301875"/>
                <a:gd name="T30" fmla="*/ 8 w 2087563"/>
                <a:gd name="T31" fmla="*/ 4 h 2301875"/>
                <a:gd name="T32" fmla="*/ 1 w 2087563"/>
                <a:gd name="T33" fmla="*/ 4 h 2301875"/>
                <a:gd name="T34" fmla="*/ 2 w 2087563"/>
                <a:gd name="T35" fmla="*/ 7 h 2301875"/>
                <a:gd name="T36" fmla="*/ 2 w 2087563"/>
                <a:gd name="T37" fmla="*/ 7 h 2301875"/>
                <a:gd name="T38" fmla="*/ 1 w 2087563"/>
                <a:gd name="T39" fmla="*/ 6 h 2301875"/>
                <a:gd name="T40" fmla="*/ 2 w 2087563"/>
                <a:gd name="T41" fmla="*/ 6 h 2301875"/>
                <a:gd name="T42" fmla="*/ 3 w 2087563"/>
                <a:gd name="T43" fmla="*/ 7 h 2301875"/>
                <a:gd name="T44" fmla="*/ 4 w 2087563"/>
                <a:gd name="T45" fmla="*/ 9 h 2301875"/>
                <a:gd name="T46" fmla="*/ 0 w 2087563"/>
                <a:gd name="T47" fmla="*/ 4 h 2301875"/>
                <a:gd name="T48" fmla="*/ 6 w 2087563"/>
                <a:gd name="T49" fmla="*/ 3 h 2301875"/>
                <a:gd name="T50" fmla="*/ 6 w 2087563"/>
                <a:gd name="T51" fmla="*/ 4 h 2301875"/>
                <a:gd name="T52" fmla="*/ 4 w 2087563"/>
                <a:gd name="T53" fmla="*/ 3 h 2301875"/>
                <a:gd name="T54" fmla="*/ 5 w 2087563"/>
                <a:gd name="T55" fmla="*/ 3 h 2301875"/>
                <a:gd name="T56" fmla="*/ 3 w 2087563"/>
                <a:gd name="T57" fmla="*/ 4 h 2301875"/>
                <a:gd name="T58" fmla="*/ 2 w 2087563"/>
                <a:gd name="T59" fmla="*/ 4 h 2301875"/>
                <a:gd name="T60" fmla="*/ 2 w 2087563"/>
                <a:gd name="T61" fmla="*/ 4 h 2301875"/>
                <a:gd name="T62" fmla="*/ 6 w 2087563"/>
                <a:gd name="T63" fmla="*/ 2 h 2301875"/>
                <a:gd name="T64" fmla="*/ 6 w 2087563"/>
                <a:gd name="T65" fmla="*/ 3 h 2301875"/>
                <a:gd name="T66" fmla="*/ 5 w 2087563"/>
                <a:gd name="T67" fmla="*/ 3 h 2301875"/>
                <a:gd name="T68" fmla="*/ 5 w 2087563"/>
                <a:gd name="T69" fmla="*/ 2 h 2301875"/>
                <a:gd name="T70" fmla="*/ 3 w 2087563"/>
                <a:gd name="T71" fmla="*/ 3 h 2301875"/>
                <a:gd name="T72" fmla="*/ 2 w 2087563"/>
                <a:gd name="T73" fmla="*/ 2 h 2301875"/>
                <a:gd name="T74" fmla="*/ 2 w 2087563"/>
                <a:gd name="T75" fmla="*/ 2 h 2301875"/>
                <a:gd name="T76" fmla="*/ 5 w 2087563"/>
                <a:gd name="T77" fmla="*/ 1 h 2301875"/>
                <a:gd name="T78" fmla="*/ 6 w 2087563"/>
                <a:gd name="T79" fmla="*/ 1 h 2301875"/>
                <a:gd name="T80" fmla="*/ 3 w 2087563"/>
                <a:gd name="T81" fmla="*/ 1 h 2301875"/>
                <a:gd name="T82" fmla="*/ 3 w 2087563"/>
                <a:gd name="T83" fmla="*/ 1 h 2301875"/>
                <a:gd name="T84" fmla="*/ 5 w 2087563"/>
                <a:gd name="T85" fmla="*/ 1 h 2301875"/>
                <a:gd name="T86" fmla="*/ 4 w 2087563"/>
                <a:gd name="T87" fmla="*/ 1 h 2301875"/>
                <a:gd name="T88" fmla="*/ 4 w 2087563"/>
                <a:gd name="T89" fmla="*/ 1 h 2301875"/>
                <a:gd name="T90" fmla="*/ 3 w 2087563"/>
                <a:gd name="T91" fmla="*/ 1 h 2301875"/>
                <a:gd name="T92" fmla="*/ 4 w 2087563"/>
                <a:gd name="T93" fmla="*/ 0 h 2301875"/>
                <a:gd name="T94" fmla="*/ 6 w 2087563"/>
                <a:gd name="T95" fmla="*/ 1 h 2301875"/>
                <a:gd name="T96" fmla="*/ 6 w 2087563"/>
                <a:gd name="T97" fmla="*/ 1 h 2301875"/>
                <a:gd name="T98" fmla="*/ 7 w 2087563"/>
                <a:gd name="T99" fmla="*/ 2 h 2301875"/>
                <a:gd name="T100" fmla="*/ 7 w 2087563"/>
                <a:gd name="T101" fmla="*/ 3 h 2301875"/>
                <a:gd name="T102" fmla="*/ 6 w 2087563"/>
                <a:gd name="T103" fmla="*/ 5 h 2301875"/>
                <a:gd name="T104" fmla="*/ 6 w 2087563"/>
                <a:gd name="T105" fmla="*/ 5 h 2301875"/>
                <a:gd name="T106" fmla="*/ 4 w 2087563"/>
                <a:gd name="T107" fmla="*/ 6 h 2301875"/>
                <a:gd name="T108" fmla="*/ 3 w 2087563"/>
                <a:gd name="T109" fmla="*/ 6 h 2301875"/>
                <a:gd name="T110" fmla="*/ 2 w 2087563"/>
                <a:gd name="T111" fmla="*/ 5 h 2301875"/>
                <a:gd name="T112" fmla="*/ 2 w 2087563"/>
                <a:gd name="T113" fmla="*/ 5 h 2301875"/>
                <a:gd name="T114" fmla="*/ 1 w 2087563"/>
                <a:gd name="T115" fmla="*/ 3 h 2301875"/>
                <a:gd name="T116" fmla="*/ 1 w 2087563"/>
                <a:gd name="T117" fmla="*/ 2 h 2301875"/>
                <a:gd name="T118" fmla="*/ 2 w 2087563"/>
                <a:gd name="T119" fmla="*/ 1 h 2301875"/>
                <a:gd name="T120" fmla="*/ 2 w 2087563"/>
                <a:gd name="T121" fmla="*/ 1 h 2301875"/>
                <a:gd name="T122" fmla="*/ 3 w 2087563"/>
                <a:gd name="T123" fmla="*/ 0 h 23018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087563"/>
                <a:gd name="T187" fmla="*/ 0 h 2301875"/>
                <a:gd name="T188" fmla="*/ 2087563 w 2087563"/>
                <a:gd name="T189" fmla="*/ 2301875 h 230187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087563" h="2301875">
                  <a:moveTo>
                    <a:pt x="1411686" y="1172602"/>
                  </a:moveTo>
                  <a:lnTo>
                    <a:pt x="1405972" y="1186570"/>
                  </a:lnTo>
                  <a:lnTo>
                    <a:pt x="1400576" y="1200219"/>
                  </a:lnTo>
                  <a:lnTo>
                    <a:pt x="1394862" y="1213551"/>
                  </a:lnTo>
                  <a:lnTo>
                    <a:pt x="1389148" y="1226884"/>
                  </a:lnTo>
                  <a:lnTo>
                    <a:pt x="1383117" y="1239898"/>
                  </a:lnTo>
                  <a:lnTo>
                    <a:pt x="1377086" y="1252278"/>
                  </a:lnTo>
                  <a:lnTo>
                    <a:pt x="1370737" y="1264976"/>
                  </a:lnTo>
                  <a:lnTo>
                    <a:pt x="1364071" y="1277038"/>
                  </a:lnTo>
                  <a:lnTo>
                    <a:pt x="1357405" y="1288783"/>
                  </a:lnTo>
                  <a:lnTo>
                    <a:pt x="1350421" y="1300528"/>
                  </a:lnTo>
                  <a:lnTo>
                    <a:pt x="1343438" y="1311956"/>
                  </a:lnTo>
                  <a:lnTo>
                    <a:pt x="1336454" y="1323066"/>
                  </a:lnTo>
                  <a:lnTo>
                    <a:pt x="1329153" y="1334176"/>
                  </a:lnTo>
                  <a:lnTo>
                    <a:pt x="1321535" y="1344969"/>
                  </a:lnTo>
                  <a:lnTo>
                    <a:pt x="1313916" y="1355127"/>
                  </a:lnTo>
                  <a:lnTo>
                    <a:pt x="1306615" y="1365285"/>
                  </a:lnTo>
                  <a:lnTo>
                    <a:pt x="1324392" y="1356714"/>
                  </a:lnTo>
                  <a:lnTo>
                    <a:pt x="1341850" y="1347826"/>
                  </a:lnTo>
                  <a:lnTo>
                    <a:pt x="1359627" y="1338303"/>
                  </a:lnTo>
                  <a:lnTo>
                    <a:pt x="1376451" y="1328145"/>
                  </a:lnTo>
                  <a:lnTo>
                    <a:pt x="1393275" y="1317987"/>
                  </a:lnTo>
                  <a:lnTo>
                    <a:pt x="1409781" y="1306877"/>
                  </a:lnTo>
                  <a:lnTo>
                    <a:pt x="1425653" y="1295449"/>
                  </a:lnTo>
                  <a:lnTo>
                    <a:pt x="1441525" y="1283704"/>
                  </a:lnTo>
                  <a:lnTo>
                    <a:pt x="1456444" y="1271007"/>
                  </a:lnTo>
                  <a:lnTo>
                    <a:pt x="1471681" y="1258310"/>
                  </a:lnTo>
                  <a:lnTo>
                    <a:pt x="1485966" y="1245295"/>
                  </a:lnTo>
                  <a:lnTo>
                    <a:pt x="1500568" y="1231328"/>
                  </a:lnTo>
                  <a:lnTo>
                    <a:pt x="1514217" y="1217361"/>
                  </a:lnTo>
                  <a:lnTo>
                    <a:pt x="1527232" y="1203076"/>
                  </a:lnTo>
                  <a:lnTo>
                    <a:pt x="1540247" y="1188157"/>
                  </a:lnTo>
                  <a:lnTo>
                    <a:pt x="1552944" y="1172602"/>
                  </a:lnTo>
                  <a:lnTo>
                    <a:pt x="1411686" y="1172602"/>
                  </a:lnTo>
                  <a:close/>
                  <a:moveTo>
                    <a:pt x="1074888" y="1172602"/>
                  </a:moveTo>
                  <a:lnTo>
                    <a:pt x="1074888" y="1421153"/>
                  </a:lnTo>
                  <a:lnTo>
                    <a:pt x="1090760" y="1420201"/>
                  </a:lnTo>
                  <a:lnTo>
                    <a:pt x="1106632" y="1418614"/>
                  </a:lnTo>
                  <a:lnTo>
                    <a:pt x="1122503" y="1416709"/>
                  </a:lnTo>
                  <a:lnTo>
                    <a:pt x="1138058" y="1414487"/>
                  </a:lnTo>
                  <a:lnTo>
                    <a:pt x="1145041" y="1410361"/>
                  </a:lnTo>
                  <a:lnTo>
                    <a:pt x="1152342" y="1406551"/>
                  </a:lnTo>
                  <a:lnTo>
                    <a:pt x="1159326" y="1402107"/>
                  </a:lnTo>
                  <a:lnTo>
                    <a:pt x="1166309" y="1397346"/>
                  </a:lnTo>
                  <a:lnTo>
                    <a:pt x="1172975" y="1391949"/>
                  </a:lnTo>
                  <a:lnTo>
                    <a:pt x="1179959" y="1386871"/>
                  </a:lnTo>
                  <a:lnTo>
                    <a:pt x="1186625" y="1381474"/>
                  </a:lnTo>
                  <a:lnTo>
                    <a:pt x="1193609" y="1375443"/>
                  </a:lnTo>
                  <a:lnTo>
                    <a:pt x="1200275" y="1369729"/>
                  </a:lnTo>
                  <a:lnTo>
                    <a:pt x="1206623" y="1363380"/>
                  </a:lnTo>
                  <a:lnTo>
                    <a:pt x="1219956" y="1350048"/>
                  </a:lnTo>
                  <a:lnTo>
                    <a:pt x="1232336" y="1336081"/>
                  </a:lnTo>
                  <a:lnTo>
                    <a:pt x="1244716" y="1321162"/>
                  </a:lnTo>
                  <a:lnTo>
                    <a:pt x="1256778" y="1305290"/>
                  </a:lnTo>
                  <a:lnTo>
                    <a:pt x="1268206" y="1288783"/>
                  </a:lnTo>
                  <a:lnTo>
                    <a:pt x="1279633" y="1271007"/>
                  </a:lnTo>
                  <a:lnTo>
                    <a:pt x="1290426" y="1252913"/>
                  </a:lnTo>
                  <a:lnTo>
                    <a:pt x="1300901" y="1233867"/>
                  </a:lnTo>
                  <a:lnTo>
                    <a:pt x="1311059" y="1214504"/>
                  </a:lnTo>
                  <a:lnTo>
                    <a:pt x="1320582" y="1193871"/>
                  </a:lnTo>
                  <a:lnTo>
                    <a:pt x="1329788" y="1172602"/>
                  </a:lnTo>
                  <a:lnTo>
                    <a:pt x="1074888" y="1172602"/>
                  </a:lnTo>
                  <a:close/>
                  <a:moveTo>
                    <a:pt x="746661" y="1172602"/>
                  </a:moveTo>
                  <a:lnTo>
                    <a:pt x="755867" y="1193871"/>
                  </a:lnTo>
                  <a:lnTo>
                    <a:pt x="765390" y="1214504"/>
                  </a:lnTo>
                  <a:lnTo>
                    <a:pt x="775865" y="1233867"/>
                  </a:lnTo>
                  <a:lnTo>
                    <a:pt x="786023" y="1252913"/>
                  </a:lnTo>
                  <a:lnTo>
                    <a:pt x="797133" y="1271007"/>
                  </a:lnTo>
                  <a:lnTo>
                    <a:pt x="808243" y="1288783"/>
                  </a:lnTo>
                  <a:lnTo>
                    <a:pt x="819988" y="1305290"/>
                  </a:lnTo>
                  <a:lnTo>
                    <a:pt x="831734" y="1321162"/>
                  </a:lnTo>
                  <a:lnTo>
                    <a:pt x="843796" y="1336081"/>
                  </a:lnTo>
                  <a:lnTo>
                    <a:pt x="856811" y="1350048"/>
                  </a:lnTo>
                  <a:lnTo>
                    <a:pt x="869826" y="1363380"/>
                  </a:lnTo>
                  <a:lnTo>
                    <a:pt x="876492" y="1369729"/>
                  </a:lnTo>
                  <a:lnTo>
                    <a:pt x="882840" y="1375443"/>
                  </a:lnTo>
                  <a:lnTo>
                    <a:pt x="889507" y="1381474"/>
                  </a:lnTo>
                  <a:lnTo>
                    <a:pt x="896173" y="1386871"/>
                  </a:lnTo>
                  <a:lnTo>
                    <a:pt x="903156" y="1391949"/>
                  </a:lnTo>
                  <a:lnTo>
                    <a:pt x="910140" y="1397346"/>
                  </a:lnTo>
                  <a:lnTo>
                    <a:pt x="916806" y="1402107"/>
                  </a:lnTo>
                  <a:lnTo>
                    <a:pt x="924424" y="1406551"/>
                  </a:lnTo>
                  <a:lnTo>
                    <a:pt x="931408" y="1410361"/>
                  </a:lnTo>
                  <a:lnTo>
                    <a:pt x="938391" y="1414487"/>
                  </a:lnTo>
                  <a:lnTo>
                    <a:pt x="953628" y="1416709"/>
                  </a:lnTo>
                  <a:lnTo>
                    <a:pt x="969500" y="1418614"/>
                  </a:lnTo>
                  <a:lnTo>
                    <a:pt x="985372" y="1420201"/>
                  </a:lnTo>
                  <a:lnTo>
                    <a:pt x="1001243" y="1421153"/>
                  </a:lnTo>
                  <a:lnTo>
                    <a:pt x="1001243" y="1172602"/>
                  </a:lnTo>
                  <a:lnTo>
                    <a:pt x="746661" y="1172602"/>
                  </a:lnTo>
                  <a:close/>
                  <a:moveTo>
                    <a:pt x="523822" y="1172602"/>
                  </a:moveTo>
                  <a:lnTo>
                    <a:pt x="536202" y="1188157"/>
                  </a:lnTo>
                  <a:lnTo>
                    <a:pt x="548900" y="1203076"/>
                  </a:lnTo>
                  <a:lnTo>
                    <a:pt x="562232" y="1217361"/>
                  </a:lnTo>
                  <a:lnTo>
                    <a:pt x="576199" y="1231328"/>
                  </a:lnTo>
                  <a:lnTo>
                    <a:pt x="590166" y="1245295"/>
                  </a:lnTo>
                  <a:lnTo>
                    <a:pt x="604768" y="1258310"/>
                  </a:lnTo>
                  <a:lnTo>
                    <a:pt x="619687" y="1271007"/>
                  </a:lnTo>
                  <a:lnTo>
                    <a:pt x="634924" y="1283704"/>
                  </a:lnTo>
                  <a:lnTo>
                    <a:pt x="650796" y="1295449"/>
                  </a:lnTo>
                  <a:lnTo>
                    <a:pt x="666668" y="1306877"/>
                  </a:lnTo>
                  <a:lnTo>
                    <a:pt x="683174" y="1317987"/>
                  </a:lnTo>
                  <a:lnTo>
                    <a:pt x="699681" y="1328145"/>
                  </a:lnTo>
                  <a:lnTo>
                    <a:pt x="717140" y="1338303"/>
                  </a:lnTo>
                  <a:lnTo>
                    <a:pt x="734281" y="1347826"/>
                  </a:lnTo>
                  <a:lnTo>
                    <a:pt x="752058" y="1356714"/>
                  </a:lnTo>
                  <a:lnTo>
                    <a:pt x="770151" y="1365285"/>
                  </a:lnTo>
                  <a:lnTo>
                    <a:pt x="762533" y="1355127"/>
                  </a:lnTo>
                  <a:lnTo>
                    <a:pt x="754597" y="1344969"/>
                  </a:lnTo>
                  <a:lnTo>
                    <a:pt x="747296" y="1334176"/>
                  </a:lnTo>
                  <a:lnTo>
                    <a:pt x="739995" y="1323066"/>
                  </a:lnTo>
                  <a:lnTo>
                    <a:pt x="733011" y="1311956"/>
                  </a:lnTo>
                  <a:lnTo>
                    <a:pt x="726028" y="1300528"/>
                  </a:lnTo>
                  <a:lnTo>
                    <a:pt x="719362" y="1288783"/>
                  </a:lnTo>
                  <a:lnTo>
                    <a:pt x="712378" y="1277038"/>
                  </a:lnTo>
                  <a:lnTo>
                    <a:pt x="706030" y="1264976"/>
                  </a:lnTo>
                  <a:lnTo>
                    <a:pt x="699681" y="1252278"/>
                  </a:lnTo>
                  <a:lnTo>
                    <a:pt x="693650" y="1239898"/>
                  </a:lnTo>
                  <a:lnTo>
                    <a:pt x="687301" y="1226884"/>
                  </a:lnTo>
                  <a:lnTo>
                    <a:pt x="681587" y="1213551"/>
                  </a:lnTo>
                  <a:lnTo>
                    <a:pt x="675873" y="1200219"/>
                  </a:lnTo>
                  <a:lnTo>
                    <a:pt x="670159" y="1186570"/>
                  </a:lnTo>
                  <a:lnTo>
                    <a:pt x="665080" y="1172602"/>
                  </a:lnTo>
                  <a:lnTo>
                    <a:pt x="523822" y="1172602"/>
                  </a:lnTo>
                  <a:close/>
                  <a:moveTo>
                    <a:pt x="1997481" y="1012825"/>
                  </a:moveTo>
                  <a:lnTo>
                    <a:pt x="2002239" y="1013143"/>
                  </a:lnTo>
                  <a:lnTo>
                    <a:pt x="2006679" y="1013461"/>
                  </a:lnTo>
                  <a:lnTo>
                    <a:pt x="2011120" y="1013779"/>
                  </a:lnTo>
                  <a:lnTo>
                    <a:pt x="2015561" y="1014414"/>
                  </a:lnTo>
                  <a:lnTo>
                    <a:pt x="2020001" y="1015685"/>
                  </a:lnTo>
                  <a:lnTo>
                    <a:pt x="2024442" y="1016639"/>
                  </a:lnTo>
                  <a:lnTo>
                    <a:pt x="2032372" y="1020135"/>
                  </a:lnTo>
                  <a:lnTo>
                    <a:pt x="2040619" y="1023631"/>
                  </a:lnTo>
                  <a:lnTo>
                    <a:pt x="2047914" y="1028080"/>
                  </a:lnTo>
                  <a:lnTo>
                    <a:pt x="2054892" y="1033483"/>
                  </a:lnTo>
                  <a:lnTo>
                    <a:pt x="2061236" y="1039204"/>
                  </a:lnTo>
                  <a:lnTo>
                    <a:pt x="2066946" y="1045560"/>
                  </a:lnTo>
                  <a:lnTo>
                    <a:pt x="2072338" y="1052552"/>
                  </a:lnTo>
                  <a:lnTo>
                    <a:pt x="2076778" y="1059861"/>
                  </a:lnTo>
                  <a:lnTo>
                    <a:pt x="2080268" y="1068125"/>
                  </a:lnTo>
                  <a:lnTo>
                    <a:pt x="2083757" y="1076070"/>
                  </a:lnTo>
                  <a:lnTo>
                    <a:pt x="2084708" y="1080519"/>
                  </a:lnTo>
                  <a:lnTo>
                    <a:pt x="2085977" y="1084969"/>
                  </a:lnTo>
                  <a:lnTo>
                    <a:pt x="2086611" y="1089418"/>
                  </a:lnTo>
                  <a:lnTo>
                    <a:pt x="2086929" y="1093867"/>
                  </a:lnTo>
                  <a:lnTo>
                    <a:pt x="2087246" y="1098635"/>
                  </a:lnTo>
                  <a:lnTo>
                    <a:pt x="2087563" y="1103084"/>
                  </a:lnTo>
                  <a:lnTo>
                    <a:pt x="2087563" y="1647816"/>
                  </a:lnTo>
                  <a:lnTo>
                    <a:pt x="2087563" y="1676419"/>
                  </a:lnTo>
                  <a:lnTo>
                    <a:pt x="2062505" y="1710425"/>
                  </a:lnTo>
                  <a:lnTo>
                    <a:pt x="1627954" y="2301875"/>
                  </a:lnTo>
                  <a:lnTo>
                    <a:pt x="1111250" y="2301875"/>
                  </a:lnTo>
                  <a:lnTo>
                    <a:pt x="1115373" y="2246576"/>
                  </a:lnTo>
                  <a:lnTo>
                    <a:pt x="1140432" y="1924313"/>
                  </a:lnTo>
                  <a:lnTo>
                    <a:pt x="1141383" y="1909376"/>
                  </a:lnTo>
                  <a:lnTo>
                    <a:pt x="1143286" y="1898252"/>
                  </a:lnTo>
                  <a:lnTo>
                    <a:pt x="1145824" y="1887129"/>
                  </a:lnTo>
                  <a:lnTo>
                    <a:pt x="1150582" y="1871874"/>
                  </a:lnTo>
                  <a:lnTo>
                    <a:pt x="1155657" y="1857572"/>
                  </a:lnTo>
                  <a:lnTo>
                    <a:pt x="1158829" y="1850263"/>
                  </a:lnTo>
                  <a:lnTo>
                    <a:pt x="1161683" y="1843271"/>
                  </a:lnTo>
                  <a:lnTo>
                    <a:pt x="1168662" y="1829923"/>
                  </a:lnTo>
                  <a:lnTo>
                    <a:pt x="1175640" y="1816892"/>
                  </a:lnTo>
                  <a:lnTo>
                    <a:pt x="1179446" y="1810218"/>
                  </a:lnTo>
                  <a:lnTo>
                    <a:pt x="1182935" y="1804180"/>
                  </a:lnTo>
                  <a:lnTo>
                    <a:pt x="1187059" y="1797824"/>
                  </a:lnTo>
                  <a:lnTo>
                    <a:pt x="1191499" y="1791785"/>
                  </a:lnTo>
                  <a:lnTo>
                    <a:pt x="1200698" y="1780026"/>
                  </a:lnTo>
                  <a:lnTo>
                    <a:pt x="1210531" y="1768585"/>
                  </a:lnTo>
                  <a:lnTo>
                    <a:pt x="1220364" y="1757461"/>
                  </a:lnTo>
                  <a:lnTo>
                    <a:pt x="1230514" y="1746973"/>
                  </a:lnTo>
                  <a:lnTo>
                    <a:pt x="1237492" y="1740299"/>
                  </a:lnTo>
                  <a:lnTo>
                    <a:pt x="1244153" y="1734261"/>
                  </a:lnTo>
                  <a:lnTo>
                    <a:pt x="1257158" y="1723137"/>
                  </a:lnTo>
                  <a:lnTo>
                    <a:pt x="1361196" y="1633832"/>
                  </a:lnTo>
                  <a:lnTo>
                    <a:pt x="1569908" y="1455221"/>
                  </a:lnTo>
                  <a:lnTo>
                    <a:pt x="1575934" y="1450454"/>
                  </a:lnTo>
                  <a:lnTo>
                    <a:pt x="1582913" y="1446004"/>
                  </a:lnTo>
                  <a:lnTo>
                    <a:pt x="1589891" y="1442191"/>
                  </a:lnTo>
                  <a:lnTo>
                    <a:pt x="1597503" y="1439013"/>
                  </a:lnTo>
                  <a:lnTo>
                    <a:pt x="1604799" y="1436788"/>
                  </a:lnTo>
                  <a:lnTo>
                    <a:pt x="1612411" y="1434881"/>
                  </a:lnTo>
                  <a:lnTo>
                    <a:pt x="1620341" y="1433928"/>
                  </a:lnTo>
                  <a:lnTo>
                    <a:pt x="1627954" y="1433610"/>
                  </a:lnTo>
                  <a:lnTo>
                    <a:pt x="1636201" y="1433928"/>
                  </a:lnTo>
                  <a:lnTo>
                    <a:pt x="1643813" y="1434881"/>
                  </a:lnTo>
                  <a:lnTo>
                    <a:pt x="1651426" y="1436470"/>
                  </a:lnTo>
                  <a:lnTo>
                    <a:pt x="1659038" y="1439013"/>
                  </a:lnTo>
                  <a:lnTo>
                    <a:pt x="1666651" y="1441873"/>
                  </a:lnTo>
                  <a:lnTo>
                    <a:pt x="1673629" y="1445687"/>
                  </a:lnTo>
                  <a:lnTo>
                    <a:pt x="1680607" y="1450136"/>
                  </a:lnTo>
                  <a:lnTo>
                    <a:pt x="1687268" y="1455221"/>
                  </a:lnTo>
                  <a:lnTo>
                    <a:pt x="1690757" y="1458717"/>
                  </a:lnTo>
                  <a:lnTo>
                    <a:pt x="1693929" y="1461895"/>
                  </a:lnTo>
                  <a:lnTo>
                    <a:pt x="1696784" y="1465073"/>
                  </a:lnTo>
                  <a:lnTo>
                    <a:pt x="1699956" y="1468569"/>
                  </a:lnTo>
                  <a:lnTo>
                    <a:pt x="1702494" y="1472383"/>
                  </a:lnTo>
                  <a:lnTo>
                    <a:pt x="1705031" y="1475879"/>
                  </a:lnTo>
                  <a:lnTo>
                    <a:pt x="1709472" y="1483824"/>
                  </a:lnTo>
                  <a:lnTo>
                    <a:pt x="1712961" y="1491770"/>
                  </a:lnTo>
                  <a:lnTo>
                    <a:pt x="1715498" y="1500033"/>
                  </a:lnTo>
                  <a:lnTo>
                    <a:pt x="1717401" y="1508296"/>
                  </a:lnTo>
                  <a:lnTo>
                    <a:pt x="1718670" y="1517195"/>
                  </a:lnTo>
                  <a:lnTo>
                    <a:pt x="1718987" y="1525776"/>
                  </a:lnTo>
                  <a:lnTo>
                    <a:pt x="1718353" y="1534674"/>
                  </a:lnTo>
                  <a:lnTo>
                    <a:pt x="1717084" y="1543255"/>
                  </a:lnTo>
                  <a:lnTo>
                    <a:pt x="1714547" y="1551518"/>
                  </a:lnTo>
                  <a:lnTo>
                    <a:pt x="1711692" y="1560099"/>
                  </a:lnTo>
                  <a:lnTo>
                    <a:pt x="1709789" y="1564231"/>
                  </a:lnTo>
                  <a:lnTo>
                    <a:pt x="1707569" y="1568362"/>
                  </a:lnTo>
                  <a:lnTo>
                    <a:pt x="1705348" y="1571858"/>
                  </a:lnTo>
                  <a:lnTo>
                    <a:pt x="1702811" y="1575990"/>
                  </a:lnTo>
                  <a:lnTo>
                    <a:pt x="1700273" y="1579804"/>
                  </a:lnTo>
                  <a:lnTo>
                    <a:pt x="1697101" y="1582982"/>
                  </a:lnTo>
                  <a:lnTo>
                    <a:pt x="1552779" y="1752376"/>
                  </a:lnTo>
                  <a:lnTo>
                    <a:pt x="1463649" y="1856937"/>
                  </a:lnTo>
                  <a:lnTo>
                    <a:pt x="1460794" y="1859797"/>
                  </a:lnTo>
                  <a:lnTo>
                    <a:pt x="1458257" y="1863611"/>
                  </a:lnTo>
                  <a:lnTo>
                    <a:pt x="1456354" y="1866789"/>
                  </a:lnTo>
                  <a:lnTo>
                    <a:pt x="1454768" y="1870603"/>
                  </a:lnTo>
                  <a:lnTo>
                    <a:pt x="1453499" y="1874099"/>
                  </a:lnTo>
                  <a:lnTo>
                    <a:pt x="1452547" y="1878230"/>
                  </a:lnTo>
                  <a:lnTo>
                    <a:pt x="1452230" y="1882044"/>
                  </a:lnTo>
                  <a:lnTo>
                    <a:pt x="1452230" y="1885858"/>
                  </a:lnTo>
                  <a:lnTo>
                    <a:pt x="1452230" y="1889989"/>
                  </a:lnTo>
                  <a:lnTo>
                    <a:pt x="1452547" y="1893803"/>
                  </a:lnTo>
                  <a:lnTo>
                    <a:pt x="1453499" y="1897935"/>
                  </a:lnTo>
                  <a:lnTo>
                    <a:pt x="1454450" y="1901748"/>
                  </a:lnTo>
                  <a:lnTo>
                    <a:pt x="1456671" y="1909694"/>
                  </a:lnTo>
                  <a:lnTo>
                    <a:pt x="1459525" y="1917003"/>
                  </a:lnTo>
                  <a:lnTo>
                    <a:pt x="1463014" y="1924313"/>
                  </a:lnTo>
                  <a:lnTo>
                    <a:pt x="1466504" y="1930987"/>
                  </a:lnTo>
                  <a:lnTo>
                    <a:pt x="1470310" y="1937026"/>
                  </a:lnTo>
                  <a:lnTo>
                    <a:pt x="1473799" y="1942111"/>
                  </a:lnTo>
                  <a:lnTo>
                    <a:pt x="1479191" y="1949420"/>
                  </a:lnTo>
                  <a:lnTo>
                    <a:pt x="1481094" y="1951963"/>
                  </a:lnTo>
                  <a:lnTo>
                    <a:pt x="1907399" y="1605864"/>
                  </a:lnTo>
                  <a:lnTo>
                    <a:pt x="1907399" y="1103084"/>
                  </a:lnTo>
                  <a:lnTo>
                    <a:pt x="1907399" y="1098635"/>
                  </a:lnTo>
                  <a:lnTo>
                    <a:pt x="1908033" y="1093867"/>
                  </a:lnTo>
                  <a:lnTo>
                    <a:pt x="1908350" y="1089418"/>
                  </a:lnTo>
                  <a:lnTo>
                    <a:pt x="1909302" y="1084969"/>
                  </a:lnTo>
                  <a:lnTo>
                    <a:pt x="1910253" y="1080519"/>
                  </a:lnTo>
                  <a:lnTo>
                    <a:pt x="1911522" y="1076070"/>
                  </a:lnTo>
                  <a:lnTo>
                    <a:pt x="1914694" y="1068125"/>
                  </a:lnTo>
                  <a:lnTo>
                    <a:pt x="1918183" y="1059861"/>
                  </a:lnTo>
                  <a:lnTo>
                    <a:pt x="1922624" y="1052552"/>
                  </a:lnTo>
                  <a:lnTo>
                    <a:pt x="1927699" y="1045560"/>
                  </a:lnTo>
                  <a:lnTo>
                    <a:pt x="1933726" y="1039204"/>
                  </a:lnTo>
                  <a:lnTo>
                    <a:pt x="1940069" y="1033483"/>
                  </a:lnTo>
                  <a:lnTo>
                    <a:pt x="1947048" y="1028080"/>
                  </a:lnTo>
                  <a:lnTo>
                    <a:pt x="1954343" y="1023631"/>
                  </a:lnTo>
                  <a:lnTo>
                    <a:pt x="1962590" y="1020135"/>
                  </a:lnTo>
                  <a:lnTo>
                    <a:pt x="1970520" y="1016639"/>
                  </a:lnTo>
                  <a:lnTo>
                    <a:pt x="1974960" y="1015685"/>
                  </a:lnTo>
                  <a:lnTo>
                    <a:pt x="1979401" y="1014414"/>
                  </a:lnTo>
                  <a:lnTo>
                    <a:pt x="1983842" y="1013779"/>
                  </a:lnTo>
                  <a:lnTo>
                    <a:pt x="1988282" y="1013461"/>
                  </a:lnTo>
                  <a:lnTo>
                    <a:pt x="1992723" y="1013143"/>
                  </a:lnTo>
                  <a:lnTo>
                    <a:pt x="1997481" y="1012825"/>
                  </a:lnTo>
                  <a:close/>
                  <a:moveTo>
                    <a:pt x="90082" y="1012825"/>
                  </a:moveTo>
                  <a:lnTo>
                    <a:pt x="94523" y="1013143"/>
                  </a:lnTo>
                  <a:lnTo>
                    <a:pt x="99281" y="1013461"/>
                  </a:lnTo>
                  <a:lnTo>
                    <a:pt x="103721" y="1013779"/>
                  </a:lnTo>
                  <a:lnTo>
                    <a:pt x="108162" y="1014414"/>
                  </a:lnTo>
                  <a:lnTo>
                    <a:pt x="112603" y="1015685"/>
                  </a:lnTo>
                  <a:lnTo>
                    <a:pt x="117043" y="1016639"/>
                  </a:lnTo>
                  <a:lnTo>
                    <a:pt x="125290" y="1020135"/>
                  </a:lnTo>
                  <a:lnTo>
                    <a:pt x="133220" y="1023631"/>
                  </a:lnTo>
                  <a:lnTo>
                    <a:pt x="140515" y="1028080"/>
                  </a:lnTo>
                  <a:lnTo>
                    <a:pt x="147494" y="1033483"/>
                  </a:lnTo>
                  <a:lnTo>
                    <a:pt x="153838" y="1039204"/>
                  </a:lnTo>
                  <a:lnTo>
                    <a:pt x="159864" y="1045560"/>
                  </a:lnTo>
                  <a:lnTo>
                    <a:pt x="164939" y="1052552"/>
                  </a:lnTo>
                  <a:lnTo>
                    <a:pt x="169380" y="1059861"/>
                  </a:lnTo>
                  <a:lnTo>
                    <a:pt x="173186" y="1068125"/>
                  </a:lnTo>
                  <a:lnTo>
                    <a:pt x="176358" y="1076070"/>
                  </a:lnTo>
                  <a:lnTo>
                    <a:pt x="177310" y="1080519"/>
                  </a:lnTo>
                  <a:lnTo>
                    <a:pt x="178578" y="1084969"/>
                  </a:lnTo>
                  <a:lnTo>
                    <a:pt x="179213" y="1089418"/>
                  </a:lnTo>
                  <a:lnTo>
                    <a:pt x="179530" y="1093867"/>
                  </a:lnTo>
                  <a:lnTo>
                    <a:pt x="180164" y="1098635"/>
                  </a:lnTo>
                  <a:lnTo>
                    <a:pt x="180482" y="1103084"/>
                  </a:lnTo>
                  <a:lnTo>
                    <a:pt x="180482" y="1605864"/>
                  </a:lnTo>
                  <a:lnTo>
                    <a:pt x="606151" y="1951963"/>
                  </a:lnTo>
                  <a:lnTo>
                    <a:pt x="608372" y="1949420"/>
                  </a:lnTo>
                  <a:lnTo>
                    <a:pt x="614081" y="1942111"/>
                  </a:lnTo>
                  <a:lnTo>
                    <a:pt x="617253" y="1937026"/>
                  </a:lnTo>
                  <a:lnTo>
                    <a:pt x="621059" y="1930987"/>
                  </a:lnTo>
                  <a:lnTo>
                    <a:pt x="624548" y="1924313"/>
                  </a:lnTo>
                  <a:lnTo>
                    <a:pt x="628038" y="1917003"/>
                  </a:lnTo>
                  <a:lnTo>
                    <a:pt x="630892" y="1909694"/>
                  </a:lnTo>
                  <a:lnTo>
                    <a:pt x="633113" y="1901748"/>
                  </a:lnTo>
                  <a:lnTo>
                    <a:pt x="634064" y="1897935"/>
                  </a:lnTo>
                  <a:lnTo>
                    <a:pt x="635016" y="1893803"/>
                  </a:lnTo>
                  <a:lnTo>
                    <a:pt x="635333" y="1889989"/>
                  </a:lnTo>
                  <a:lnTo>
                    <a:pt x="635333" y="1885858"/>
                  </a:lnTo>
                  <a:lnTo>
                    <a:pt x="635333" y="1882044"/>
                  </a:lnTo>
                  <a:lnTo>
                    <a:pt x="635016" y="1878230"/>
                  </a:lnTo>
                  <a:lnTo>
                    <a:pt x="634064" y="1874099"/>
                  </a:lnTo>
                  <a:lnTo>
                    <a:pt x="632795" y="1870603"/>
                  </a:lnTo>
                  <a:lnTo>
                    <a:pt x="631210" y="1866789"/>
                  </a:lnTo>
                  <a:lnTo>
                    <a:pt x="629306" y="1863611"/>
                  </a:lnTo>
                  <a:lnTo>
                    <a:pt x="626769" y="1859797"/>
                  </a:lnTo>
                  <a:lnTo>
                    <a:pt x="623914" y="1856937"/>
                  </a:lnTo>
                  <a:lnTo>
                    <a:pt x="534784" y="1752376"/>
                  </a:lnTo>
                  <a:lnTo>
                    <a:pt x="390462" y="1582982"/>
                  </a:lnTo>
                  <a:lnTo>
                    <a:pt x="387290" y="1579804"/>
                  </a:lnTo>
                  <a:lnTo>
                    <a:pt x="384752" y="1575990"/>
                  </a:lnTo>
                  <a:lnTo>
                    <a:pt x="382215" y="1571858"/>
                  </a:lnTo>
                  <a:lnTo>
                    <a:pt x="379994" y="1568362"/>
                  </a:lnTo>
                  <a:lnTo>
                    <a:pt x="377774" y="1564231"/>
                  </a:lnTo>
                  <a:lnTo>
                    <a:pt x="375871" y="1560099"/>
                  </a:lnTo>
                  <a:lnTo>
                    <a:pt x="373016" y="1551518"/>
                  </a:lnTo>
                  <a:lnTo>
                    <a:pt x="370479" y="1543255"/>
                  </a:lnTo>
                  <a:lnTo>
                    <a:pt x="369210" y="1534674"/>
                  </a:lnTo>
                  <a:lnTo>
                    <a:pt x="368576" y="1525776"/>
                  </a:lnTo>
                  <a:lnTo>
                    <a:pt x="368893" y="1517195"/>
                  </a:lnTo>
                  <a:lnTo>
                    <a:pt x="370162" y="1508296"/>
                  </a:lnTo>
                  <a:lnTo>
                    <a:pt x="372065" y="1500033"/>
                  </a:lnTo>
                  <a:lnTo>
                    <a:pt x="374602" y="1491770"/>
                  </a:lnTo>
                  <a:lnTo>
                    <a:pt x="378091" y="1483824"/>
                  </a:lnTo>
                  <a:lnTo>
                    <a:pt x="382532" y="1475879"/>
                  </a:lnTo>
                  <a:lnTo>
                    <a:pt x="384752" y="1472383"/>
                  </a:lnTo>
                  <a:lnTo>
                    <a:pt x="387924" y="1468569"/>
                  </a:lnTo>
                  <a:lnTo>
                    <a:pt x="390462" y="1465073"/>
                  </a:lnTo>
                  <a:lnTo>
                    <a:pt x="393634" y="1461895"/>
                  </a:lnTo>
                  <a:lnTo>
                    <a:pt x="397123" y="1458717"/>
                  </a:lnTo>
                  <a:lnTo>
                    <a:pt x="400295" y="1455221"/>
                  </a:lnTo>
                  <a:lnTo>
                    <a:pt x="406956" y="1450136"/>
                  </a:lnTo>
                  <a:lnTo>
                    <a:pt x="413934" y="1445687"/>
                  </a:lnTo>
                  <a:lnTo>
                    <a:pt x="420912" y="1441873"/>
                  </a:lnTo>
                  <a:lnTo>
                    <a:pt x="428207" y="1439013"/>
                  </a:lnTo>
                  <a:lnTo>
                    <a:pt x="436137" y="1436470"/>
                  </a:lnTo>
                  <a:lnTo>
                    <a:pt x="443750" y="1434881"/>
                  </a:lnTo>
                  <a:lnTo>
                    <a:pt x="451362" y="1433928"/>
                  </a:lnTo>
                  <a:lnTo>
                    <a:pt x="459609" y="1433610"/>
                  </a:lnTo>
                  <a:lnTo>
                    <a:pt x="467222" y="1433928"/>
                  </a:lnTo>
                  <a:lnTo>
                    <a:pt x="475152" y="1434881"/>
                  </a:lnTo>
                  <a:lnTo>
                    <a:pt x="482764" y="1436788"/>
                  </a:lnTo>
                  <a:lnTo>
                    <a:pt x="490060" y="1439013"/>
                  </a:lnTo>
                  <a:lnTo>
                    <a:pt x="497672" y="1442191"/>
                  </a:lnTo>
                  <a:lnTo>
                    <a:pt x="504650" y="1446004"/>
                  </a:lnTo>
                  <a:lnTo>
                    <a:pt x="511629" y="1450454"/>
                  </a:lnTo>
                  <a:lnTo>
                    <a:pt x="517655" y="1455221"/>
                  </a:lnTo>
                  <a:lnTo>
                    <a:pt x="726367" y="1633832"/>
                  </a:lnTo>
                  <a:lnTo>
                    <a:pt x="830405" y="1723137"/>
                  </a:lnTo>
                  <a:lnTo>
                    <a:pt x="843410" y="1734261"/>
                  </a:lnTo>
                  <a:lnTo>
                    <a:pt x="850071" y="1740299"/>
                  </a:lnTo>
                  <a:lnTo>
                    <a:pt x="857366" y="1746973"/>
                  </a:lnTo>
                  <a:lnTo>
                    <a:pt x="867517" y="1757461"/>
                  </a:lnTo>
                  <a:lnTo>
                    <a:pt x="877350" y="1768585"/>
                  </a:lnTo>
                  <a:lnTo>
                    <a:pt x="886865" y="1780026"/>
                  </a:lnTo>
                  <a:lnTo>
                    <a:pt x="896064" y="1791785"/>
                  </a:lnTo>
                  <a:lnTo>
                    <a:pt x="900504" y="1797824"/>
                  </a:lnTo>
                  <a:lnTo>
                    <a:pt x="904628" y="1804180"/>
                  </a:lnTo>
                  <a:lnTo>
                    <a:pt x="908117" y="1810218"/>
                  </a:lnTo>
                  <a:lnTo>
                    <a:pt x="911923" y="1816892"/>
                  </a:lnTo>
                  <a:lnTo>
                    <a:pt x="918902" y="1829923"/>
                  </a:lnTo>
                  <a:lnTo>
                    <a:pt x="925880" y="1843271"/>
                  </a:lnTo>
                  <a:lnTo>
                    <a:pt x="929369" y="1850263"/>
                  </a:lnTo>
                  <a:lnTo>
                    <a:pt x="931906" y="1857572"/>
                  </a:lnTo>
                  <a:lnTo>
                    <a:pt x="936981" y="1871874"/>
                  </a:lnTo>
                  <a:lnTo>
                    <a:pt x="941739" y="1887129"/>
                  </a:lnTo>
                  <a:lnTo>
                    <a:pt x="944277" y="1898252"/>
                  </a:lnTo>
                  <a:lnTo>
                    <a:pt x="946180" y="1909376"/>
                  </a:lnTo>
                  <a:lnTo>
                    <a:pt x="946814" y="1924313"/>
                  </a:lnTo>
                  <a:lnTo>
                    <a:pt x="972190" y="2246576"/>
                  </a:lnTo>
                  <a:lnTo>
                    <a:pt x="976313" y="2301875"/>
                  </a:lnTo>
                  <a:lnTo>
                    <a:pt x="459609" y="2301875"/>
                  </a:lnTo>
                  <a:lnTo>
                    <a:pt x="25058" y="1710425"/>
                  </a:lnTo>
                  <a:lnTo>
                    <a:pt x="0" y="1676419"/>
                  </a:lnTo>
                  <a:lnTo>
                    <a:pt x="0" y="1647816"/>
                  </a:lnTo>
                  <a:lnTo>
                    <a:pt x="0" y="1103084"/>
                  </a:lnTo>
                  <a:lnTo>
                    <a:pt x="317" y="1098635"/>
                  </a:lnTo>
                  <a:lnTo>
                    <a:pt x="634" y="1093867"/>
                  </a:lnTo>
                  <a:lnTo>
                    <a:pt x="952" y="1089418"/>
                  </a:lnTo>
                  <a:lnTo>
                    <a:pt x="1903" y="1084969"/>
                  </a:lnTo>
                  <a:lnTo>
                    <a:pt x="2855" y="1080519"/>
                  </a:lnTo>
                  <a:lnTo>
                    <a:pt x="3806" y="1076070"/>
                  </a:lnTo>
                  <a:lnTo>
                    <a:pt x="7295" y="1068125"/>
                  </a:lnTo>
                  <a:lnTo>
                    <a:pt x="11102" y="1059861"/>
                  </a:lnTo>
                  <a:lnTo>
                    <a:pt x="15225" y="1052552"/>
                  </a:lnTo>
                  <a:lnTo>
                    <a:pt x="20617" y="1045560"/>
                  </a:lnTo>
                  <a:lnTo>
                    <a:pt x="26327" y="1039204"/>
                  </a:lnTo>
                  <a:lnTo>
                    <a:pt x="32671" y="1033483"/>
                  </a:lnTo>
                  <a:lnTo>
                    <a:pt x="39649" y="1028080"/>
                  </a:lnTo>
                  <a:lnTo>
                    <a:pt x="46944" y="1023631"/>
                  </a:lnTo>
                  <a:lnTo>
                    <a:pt x="55191" y="1020135"/>
                  </a:lnTo>
                  <a:lnTo>
                    <a:pt x="63121" y="1016639"/>
                  </a:lnTo>
                  <a:lnTo>
                    <a:pt x="67562" y="1015685"/>
                  </a:lnTo>
                  <a:lnTo>
                    <a:pt x="72002" y="1014414"/>
                  </a:lnTo>
                  <a:lnTo>
                    <a:pt x="76443" y="1013779"/>
                  </a:lnTo>
                  <a:lnTo>
                    <a:pt x="80884" y="1013461"/>
                  </a:lnTo>
                  <a:lnTo>
                    <a:pt x="85324" y="1013143"/>
                  </a:lnTo>
                  <a:lnTo>
                    <a:pt x="90082" y="1012825"/>
                  </a:lnTo>
                  <a:close/>
                  <a:moveTo>
                    <a:pt x="1479299" y="812949"/>
                  </a:moveTo>
                  <a:lnTo>
                    <a:pt x="1478664" y="831995"/>
                  </a:lnTo>
                  <a:lnTo>
                    <a:pt x="1477712" y="850724"/>
                  </a:lnTo>
                  <a:lnTo>
                    <a:pt x="1476125" y="870087"/>
                  </a:lnTo>
                  <a:lnTo>
                    <a:pt x="1474538" y="888816"/>
                  </a:lnTo>
                  <a:lnTo>
                    <a:pt x="1472951" y="907227"/>
                  </a:lnTo>
                  <a:lnTo>
                    <a:pt x="1470729" y="925638"/>
                  </a:lnTo>
                  <a:lnTo>
                    <a:pt x="1467872" y="943732"/>
                  </a:lnTo>
                  <a:lnTo>
                    <a:pt x="1465332" y="961826"/>
                  </a:lnTo>
                  <a:lnTo>
                    <a:pt x="1462475" y="979919"/>
                  </a:lnTo>
                  <a:lnTo>
                    <a:pt x="1459618" y="997696"/>
                  </a:lnTo>
                  <a:lnTo>
                    <a:pt x="1456127" y="1014838"/>
                  </a:lnTo>
                  <a:lnTo>
                    <a:pt x="1452635" y="1032296"/>
                  </a:lnTo>
                  <a:lnTo>
                    <a:pt x="1448508" y="1049120"/>
                  </a:lnTo>
                  <a:lnTo>
                    <a:pt x="1444382" y="1065627"/>
                  </a:lnTo>
                  <a:lnTo>
                    <a:pt x="1440255" y="1082769"/>
                  </a:lnTo>
                  <a:lnTo>
                    <a:pt x="1435494" y="1098958"/>
                  </a:lnTo>
                  <a:lnTo>
                    <a:pt x="1602781" y="1098958"/>
                  </a:lnTo>
                  <a:lnTo>
                    <a:pt x="1611987" y="1082769"/>
                  </a:lnTo>
                  <a:lnTo>
                    <a:pt x="1620875" y="1066579"/>
                  </a:lnTo>
                  <a:lnTo>
                    <a:pt x="1629446" y="1050073"/>
                  </a:lnTo>
                  <a:lnTo>
                    <a:pt x="1637064" y="1032931"/>
                  </a:lnTo>
                  <a:lnTo>
                    <a:pt x="1644683" y="1016107"/>
                  </a:lnTo>
                  <a:lnTo>
                    <a:pt x="1651349" y="998331"/>
                  </a:lnTo>
                  <a:lnTo>
                    <a:pt x="1657698" y="980872"/>
                  </a:lnTo>
                  <a:lnTo>
                    <a:pt x="1663729" y="962778"/>
                  </a:lnTo>
                  <a:lnTo>
                    <a:pt x="1668808" y="945002"/>
                  </a:lnTo>
                  <a:lnTo>
                    <a:pt x="1674204" y="926273"/>
                  </a:lnTo>
                  <a:lnTo>
                    <a:pt x="1678013" y="907862"/>
                  </a:lnTo>
                  <a:lnTo>
                    <a:pt x="1682140" y="889133"/>
                  </a:lnTo>
                  <a:lnTo>
                    <a:pt x="1685632" y="870405"/>
                  </a:lnTo>
                  <a:lnTo>
                    <a:pt x="1688171" y="851359"/>
                  </a:lnTo>
                  <a:lnTo>
                    <a:pt x="1690393" y="831995"/>
                  </a:lnTo>
                  <a:lnTo>
                    <a:pt x="1691980" y="812949"/>
                  </a:lnTo>
                  <a:lnTo>
                    <a:pt x="1479299" y="812949"/>
                  </a:lnTo>
                  <a:close/>
                  <a:moveTo>
                    <a:pt x="1074888" y="812949"/>
                  </a:moveTo>
                  <a:lnTo>
                    <a:pt x="1074888" y="1098958"/>
                  </a:lnTo>
                  <a:lnTo>
                    <a:pt x="1357087" y="1098958"/>
                  </a:lnTo>
                  <a:lnTo>
                    <a:pt x="1362166" y="1082769"/>
                  </a:lnTo>
                  <a:lnTo>
                    <a:pt x="1366928" y="1066262"/>
                  </a:lnTo>
                  <a:lnTo>
                    <a:pt x="1371372" y="1049438"/>
                  </a:lnTo>
                  <a:lnTo>
                    <a:pt x="1375498" y="1032296"/>
                  </a:lnTo>
                  <a:lnTo>
                    <a:pt x="1379625" y="1015155"/>
                  </a:lnTo>
                  <a:lnTo>
                    <a:pt x="1383117" y="997696"/>
                  </a:lnTo>
                  <a:lnTo>
                    <a:pt x="1386926" y="980237"/>
                  </a:lnTo>
                  <a:lnTo>
                    <a:pt x="1390100" y="962143"/>
                  </a:lnTo>
                  <a:lnTo>
                    <a:pt x="1393275" y="944049"/>
                  </a:lnTo>
                  <a:lnTo>
                    <a:pt x="1395814" y="925638"/>
                  </a:lnTo>
                  <a:lnTo>
                    <a:pt x="1398036" y="907227"/>
                  </a:lnTo>
                  <a:lnTo>
                    <a:pt x="1400258" y="888816"/>
                  </a:lnTo>
                  <a:lnTo>
                    <a:pt x="1402163" y="870087"/>
                  </a:lnTo>
                  <a:lnTo>
                    <a:pt x="1403433" y="851359"/>
                  </a:lnTo>
                  <a:lnTo>
                    <a:pt x="1404702" y="831995"/>
                  </a:lnTo>
                  <a:lnTo>
                    <a:pt x="1405655" y="812949"/>
                  </a:lnTo>
                  <a:lnTo>
                    <a:pt x="1074888" y="812949"/>
                  </a:lnTo>
                  <a:close/>
                  <a:moveTo>
                    <a:pt x="671112" y="812949"/>
                  </a:moveTo>
                  <a:lnTo>
                    <a:pt x="671747" y="831995"/>
                  </a:lnTo>
                  <a:lnTo>
                    <a:pt x="673016" y="851359"/>
                  </a:lnTo>
                  <a:lnTo>
                    <a:pt x="674604" y="870087"/>
                  </a:lnTo>
                  <a:lnTo>
                    <a:pt x="676191" y="888816"/>
                  </a:lnTo>
                  <a:lnTo>
                    <a:pt x="678413" y="907227"/>
                  </a:lnTo>
                  <a:lnTo>
                    <a:pt x="680952" y="925638"/>
                  </a:lnTo>
                  <a:lnTo>
                    <a:pt x="683492" y="944049"/>
                  </a:lnTo>
                  <a:lnTo>
                    <a:pt x="686666" y="962143"/>
                  </a:lnTo>
                  <a:lnTo>
                    <a:pt x="689523" y="980237"/>
                  </a:lnTo>
                  <a:lnTo>
                    <a:pt x="693015" y="997696"/>
                  </a:lnTo>
                  <a:lnTo>
                    <a:pt x="696824" y="1015155"/>
                  </a:lnTo>
                  <a:lnTo>
                    <a:pt x="700951" y="1032296"/>
                  </a:lnTo>
                  <a:lnTo>
                    <a:pt x="705395" y="1049438"/>
                  </a:lnTo>
                  <a:lnTo>
                    <a:pt x="709839" y="1066262"/>
                  </a:lnTo>
                  <a:lnTo>
                    <a:pt x="714600" y="1082769"/>
                  </a:lnTo>
                  <a:lnTo>
                    <a:pt x="719362" y="1098958"/>
                  </a:lnTo>
                  <a:lnTo>
                    <a:pt x="1001243" y="1098958"/>
                  </a:lnTo>
                  <a:lnTo>
                    <a:pt x="1001243" y="812949"/>
                  </a:lnTo>
                  <a:lnTo>
                    <a:pt x="671112" y="812949"/>
                  </a:lnTo>
                  <a:close/>
                  <a:moveTo>
                    <a:pt x="384469" y="812949"/>
                  </a:moveTo>
                  <a:lnTo>
                    <a:pt x="386056" y="831995"/>
                  </a:lnTo>
                  <a:lnTo>
                    <a:pt x="388278" y="851359"/>
                  </a:lnTo>
                  <a:lnTo>
                    <a:pt x="390817" y="870405"/>
                  </a:lnTo>
                  <a:lnTo>
                    <a:pt x="394309" y="889133"/>
                  </a:lnTo>
                  <a:lnTo>
                    <a:pt x="398118" y="907862"/>
                  </a:lnTo>
                  <a:lnTo>
                    <a:pt x="402562" y="926273"/>
                  </a:lnTo>
                  <a:lnTo>
                    <a:pt x="407324" y="945002"/>
                  </a:lnTo>
                  <a:lnTo>
                    <a:pt x="412720" y="962778"/>
                  </a:lnTo>
                  <a:lnTo>
                    <a:pt x="418434" y="980872"/>
                  </a:lnTo>
                  <a:lnTo>
                    <a:pt x="425100" y="998331"/>
                  </a:lnTo>
                  <a:lnTo>
                    <a:pt x="431766" y="1016107"/>
                  </a:lnTo>
                  <a:lnTo>
                    <a:pt x="439067" y="1032931"/>
                  </a:lnTo>
                  <a:lnTo>
                    <a:pt x="447321" y="1050073"/>
                  </a:lnTo>
                  <a:lnTo>
                    <a:pt x="455256" y="1066579"/>
                  </a:lnTo>
                  <a:lnTo>
                    <a:pt x="464145" y="1082769"/>
                  </a:lnTo>
                  <a:lnTo>
                    <a:pt x="473350" y="1098958"/>
                  </a:lnTo>
                  <a:lnTo>
                    <a:pt x="640956" y="1098958"/>
                  </a:lnTo>
                  <a:lnTo>
                    <a:pt x="635877" y="1082769"/>
                  </a:lnTo>
                  <a:lnTo>
                    <a:pt x="632067" y="1065627"/>
                  </a:lnTo>
                  <a:lnTo>
                    <a:pt x="627941" y="1049120"/>
                  </a:lnTo>
                  <a:lnTo>
                    <a:pt x="623814" y="1032296"/>
                  </a:lnTo>
                  <a:lnTo>
                    <a:pt x="620005" y="1014838"/>
                  </a:lnTo>
                  <a:lnTo>
                    <a:pt x="616830" y="997696"/>
                  </a:lnTo>
                  <a:lnTo>
                    <a:pt x="613974" y="979919"/>
                  </a:lnTo>
                  <a:lnTo>
                    <a:pt x="610799" y="961826"/>
                  </a:lnTo>
                  <a:lnTo>
                    <a:pt x="608260" y="943732"/>
                  </a:lnTo>
                  <a:lnTo>
                    <a:pt x="605720" y="925638"/>
                  </a:lnTo>
                  <a:lnTo>
                    <a:pt x="603816" y="907227"/>
                  </a:lnTo>
                  <a:lnTo>
                    <a:pt x="602229" y="888816"/>
                  </a:lnTo>
                  <a:lnTo>
                    <a:pt x="600324" y="870087"/>
                  </a:lnTo>
                  <a:lnTo>
                    <a:pt x="599054" y="850724"/>
                  </a:lnTo>
                  <a:lnTo>
                    <a:pt x="598102" y="831995"/>
                  </a:lnTo>
                  <a:lnTo>
                    <a:pt x="596832" y="812949"/>
                  </a:lnTo>
                  <a:lnTo>
                    <a:pt x="384469" y="812949"/>
                  </a:lnTo>
                  <a:close/>
                  <a:moveTo>
                    <a:pt x="1438033" y="443773"/>
                  </a:moveTo>
                  <a:lnTo>
                    <a:pt x="1442477" y="460280"/>
                  </a:lnTo>
                  <a:lnTo>
                    <a:pt x="1446921" y="477738"/>
                  </a:lnTo>
                  <a:lnTo>
                    <a:pt x="1451048" y="495197"/>
                  </a:lnTo>
                  <a:lnTo>
                    <a:pt x="1454857" y="512656"/>
                  </a:lnTo>
                  <a:lnTo>
                    <a:pt x="1458349" y="530433"/>
                  </a:lnTo>
                  <a:lnTo>
                    <a:pt x="1461840" y="548526"/>
                  </a:lnTo>
                  <a:lnTo>
                    <a:pt x="1464698" y="566620"/>
                  </a:lnTo>
                  <a:lnTo>
                    <a:pt x="1467554" y="585031"/>
                  </a:lnTo>
                  <a:lnTo>
                    <a:pt x="1469776" y="603760"/>
                  </a:lnTo>
                  <a:lnTo>
                    <a:pt x="1471998" y="622488"/>
                  </a:lnTo>
                  <a:lnTo>
                    <a:pt x="1474220" y="641535"/>
                  </a:lnTo>
                  <a:lnTo>
                    <a:pt x="1475808" y="660581"/>
                  </a:lnTo>
                  <a:lnTo>
                    <a:pt x="1477077" y="680262"/>
                  </a:lnTo>
                  <a:lnTo>
                    <a:pt x="1478347" y="699308"/>
                  </a:lnTo>
                  <a:lnTo>
                    <a:pt x="1479299" y="719306"/>
                  </a:lnTo>
                  <a:lnTo>
                    <a:pt x="1479934" y="738987"/>
                  </a:lnTo>
                  <a:lnTo>
                    <a:pt x="1692933" y="738987"/>
                  </a:lnTo>
                  <a:lnTo>
                    <a:pt x="1691663" y="718988"/>
                  </a:lnTo>
                  <a:lnTo>
                    <a:pt x="1690076" y="699308"/>
                  </a:lnTo>
                  <a:lnTo>
                    <a:pt x="1687854" y="679309"/>
                  </a:lnTo>
                  <a:lnTo>
                    <a:pt x="1684679" y="659946"/>
                  </a:lnTo>
                  <a:lnTo>
                    <a:pt x="1681505" y="640582"/>
                  </a:lnTo>
                  <a:lnTo>
                    <a:pt x="1677378" y="621536"/>
                  </a:lnTo>
                  <a:lnTo>
                    <a:pt x="1672934" y="602808"/>
                  </a:lnTo>
                  <a:lnTo>
                    <a:pt x="1667855" y="584396"/>
                  </a:lnTo>
                  <a:lnTo>
                    <a:pt x="1662142" y="565350"/>
                  </a:lnTo>
                  <a:lnTo>
                    <a:pt x="1656110" y="547574"/>
                  </a:lnTo>
                  <a:lnTo>
                    <a:pt x="1649444" y="529480"/>
                  </a:lnTo>
                  <a:lnTo>
                    <a:pt x="1642461" y="511704"/>
                  </a:lnTo>
                  <a:lnTo>
                    <a:pt x="1634525" y="494245"/>
                  </a:lnTo>
                  <a:lnTo>
                    <a:pt x="1626589" y="477104"/>
                  </a:lnTo>
                  <a:lnTo>
                    <a:pt x="1617701" y="460280"/>
                  </a:lnTo>
                  <a:lnTo>
                    <a:pt x="1608495" y="443773"/>
                  </a:lnTo>
                  <a:lnTo>
                    <a:pt x="1438033" y="443773"/>
                  </a:lnTo>
                  <a:close/>
                  <a:moveTo>
                    <a:pt x="1074888" y="443773"/>
                  </a:moveTo>
                  <a:lnTo>
                    <a:pt x="1074888" y="738987"/>
                  </a:lnTo>
                  <a:lnTo>
                    <a:pt x="1405972" y="738987"/>
                  </a:lnTo>
                  <a:lnTo>
                    <a:pt x="1405337" y="719306"/>
                  </a:lnTo>
                  <a:lnTo>
                    <a:pt x="1404702" y="699625"/>
                  </a:lnTo>
                  <a:lnTo>
                    <a:pt x="1403115" y="680262"/>
                  </a:lnTo>
                  <a:lnTo>
                    <a:pt x="1401528" y="660581"/>
                  </a:lnTo>
                  <a:lnTo>
                    <a:pt x="1399941" y="641535"/>
                  </a:lnTo>
                  <a:lnTo>
                    <a:pt x="1397719" y="622171"/>
                  </a:lnTo>
                  <a:lnTo>
                    <a:pt x="1394862" y="603442"/>
                  </a:lnTo>
                  <a:lnTo>
                    <a:pt x="1392322" y="585031"/>
                  </a:lnTo>
                  <a:lnTo>
                    <a:pt x="1389466" y="566620"/>
                  </a:lnTo>
                  <a:lnTo>
                    <a:pt x="1385656" y="548209"/>
                  </a:lnTo>
                  <a:lnTo>
                    <a:pt x="1382482" y="530115"/>
                  </a:lnTo>
                  <a:lnTo>
                    <a:pt x="1378355" y="512339"/>
                  </a:lnTo>
                  <a:lnTo>
                    <a:pt x="1374229" y="494562"/>
                  </a:lnTo>
                  <a:lnTo>
                    <a:pt x="1369467" y="477421"/>
                  </a:lnTo>
                  <a:lnTo>
                    <a:pt x="1365023" y="460280"/>
                  </a:lnTo>
                  <a:lnTo>
                    <a:pt x="1359944" y="443773"/>
                  </a:lnTo>
                  <a:lnTo>
                    <a:pt x="1074888" y="443773"/>
                  </a:lnTo>
                  <a:close/>
                  <a:moveTo>
                    <a:pt x="716505" y="443773"/>
                  </a:moveTo>
                  <a:lnTo>
                    <a:pt x="711426" y="460280"/>
                  </a:lnTo>
                  <a:lnTo>
                    <a:pt x="706664" y="477421"/>
                  </a:lnTo>
                  <a:lnTo>
                    <a:pt x="702220" y="494562"/>
                  </a:lnTo>
                  <a:lnTo>
                    <a:pt x="698094" y="512339"/>
                  </a:lnTo>
                  <a:lnTo>
                    <a:pt x="694284" y="530115"/>
                  </a:lnTo>
                  <a:lnTo>
                    <a:pt x="690475" y="548209"/>
                  </a:lnTo>
                  <a:lnTo>
                    <a:pt x="687301" y="566620"/>
                  </a:lnTo>
                  <a:lnTo>
                    <a:pt x="683809" y="585031"/>
                  </a:lnTo>
                  <a:lnTo>
                    <a:pt x="681270" y="603442"/>
                  </a:lnTo>
                  <a:lnTo>
                    <a:pt x="678730" y="622171"/>
                  </a:lnTo>
                  <a:lnTo>
                    <a:pt x="676508" y="641535"/>
                  </a:lnTo>
                  <a:lnTo>
                    <a:pt x="674604" y="660581"/>
                  </a:lnTo>
                  <a:lnTo>
                    <a:pt x="673334" y="680262"/>
                  </a:lnTo>
                  <a:lnTo>
                    <a:pt x="672064" y="699625"/>
                  </a:lnTo>
                  <a:lnTo>
                    <a:pt x="671112" y="719306"/>
                  </a:lnTo>
                  <a:lnTo>
                    <a:pt x="670159" y="738987"/>
                  </a:lnTo>
                  <a:lnTo>
                    <a:pt x="1001243" y="738987"/>
                  </a:lnTo>
                  <a:lnTo>
                    <a:pt x="1001243" y="443773"/>
                  </a:lnTo>
                  <a:lnTo>
                    <a:pt x="716505" y="443773"/>
                  </a:lnTo>
                  <a:close/>
                  <a:moveTo>
                    <a:pt x="467954" y="443773"/>
                  </a:moveTo>
                  <a:lnTo>
                    <a:pt x="458748" y="460280"/>
                  </a:lnTo>
                  <a:lnTo>
                    <a:pt x="450178" y="477104"/>
                  </a:lnTo>
                  <a:lnTo>
                    <a:pt x="442242" y="494245"/>
                  </a:lnTo>
                  <a:lnTo>
                    <a:pt x="434306" y="511704"/>
                  </a:lnTo>
                  <a:lnTo>
                    <a:pt x="427005" y="529480"/>
                  </a:lnTo>
                  <a:lnTo>
                    <a:pt x="420339" y="547574"/>
                  </a:lnTo>
                  <a:lnTo>
                    <a:pt x="413990" y="565350"/>
                  </a:lnTo>
                  <a:lnTo>
                    <a:pt x="408594" y="584396"/>
                  </a:lnTo>
                  <a:lnTo>
                    <a:pt x="403515" y="602808"/>
                  </a:lnTo>
                  <a:lnTo>
                    <a:pt x="399071" y="621536"/>
                  </a:lnTo>
                  <a:lnTo>
                    <a:pt x="394944" y="640582"/>
                  </a:lnTo>
                  <a:lnTo>
                    <a:pt x="391452" y="659946"/>
                  </a:lnTo>
                  <a:lnTo>
                    <a:pt x="388595" y="679309"/>
                  </a:lnTo>
                  <a:lnTo>
                    <a:pt x="386373" y="699308"/>
                  </a:lnTo>
                  <a:lnTo>
                    <a:pt x="384469" y="718988"/>
                  </a:lnTo>
                  <a:lnTo>
                    <a:pt x="383516" y="738987"/>
                  </a:lnTo>
                  <a:lnTo>
                    <a:pt x="596515" y="738987"/>
                  </a:lnTo>
                  <a:lnTo>
                    <a:pt x="597150" y="719306"/>
                  </a:lnTo>
                  <a:lnTo>
                    <a:pt x="598102" y="699308"/>
                  </a:lnTo>
                  <a:lnTo>
                    <a:pt x="599054" y="680262"/>
                  </a:lnTo>
                  <a:lnTo>
                    <a:pt x="600641" y="660581"/>
                  </a:lnTo>
                  <a:lnTo>
                    <a:pt x="602229" y="641535"/>
                  </a:lnTo>
                  <a:lnTo>
                    <a:pt x="604451" y="622488"/>
                  </a:lnTo>
                  <a:lnTo>
                    <a:pt x="606673" y="603760"/>
                  </a:lnTo>
                  <a:lnTo>
                    <a:pt x="608577" y="585031"/>
                  </a:lnTo>
                  <a:lnTo>
                    <a:pt x="611752" y="566620"/>
                  </a:lnTo>
                  <a:lnTo>
                    <a:pt x="614608" y="548526"/>
                  </a:lnTo>
                  <a:lnTo>
                    <a:pt x="618100" y="530433"/>
                  </a:lnTo>
                  <a:lnTo>
                    <a:pt x="621592" y="512656"/>
                  </a:lnTo>
                  <a:lnTo>
                    <a:pt x="625401" y="495197"/>
                  </a:lnTo>
                  <a:lnTo>
                    <a:pt x="629528" y="477738"/>
                  </a:lnTo>
                  <a:lnTo>
                    <a:pt x="633654" y="460280"/>
                  </a:lnTo>
                  <a:lnTo>
                    <a:pt x="638099" y="443773"/>
                  </a:lnTo>
                  <a:lnTo>
                    <a:pt x="467954" y="443773"/>
                  </a:lnTo>
                  <a:close/>
                  <a:moveTo>
                    <a:pt x="1306615" y="168557"/>
                  </a:moveTo>
                  <a:lnTo>
                    <a:pt x="1314234" y="178715"/>
                  </a:lnTo>
                  <a:lnTo>
                    <a:pt x="1322487" y="189826"/>
                  </a:lnTo>
                  <a:lnTo>
                    <a:pt x="1329788" y="200936"/>
                  </a:lnTo>
                  <a:lnTo>
                    <a:pt x="1337406" y="212046"/>
                  </a:lnTo>
                  <a:lnTo>
                    <a:pt x="1345025" y="223791"/>
                  </a:lnTo>
                  <a:lnTo>
                    <a:pt x="1352326" y="235536"/>
                  </a:lnTo>
                  <a:lnTo>
                    <a:pt x="1359309" y="247916"/>
                  </a:lnTo>
                  <a:lnTo>
                    <a:pt x="1365975" y="260613"/>
                  </a:lnTo>
                  <a:lnTo>
                    <a:pt x="1372959" y="272993"/>
                  </a:lnTo>
                  <a:lnTo>
                    <a:pt x="1379308" y="286326"/>
                  </a:lnTo>
                  <a:lnTo>
                    <a:pt x="1385656" y="299658"/>
                  </a:lnTo>
                  <a:lnTo>
                    <a:pt x="1391688" y="312990"/>
                  </a:lnTo>
                  <a:lnTo>
                    <a:pt x="1398036" y="326957"/>
                  </a:lnTo>
                  <a:lnTo>
                    <a:pt x="1403433" y="340924"/>
                  </a:lnTo>
                  <a:lnTo>
                    <a:pt x="1409464" y="355209"/>
                  </a:lnTo>
                  <a:lnTo>
                    <a:pt x="1414543" y="369811"/>
                  </a:lnTo>
                  <a:lnTo>
                    <a:pt x="1559293" y="369811"/>
                  </a:lnTo>
                  <a:lnTo>
                    <a:pt x="1546913" y="353939"/>
                  </a:lnTo>
                  <a:lnTo>
                    <a:pt x="1533581" y="338067"/>
                  </a:lnTo>
                  <a:lnTo>
                    <a:pt x="1520248" y="322831"/>
                  </a:lnTo>
                  <a:lnTo>
                    <a:pt x="1505964" y="308229"/>
                  </a:lnTo>
                  <a:lnTo>
                    <a:pt x="1491679" y="293627"/>
                  </a:lnTo>
                  <a:lnTo>
                    <a:pt x="1476760" y="280294"/>
                  </a:lnTo>
                  <a:lnTo>
                    <a:pt x="1461523" y="266645"/>
                  </a:lnTo>
                  <a:lnTo>
                    <a:pt x="1445969" y="253630"/>
                  </a:lnTo>
                  <a:lnTo>
                    <a:pt x="1429780" y="240932"/>
                  </a:lnTo>
                  <a:lnTo>
                    <a:pt x="1412956" y="229187"/>
                  </a:lnTo>
                  <a:lnTo>
                    <a:pt x="1396132" y="217760"/>
                  </a:lnTo>
                  <a:lnTo>
                    <a:pt x="1378673" y="206650"/>
                  </a:lnTo>
                  <a:lnTo>
                    <a:pt x="1361531" y="196492"/>
                  </a:lnTo>
                  <a:lnTo>
                    <a:pt x="1343438" y="186651"/>
                  </a:lnTo>
                  <a:lnTo>
                    <a:pt x="1325026" y="177128"/>
                  </a:lnTo>
                  <a:lnTo>
                    <a:pt x="1306615" y="168557"/>
                  </a:lnTo>
                  <a:close/>
                  <a:moveTo>
                    <a:pt x="770151" y="168557"/>
                  </a:moveTo>
                  <a:lnTo>
                    <a:pt x="751423" y="177128"/>
                  </a:lnTo>
                  <a:lnTo>
                    <a:pt x="733329" y="186651"/>
                  </a:lnTo>
                  <a:lnTo>
                    <a:pt x="715235" y="196492"/>
                  </a:lnTo>
                  <a:lnTo>
                    <a:pt x="697459" y="206650"/>
                  </a:lnTo>
                  <a:lnTo>
                    <a:pt x="680317" y="217760"/>
                  </a:lnTo>
                  <a:lnTo>
                    <a:pt x="663176" y="229187"/>
                  </a:lnTo>
                  <a:lnTo>
                    <a:pt x="646669" y="240932"/>
                  </a:lnTo>
                  <a:lnTo>
                    <a:pt x="630798" y="253630"/>
                  </a:lnTo>
                  <a:lnTo>
                    <a:pt x="614926" y="266645"/>
                  </a:lnTo>
                  <a:lnTo>
                    <a:pt x="599372" y="280294"/>
                  </a:lnTo>
                  <a:lnTo>
                    <a:pt x="584770" y="293627"/>
                  </a:lnTo>
                  <a:lnTo>
                    <a:pt x="570485" y="308229"/>
                  </a:lnTo>
                  <a:lnTo>
                    <a:pt x="556518" y="322831"/>
                  </a:lnTo>
                  <a:lnTo>
                    <a:pt x="542868" y="338067"/>
                  </a:lnTo>
                  <a:lnTo>
                    <a:pt x="529536" y="353939"/>
                  </a:lnTo>
                  <a:lnTo>
                    <a:pt x="516839" y="369811"/>
                  </a:lnTo>
                  <a:lnTo>
                    <a:pt x="661906" y="369811"/>
                  </a:lnTo>
                  <a:lnTo>
                    <a:pt x="667303" y="355209"/>
                  </a:lnTo>
                  <a:lnTo>
                    <a:pt x="673016" y="340924"/>
                  </a:lnTo>
                  <a:lnTo>
                    <a:pt x="678730" y="326957"/>
                  </a:lnTo>
                  <a:lnTo>
                    <a:pt x="684761" y="312990"/>
                  </a:lnTo>
                  <a:lnTo>
                    <a:pt x="690793" y="299658"/>
                  </a:lnTo>
                  <a:lnTo>
                    <a:pt x="697141" y="286326"/>
                  </a:lnTo>
                  <a:lnTo>
                    <a:pt x="703808" y="272993"/>
                  </a:lnTo>
                  <a:lnTo>
                    <a:pt x="710474" y="260613"/>
                  </a:lnTo>
                  <a:lnTo>
                    <a:pt x="717457" y="247916"/>
                  </a:lnTo>
                  <a:lnTo>
                    <a:pt x="724441" y="235536"/>
                  </a:lnTo>
                  <a:lnTo>
                    <a:pt x="731424" y="223791"/>
                  </a:lnTo>
                  <a:lnTo>
                    <a:pt x="738725" y="212046"/>
                  </a:lnTo>
                  <a:lnTo>
                    <a:pt x="746661" y="200936"/>
                  </a:lnTo>
                  <a:lnTo>
                    <a:pt x="754280" y="189826"/>
                  </a:lnTo>
                  <a:lnTo>
                    <a:pt x="762215" y="178715"/>
                  </a:lnTo>
                  <a:lnTo>
                    <a:pt x="770151" y="168557"/>
                  </a:lnTo>
                  <a:close/>
                  <a:moveTo>
                    <a:pt x="1074888" y="112372"/>
                  </a:moveTo>
                  <a:lnTo>
                    <a:pt x="1074888" y="369811"/>
                  </a:lnTo>
                  <a:lnTo>
                    <a:pt x="1333597" y="369811"/>
                  </a:lnTo>
                  <a:lnTo>
                    <a:pt x="1324392" y="347908"/>
                  </a:lnTo>
                  <a:lnTo>
                    <a:pt x="1314551" y="326640"/>
                  </a:lnTo>
                  <a:lnTo>
                    <a:pt x="1304393" y="306324"/>
                  </a:lnTo>
                  <a:lnTo>
                    <a:pt x="1293600" y="286326"/>
                  </a:lnTo>
                  <a:lnTo>
                    <a:pt x="1282490" y="267597"/>
                  </a:lnTo>
                  <a:lnTo>
                    <a:pt x="1271063" y="249503"/>
                  </a:lnTo>
                  <a:lnTo>
                    <a:pt x="1259318" y="232362"/>
                  </a:lnTo>
                  <a:lnTo>
                    <a:pt x="1247255" y="215538"/>
                  </a:lnTo>
                  <a:lnTo>
                    <a:pt x="1234558" y="199983"/>
                  </a:lnTo>
                  <a:lnTo>
                    <a:pt x="1221860" y="185699"/>
                  </a:lnTo>
                  <a:lnTo>
                    <a:pt x="1215194" y="178715"/>
                  </a:lnTo>
                  <a:lnTo>
                    <a:pt x="1208528" y="172049"/>
                  </a:lnTo>
                  <a:lnTo>
                    <a:pt x="1201862" y="165383"/>
                  </a:lnTo>
                  <a:lnTo>
                    <a:pt x="1194878" y="159352"/>
                  </a:lnTo>
                  <a:lnTo>
                    <a:pt x="1188212" y="153321"/>
                  </a:lnTo>
                  <a:lnTo>
                    <a:pt x="1181229" y="147924"/>
                  </a:lnTo>
                  <a:lnTo>
                    <a:pt x="1174245" y="142210"/>
                  </a:lnTo>
                  <a:lnTo>
                    <a:pt x="1167262" y="137131"/>
                  </a:lnTo>
                  <a:lnTo>
                    <a:pt x="1159961" y="132370"/>
                  </a:lnTo>
                  <a:lnTo>
                    <a:pt x="1152977" y="127608"/>
                  </a:lnTo>
                  <a:lnTo>
                    <a:pt x="1145359" y="123164"/>
                  </a:lnTo>
                  <a:lnTo>
                    <a:pt x="1138058" y="119038"/>
                  </a:lnTo>
                  <a:lnTo>
                    <a:pt x="1122503" y="116816"/>
                  </a:lnTo>
                  <a:lnTo>
                    <a:pt x="1106632" y="114911"/>
                  </a:lnTo>
                  <a:lnTo>
                    <a:pt x="1090760" y="113641"/>
                  </a:lnTo>
                  <a:lnTo>
                    <a:pt x="1074888" y="112372"/>
                  </a:lnTo>
                  <a:close/>
                  <a:moveTo>
                    <a:pt x="1001243" y="112372"/>
                  </a:moveTo>
                  <a:lnTo>
                    <a:pt x="985372" y="113641"/>
                  </a:lnTo>
                  <a:lnTo>
                    <a:pt x="969500" y="114911"/>
                  </a:lnTo>
                  <a:lnTo>
                    <a:pt x="953628" y="116816"/>
                  </a:lnTo>
                  <a:lnTo>
                    <a:pt x="938391" y="119038"/>
                  </a:lnTo>
                  <a:lnTo>
                    <a:pt x="930773" y="123164"/>
                  </a:lnTo>
                  <a:lnTo>
                    <a:pt x="923789" y="127608"/>
                  </a:lnTo>
                  <a:lnTo>
                    <a:pt x="916488" y="132370"/>
                  </a:lnTo>
                  <a:lnTo>
                    <a:pt x="909505" y="137131"/>
                  </a:lnTo>
                  <a:lnTo>
                    <a:pt x="902204" y="142210"/>
                  </a:lnTo>
                  <a:lnTo>
                    <a:pt x="895220" y="147924"/>
                  </a:lnTo>
                  <a:lnTo>
                    <a:pt x="888554" y="153321"/>
                  </a:lnTo>
                  <a:lnTo>
                    <a:pt x="881571" y="159352"/>
                  </a:lnTo>
                  <a:lnTo>
                    <a:pt x="874587" y="165383"/>
                  </a:lnTo>
                  <a:lnTo>
                    <a:pt x="867921" y="172049"/>
                  </a:lnTo>
                  <a:lnTo>
                    <a:pt x="861255" y="178715"/>
                  </a:lnTo>
                  <a:lnTo>
                    <a:pt x="854589" y="185699"/>
                  </a:lnTo>
                  <a:lnTo>
                    <a:pt x="841574" y="199983"/>
                  </a:lnTo>
                  <a:lnTo>
                    <a:pt x="829194" y="215538"/>
                  </a:lnTo>
                  <a:lnTo>
                    <a:pt x="817132" y="232362"/>
                  </a:lnTo>
                  <a:lnTo>
                    <a:pt x="805069" y="249503"/>
                  </a:lnTo>
                  <a:lnTo>
                    <a:pt x="793641" y="267597"/>
                  </a:lnTo>
                  <a:lnTo>
                    <a:pt x="782849" y="286326"/>
                  </a:lnTo>
                  <a:lnTo>
                    <a:pt x="772056" y="306324"/>
                  </a:lnTo>
                  <a:lnTo>
                    <a:pt x="762215" y="326640"/>
                  </a:lnTo>
                  <a:lnTo>
                    <a:pt x="752058" y="347908"/>
                  </a:lnTo>
                  <a:lnTo>
                    <a:pt x="742852" y="369811"/>
                  </a:lnTo>
                  <a:lnTo>
                    <a:pt x="1001243" y="369811"/>
                  </a:lnTo>
                  <a:lnTo>
                    <a:pt x="1001243" y="112372"/>
                  </a:lnTo>
                  <a:close/>
                  <a:moveTo>
                    <a:pt x="1018702" y="0"/>
                  </a:moveTo>
                  <a:lnTo>
                    <a:pt x="1038066" y="0"/>
                  </a:lnTo>
                  <a:lnTo>
                    <a:pt x="1058064" y="0"/>
                  </a:lnTo>
                  <a:lnTo>
                    <a:pt x="1077745" y="635"/>
                  </a:lnTo>
                  <a:lnTo>
                    <a:pt x="1097109" y="2222"/>
                  </a:lnTo>
                  <a:lnTo>
                    <a:pt x="1116790" y="4127"/>
                  </a:lnTo>
                  <a:lnTo>
                    <a:pt x="1135836" y="6349"/>
                  </a:lnTo>
                  <a:lnTo>
                    <a:pt x="1154882" y="8888"/>
                  </a:lnTo>
                  <a:lnTo>
                    <a:pt x="1173928" y="11745"/>
                  </a:lnTo>
                  <a:lnTo>
                    <a:pt x="1192656" y="15554"/>
                  </a:lnTo>
                  <a:lnTo>
                    <a:pt x="1211067" y="19363"/>
                  </a:lnTo>
                  <a:lnTo>
                    <a:pt x="1229479" y="23807"/>
                  </a:lnTo>
                  <a:lnTo>
                    <a:pt x="1247890" y="29204"/>
                  </a:lnTo>
                  <a:lnTo>
                    <a:pt x="1265984" y="34283"/>
                  </a:lnTo>
                  <a:lnTo>
                    <a:pt x="1284077" y="39997"/>
                  </a:lnTo>
                  <a:lnTo>
                    <a:pt x="1301854" y="46345"/>
                  </a:lnTo>
                  <a:lnTo>
                    <a:pt x="1318995" y="53011"/>
                  </a:lnTo>
                  <a:lnTo>
                    <a:pt x="1336454" y="59995"/>
                  </a:lnTo>
                  <a:lnTo>
                    <a:pt x="1353278" y="67931"/>
                  </a:lnTo>
                  <a:lnTo>
                    <a:pt x="1370420" y="75549"/>
                  </a:lnTo>
                  <a:lnTo>
                    <a:pt x="1386926" y="84120"/>
                  </a:lnTo>
                  <a:lnTo>
                    <a:pt x="1403433" y="92373"/>
                  </a:lnTo>
                  <a:lnTo>
                    <a:pt x="1419622" y="101579"/>
                  </a:lnTo>
                  <a:lnTo>
                    <a:pt x="1435494" y="110784"/>
                  </a:lnTo>
                  <a:lnTo>
                    <a:pt x="1451365" y="120942"/>
                  </a:lnTo>
                  <a:lnTo>
                    <a:pt x="1466602" y="131100"/>
                  </a:lnTo>
                  <a:lnTo>
                    <a:pt x="1482156" y="141576"/>
                  </a:lnTo>
                  <a:lnTo>
                    <a:pt x="1496758" y="152686"/>
                  </a:lnTo>
                  <a:lnTo>
                    <a:pt x="1511360" y="163796"/>
                  </a:lnTo>
                  <a:lnTo>
                    <a:pt x="1525962" y="175224"/>
                  </a:lnTo>
                  <a:lnTo>
                    <a:pt x="1539929" y="187286"/>
                  </a:lnTo>
                  <a:lnTo>
                    <a:pt x="1553579" y="199349"/>
                  </a:lnTo>
                  <a:lnTo>
                    <a:pt x="1567229" y="212046"/>
                  </a:lnTo>
                  <a:lnTo>
                    <a:pt x="1579926" y="224743"/>
                  </a:lnTo>
                  <a:lnTo>
                    <a:pt x="1592941" y="237758"/>
                  </a:lnTo>
                  <a:lnTo>
                    <a:pt x="1605638" y="251408"/>
                  </a:lnTo>
                  <a:lnTo>
                    <a:pt x="1617701" y="265057"/>
                  </a:lnTo>
                  <a:lnTo>
                    <a:pt x="1629763" y="279025"/>
                  </a:lnTo>
                  <a:lnTo>
                    <a:pt x="1641191" y="293309"/>
                  </a:lnTo>
                  <a:lnTo>
                    <a:pt x="1652618" y="308229"/>
                  </a:lnTo>
                  <a:lnTo>
                    <a:pt x="1663411" y="323148"/>
                  </a:lnTo>
                  <a:lnTo>
                    <a:pt x="1674204" y="338385"/>
                  </a:lnTo>
                  <a:lnTo>
                    <a:pt x="1684044" y="353939"/>
                  </a:lnTo>
                  <a:lnTo>
                    <a:pt x="1693885" y="369493"/>
                  </a:lnTo>
                  <a:lnTo>
                    <a:pt x="1703091" y="385365"/>
                  </a:lnTo>
                  <a:lnTo>
                    <a:pt x="1712296" y="401554"/>
                  </a:lnTo>
                  <a:lnTo>
                    <a:pt x="1720867" y="418061"/>
                  </a:lnTo>
                  <a:lnTo>
                    <a:pt x="1729438" y="434567"/>
                  </a:lnTo>
                  <a:lnTo>
                    <a:pt x="1737056" y="451709"/>
                  </a:lnTo>
                  <a:lnTo>
                    <a:pt x="1744992" y="468533"/>
                  </a:lnTo>
                  <a:lnTo>
                    <a:pt x="1751976" y="485992"/>
                  </a:lnTo>
                  <a:lnTo>
                    <a:pt x="1758324" y="503133"/>
                  </a:lnTo>
                  <a:lnTo>
                    <a:pt x="1764673" y="520910"/>
                  </a:lnTo>
                  <a:lnTo>
                    <a:pt x="1770704" y="539003"/>
                  </a:lnTo>
                  <a:lnTo>
                    <a:pt x="1775783" y="557097"/>
                  </a:lnTo>
                  <a:lnTo>
                    <a:pt x="1780862" y="575508"/>
                  </a:lnTo>
                  <a:lnTo>
                    <a:pt x="1785306" y="593919"/>
                  </a:lnTo>
                  <a:lnTo>
                    <a:pt x="1789433" y="612331"/>
                  </a:lnTo>
                  <a:lnTo>
                    <a:pt x="1793242" y="631059"/>
                  </a:lnTo>
                  <a:lnTo>
                    <a:pt x="1796099" y="650423"/>
                  </a:lnTo>
                  <a:lnTo>
                    <a:pt x="1798956" y="669151"/>
                  </a:lnTo>
                  <a:lnTo>
                    <a:pt x="1801178" y="688515"/>
                  </a:lnTo>
                  <a:lnTo>
                    <a:pt x="1802765" y="707878"/>
                  </a:lnTo>
                  <a:lnTo>
                    <a:pt x="1804035" y="727242"/>
                  </a:lnTo>
                  <a:lnTo>
                    <a:pt x="1804987" y="746923"/>
                  </a:lnTo>
                  <a:lnTo>
                    <a:pt x="1804987" y="766921"/>
                  </a:lnTo>
                  <a:lnTo>
                    <a:pt x="1804987" y="786285"/>
                  </a:lnTo>
                  <a:lnTo>
                    <a:pt x="1804035" y="806283"/>
                  </a:lnTo>
                  <a:lnTo>
                    <a:pt x="1802765" y="825646"/>
                  </a:lnTo>
                  <a:lnTo>
                    <a:pt x="1801178" y="845010"/>
                  </a:lnTo>
                  <a:lnTo>
                    <a:pt x="1798956" y="864056"/>
                  </a:lnTo>
                  <a:lnTo>
                    <a:pt x="1796099" y="883419"/>
                  </a:lnTo>
                  <a:lnTo>
                    <a:pt x="1793242" y="902465"/>
                  </a:lnTo>
                  <a:lnTo>
                    <a:pt x="1789433" y="921194"/>
                  </a:lnTo>
                  <a:lnTo>
                    <a:pt x="1785306" y="939605"/>
                  </a:lnTo>
                  <a:lnTo>
                    <a:pt x="1780862" y="958016"/>
                  </a:lnTo>
                  <a:lnTo>
                    <a:pt x="1775783" y="976428"/>
                  </a:lnTo>
                  <a:lnTo>
                    <a:pt x="1770704" y="994521"/>
                  </a:lnTo>
                  <a:lnTo>
                    <a:pt x="1764673" y="1012298"/>
                  </a:lnTo>
                  <a:lnTo>
                    <a:pt x="1758324" y="1030074"/>
                  </a:lnTo>
                  <a:lnTo>
                    <a:pt x="1751976" y="1047851"/>
                  </a:lnTo>
                  <a:lnTo>
                    <a:pt x="1744992" y="1064992"/>
                  </a:lnTo>
                  <a:lnTo>
                    <a:pt x="1737056" y="1082134"/>
                  </a:lnTo>
                  <a:lnTo>
                    <a:pt x="1729438" y="1098958"/>
                  </a:lnTo>
                  <a:lnTo>
                    <a:pt x="1720867" y="1115464"/>
                  </a:lnTo>
                  <a:lnTo>
                    <a:pt x="1712296" y="1132288"/>
                  </a:lnTo>
                  <a:lnTo>
                    <a:pt x="1703091" y="1147843"/>
                  </a:lnTo>
                  <a:lnTo>
                    <a:pt x="1693885" y="1164349"/>
                  </a:lnTo>
                  <a:lnTo>
                    <a:pt x="1684044" y="1179586"/>
                  </a:lnTo>
                  <a:lnTo>
                    <a:pt x="1674204" y="1195140"/>
                  </a:lnTo>
                  <a:lnTo>
                    <a:pt x="1663411" y="1210377"/>
                  </a:lnTo>
                  <a:lnTo>
                    <a:pt x="1652618" y="1225297"/>
                  </a:lnTo>
                  <a:lnTo>
                    <a:pt x="1641191" y="1239898"/>
                  </a:lnTo>
                  <a:lnTo>
                    <a:pt x="1629763" y="1254183"/>
                  </a:lnTo>
                  <a:lnTo>
                    <a:pt x="1617701" y="1268150"/>
                  </a:lnTo>
                  <a:lnTo>
                    <a:pt x="1605638" y="1282117"/>
                  </a:lnTo>
                  <a:lnTo>
                    <a:pt x="1592941" y="1295449"/>
                  </a:lnTo>
                  <a:lnTo>
                    <a:pt x="1579926" y="1308782"/>
                  </a:lnTo>
                  <a:lnTo>
                    <a:pt x="1567229" y="1321797"/>
                  </a:lnTo>
                  <a:lnTo>
                    <a:pt x="1553579" y="1334176"/>
                  </a:lnTo>
                  <a:lnTo>
                    <a:pt x="1539929" y="1346239"/>
                  </a:lnTo>
                  <a:lnTo>
                    <a:pt x="1525962" y="1357984"/>
                  </a:lnTo>
                  <a:lnTo>
                    <a:pt x="1511360" y="1370047"/>
                  </a:lnTo>
                  <a:lnTo>
                    <a:pt x="1496758" y="1381157"/>
                  </a:lnTo>
                  <a:lnTo>
                    <a:pt x="1482156" y="1391949"/>
                  </a:lnTo>
                  <a:lnTo>
                    <a:pt x="1466602" y="1402425"/>
                  </a:lnTo>
                  <a:lnTo>
                    <a:pt x="1451365" y="1412583"/>
                  </a:lnTo>
                  <a:lnTo>
                    <a:pt x="1435494" y="1422423"/>
                  </a:lnTo>
                  <a:lnTo>
                    <a:pt x="1419622" y="1431946"/>
                  </a:lnTo>
                  <a:lnTo>
                    <a:pt x="1403433" y="1441152"/>
                  </a:lnTo>
                  <a:lnTo>
                    <a:pt x="1386926" y="1449723"/>
                  </a:lnTo>
                  <a:lnTo>
                    <a:pt x="1370420" y="1457976"/>
                  </a:lnTo>
                  <a:lnTo>
                    <a:pt x="1353278" y="1465912"/>
                  </a:lnTo>
                  <a:lnTo>
                    <a:pt x="1336454" y="1473213"/>
                  </a:lnTo>
                  <a:lnTo>
                    <a:pt x="1318995" y="1480196"/>
                  </a:lnTo>
                  <a:lnTo>
                    <a:pt x="1301854" y="1487180"/>
                  </a:lnTo>
                  <a:lnTo>
                    <a:pt x="1284077" y="1493528"/>
                  </a:lnTo>
                  <a:lnTo>
                    <a:pt x="1265984" y="1498925"/>
                  </a:lnTo>
                  <a:lnTo>
                    <a:pt x="1247890" y="1504639"/>
                  </a:lnTo>
                  <a:lnTo>
                    <a:pt x="1229479" y="1509400"/>
                  </a:lnTo>
                  <a:lnTo>
                    <a:pt x="1211067" y="1514162"/>
                  </a:lnTo>
                  <a:lnTo>
                    <a:pt x="1192656" y="1518288"/>
                  </a:lnTo>
                  <a:lnTo>
                    <a:pt x="1173928" y="1521463"/>
                  </a:lnTo>
                  <a:lnTo>
                    <a:pt x="1154882" y="1524637"/>
                  </a:lnTo>
                  <a:lnTo>
                    <a:pt x="1135836" y="1527494"/>
                  </a:lnTo>
                  <a:lnTo>
                    <a:pt x="1116790" y="1529716"/>
                  </a:lnTo>
                  <a:lnTo>
                    <a:pt x="1097109" y="1531303"/>
                  </a:lnTo>
                  <a:lnTo>
                    <a:pt x="1077745" y="1532573"/>
                  </a:lnTo>
                  <a:lnTo>
                    <a:pt x="1058064" y="1533208"/>
                  </a:lnTo>
                  <a:lnTo>
                    <a:pt x="1038066" y="1533525"/>
                  </a:lnTo>
                  <a:lnTo>
                    <a:pt x="1018702" y="1533208"/>
                  </a:lnTo>
                  <a:lnTo>
                    <a:pt x="998704" y="1532573"/>
                  </a:lnTo>
                  <a:lnTo>
                    <a:pt x="979340" y="1531303"/>
                  </a:lnTo>
                  <a:lnTo>
                    <a:pt x="959977" y="1529716"/>
                  </a:lnTo>
                  <a:lnTo>
                    <a:pt x="940931" y="1527494"/>
                  </a:lnTo>
                  <a:lnTo>
                    <a:pt x="921567" y="1524637"/>
                  </a:lnTo>
                  <a:lnTo>
                    <a:pt x="902839" y="1521463"/>
                  </a:lnTo>
                  <a:lnTo>
                    <a:pt x="884110" y="1518288"/>
                  </a:lnTo>
                  <a:lnTo>
                    <a:pt x="865382" y="1514162"/>
                  </a:lnTo>
                  <a:lnTo>
                    <a:pt x="846970" y="1509400"/>
                  </a:lnTo>
                  <a:lnTo>
                    <a:pt x="828559" y="1504639"/>
                  </a:lnTo>
                  <a:lnTo>
                    <a:pt x="810465" y="1498925"/>
                  </a:lnTo>
                  <a:lnTo>
                    <a:pt x="792689" y="1493528"/>
                  </a:lnTo>
                  <a:lnTo>
                    <a:pt x="774913" y="1487180"/>
                  </a:lnTo>
                  <a:lnTo>
                    <a:pt x="757136" y="1480196"/>
                  </a:lnTo>
                  <a:lnTo>
                    <a:pt x="739995" y="1473213"/>
                  </a:lnTo>
                  <a:lnTo>
                    <a:pt x="722854" y="1465912"/>
                  </a:lnTo>
                  <a:lnTo>
                    <a:pt x="706030" y="1457976"/>
                  </a:lnTo>
                  <a:lnTo>
                    <a:pt x="689523" y="1449723"/>
                  </a:lnTo>
                  <a:lnTo>
                    <a:pt x="673334" y="1441152"/>
                  </a:lnTo>
                  <a:lnTo>
                    <a:pt x="657145" y="1431946"/>
                  </a:lnTo>
                  <a:lnTo>
                    <a:pt x="640956" y="1422423"/>
                  </a:lnTo>
                  <a:lnTo>
                    <a:pt x="625401" y="1412583"/>
                  </a:lnTo>
                  <a:lnTo>
                    <a:pt x="609847" y="1402425"/>
                  </a:lnTo>
                  <a:lnTo>
                    <a:pt x="594610" y="1391949"/>
                  </a:lnTo>
                  <a:lnTo>
                    <a:pt x="579691" y="1381157"/>
                  </a:lnTo>
                  <a:lnTo>
                    <a:pt x="565089" y="1370047"/>
                  </a:lnTo>
                  <a:lnTo>
                    <a:pt x="550804" y="1357984"/>
                  </a:lnTo>
                  <a:lnTo>
                    <a:pt x="536837" y="1346239"/>
                  </a:lnTo>
                  <a:lnTo>
                    <a:pt x="522870" y="1334176"/>
                  </a:lnTo>
                  <a:lnTo>
                    <a:pt x="509538" y="1321797"/>
                  </a:lnTo>
                  <a:lnTo>
                    <a:pt x="496205" y="1308782"/>
                  </a:lnTo>
                  <a:lnTo>
                    <a:pt x="483508" y="1295449"/>
                  </a:lnTo>
                  <a:lnTo>
                    <a:pt x="470811" y="1282117"/>
                  </a:lnTo>
                  <a:lnTo>
                    <a:pt x="458748" y="1268150"/>
                  </a:lnTo>
                  <a:lnTo>
                    <a:pt x="447003" y="1254183"/>
                  </a:lnTo>
                  <a:lnTo>
                    <a:pt x="435258" y="1239898"/>
                  </a:lnTo>
                  <a:lnTo>
                    <a:pt x="424148" y="1225297"/>
                  </a:lnTo>
                  <a:lnTo>
                    <a:pt x="413038" y="1210377"/>
                  </a:lnTo>
                  <a:lnTo>
                    <a:pt x="402562" y="1195140"/>
                  </a:lnTo>
                  <a:lnTo>
                    <a:pt x="392404" y="1179586"/>
                  </a:lnTo>
                  <a:lnTo>
                    <a:pt x="382881" y="1164349"/>
                  </a:lnTo>
                  <a:lnTo>
                    <a:pt x="373041" y="1147843"/>
                  </a:lnTo>
                  <a:lnTo>
                    <a:pt x="364470" y="1132288"/>
                  </a:lnTo>
                  <a:lnTo>
                    <a:pt x="355582" y="1115464"/>
                  </a:lnTo>
                  <a:lnTo>
                    <a:pt x="347329" y="1098958"/>
                  </a:lnTo>
                  <a:lnTo>
                    <a:pt x="339393" y="1082134"/>
                  </a:lnTo>
                  <a:lnTo>
                    <a:pt x="331775" y="1064992"/>
                  </a:lnTo>
                  <a:lnTo>
                    <a:pt x="324791" y="1047851"/>
                  </a:lnTo>
                  <a:lnTo>
                    <a:pt x="318125" y="1030074"/>
                  </a:lnTo>
                  <a:lnTo>
                    <a:pt x="312094" y="1012298"/>
                  </a:lnTo>
                  <a:lnTo>
                    <a:pt x="306062" y="994521"/>
                  </a:lnTo>
                  <a:lnTo>
                    <a:pt x="300666" y="976428"/>
                  </a:lnTo>
                  <a:lnTo>
                    <a:pt x="295904" y="958016"/>
                  </a:lnTo>
                  <a:lnTo>
                    <a:pt x="290825" y="939605"/>
                  </a:lnTo>
                  <a:lnTo>
                    <a:pt x="287016" y="921194"/>
                  </a:lnTo>
                  <a:lnTo>
                    <a:pt x="283525" y="902465"/>
                  </a:lnTo>
                  <a:lnTo>
                    <a:pt x="280350" y="883419"/>
                  </a:lnTo>
                  <a:lnTo>
                    <a:pt x="277811" y="864056"/>
                  </a:lnTo>
                  <a:lnTo>
                    <a:pt x="275589" y="845010"/>
                  </a:lnTo>
                  <a:lnTo>
                    <a:pt x="273684" y="825646"/>
                  </a:lnTo>
                  <a:lnTo>
                    <a:pt x="272414" y="806283"/>
                  </a:lnTo>
                  <a:lnTo>
                    <a:pt x="271779" y="786285"/>
                  </a:lnTo>
                  <a:lnTo>
                    <a:pt x="271462" y="766921"/>
                  </a:lnTo>
                  <a:lnTo>
                    <a:pt x="271779" y="746923"/>
                  </a:lnTo>
                  <a:lnTo>
                    <a:pt x="272414" y="727242"/>
                  </a:lnTo>
                  <a:lnTo>
                    <a:pt x="273684" y="707878"/>
                  </a:lnTo>
                  <a:lnTo>
                    <a:pt x="275589" y="688515"/>
                  </a:lnTo>
                  <a:lnTo>
                    <a:pt x="277811" y="669151"/>
                  </a:lnTo>
                  <a:lnTo>
                    <a:pt x="280350" y="650423"/>
                  </a:lnTo>
                  <a:lnTo>
                    <a:pt x="283525" y="631059"/>
                  </a:lnTo>
                  <a:lnTo>
                    <a:pt x="287016" y="612331"/>
                  </a:lnTo>
                  <a:lnTo>
                    <a:pt x="290825" y="593919"/>
                  </a:lnTo>
                  <a:lnTo>
                    <a:pt x="295904" y="575508"/>
                  </a:lnTo>
                  <a:lnTo>
                    <a:pt x="300666" y="557097"/>
                  </a:lnTo>
                  <a:lnTo>
                    <a:pt x="306062" y="539003"/>
                  </a:lnTo>
                  <a:lnTo>
                    <a:pt x="312094" y="520910"/>
                  </a:lnTo>
                  <a:lnTo>
                    <a:pt x="318125" y="503133"/>
                  </a:lnTo>
                  <a:lnTo>
                    <a:pt x="324791" y="485992"/>
                  </a:lnTo>
                  <a:lnTo>
                    <a:pt x="331775" y="468533"/>
                  </a:lnTo>
                  <a:lnTo>
                    <a:pt x="339393" y="451709"/>
                  </a:lnTo>
                  <a:lnTo>
                    <a:pt x="347329" y="434567"/>
                  </a:lnTo>
                  <a:lnTo>
                    <a:pt x="355582" y="418061"/>
                  </a:lnTo>
                  <a:lnTo>
                    <a:pt x="364470" y="401554"/>
                  </a:lnTo>
                  <a:lnTo>
                    <a:pt x="373041" y="385365"/>
                  </a:lnTo>
                  <a:lnTo>
                    <a:pt x="382881" y="369493"/>
                  </a:lnTo>
                  <a:lnTo>
                    <a:pt x="392404" y="353939"/>
                  </a:lnTo>
                  <a:lnTo>
                    <a:pt x="402562" y="338385"/>
                  </a:lnTo>
                  <a:lnTo>
                    <a:pt x="413038" y="323148"/>
                  </a:lnTo>
                  <a:lnTo>
                    <a:pt x="424148" y="308229"/>
                  </a:lnTo>
                  <a:lnTo>
                    <a:pt x="435258" y="293309"/>
                  </a:lnTo>
                  <a:lnTo>
                    <a:pt x="447003" y="279025"/>
                  </a:lnTo>
                  <a:lnTo>
                    <a:pt x="458748" y="265057"/>
                  </a:lnTo>
                  <a:lnTo>
                    <a:pt x="470811" y="251408"/>
                  </a:lnTo>
                  <a:lnTo>
                    <a:pt x="483508" y="237758"/>
                  </a:lnTo>
                  <a:lnTo>
                    <a:pt x="496205" y="224743"/>
                  </a:lnTo>
                  <a:lnTo>
                    <a:pt x="509538" y="212046"/>
                  </a:lnTo>
                  <a:lnTo>
                    <a:pt x="522870" y="199349"/>
                  </a:lnTo>
                  <a:lnTo>
                    <a:pt x="536837" y="187286"/>
                  </a:lnTo>
                  <a:lnTo>
                    <a:pt x="550804" y="175224"/>
                  </a:lnTo>
                  <a:lnTo>
                    <a:pt x="565089" y="163796"/>
                  </a:lnTo>
                  <a:lnTo>
                    <a:pt x="579691" y="152686"/>
                  </a:lnTo>
                  <a:lnTo>
                    <a:pt x="594610" y="141576"/>
                  </a:lnTo>
                  <a:lnTo>
                    <a:pt x="609847" y="131100"/>
                  </a:lnTo>
                  <a:lnTo>
                    <a:pt x="625401" y="120942"/>
                  </a:lnTo>
                  <a:lnTo>
                    <a:pt x="640956" y="110784"/>
                  </a:lnTo>
                  <a:lnTo>
                    <a:pt x="657145" y="101579"/>
                  </a:lnTo>
                  <a:lnTo>
                    <a:pt x="673334" y="92373"/>
                  </a:lnTo>
                  <a:lnTo>
                    <a:pt x="689523" y="84120"/>
                  </a:lnTo>
                  <a:lnTo>
                    <a:pt x="706030" y="75549"/>
                  </a:lnTo>
                  <a:lnTo>
                    <a:pt x="722854" y="67931"/>
                  </a:lnTo>
                  <a:lnTo>
                    <a:pt x="739995" y="59995"/>
                  </a:lnTo>
                  <a:lnTo>
                    <a:pt x="757136" y="53011"/>
                  </a:lnTo>
                  <a:lnTo>
                    <a:pt x="774913" y="46345"/>
                  </a:lnTo>
                  <a:lnTo>
                    <a:pt x="792689" y="39997"/>
                  </a:lnTo>
                  <a:lnTo>
                    <a:pt x="810465" y="34283"/>
                  </a:lnTo>
                  <a:lnTo>
                    <a:pt x="828559" y="29204"/>
                  </a:lnTo>
                  <a:lnTo>
                    <a:pt x="846970" y="23807"/>
                  </a:lnTo>
                  <a:lnTo>
                    <a:pt x="865382" y="19363"/>
                  </a:lnTo>
                  <a:lnTo>
                    <a:pt x="884110" y="15554"/>
                  </a:lnTo>
                  <a:lnTo>
                    <a:pt x="902839" y="11745"/>
                  </a:lnTo>
                  <a:lnTo>
                    <a:pt x="921567" y="8888"/>
                  </a:lnTo>
                  <a:lnTo>
                    <a:pt x="940931" y="6349"/>
                  </a:lnTo>
                  <a:lnTo>
                    <a:pt x="959977" y="4127"/>
                  </a:lnTo>
                  <a:lnTo>
                    <a:pt x="979340" y="2222"/>
                  </a:lnTo>
                  <a:lnTo>
                    <a:pt x="998704" y="635"/>
                  </a:lnTo>
                  <a:lnTo>
                    <a:pt x="101870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132" name="KSO_Shape"/>
            <p:cNvSpPr>
              <a:spLocks noChangeArrowheads="1"/>
            </p:cNvSpPr>
            <p:nvPr/>
          </p:nvSpPr>
          <p:spPr bwMode="auto">
            <a:xfrm>
              <a:off x="193756" y="5600097"/>
              <a:ext cx="400908" cy="209140"/>
            </a:xfrm>
            <a:custGeom>
              <a:avLst/>
              <a:gdLst>
                <a:gd name="T0" fmla="*/ 0 w 7991396"/>
                <a:gd name="T1" fmla="*/ 0 h 4172540"/>
                <a:gd name="T2" fmla="*/ 0 w 7991396"/>
                <a:gd name="T3" fmla="*/ 0 h 4172540"/>
                <a:gd name="T4" fmla="*/ 0 w 7991396"/>
                <a:gd name="T5" fmla="*/ 0 h 4172540"/>
                <a:gd name="T6" fmla="*/ 0 w 7991396"/>
                <a:gd name="T7" fmla="*/ 0 h 4172540"/>
                <a:gd name="T8" fmla="*/ 0 w 7991396"/>
                <a:gd name="T9" fmla="*/ 0 h 4172540"/>
                <a:gd name="T10" fmla="*/ 0 w 7991396"/>
                <a:gd name="T11" fmla="*/ 0 h 4172540"/>
                <a:gd name="T12" fmla="*/ 0 w 7991396"/>
                <a:gd name="T13" fmla="*/ 0 h 4172540"/>
                <a:gd name="T14" fmla="*/ 0 w 7991396"/>
                <a:gd name="T15" fmla="*/ 0 h 4172540"/>
                <a:gd name="T16" fmla="*/ 0 w 7991396"/>
                <a:gd name="T17" fmla="*/ 0 h 4172540"/>
                <a:gd name="T18" fmla="*/ 0 w 7991396"/>
                <a:gd name="T19" fmla="*/ 0 h 4172540"/>
                <a:gd name="T20" fmla="*/ 0 w 7991396"/>
                <a:gd name="T21" fmla="*/ 0 h 4172540"/>
                <a:gd name="T22" fmla="*/ 0 w 7991396"/>
                <a:gd name="T23" fmla="*/ 0 h 4172540"/>
                <a:gd name="T24" fmla="*/ 0 w 7991396"/>
                <a:gd name="T25" fmla="*/ 0 h 4172540"/>
                <a:gd name="T26" fmla="*/ 0 w 7991396"/>
                <a:gd name="T27" fmla="*/ 0 h 4172540"/>
                <a:gd name="T28" fmla="*/ 0 w 7991396"/>
                <a:gd name="T29" fmla="*/ 0 h 4172540"/>
                <a:gd name="T30" fmla="*/ 0 w 7991396"/>
                <a:gd name="T31" fmla="*/ 0 h 4172540"/>
                <a:gd name="T32" fmla="*/ 0 w 7991396"/>
                <a:gd name="T33" fmla="*/ 0 h 41725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991396"/>
                <a:gd name="T52" fmla="*/ 0 h 4172540"/>
                <a:gd name="T53" fmla="*/ 7991396 w 7991396"/>
                <a:gd name="T54" fmla="*/ 4172540 h 41725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991396" h="4172540">
                  <a:moveTo>
                    <a:pt x="4109878" y="0"/>
                  </a:moveTo>
                  <a:cubicBezTo>
                    <a:pt x="4684462" y="0"/>
                    <a:pt x="5181648" y="331374"/>
                    <a:pt x="5415487" y="816050"/>
                  </a:cubicBezTo>
                  <a:cubicBezTo>
                    <a:pt x="5600435" y="726143"/>
                    <a:pt x="5808299" y="677951"/>
                    <a:pt x="6027418" y="677951"/>
                  </a:cubicBezTo>
                  <a:cubicBezTo>
                    <a:pt x="6835073" y="677951"/>
                    <a:pt x="7489804" y="1332682"/>
                    <a:pt x="7489804" y="2140332"/>
                  </a:cubicBezTo>
                  <a:lnTo>
                    <a:pt x="7483396" y="2203898"/>
                  </a:lnTo>
                  <a:cubicBezTo>
                    <a:pt x="7789726" y="2405463"/>
                    <a:pt x="7991396" y="2752511"/>
                    <a:pt x="7991396" y="3146665"/>
                  </a:cubicBezTo>
                  <a:cubicBezTo>
                    <a:pt x="7991396" y="3552291"/>
                    <a:pt x="7777816" y="3908032"/>
                    <a:pt x="7456648" y="4106801"/>
                  </a:cubicBezTo>
                  <a:lnTo>
                    <a:pt x="7330940" y="4172540"/>
                  </a:lnTo>
                  <a:lnTo>
                    <a:pt x="1079370" y="4172540"/>
                  </a:lnTo>
                  <a:lnTo>
                    <a:pt x="1015130" y="4169296"/>
                  </a:lnTo>
                  <a:cubicBezTo>
                    <a:pt x="444946" y="4111392"/>
                    <a:pt x="0" y="3629859"/>
                    <a:pt x="0" y="3044397"/>
                  </a:cubicBezTo>
                  <a:cubicBezTo>
                    <a:pt x="0" y="2419908"/>
                    <a:pt x="506249" y="1913659"/>
                    <a:pt x="1130742" y="1913659"/>
                  </a:cubicBezTo>
                  <a:lnTo>
                    <a:pt x="1346871" y="1935445"/>
                  </a:lnTo>
                  <a:cubicBezTo>
                    <a:pt x="1548513" y="1648023"/>
                    <a:pt x="1883314" y="1462386"/>
                    <a:pt x="2261481" y="1462386"/>
                  </a:cubicBezTo>
                  <a:cubicBezTo>
                    <a:pt x="2399871" y="1462386"/>
                    <a:pt x="2532456" y="1487244"/>
                    <a:pt x="2653668" y="1536361"/>
                  </a:cubicBezTo>
                  <a:cubicBezTo>
                    <a:pt x="2648116" y="1512003"/>
                    <a:pt x="2647492" y="1487266"/>
                    <a:pt x="2647492" y="1462386"/>
                  </a:cubicBezTo>
                  <a:cubicBezTo>
                    <a:pt x="2647492" y="654731"/>
                    <a:pt x="3302223" y="0"/>
                    <a:pt x="410987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3133" name="Picture 20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1975" y="433746"/>
              <a:ext cx="1100985" cy="87919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34" name="图片 10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09878" y="433745"/>
              <a:ext cx="760680" cy="87919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35" name="图片 10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8867" y="425287"/>
              <a:ext cx="1064161" cy="896111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36" name="图片 10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337" y="415105"/>
              <a:ext cx="1168259" cy="91647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37" name="Picture 20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7905" y="424838"/>
              <a:ext cx="1205762" cy="897008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38" name="文本框 7"/>
            <p:cNvSpPr>
              <a:spLocks noChangeArrowheads="1"/>
            </p:cNvSpPr>
            <p:nvPr/>
          </p:nvSpPr>
          <p:spPr bwMode="auto">
            <a:xfrm>
              <a:off x="1977458" y="1943409"/>
              <a:ext cx="2094621" cy="20179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129AEE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安全管理平台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视频监控系统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联网报警系统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电子巡更系统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火灾防控体系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统一通信系统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……</a:t>
              </a:r>
              <a:endParaRPr lang="zh-CN" altLang="en-US" sz="18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139" name="文本框 8"/>
            <p:cNvSpPr>
              <a:spLocks noChangeArrowheads="1"/>
            </p:cNvSpPr>
            <p:nvPr/>
          </p:nvSpPr>
          <p:spPr bwMode="auto">
            <a:xfrm>
              <a:off x="4515788" y="1943409"/>
              <a:ext cx="3151660" cy="20179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129AEE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NCF</a:t>
              </a: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综合身份认证系统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分布式</a:t>
              </a:r>
              <a:r>
                <a:rPr lang="en-US" altLang="zh-CN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24</a:t>
              </a: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小时智能图书馆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校园信息发布系统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校园公共应用管理系统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信息查询系统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校内媒体管理系统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……</a:t>
              </a:r>
              <a:endParaRPr lang="zh-CN" altLang="en-US" sz="18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140" name="文本框 9"/>
            <p:cNvSpPr>
              <a:spLocks noChangeArrowheads="1"/>
            </p:cNvSpPr>
            <p:nvPr/>
          </p:nvSpPr>
          <p:spPr bwMode="auto">
            <a:xfrm>
              <a:off x="8111157" y="1943408"/>
              <a:ext cx="3439494" cy="201796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129AEE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环境监测管理系统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水控管理系统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电控管理系统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能耗分析预判系统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……</a:t>
              </a:r>
              <a:endParaRPr lang="zh-CN" altLang="en-US" sz="18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3141" name="文本框 10"/>
            <p:cNvSpPr>
              <a:spLocks noChangeArrowheads="1"/>
            </p:cNvSpPr>
            <p:nvPr/>
          </p:nvSpPr>
          <p:spPr bwMode="auto">
            <a:xfrm>
              <a:off x="11994359" y="1943409"/>
              <a:ext cx="3028322" cy="20164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129AEE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校园紧急医疗急救系统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远程医疗系统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食品溯源系统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食品安全检测系统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饮用水源监测系统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运动管理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……</a:t>
              </a:r>
              <a:endParaRPr lang="zh-CN" altLang="en-US" sz="18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3082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83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084" name="组合 173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3085" name="椭圆 174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6" name="TextBox 175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3087" name="TextBox 176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3088" name="TextBox 177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3089" name="TextBox 178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3090" name="椭圆 179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1" name="椭圆 180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92" name="椭圆 181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76" name="右箭头 126"/>
          <p:cNvSpPr/>
          <p:nvPr/>
        </p:nvSpPr>
        <p:spPr bwMode="auto">
          <a:xfrm flipV="1">
            <a:off x="5836246" y="5911375"/>
            <a:ext cx="336899" cy="203710"/>
          </a:xfrm>
          <a:custGeom>
            <a:avLst/>
            <a:gdLst>
              <a:gd name="connsiteX0" fmla="*/ 0 w 640332"/>
              <a:gd name="connsiteY0" fmla="*/ 50928 h 203710"/>
              <a:gd name="connsiteX1" fmla="*/ 538477 w 640332"/>
              <a:gd name="connsiteY1" fmla="*/ 50928 h 203710"/>
              <a:gd name="connsiteX2" fmla="*/ 538477 w 640332"/>
              <a:gd name="connsiteY2" fmla="*/ 0 h 203710"/>
              <a:gd name="connsiteX3" fmla="*/ 640332 w 640332"/>
              <a:gd name="connsiteY3" fmla="*/ 101855 h 203710"/>
              <a:gd name="connsiteX4" fmla="*/ 538477 w 640332"/>
              <a:gd name="connsiteY4" fmla="*/ 203710 h 203710"/>
              <a:gd name="connsiteX5" fmla="*/ 538477 w 640332"/>
              <a:gd name="connsiteY5" fmla="*/ 152783 h 203710"/>
              <a:gd name="connsiteX6" fmla="*/ 0 w 640332"/>
              <a:gd name="connsiteY6" fmla="*/ 152783 h 203710"/>
              <a:gd name="connsiteX7" fmla="*/ 0 w 640332"/>
              <a:gd name="connsiteY7" fmla="*/ 50928 h 203710"/>
              <a:gd name="connsiteX0" fmla="*/ 0 w 640332"/>
              <a:gd name="connsiteY0" fmla="*/ 50928 h 203710"/>
              <a:gd name="connsiteX1" fmla="*/ 538477 w 640332"/>
              <a:gd name="connsiteY1" fmla="*/ 50928 h 203710"/>
              <a:gd name="connsiteX2" fmla="*/ 538477 w 640332"/>
              <a:gd name="connsiteY2" fmla="*/ 0 h 203710"/>
              <a:gd name="connsiteX3" fmla="*/ 640332 w 640332"/>
              <a:gd name="connsiteY3" fmla="*/ 101855 h 203710"/>
              <a:gd name="connsiteX4" fmla="*/ 538477 w 640332"/>
              <a:gd name="connsiteY4" fmla="*/ 203710 h 203710"/>
              <a:gd name="connsiteX5" fmla="*/ 538477 w 640332"/>
              <a:gd name="connsiteY5" fmla="*/ 152783 h 203710"/>
              <a:gd name="connsiteX6" fmla="*/ 303433 w 640332"/>
              <a:gd name="connsiteY6" fmla="*/ 152783 h 203710"/>
              <a:gd name="connsiteX7" fmla="*/ 0 w 640332"/>
              <a:gd name="connsiteY7" fmla="*/ 50928 h 203710"/>
              <a:gd name="connsiteX0" fmla="*/ 4100 w 336899"/>
              <a:gd name="connsiteY0" fmla="*/ 50928 h 203710"/>
              <a:gd name="connsiteX1" fmla="*/ 235044 w 336899"/>
              <a:gd name="connsiteY1" fmla="*/ 50928 h 203710"/>
              <a:gd name="connsiteX2" fmla="*/ 235044 w 336899"/>
              <a:gd name="connsiteY2" fmla="*/ 0 h 203710"/>
              <a:gd name="connsiteX3" fmla="*/ 336899 w 336899"/>
              <a:gd name="connsiteY3" fmla="*/ 101855 h 203710"/>
              <a:gd name="connsiteX4" fmla="*/ 235044 w 336899"/>
              <a:gd name="connsiteY4" fmla="*/ 203710 h 203710"/>
              <a:gd name="connsiteX5" fmla="*/ 235044 w 336899"/>
              <a:gd name="connsiteY5" fmla="*/ 152783 h 203710"/>
              <a:gd name="connsiteX6" fmla="*/ 0 w 336899"/>
              <a:gd name="connsiteY6" fmla="*/ 152783 h 203710"/>
              <a:gd name="connsiteX7" fmla="*/ 4100 w 336899"/>
              <a:gd name="connsiteY7" fmla="*/ 50928 h 20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9" h="203710">
                <a:moveTo>
                  <a:pt x="4100" y="50928"/>
                </a:moveTo>
                <a:lnTo>
                  <a:pt x="235044" y="50928"/>
                </a:lnTo>
                <a:lnTo>
                  <a:pt x="235044" y="0"/>
                </a:lnTo>
                <a:lnTo>
                  <a:pt x="336899" y="101855"/>
                </a:lnTo>
                <a:lnTo>
                  <a:pt x="235044" y="203710"/>
                </a:lnTo>
                <a:lnTo>
                  <a:pt x="235044" y="152783"/>
                </a:lnTo>
                <a:lnTo>
                  <a:pt x="0" y="152783"/>
                </a:lnTo>
                <a:lnTo>
                  <a:pt x="4100" y="509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100" b="1">
              <a:solidFill>
                <a:srgbClr val="0F78BE"/>
              </a:solidFill>
            </a:endParaRPr>
          </a:p>
        </p:txBody>
      </p:sp>
      <p:sp>
        <p:nvSpPr>
          <p:cNvPr id="77" name="右箭头 126"/>
          <p:cNvSpPr/>
          <p:nvPr/>
        </p:nvSpPr>
        <p:spPr bwMode="auto">
          <a:xfrm flipV="1">
            <a:off x="5836246" y="6190206"/>
            <a:ext cx="336899" cy="203710"/>
          </a:xfrm>
          <a:custGeom>
            <a:avLst/>
            <a:gdLst>
              <a:gd name="connsiteX0" fmla="*/ 0 w 640332"/>
              <a:gd name="connsiteY0" fmla="*/ 50928 h 203710"/>
              <a:gd name="connsiteX1" fmla="*/ 538477 w 640332"/>
              <a:gd name="connsiteY1" fmla="*/ 50928 h 203710"/>
              <a:gd name="connsiteX2" fmla="*/ 538477 w 640332"/>
              <a:gd name="connsiteY2" fmla="*/ 0 h 203710"/>
              <a:gd name="connsiteX3" fmla="*/ 640332 w 640332"/>
              <a:gd name="connsiteY3" fmla="*/ 101855 h 203710"/>
              <a:gd name="connsiteX4" fmla="*/ 538477 w 640332"/>
              <a:gd name="connsiteY4" fmla="*/ 203710 h 203710"/>
              <a:gd name="connsiteX5" fmla="*/ 538477 w 640332"/>
              <a:gd name="connsiteY5" fmla="*/ 152783 h 203710"/>
              <a:gd name="connsiteX6" fmla="*/ 0 w 640332"/>
              <a:gd name="connsiteY6" fmla="*/ 152783 h 203710"/>
              <a:gd name="connsiteX7" fmla="*/ 0 w 640332"/>
              <a:gd name="connsiteY7" fmla="*/ 50928 h 203710"/>
              <a:gd name="connsiteX0" fmla="*/ 0 w 640332"/>
              <a:gd name="connsiteY0" fmla="*/ 50928 h 203710"/>
              <a:gd name="connsiteX1" fmla="*/ 538477 w 640332"/>
              <a:gd name="connsiteY1" fmla="*/ 50928 h 203710"/>
              <a:gd name="connsiteX2" fmla="*/ 538477 w 640332"/>
              <a:gd name="connsiteY2" fmla="*/ 0 h 203710"/>
              <a:gd name="connsiteX3" fmla="*/ 640332 w 640332"/>
              <a:gd name="connsiteY3" fmla="*/ 101855 h 203710"/>
              <a:gd name="connsiteX4" fmla="*/ 538477 w 640332"/>
              <a:gd name="connsiteY4" fmla="*/ 203710 h 203710"/>
              <a:gd name="connsiteX5" fmla="*/ 538477 w 640332"/>
              <a:gd name="connsiteY5" fmla="*/ 152783 h 203710"/>
              <a:gd name="connsiteX6" fmla="*/ 303433 w 640332"/>
              <a:gd name="connsiteY6" fmla="*/ 152783 h 203710"/>
              <a:gd name="connsiteX7" fmla="*/ 0 w 640332"/>
              <a:gd name="connsiteY7" fmla="*/ 50928 h 203710"/>
              <a:gd name="connsiteX0" fmla="*/ 4100 w 336899"/>
              <a:gd name="connsiteY0" fmla="*/ 50928 h 203710"/>
              <a:gd name="connsiteX1" fmla="*/ 235044 w 336899"/>
              <a:gd name="connsiteY1" fmla="*/ 50928 h 203710"/>
              <a:gd name="connsiteX2" fmla="*/ 235044 w 336899"/>
              <a:gd name="connsiteY2" fmla="*/ 0 h 203710"/>
              <a:gd name="connsiteX3" fmla="*/ 336899 w 336899"/>
              <a:gd name="connsiteY3" fmla="*/ 101855 h 203710"/>
              <a:gd name="connsiteX4" fmla="*/ 235044 w 336899"/>
              <a:gd name="connsiteY4" fmla="*/ 203710 h 203710"/>
              <a:gd name="connsiteX5" fmla="*/ 235044 w 336899"/>
              <a:gd name="connsiteY5" fmla="*/ 152783 h 203710"/>
              <a:gd name="connsiteX6" fmla="*/ 0 w 336899"/>
              <a:gd name="connsiteY6" fmla="*/ 152783 h 203710"/>
              <a:gd name="connsiteX7" fmla="*/ 4100 w 336899"/>
              <a:gd name="connsiteY7" fmla="*/ 50928 h 20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899" h="203710">
                <a:moveTo>
                  <a:pt x="4100" y="50928"/>
                </a:moveTo>
                <a:lnTo>
                  <a:pt x="235044" y="50928"/>
                </a:lnTo>
                <a:lnTo>
                  <a:pt x="235044" y="0"/>
                </a:lnTo>
                <a:lnTo>
                  <a:pt x="336899" y="101855"/>
                </a:lnTo>
                <a:lnTo>
                  <a:pt x="235044" y="203710"/>
                </a:lnTo>
                <a:lnTo>
                  <a:pt x="235044" y="152783"/>
                </a:lnTo>
                <a:lnTo>
                  <a:pt x="0" y="152783"/>
                </a:lnTo>
                <a:lnTo>
                  <a:pt x="4100" y="5092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100" b="1">
              <a:solidFill>
                <a:srgbClr val="0F78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9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ongjuan.long\Desktop\42535353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8295938" cy="102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" name="矩形 53"/>
          <p:cNvSpPr/>
          <p:nvPr/>
        </p:nvSpPr>
        <p:spPr>
          <a:xfrm>
            <a:off x="-12987" y="0"/>
            <a:ext cx="18304271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99" name="矩形 15"/>
          <p:cNvSpPr>
            <a:spLocks noChangeArrowheads="1"/>
          </p:cNvSpPr>
          <p:nvPr/>
        </p:nvSpPr>
        <p:spPr bwMode="auto">
          <a:xfrm>
            <a:off x="2522538" y="2854325"/>
            <a:ext cx="4373562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校友文化</a:t>
            </a:r>
            <a:endParaRPr lang="en-US" altLang="zh-CN" sz="2200" dirty="0">
              <a:solidFill>
                <a:srgbClr val="129AE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为母校和校友、校友和校友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搭建一</a:t>
            </a: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个合作交流和服务回馈的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桥梁。</a:t>
            </a:r>
            <a:endParaRPr lang="en-US" altLang="zh-CN" sz="2200" dirty="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200" dirty="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0" name="矩形 18"/>
          <p:cNvSpPr>
            <a:spLocks noChangeArrowheads="1"/>
          </p:cNvSpPr>
          <p:nvPr/>
        </p:nvSpPr>
        <p:spPr bwMode="auto">
          <a:xfrm>
            <a:off x="2133600" y="735013"/>
            <a:ext cx="5613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SAAS 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易文化体系（规划图）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4101" name="矩形 19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02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03" name="直接连接符 21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4" name="直接连接符 22"/>
          <p:cNvSpPr>
            <a:spLocks noChangeShapeType="1"/>
          </p:cNvSpPr>
          <p:nvPr/>
        </p:nvSpPr>
        <p:spPr bwMode="auto">
          <a:xfrm flipV="1">
            <a:off x="339725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5" name="直接连接符 23"/>
          <p:cNvSpPr>
            <a:spLocks noChangeShapeType="1"/>
          </p:cNvSpPr>
          <p:nvPr/>
        </p:nvSpPr>
        <p:spPr bwMode="auto">
          <a:xfrm flipV="1">
            <a:off x="457200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06" name="Group 10"/>
          <p:cNvGrpSpPr>
            <a:grpSpLocks/>
          </p:cNvGrpSpPr>
          <p:nvPr/>
        </p:nvGrpSpPr>
        <p:grpSpPr bwMode="auto">
          <a:xfrm>
            <a:off x="7896225" y="2854325"/>
            <a:ext cx="9236075" cy="4822825"/>
            <a:chOff x="0" y="0"/>
            <a:chExt cx="12218" cy="6381"/>
          </a:xfrm>
        </p:grpSpPr>
        <p:sp>
          <p:nvSpPr>
            <p:cNvPr id="4137" name="六边形 3"/>
            <p:cNvSpPr>
              <a:spLocks noChangeArrowheads="1"/>
            </p:cNvSpPr>
            <p:nvPr/>
          </p:nvSpPr>
          <p:spPr bwMode="auto">
            <a:xfrm>
              <a:off x="0" y="0"/>
              <a:ext cx="4259" cy="1490"/>
            </a:xfrm>
            <a:prstGeom prst="hexagon">
              <a:avLst>
                <a:gd name="adj" fmla="val 51332"/>
                <a:gd name="vf" fmla="val 115470"/>
              </a:avLst>
            </a:prstGeom>
            <a:solidFill>
              <a:srgbClr val="08A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理念识别系（</a:t>
              </a:r>
              <a:r>
                <a:rPr lang="en-US" altLang="zh-CN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MI</a:t>
              </a:r>
              <a:r>
                <a:rPr lang="zh-CN" altLang="en-US" sz="22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）</a:t>
              </a:r>
              <a:endPara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38" name="六边形 4"/>
            <p:cNvSpPr>
              <a:spLocks noChangeArrowheads="1"/>
            </p:cNvSpPr>
            <p:nvPr/>
          </p:nvSpPr>
          <p:spPr bwMode="auto">
            <a:xfrm>
              <a:off x="7960" y="1621"/>
              <a:ext cx="4259" cy="1491"/>
            </a:xfrm>
            <a:prstGeom prst="hexagon">
              <a:avLst>
                <a:gd name="adj" fmla="val 43945"/>
                <a:gd name="vf" fmla="val 115470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思想文化建设</a:t>
              </a:r>
              <a:endParaRPr lang="en-US" altLang="zh-CN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39" name="六边形 5"/>
            <p:cNvSpPr>
              <a:spLocks noChangeArrowheads="1"/>
            </p:cNvSpPr>
            <p:nvPr/>
          </p:nvSpPr>
          <p:spPr bwMode="auto">
            <a:xfrm>
              <a:off x="4296" y="1621"/>
              <a:ext cx="1705" cy="1491"/>
            </a:xfrm>
            <a:prstGeom prst="hexagon">
              <a:avLst>
                <a:gd name="adj" fmla="val 24988"/>
                <a:gd name="vf" fmla="val 115470"/>
              </a:avLst>
            </a:prstGeom>
            <a:solidFill>
              <a:srgbClr val="08A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实体文化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4140" name="六边形 6"/>
            <p:cNvSpPr>
              <a:spLocks noChangeArrowheads="1"/>
            </p:cNvSpPr>
            <p:nvPr/>
          </p:nvSpPr>
          <p:spPr bwMode="auto">
            <a:xfrm>
              <a:off x="7960" y="4875"/>
              <a:ext cx="4259" cy="1490"/>
            </a:xfrm>
            <a:prstGeom prst="hexagon">
              <a:avLst>
                <a:gd name="adj" fmla="val 38919"/>
                <a:gd name="vf" fmla="val 115470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校友文化建设</a:t>
              </a:r>
              <a:endParaRPr lang="en-US" altLang="zh-CN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41" name="六边形 8"/>
            <p:cNvSpPr>
              <a:spLocks noChangeArrowheads="1"/>
            </p:cNvSpPr>
            <p:nvPr/>
          </p:nvSpPr>
          <p:spPr bwMode="auto">
            <a:xfrm>
              <a:off x="7960" y="0"/>
              <a:ext cx="4259" cy="1490"/>
            </a:xfrm>
            <a:prstGeom prst="hexagon">
              <a:avLst>
                <a:gd name="adj" fmla="val 45311"/>
                <a:gd name="vf" fmla="val 115470"/>
              </a:avLst>
            </a:prstGeom>
            <a:solidFill>
              <a:srgbClr val="08A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虚拟校园建设</a:t>
              </a:r>
              <a:endParaRPr lang="en-US" altLang="zh-CN" sz="2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42" name="六边形 9"/>
            <p:cNvSpPr>
              <a:spLocks noChangeArrowheads="1"/>
            </p:cNvSpPr>
            <p:nvPr/>
          </p:nvSpPr>
          <p:spPr bwMode="auto">
            <a:xfrm>
              <a:off x="0" y="1621"/>
              <a:ext cx="4259" cy="1491"/>
            </a:xfrm>
            <a:prstGeom prst="hexagon">
              <a:avLst>
                <a:gd name="adj" fmla="val 48560"/>
                <a:gd name="vf" fmla="val 115470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行为识别系统（</a:t>
              </a:r>
              <a:r>
                <a:rPr lang="en-US" altLang="zh-CN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BI</a:t>
              </a: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）</a:t>
              </a:r>
              <a:endParaRPr lang="en-US" altLang="zh-CN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43" name="六边形 10"/>
            <p:cNvSpPr>
              <a:spLocks noChangeArrowheads="1"/>
            </p:cNvSpPr>
            <p:nvPr/>
          </p:nvSpPr>
          <p:spPr bwMode="auto">
            <a:xfrm>
              <a:off x="0" y="4875"/>
              <a:ext cx="4259" cy="1490"/>
            </a:xfrm>
            <a:prstGeom prst="hexagon">
              <a:avLst>
                <a:gd name="adj" fmla="val 41447"/>
                <a:gd name="vf" fmla="val 115470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环境识别系统（</a:t>
              </a:r>
              <a:r>
                <a:rPr lang="en-US" altLang="zh-CN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EI</a:t>
              </a: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）</a:t>
              </a:r>
              <a:endParaRPr lang="en-US" altLang="zh-CN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44" name="六边形 11"/>
            <p:cNvSpPr>
              <a:spLocks noChangeArrowheads="1"/>
            </p:cNvSpPr>
            <p:nvPr/>
          </p:nvSpPr>
          <p:spPr bwMode="auto">
            <a:xfrm>
              <a:off x="6277" y="1621"/>
              <a:ext cx="1646" cy="1491"/>
            </a:xfrm>
            <a:prstGeom prst="hexagon">
              <a:avLst>
                <a:gd name="adj" fmla="val 24997"/>
                <a:gd name="vf" fmla="val 115470"/>
              </a:avLst>
            </a:prstGeom>
            <a:solidFill>
              <a:srgbClr val="08A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虚拟文化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4145" name="六边形 13"/>
            <p:cNvSpPr>
              <a:spLocks noChangeArrowheads="1"/>
            </p:cNvSpPr>
            <p:nvPr/>
          </p:nvSpPr>
          <p:spPr bwMode="auto">
            <a:xfrm>
              <a:off x="0" y="3251"/>
              <a:ext cx="4259" cy="1491"/>
            </a:xfrm>
            <a:prstGeom prst="hexagon">
              <a:avLst>
                <a:gd name="adj" fmla="val 45214"/>
                <a:gd name="vf" fmla="val 115470"/>
              </a:avLst>
            </a:prstGeom>
            <a:solidFill>
              <a:srgbClr val="08A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视觉识别系统（</a:t>
              </a:r>
              <a:r>
                <a:rPr lang="en-US" altLang="zh-CN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VI</a:t>
              </a: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）</a:t>
              </a:r>
              <a:endParaRPr lang="en-US" altLang="zh-CN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sp>
          <p:nvSpPr>
            <p:cNvPr id="4146" name="六边形 14"/>
            <p:cNvSpPr>
              <a:spLocks noChangeArrowheads="1"/>
            </p:cNvSpPr>
            <p:nvPr/>
          </p:nvSpPr>
          <p:spPr bwMode="auto">
            <a:xfrm>
              <a:off x="7960" y="3251"/>
              <a:ext cx="4259" cy="1491"/>
            </a:xfrm>
            <a:prstGeom prst="hexagon">
              <a:avLst>
                <a:gd name="adj" fmla="val 41578"/>
                <a:gd name="vf" fmla="val 115470"/>
              </a:avLst>
            </a:prstGeom>
            <a:solidFill>
              <a:srgbClr val="08A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学科文化建设</a:t>
              </a:r>
              <a:endParaRPr lang="en-US" altLang="zh-CN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4147" name="组合 34"/>
            <p:cNvGrpSpPr>
              <a:grpSpLocks/>
            </p:cNvGrpSpPr>
            <p:nvPr/>
          </p:nvGrpSpPr>
          <p:grpSpPr bwMode="auto">
            <a:xfrm>
              <a:off x="4485" y="5185"/>
              <a:ext cx="3304" cy="1197"/>
              <a:chOff x="0" y="0"/>
              <a:chExt cx="2671578" cy="967625"/>
            </a:xfrm>
          </p:grpSpPr>
          <p:sp>
            <p:nvSpPr>
              <p:cNvPr id="4148" name="KSO_Shape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671578" cy="967625"/>
              </a:xfrm>
              <a:custGeom>
                <a:avLst/>
                <a:gdLst>
                  <a:gd name="T0" fmla="*/ 2147483646 w 5345"/>
                  <a:gd name="T1" fmla="*/ 2147483646 h 2936"/>
                  <a:gd name="T2" fmla="*/ 2147483646 w 5345"/>
                  <a:gd name="T3" fmla="*/ 2147483646 h 2936"/>
                  <a:gd name="T4" fmla="*/ 2147483646 w 5345"/>
                  <a:gd name="T5" fmla="*/ 2147483646 h 2936"/>
                  <a:gd name="T6" fmla="*/ 2147483646 w 5345"/>
                  <a:gd name="T7" fmla="*/ 2147483646 h 2936"/>
                  <a:gd name="T8" fmla="*/ 2147483646 w 5345"/>
                  <a:gd name="T9" fmla="*/ 2147483646 h 2936"/>
                  <a:gd name="T10" fmla="*/ 2147483646 w 5345"/>
                  <a:gd name="T11" fmla="*/ 2147483646 h 2936"/>
                  <a:gd name="T12" fmla="*/ 2147483646 w 5345"/>
                  <a:gd name="T13" fmla="*/ 2147483646 h 2936"/>
                  <a:gd name="T14" fmla="*/ 2147483646 w 5345"/>
                  <a:gd name="T15" fmla="*/ 2147483646 h 2936"/>
                  <a:gd name="T16" fmla="*/ 2147483646 w 5345"/>
                  <a:gd name="T17" fmla="*/ 2147483646 h 2936"/>
                  <a:gd name="T18" fmla="*/ 2147483646 w 5345"/>
                  <a:gd name="T19" fmla="*/ 2147483646 h 2936"/>
                  <a:gd name="T20" fmla="*/ 2147483646 w 5345"/>
                  <a:gd name="T21" fmla="*/ 2147483646 h 2936"/>
                  <a:gd name="T22" fmla="*/ 2147483646 w 5345"/>
                  <a:gd name="T23" fmla="*/ 2147483646 h 2936"/>
                  <a:gd name="T24" fmla="*/ 2147483646 w 5345"/>
                  <a:gd name="T25" fmla="*/ 2147483646 h 2936"/>
                  <a:gd name="T26" fmla="*/ 2147483646 w 5345"/>
                  <a:gd name="T27" fmla="*/ 2147483646 h 2936"/>
                  <a:gd name="T28" fmla="*/ 2147483646 w 5345"/>
                  <a:gd name="T29" fmla="*/ 2147483646 h 2936"/>
                  <a:gd name="T30" fmla="*/ 2147483646 w 5345"/>
                  <a:gd name="T31" fmla="*/ 2147483646 h 2936"/>
                  <a:gd name="T32" fmla="*/ 2147483646 w 5345"/>
                  <a:gd name="T33" fmla="*/ 0 h 2936"/>
                  <a:gd name="T34" fmla="*/ 2147483646 w 5345"/>
                  <a:gd name="T35" fmla="*/ 2147483646 h 2936"/>
                  <a:gd name="T36" fmla="*/ 2147483646 w 5345"/>
                  <a:gd name="T37" fmla="*/ 2147483646 h 2936"/>
                  <a:gd name="T38" fmla="*/ 2147483646 w 5345"/>
                  <a:gd name="T39" fmla="*/ 2147483646 h 2936"/>
                  <a:gd name="T40" fmla="*/ 2147483646 w 5345"/>
                  <a:gd name="T41" fmla="*/ 2147483646 h 2936"/>
                  <a:gd name="T42" fmla="*/ 2147483646 w 5345"/>
                  <a:gd name="T43" fmla="*/ 2147483646 h 2936"/>
                  <a:gd name="T44" fmla="*/ 2147483646 w 5345"/>
                  <a:gd name="T45" fmla="*/ 2147483646 h 2936"/>
                  <a:gd name="T46" fmla="*/ 2147483646 w 5345"/>
                  <a:gd name="T47" fmla="*/ 2147483646 h 2936"/>
                  <a:gd name="T48" fmla="*/ 2147483646 w 5345"/>
                  <a:gd name="T49" fmla="*/ 2147483646 h 2936"/>
                  <a:gd name="T50" fmla="*/ 2147483646 w 5345"/>
                  <a:gd name="T51" fmla="*/ 2147483646 h 2936"/>
                  <a:gd name="T52" fmla="*/ 2147483646 w 5345"/>
                  <a:gd name="T53" fmla="*/ 2147483646 h 2936"/>
                  <a:gd name="T54" fmla="*/ 2147483646 w 5345"/>
                  <a:gd name="T55" fmla="*/ 2147483646 h 2936"/>
                  <a:gd name="T56" fmla="*/ 2147483646 w 5345"/>
                  <a:gd name="T57" fmla="*/ 2147483646 h 2936"/>
                  <a:gd name="T58" fmla="*/ 2147483646 w 5345"/>
                  <a:gd name="T59" fmla="*/ 2147483646 h 2936"/>
                  <a:gd name="T60" fmla="*/ 2147483646 w 5345"/>
                  <a:gd name="T61" fmla="*/ 2147483646 h 2936"/>
                  <a:gd name="T62" fmla="*/ 2147483646 w 5345"/>
                  <a:gd name="T63" fmla="*/ 2147483646 h 2936"/>
                  <a:gd name="T64" fmla="*/ 2147483646 w 5345"/>
                  <a:gd name="T65" fmla="*/ 2147483646 h 2936"/>
                  <a:gd name="T66" fmla="*/ 2147483646 w 5345"/>
                  <a:gd name="T67" fmla="*/ 2147483646 h 2936"/>
                  <a:gd name="T68" fmla="*/ 2147483646 w 5345"/>
                  <a:gd name="T69" fmla="*/ 2147483646 h 2936"/>
                  <a:gd name="T70" fmla="*/ 2147483646 w 5345"/>
                  <a:gd name="T71" fmla="*/ 2147483646 h 2936"/>
                  <a:gd name="T72" fmla="*/ 2147483646 w 5345"/>
                  <a:gd name="T73" fmla="*/ 2147483646 h 2936"/>
                  <a:gd name="T74" fmla="*/ 2147483646 w 5345"/>
                  <a:gd name="T75" fmla="*/ 2147483646 h 2936"/>
                  <a:gd name="T76" fmla="*/ 2147483646 w 5345"/>
                  <a:gd name="T77" fmla="*/ 2147483646 h 2936"/>
                  <a:gd name="T78" fmla="*/ 2147483646 w 5345"/>
                  <a:gd name="T79" fmla="*/ 2147483646 h 2936"/>
                  <a:gd name="T80" fmla="*/ 2147483646 w 5345"/>
                  <a:gd name="T81" fmla="*/ 2147483646 h 2936"/>
                  <a:gd name="T82" fmla="*/ 2147483646 w 5345"/>
                  <a:gd name="T83" fmla="*/ 2147483646 h 2936"/>
                  <a:gd name="T84" fmla="*/ 2147483646 w 5345"/>
                  <a:gd name="T85" fmla="*/ 2147483646 h 2936"/>
                  <a:gd name="T86" fmla="*/ 2147483646 w 5345"/>
                  <a:gd name="T87" fmla="*/ 2147483646 h 2936"/>
                  <a:gd name="T88" fmla="*/ 2147483646 w 5345"/>
                  <a:gd name="T89" fmla="*/ 2147483646 h 2936"/>
                  <a:gd name="T90" fmla="*/ 2147483646 w 5345"/>
                  <a:gd name="T91" fmla="*/ 2147483646 h 2936"/>
                  <a:gd name="T92" fmla="*/ 2147483646 w 5345"/>
                  <a:gd name="T93" fmla="*/ 2147483646 h 2936"/>
                  <a:gd name="T94" fmla="*/ 2147483646 w 5345"/>
                  <a:gd name="T95" fmla="*/ 2147483646 h 2936"/>
                  <a:gd name="T96" fmla="*/ 2147483646 w 5345"/>
                  <a:gd name="T97" fmla="*/ 2147483646 h 2936"/>
                  <a:gd name="T98" fmla="*/ 2147483646 w 5345"/>
                  <a:gd name="T99" fmla="*/ 2147483646 h 2936"/>
                  <a:gd name="T100" fmla="*/ 2147483646 w 5345"/>
                  <a:gd name="T101" fmla="*/ 2147483646 h 2936"/>
                  <a:gd name="T102" fmla="*/ 2147483646 w 5345"/>
                  <a:gd name="T103" fmla="*/ 2147483646 h 2936"/>
                  <a:gd name="T104" fmla="*/ 2147483646 w 5345"/>
                  <a:gd name="T105" fmla="*/ 2147483646 h 29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345"/>
                  <a:gd name="T160" fmla="*/ 0 h 2936"/>
                  <a:gd name="T161" fmla="*/ 5345 w 5345"/>
                  <a:gd name="T162" fmla="*/ 2936 h 29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345" h="2936">
                    <a:moveTo>
                      <a:pt x="4729" y="1661"/>
                    </a:moveTo>
                    <a:lnTo>
                      <a:pt x="4729" y="1661"/>
                    </a:lnTo>
                    <a:lnTo>
                      <a:pt x="4723" y="1609"/>
                    </a:lnTo>
                    <a:lnTo>
                      <a:pt x="4716" y="1558"/>
                    </a:lnTo>
                    <a:lnTo>
                      <a:pt x="4706" y="1507"/>
                    </a:lnTo>
                    <a:lnTo>
                      <a:pt x="4693" y="1458"/>
                    </a:lnTo>
                    <a:lnTo>
                      <a:pt x="4679" y="1409"/>
                    </a:lnTo>
                    <a:lnTo>
                      <a:pt x="4663" y="1361"/>
                    </a:lnTo>
                    <a:lnTo>
                      <a:pt x="4644" y="1314"/>
                    </a:lnTo>
                    <a:lnTo>
                      <a:pt x="4622" y="1268"/>
                    </a:lnTo>
                    <a:lnTo>
                      <a:pt x="4600" y="1223"/>
                    </a:lnTo>
                    <a:lnTo>
                      <a:pt x="4575" y="1181"/>
                    </a:lnTo>
                    <a:lnTo>
                      <a:pt x="4548" y="1138"/>
                    </a:lnTo>
                    <a:lnTo>
                      <a:pt x="4519" y="1098"/>
                    </a:lnTo>
                    <a:lnTo>
                      <a:pt x="4489" y="1059"/>
                    </a:lnTo>
                    <a:lnTo>
                      <a:pt x="4457" y="1021"/>
                    </a:lnTo>
                    <a:lnTo>
                      <a:pt x="4422" y="984"/>
                    </a:lnTo>
                    <a:lnTo>
                      <a:pt x="4387" y="950"/>
                    </a:lnTo>
                    <a:lnTo>
                      <a:pt x="4350" y="917"/>
                    </a:lnTo>
                    <a:lnTo>
                      <a:pt x="4312" y="886"/>
                    </a:lnTo>
                    <a:lnTo>
                      <a:pt x="4272" y="856"/>
                    </a:lnTo>
                    <a:lnTo>
                      <a:pt x="4230" y="828"/>
                    </a:lnTo>
                    <a:lnTo>
                      <a:pt x="4188" y="802"/>
                    </a:lnTo>
                    <a:lnTo>
                      <a:pt x="4144" y="778"/>
                    </a:lnTo>
                    <a:lnTo>
                      <a:pt x="4099" y="757"/>
                    </a:lnTo>
                    <a:lnTo>
                      <a:pt x="4053" y="737"/>
                    </a:lnTo>
                    <a:lnTo>
                      <a:pt x="4005" y="719"/>
                    </a:lnTo>
                    <a:lnTo>
                      <a:pt x="3957" y="703"/>
                    </a:lnTo>
                    <a:lnTo>
                      <a:pt x="3907" y="689"/>
                    </a:lnTo>
                    <a:lnTo>
                      <a:pt x="3857" y="679"/>
                    </a:lnTo>
                    <a:lnTo>
                      <a:pt x="3806" y="670"/>
                    </a:lnTo>
                    <a:lnTo>
                      <a:pt x="3754" y="663"/>
                    </a:lnTo>
                    <a:lnTo>
                      <a:pt x="3701" y="660"/>
                    </a:lnTo>
                    <a:lnTo>
                      <a:pt x="3648" y="658"/>
                    </a:lnTo>
                    <a:lnTo>
                      <a:pt x="3608" y="660"/>
                    </a:lnTo>
                    <a:lnTo>
                      <a:pt x="3566" y="661"/>
                    </a:lnTo>
                    <a:lnTo>
                      <a:pt x="3526" y="665"/>
                    </a:lnTo>
                    <a:lnTo>
                      <a:pt x="3486" y="670"/>
                    </a:lnTo>
                    <a:lnTo>
                      <a:pt x="3446" y="677"/>
                    </a:lnTo>
                    <a:lnTo>
                      <a:pt x="3407" y="686"/>
                    </a:lnTo>
                    <a:lnTo>
                      <a:pt x="3368" y="695"/>
                    </a:lnTo>
                    <a:lnTo>
                      <a:pt x="3330" y="706"/>
                    </a:lnTo>
                    <a:lnTo>
                      <a:pt x="3294" y="718"/>
                    </a:lnTo>
                    <a:lnTo>
                      <a:pt x="3257" y="732"/>
                    </a:lnTo>
                    <a:lnTo>
                      <a:pt x="3220" y="746"/>
                    </a:lnTo>
                    <a:lnTo>
                      <a:pt x="3185" y="763"/>
                    </a:lnTo>
                    <a:lnTo>
                      <a:pt x="3150" y="779"/>
                    </a:lnTo>
                    <a:lnTo>
                      <a:pt x="3116" y="798"/>
                    </a:lnTo>
                    <a:lnTo>
                      <a:pt x="3083" y="817"/>
                    </a:lnTo>
                    <a:lnTo>
                      <a:pt x="3050" y="838"/>
                    </a:lnTo>
                    <a:lnTo>
                      <a:pt x="3038" y="793"/>
                    </a:lnTo>
                    <a:lnTo>
                      <a:pt x="3024" y="750"/>
                    </a:lnTo>
                    <a:lnTo>
                      <a:pt x="3007" y="707"/>
                    </a:lnTo>
                    <a:lnTo>
                      <a:pt x="2989" y="664"/>
                    </a:lnTo>
                    <a:lnTo>
                      <a:pt x="2970" y="623"/>
                    </a:lnTo>
                    <a:lnTo>
                      <a:pt x="2949" y="583"/>
                    </a:lnTo>
                    <a:lnTo>
                      <a:pt x="2927" y="542"/>
                    </a:lnTo>
                    <a:lnTo>
                      <a:pt x="2903" y="504"/>
                    </a:lnTo>
                    <a:lnTo>
                      <a:pt x="2877" y="467"/>
                    </a:lnTo>
                    <a:lnTo>
                      <a:pt x="2850" y="430"/>
                    </a:lnTo>
                    <a:lnTo>
                      <a:pt x="2821" y="396"/>
                    </a:lnTo>
                    <a:lnTo>
                      <a:pt x="2792" y="361"/>
                    </a:lnTo>
                    <a:lnTo>
                      <a:pt x="2761" y="329"/>
                    </a:lnTo>
                    <a:lnTo>
                      <a:pt x="2728" y="297"/>
                    </a:lnTo>
                    <a:lnTo>
                      <a:pt x="2694" y="268"/>
                    </a:lnTo>
                    <a:lnTo>
                      <a:pt x="2659" y="238"/>
                    </a:lnTo>
                    <a:lnTo>
                      <a:pt x="2623" y="211"/>
                    </a:lnTo>
                    <a:lnTo>
                      <a:pt x="2586" y="185"/>
                    </a:lnTo>
                    <a:lnTo>
                      <a:pt x="2548" y="161"/>
                    </a:lnTo>
                    <a:lnTo>
                      <a:pt x="2509" y="139"/>
                    </a:lnTo>
                    <a:lnTo>
                      <a:pt x="2468" y="117"/>
                    </a:lnTo>
                    <a:lnTo>
                      <a:pt x="2427" y="97"/>
                    </a:lnTo>
                    <a:lnTo>
                      <a:pt x="2384" y="79"/>
                    </a:lnTo>
                    <a:lnTo>
                      <a:pt x="2342" y="63"/>
                    </a:lnTo>
                    <a:lnTo>
                      <a:pt x="2298" y="49"/>
                    </a:lnTo>
                    <a:lnTo>
                      <a:pt x="2253" y="36"/>
                    </a:lnTo>
                    <a:lnTo>
                      <a:pt x="2208" y="25"/>
                    </a:lnTo>
                    <a:lnTo>
                      <a:pt x="2162" y="17"/>
                    </a:lnTo>
                    <a:lnTo>
                      <a:pt x="2114" y="9"/>
                    </a:lnTo>
                    <a:lnTo>
                      <a:pt x="2067" y="4"/>
                    </a:lnTo>
                    <a:lnTo>
                      <a:pt x="2019" y="1"/>
                    </a:lnTo>
                    <a:lnTo>
                      <a:pt x="1971" y="0"/>
                    </a:lnTo>
                    <a:lnTo>
                      <a:pt x="1941" y="0"/>
                    </a:lnTo>
                    <a:lnTo>
                      <a:pt x="1913" y="1"/>
                    </a:lnTo>
                    <a:lnTo>
                      <a:pt x="1884" y="4"/>
                    </a:lnTo>
                    <a:lnTo>
                      <a:pt x="1856" y="6"/>
                    </a:lnTo>
                    <a:lnTo>
                      <a:pt x="1829" y="8"/>
                    </a:lnTo>
                    <a:lnTo>
                      <a:pt x="1800" y="13"/>
                    </a:lnTo>
                    <a:lnTo>
                      <a:pt x="1746" y="23"/>
                    </a:lnTo>
                    <a:lnTo>
                      <a:pt x="1691" y="34"/>
                    </a:lnTo>
                    <a:lnTo>
                      <a:pt x="1638" y="50"/>
                    </a:lnTo>
                    <a:lnTo>
                      <a:pt x="1587" y="68"/>
                    </a:lnTo>
                    <a:lnTo>
                      <a:pt x="1536" y="88"/>
                    </a:lnTo>
                    <a:lnTo>
                      <a:pt x="1487" y="110"/>
                    </a:lnTo>
                    <a:lnTo>
                      <a:pt x="1438" y="135"/>
                    </a:lnTo>
                    <a:lnTo>
                      <a:pt x="1392" y="161"/>
                    </a:lnTo>
                    <a:lnTo>
                      <a:pt x="1347" y="191"/>
                    </a:lnTo>
                    <a:lnTo>
                      <a:pt x="1303" y="221"/>
                    </a:lnTo>
                    <a:lnTo>
                      <a:pt x="1260" y="255"/>
                    </a:lnTo>
                    <a:lnTo>
                      <a:pt x="1220" y="290"/>
                    </a:lnTo>
                    <a:lnTo>
                      <a:pt x="1181" y="327"/>
                    </a:lnTo>
                    <a:lnTo>
                      <a:pt x="1144" y="366"/>
                    </a:lnTo>
                    <a:lnTo>
                      <a:pt x="1109" y="406"/>
                    </a:lnTo>
                    <a:lnTo>
                      <a:pt x="1076" y="448"/>
                    </a:lnTo>
                    <a:lnTo>
                      <a:pt x="1045" y="491"/>
                    </a:lnTo>
                    <a:lnTo>
                      <a:pt x="1016" y="538"/>
                    </a:lnTo>
                    <a:lnTo>
                      <a:pt x="989" y="584"/>
                    </a:lnTo>
                    <a:lnTo>
                      <a:pt x="964" y="632"/>
                    </a:lnTo>
                    <a:lnTo>
                      <a:pt x="942" y="681"/>
                    </a:lnTo>
                    <a:lnTo>
                      <a:pt x="922" y="732"/>
                    </a:lnTo>
                    <a:lnTo>
                      <a:pt x="905" y="784"/>
                    </a:lnTo>
                    <a:lnTo>
                      <a:pt x="890" y="837"/>
                    </a:lnTo>
                    <a:lnTo>
                      <a:pt x="877" y="890"/>
                    </a:lnTo>
                    <a:lnTo>
                      <a:pt x="867" y="946"/>
                    </a:lnTo>
                    <a:lnTo>
                      <a:pt x="864" y="973"/>
                    </a:lnTo>
                    <a:lnTo>
                      <a:pt x="860" y="1002"/>
                    </a:lnTo>
                    <a:lnTo>
                      <a:pt x="858" y="1030"/>
                    </a:lnTo>
                    <a:lnTo>
                      <a:pt x="855" y="1059"/>
                    </a:lnTo>
                    <a:lnTo>
                      <a:pt x="855" y="1087"/>
                    </a:lnTo>
                    <a:lnTo>
                      <a:pt x="854" y="1115"/>
                    </a:lnTo>
                    <a:lnTo>
                      <a:pt x="855" y="1150"/>
                    </a:lnTo>
                    <a:lnTo>
                      <a:pt x="857" y="1183"/>
                    </a:lnTo>
                    <a:lnTo>
                      <a:pt x="860" y="1216"/>
                    </a:lnTo>
                    <a:lnTo>
                      <a:pt x="864" y="1250"/>
                    </a:lnTo>
                    <a:lnTo>
                      <a:pt x="845" y="1249"/>
                    </a:lnTo>
                    <a:lnTo>
                      <a:pt x="801" y="1250"/>
                    </a:lnTo>
                    <a:lnTo>
                      <a:pt x="758" y="1253"/>
                    </a:lnTo>
                    <a:lnTo>
                      <a:pt x="716" y="1259"/>
                    </a:lnTo>
                    <a:lnTo>
                      <a:pt x="674" y="1266"/>
                    </a:lnTo>
                    <a:lnTo>
                      <a:pt x="633" y="1275"/>
                    </a:lnTo>
                    <a:lnTo>
                      <a:pt x="594" y="1287"/>
                    </a:lnTo>
                    <a:lnTo>
                      <a:pt x="555" y="1300"/>
                    </a:lnTo>
                    <a:lnTo>
                      <a:pt x="515" y="1316"/>
                    </a:lnTo>
                    <a:lnTo>
                      <a:pt x="479" y="1332"/>
                    </a:lnTo>
                    <a:lnTo>
                      <a:pt x="442" y="1351"/>
                    </a:lnTo>
                    <a:lnTo>
                      <a:pt x="407" y="1371"/>
                    </a:lnTo>
                    <a:lnTo>
                      <a:pt x="372" y="1393"/>
                    </a:lnTo>
                    <a:lnTo>
                      <a:pt x="339" y="1416"/>
                    </a:lnTo>
                    <a:lnTo>
                      <a:pt x="307" y="1441"/>
                    </a:lnTo>
                    <a:lnTo>
                      <a:pt x="277" y="1468"/>
                    </a:lnTo>
                    <a:lnTo>
                      <a:pt x="248" y="1496"/>
                    </a:lnTo>
                    <a:lnTo>
                      <a:pt x="219" y="1525"/>
                    </a:lnTo>
                    <a:lnTo>
                      <a:pt x="193" y="1556"/>
                    </a:lnTo>
                    <a:lnTo>
                      <a:pt x="169" y="1588"/>
                    </a:lnTo>
                    <a:lnTo>
                      <a:pt x="145" y="1621"/>
                    </a:lnTo>
                    <a:lnTo>
                      <a:pt x="122" y="1655"/>
                    </a:lnTo>
                    <a:lnTo>
                      <a:pt x="102" y="1690"/>
                    </a:lnTo>
                    <a:lnTo>
                      <a:pt x="83" y="1726"/>
                    </a:lnTo>
                    <a:lnTo>
                      <a:pt x="67" y="1764"/>
                    </a:lnTo>
                    <a:lnTo>
                      <a:pt x="51" y="1802"/>
                    </a:lnTo>
                    <a:lnTo>
                      <a:pt x="38" y="1841"/>
                    </a:lnTo>
                    <a:lnTo>
                      <a:pt x="28" y="1882"/>
                    </a:lnTo>
                    <a:lnTo>
                      <a:pt x="18" y="1923"/>
                    </a:lnTo>
                    <a:lnTo>
                      <a:pt x="10" y="1965"/>
                    </a:lnTo>
                    <a:lnTo>
                      <a:pt x="5" y="2006"/>
                    </a:lnTo>
                    <a:lnTo>
                      <a:pt x="2" y="2049"/>
                    </a:lnTo>
                    <a:lnTo>
                      <a:pt x="0" y="2092"/>
                    </a:lnTo>
                    <a:lnTo>
                      <a:pt x="2" y="2135"/>
                    </a:lnTo>
                    <a:lnTo>
                      <a:pt x="5" y="2176"/>
                    </a:lnTo>
                    <a:lnTo>
                      <a:pt x="10" y="2217"/>
                    </a:lnTo>
                    <a:lnTo>
                      <a:pt x="17" y="2257"/>
                    </a:lnTo>
                    <a:lnTo>
                      <a:pt x="25" y="2297"/>
                    </a:lnTo>
                    <a:lnTo>
                      <a:pt x="36" y="2336"/>
                    </a:lnTo>
                    <a:lnTo>
                      <a:pt x="49" y="2374"/>
                    </a:lnTo>
                    <a:lnTo>
                      <a:pt x="63" y="2411"/>
                    </a:lnTo>
                    <a:lnTo>
                      <a:pt x="79" y="2448"/>
                    </a:lnTo>
                    <a:lnTo>
                      <a:pt x="96" y="2483"/>
                    </a:lnTo>
                    <a:lnTo>
                      <a:pt x="115" y="2517"/>
                    </a:lnTo>
                    <a:lnTo>
                      <a:pt x="137" y="2552"/>
                    </a:lnTo>
                    <a:lnTo>
                      <a:pt x="159" y="2584"/>
                    </a:lnTo>
                    <a:lnTo>
                      <a:pt x="183" y="2615"/>
                    </a:lnTo>
                    <a:lnTo>
                      <a:pt x="208" y="2645"/>
                    </a:lnTo>
                    <a:lnTo>
                      <a:pt x="234" y="2674"/>
                    </a:lnTo>
                    <a:lnTo>
                      <a:pt x="262" y="2702"/>
                    </a:lnTo>
                    <a:lnTo>
                      <a:pt x="290" y="2728"/>
                    </a:lnTo>
                    <a:lnTo>
                      <a:pt x="321" y="2753"/>
                    </a:lnTo>
                    <a:lnTo>
                      <a:pt x="352" y="2777"/>
                    </a:lnTo>
                    <a:lnTo>
                      <a:pt x="385" y="2799"/>
                    </a:lnTo>
                    <a:lnTo>
                      <a:pt x="418" y="2819"/>
                    </a:lnTo>
                    <a:lnTo>
                      <a:pt x="453" y="2840"/>
                    </a:lnTo>
                    <a:lnTo>
                      <a:pt x="488" y="2856"/>
                    </a:lnTo>
                    <a:lnTo>
                      <a:pt x="525" y="2873"/>
                    </a:lnTo>
                    <a:lnTo>
                      <a:pt x="563" y="2887"/>
                    </a:lnTo>
                    <a:lnTo>
                      <a:pt x="601" y="2899"/>
                    </a:lnTo>
                    <a:lnTo>
                      <a:pt x="640" y="2909"/>
                    </a:lnTo>
                    <a:lnTo>
                      <a:pt x="679" y="2919"/>
                    </a:lnTo>
                    <a:lnTo>
                      <a:pt x="719" y="2926"/>
                    </a:lnTo>
                    <a:lnTo>
                      <a:pt x="761" y="2931"/>
                    </a:lnTo>
                    <a:lnTo>
                      <a:pt x="802" y="2934"/>
                    </a:lnTo>
                    <a:lnTo>
                      <a:pt x="802" y="2936"/>
                    </a:lnTo>
                    <a:lnTo>
                      <a:pt x="4682" y="2936"/>
                    </a:lnTo>
                    <a:lnTo>
                      <a:pt x="4682" y="2933"/>
                    </a:lnTo>
                    <a:lnTo>
                      <a:pt x="4693" y="2934"/>
                    </a:lnTo>
                    <a:lnTo>
                      <a:pt x="4706" y="2936"/>
                    </a:lnTo>
                    <a:lnTo>
                      <a:pt x="4740" y="2936"/>
                    </a:lnTo>
                    <a:lnTo>
                      <a:pt x="4772" y="2933"/>
                    </a:lnTo>
                    <a:lnTo>
                      <a:pt x="4804" y="2928"/>
                    </a:lnTo>
                    <a:lnTo>
                      <a:pt x="4836" y="2922"/>
                    </a:lnTo>
                    <a:lnTo>
                      <a:pt x="4866" y="2915"/>
                    </a:lnTo>
                    <a:lnTo>
                      <a:pt x="4896" y="2907"/>
                    </a:lnTo>
                    <a:lnTo>
                      <a:pt x="4926" y="2898"/>
                    </a:lnTo>
                    <a:lnTo>
                      <a:pt x="4955" y="2886"/>
                    </a:lnTo>
                    <a:lnTo>
                      <a:pt x="4984" y="2873"/>
                    </a:lnTo>
                    <a:lnTo>
                      <a:pt x="5011" y="2859"/>
                    </a:lnTo>
                    <a:lnTo>
                      <a:pt x="5038" y="2843"/>
                    </a:lnTo>
                    <a:lnTo>
                      <a:pt x="5063" y="2827"/>
                    </a:lnTo>
                    <a:lnTo>
                      <a:pt x="5089" y="2809"/>
                    </a:lnTo>
                    <a:lnTo>
                      <a:pt x="5113" y="2790"/>
                    </a:lnTo>
                    <a:lnTo>
                      <a:pt x="5135" y="2770"/>
                    </a:lnTo>
                    <a:lnTo>
                      <a:pt x="5158" y="2748"/>
                    </a:lnTo>
                    <a:lnTo>
                      <a:pt x="5179" y="2727"/>
                    </a:lnTo>
                    <a:lnTo>
                      <a:pt x="5199" y="2703"/>
                    </a:lnTo>
                    <a:lnTo>
                      <a:pt x="5218" y="2680"/>
                    </a:lnTo>
                    <a:lnTo>
                      <a:pt x="5236" y="2655"/>
                    </a:lnTo>
                    <a:lnTo>
                      <a:pt x="5252" y="2629"/>
                    </a:lnTo>
                    <a:lnTo>
                      <a:pt x="5268" y="2602"/>
                    </a:lnTo>
                    <a:lnTo>
                      <a:pt x="5282" y="2574"/>
                    </a:lnTo>
                    <a:lnTo>
                      <a:pt x="5295" y="2546"/>
                    </a:lnTo>
                    <a:lnTo>
                      <a:pt x="5306" y="2517"/>
                    </a:lnTo>
                    <a:lnTo>
                      <a:pt x="5316" y="2488"/>
                    </a:lnTo>
                    <a:lnTo>
                      <a:pt x="5325" y="2457"/>
                    </a:lnTo>
                    <a:lnTo>
                      <a:pt x="5332" y="2426"/>
                    </a:lnTo>
                    <a:lnTo>
                      <a:pt x="5338" y="2394"/>
                    </a:lnTo>
                    <a:lnTo>
                      <a:pt x="5341" y="2362"/>
                    </a:lnTo>
                    <a:lnTo>
                      <a:pt x="5344" y="2330"/>
                    </a:lnTo>
                    <a:lnTo>
                      <a:pt x="5345" y="2297"/>
                    </a:lnTo>
                    <a:lnTo>
                      <a:pt x="5344" y="2265"/>
                    </a:lnTo>
                    <a:lnTo>
                      <a:pt x="5341" y="2233"/>
                    </a:lnTo>
                    <a:lnTo>
                      <a:pt x="5338" y="2203"/>
                    </a:lnTo>
                    <a:lnTo>
                      <a:pt x="5333" y="2172"/>
                    </a:lnTo>
                    <a:lnTo>
                      <a:pt x="5326" y="2141"/>
                    </a:lnTo>
                    <a:lnTo>
                      <a:pt x="5318" y="2111"/>
                    </a:lnTo>
                    <a:lnTo>
                      <a:pt x="5308" y="2083"/>
                    </a:lnTo>
                    <a:lnTo>
                      <a:pt x="5296" y="2054"/>
                    </a:lnTo>
                    <a:lnTo>
                      <a:pt x="5284" y="2026"/>
                    </a:lnTo>
                    <a:lnTo>
                      <a:pt x="5271" y="2000"/>
                    </a:lnTo>
                    <a:lnTo>
                      <a:pt x="5256" y="1974"/>
                    </a:lnTo>
                    <a:lnTo>
                      <a:pt x="5241" y="1948"/>
                    </a:lnTo>
                    <a:lnTo>
                      <a:pt x="5223" y="1923"/>
                    </a:lnTo>
                    <a:lnTo>
                      <a:pt x="5205" y="1899"/>
                    </a:lnTo>
                    <a:lnTo>
                      <a:pt x="5185" y="1877"/>
                    </a:lnTo>
                    <a:lnTo>
                      <a:pt x="5165" y="1854"/>
                    </a:lnTo>
                    <a:lnTo>
                      <a:pt x="5143" y="1834"/>
                    </a:lnTo>
                    <a:lnTo>
                      <a:pt x="5121" y="1814"/>
                    </a:lnTo>
                    <a:lnTo>
                      <a:pt x="5098" y="1795"/>
                    </a:lnTo>
                    <a:lnTo>
                      <a:pt x="5074" y="1777"/>
                    </a:lnTo>
                    <a:lnTo>
                      <a:pt x="5049" y="1761"/>
                    </a:lnTo>
                    <a:lnTo>
                      <a:pt x="5023" y="1745"/>
                    </a:lnTo>
                    <a:lnTo>
                      <a:pt x="4997" y="1731"/>
                    </a:lnTo>
                    <a:lnTo>
                      <a:pt x="4969" y="1717"/>
                    </a:lnTo>
                    <a:lnTo>
                      <a:pt x="4941" y="1706"/>
                    </a:lnTo>
                    <a:lnTo>
                      <a:pt x="4913" y="1696"/>
                    </a:lnTo>
                    <a:lnTo>
                      <a:pt x="4883" y="1686"/>
                    </a:lnTo>
                    <a:lnTo>
                      <a:pt x="4853" y="1678"/>
                    </a:lnTo>
                    <a:lnTo>
                      <a:pt x="4823" y="1672"/>
                    </a:lnTo>
                    <a:lnTo>
                      <a:pt x="4792" y="1667"/>
                    </a:lnTo>
                    <a:lnTo>
                      <a:pt x="4761" y="1664"/>
                    </a:lnTo>
                    <a:lnTo>
                      <a:pt x="4729" y="1661"/>
                    </a:lnTo>
                    <a:close/>
                  </a:path>
                </a:pathLst>
              </a:custGeom>
              <a:solidFill>
                <a:srgbClr val="F2F2F2"/>
              </a:solidFill>
              <a:ln w="28575" cmpd="sng">
                <a:solidFill>
                  <a:srgbClr val="129AEE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149" name="TextBox 25"/>
              <p:cNvSpPr>
                <a:spLocks noChangeArrowheads="1"/>
              </p:cNvSpPr>
              <p:nvPr/>
            </p:nvSpPr>
            <p:spPr bwMode="auto">
              <a:xfrm>
                <a:off x="735551" y="408014"/>
                <a:ext cx="1829249" cy="5070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solidFill>
                      <a:srgbClr val="00B0F0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E-Cloud</a:t>
                </a:r>
                <a:endParaRPr lang="zh-CN" altLang="en-US" sz="2000" b="1" dirty="0">
                  <a:solidFill>
                    <a:srgbClr val="00B0F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107" name="组合 39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4129" name="椭圆 51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30" name="TextBox 52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4131" name="TextBox 53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4132" name="TextBox 54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4133" name="TextBox 55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4134" name="椭圆 56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35" name="椭圆 57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136" name="椭圆 58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4108" name="组合 59"/>
          <p:cNvGrpSpPr>
            <a:grpSpLocks/>
          </p:cNvGrpSpPr>
          <p:nvPr/>
        </p:nvGrpSpPr>
        <p:grpSpPr bwMode="auto">
          <a:xfrm>
            <a:off x="16929100" y="7651750"/>
            <a:ext cx="1727200" cy="2841625"/>
            <a:chOff x="0" y="0"/>
            <a:chExt cx="1725982" cy="2841679"/>
          </a:xfrm>
        </p:grpSpPr>
        <p:sp>
          <p:nvSpPr>
            <p:cNvPr id="4127" name="等腰三角形 29"/>
            <p:cNvSpPr>
              <a:spLocks noChangeArrowheads="1"/>
            </p:cNvSpPr>
            <p:nvPr/>
          </p:nvSpPr>
          <p:spPr bwMode="auto">
            <a:xfrm>
              <a:off x="0" y="0"/>
              <a:ext cx="1713004" cy="2841679"/>
            </a:xfrm>
            <a:custGeom>
              <a:avLst/>
              <a:gdLst>
                <a:gd name="T0" fmla="*/ 0 w 2629039"/>
                <a:gd name="T1" fmla="*/ 154095 h 4618907"/>
                <a:gd name="T2" fmla="*/ 131077 w 2629039"/>
                <a:gd name="T3" fmla="*/ 0 h 4618907"/>
                <a:gd name="T4" fmla="*/ 130859 w 2629039"/>
                <a:gd name="T5" fmla="*/ 154095 h 4618907"/>
                <a:gd name="T6" fmla="*/ 0 w 2629039"/>
                <a:gd name="T7" fmla="*/ 154095 h 4618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9039"/>
                <a:gd name="T13" fmla="*/ 0 h 4618907"/>
                <a:gd name="T14" fmla="*/ 2629039 w 2629039"/>
                <a:gd name="T15" fmla="*/ 4618907 h 4618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rgbClr val="1E4E79">
                <a:alpha val="4705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128" name="等腰三角形 29"/>
            <p:cNvSpPr>
              <a:spLocks noChangeArrowheads="1"/>
            </p:cNvSpPr>
            <p:nvPr/>
          </p:nvSpPr>
          <p:spPr bwMode="auto">
            <a:xfrm>
              <a:off x="247132" y="397044"/>
              <a:ext cx="1478850" cy="2431238"/>
            </a:xfrm>
            <a:custGeom>
              <a:avLst/>
              <a:gdLst>
                <a:gd name="T0" fmla="*/ 0 w 2511981"/>
                <a:gd name="T1" fmla="*/ 49658 h 4650144"/>
                <a:gd name="T2" fmla="*/ 61571 w 2511981"/>
                <a:gd name="T3" fmla="*/ 0 h 4650144"/>
                <a:gd name="T4" fmla="*/ 61463 w 2511981"/>
                <a:gd name="T5" fmla="*/ 49325 h 4650144"/>
                <a:gd name="T6" fmla="*/ 0 w 2511981"/>
                <a:gd name="T7" fmla="*/ 49658 h 4650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11981"/>
                <a:gd name="T13" fmla="*/ 0 h 4650144"/>
                <a:gd name="T14" fmla="*/ 2511981 w 2511981"/>
                <a:gd name="T15" fmla="*/ 4650144 h 4650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8901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4109" name="Freeform 7"/>
          <p:cNvSpPr>
            <a:spLocks noChangeArrowheads="1"/>
          </p:cNvSpPr>
          <p:nvPr/>
        </p:nvSpPr>
        <p:spPr bwMode="auto">
          <a:xfrm rot="-5400000">
            <a:off x="-102394" y="2559844"/>
            <a:ext cx="3001963" cy="1362075"/>
          </a:xfrm>
          <a:custGeom>
            <a:avLst/>
            <a:gdLst>
              <a:gd name="T0" fmla="*/ 2147483646 w 951"/>
              <a:gd name="T1" fmla="*/ 2147483646 h 431"/>
              <a:gd name="T2" fmla="*/ 2147483646 w 951"/>
              <a:gd name="T3" fmla="*/ 2147483646 h 431"/>
              <a:gd name="T4" fmla="*/ 2147483646 w 951"/>
              <a:gd name="T5" fmla="*/ 2147483646 h 431"/>
              <a:gd name="T6" fmla="*/ 0 w 951"/>
              <a:gd name="T7" fmla="*/ 2147483646 h 431"/>
              <a:gd name="T8" fmla="*/ 2147483646 w 951"/>
              <a:gd name="T9" fmla="*/ 2147483646 h 4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1"/>
              <a:gd name="T16" fmla="*/ 0 h 431"/>
              <a:gd name="T17" fmla="*/ 951 w 951"/>
              <a:gd name="T18" fmla="*/ 431 h 4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1" h="431">
                <a:moveTo>
                  <a:pt x="951" y="238"/>
                </a:moveTo>
                <a:cubicBezTo>
                  <a:pt x="757" y="431"/>
                  <a:pt x="757" y="431"/>
                  <a:pt x="757" y="431"/>
                </a:cubicBezTo>
                <a:cubicBezTo>
                  <a:pt x="593" y="299"/>
                  <a:pt x="357" y="299"/>
                  <a:pt x="193" y="430"/>
                </a:cubicBezTo>
                <a:cubicBezTo>
                  <a:pt x="0" y="237"/>
                  <a:pt x="0" y="237"/>
                  <a:pt x="0" y="237"/>
                </a:cubicBezTo>
                <a:cubicBezTo>
                  <a:pt x="272" y="0"/>
                  <a:pt x="679" y="1"/>
                  <a:pt x="951" y="238"/>
                </a:cubicBezTo>
              </a:path>
            </a:pathLst>
          </a:cu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4110" name="Freeform 8"/>
          <p:cNvSpPr>
            <a:spLocks noChangeArrowheads="1"/>
          </p:cNvSpPr>
          <p:nvPr/>
        </p:nvSpPr>
        <p:spPr bwMode="auto">
          <a:xfrm rot="-5400000">
            <a:off x="695325" y="5016500"/>
            <a:ext cx="3005138" cy="1360488"/>
          </a:xfrm>
          <a:custGeom>
            <a:avLst/>
            <a:gdLst>
              <a:gd name="T0" fmla="*/ 2147483646 w 951"/>
              <a:gd name="T1" fmla="*/ 2147483646 h 431"/>
              <a:gd name="T2" fmla="*/ 2147483646 w 951"/>
              <a:gd name="T3" fmla="*/ 0 h 431"/>
              <a:gd name="T4" fmla="*/ 2147483646 w 951"/>
              <a:gd name="T5" fmla="*/ 2147483646 h 431"/>
              <a:gd name="T6" fmla="*/ 0 w 951"/>
              <a:gd name="T7" fmla="*/ 2147483646 h 431"/>
              <a:gd name="T8" fmla="*/ 2147483646 w 951"/>
              <a:gd name="T9" fmla="*/ 2147483646 h 4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1"/>
              <a:gd name="T16" fmla="*/ 0 h 431"/>
              <a:gd name="T17" fmla="*/ 951 w 951"/>
              <a:gd name="T18" fmla="*/ 431 h 4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1" h="431">
                <a:moveTo>
                  <a:pt x="951" y="193"/>
                </a:moveTo>
                <a:cubicBezTo>
                  <a:pt x="758" y="0"/>
                  <a:pt x="758" y="0"/>
                  <a:pt x="758" y="0"/>
                </a:cubicBezTo>
                <a:cubicBezTo>
                  <a:pt x="593" y="132"/>
                  <a:pt x="358" y="133"/>
                  <a:pt x="193" y="1"/>
                </a:cubicBezTo>
                <a:cubicBezTo>
                  <a:pt x="0" y="194"/>
                  <a:pt x="0" y="194"/>
                  <a:pt x="0" y="194"/>
                </a:cubicBezTo>
                <a:cubicBezTo>
                  <a:pt x="272" y="431"/>
                  <a:pt x="679" y="431"/>
                  <a:pt x="951" y="193"/>
                </a:cubicBezTo>
              </a:path>
            </a:pathLst>
          </a:custGeom>
          <a:solidFill>
            <a:srgbClr val="33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1" name="Freeform 6"/>
          <p:cNvSpPr>
            <a:spLocks noChangeArrowheads="1"/>
          </p:cNvSpPr>
          <p:nvPr/>
        </p:nvSpPr>
        <p:spPr bwMode="auto">
          <a:xfrm rot="-5400000">
            <a:off x="-103981" y="7471569"/>
            <a:ext cx="3005137" cy="1362075"/>
          </a:xfrm>
          <a:custGeom>
            <a:avLst/>
            <a:gdLst>
              <a:gd name="T0" fmla="*/ 2147483646 w 951"/>
              <a:gd name="T1" fmla="*/ 2147483646 h 431"/>
              <a:gd name="T2" fmla="*/ 2147483646 w 951"/>
              <a:gd name="T3" fmla="*/ 2147483646 h 431"/>
              <a:gd name="T4" fmla="*/ 2147483646 w 951"/>
              <a:gd name="T5" fmla="*/ 2147483646 h 431"/>
              <a:gd name="T6" fmla="*/ 0 w 951"/>
              <a:gd name="T7" fmla="*/ 2147483646 h 431"/>
              <a:gd name="T8" fmla="*/ 2147483646 w 951"/>
              <a:gd name="T9" fmla="*/ 2147483646 h 4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1"/>
              <a:gd name="T16" fmla="*/ 0 h 431"/>
              <a:gd name="T17" fmla="*/ 951 w 951"/>
              <a:gd name="T18" fmla="*/ 431 h 4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1" h="431">
                <a:moveTo>
                  <a:pt x="951" y="238"/>
                </a:moveTo>
                <a:cubicBezTo>
                  <a:pt x="757" y="431"/>
                  <a:pt x="757" y="431"/>
                  <a:pt x="757" y="431"/>
                </a:cubicBezTo>
                <a:cubicBezTo>
                  <a:pt x="593" y="299"/>
                  <a:pt x="358" y="299"/>
                  <a:pt x="193" y="430"/>
                </a:cubicBezTo>
                <a:cubicBezTo>
                  <a:pt x="0" y="237"/>
                  <a:pt x="0" y="237"/>
                  <a:pt x="0" y="237"/>
                </a:cubicBezTo>
                <a:cubicBezTo>
                  <a:pt x="272" y="0"/>
                  <a:pt x="679" y="1"/>
                  <a:pt x="951" y="238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2" name="Freeform 9"/>
          <p:cNvSpPr>
            <a:spLocks noEditPoints="1"/>
          </p:cNvSpPr>
          <p:nvPr/>
        </p:nvSpPr>
        <p:spPr bwMode="auto">
          <a:xfrm rot="-5400000">
            <a:off x="1959769" y="7939882"/>
            <a:ext cx="444500" cy="442912"/>
          </a:xfrm>
          <a:custGeom>
            <a:avLst/>
            <a:gdLst>
              <a:gd name="T0" fmla="*/ 2147483646 w 141"/>
              <a:gd name="T1" fmla="*/ 2147483646 h 140"/>
              <a:gd name="T2" fmla="*/ 0 w 141"/>
              <a:gd name="T3" fmla="*/ 2147483646 h 140"/>
              <a:gd name="T4" fmla="*/ 2147483646 w 141"/>
              <a:gd name="T5" fmla="*/ 0 h 140"/>
              <a:gd name="T6" fmla="*/ 2147483646 w 141"/>
              <a:gd name="T7" fmla="*/ 2147483646 h 140"/>
              <a:gd name="T8" fmla="*/ 2147483646 w 141"/>
              <a:gd name="T9" fmla="*/ 2147483646 h 140"/>
              <a:gd name="T10" fmla="*/ 2147483646 w 141"/>
              <a:gd name="T11" fmla="*/ 2147483646 h 140"/>
              <a:gd name="T12" fmla="*/ 2147483646 w 141"/>
              <a:gd name="T13" fmla="*/ 2147483646 h 140"/>
              <a:gd name="T14" fmla="*/ 2147483646 w 141"/>
              <a:gd name="T15" fmla="*/ 2147483646 h 140"/>
              <a:gd name="T16" fmla="*/ 2147483646 w 141"/>
              <a:gd name="T17" fmla="*/ 2147483646 h 140"/>
              <a:gd name="T18" fmla="*/ 2147483646 w 141"/>
              <a:gd name="T19" fmla="*/ 2147483646 h 1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1"/>
              <a:gd name="T31" fmla="*/ 0 h 140"/>
              <a:gd name="T32" fmla="*/ 141 w 141"/>
              <a:gd name="T33" fmla="*/ 140 h 1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1" h="140">
                <a:moveTo>
                  <a:pt x="71" y="140"/>
                </a:moveTo>
                <a:cubicBezTo>
                  <a:pt x="32" y="140"/>
                  <a:pt x="0" y="109"/>
                  <a:pt x="0" y="70"/>
                </a:cubicBezTo>
                <a:cubicBezTo>
                  <a:pt x="0" y="31"/>
                  <a:pt x="32" y="0"/>
                  <a:pt x="71" y="0"/>
                </a:cubicBezTo>
                <a:cubicBezTo>
                  <a:pt x="110" y="0"/>
                  <a:pt x="141" y="31"/>
                  <a:pt x="141" y="70"/>
                </a:cubicBezTo>
                <a:cubicBezTo>
                  <a:pt x="141" y="109"/>
                  <a:pt x="110" y="140"/>
                  <a:pt x="71" y="140"/>
                </a:cubicBezTo>
                <a:close/>
                <a:moveTo>
                  <a:pt x="71" y="1"/>
                </a:moveTo>
                <a:cubicBezTo>
                  <a:pt x="33" y="1"/>
                  <a:pt x="2" y="32"/>
                  <a:pt x="2" y="70"/>
                </a:cubicBezTo>
                <a:cubicBezTo>
                  <a:pt x="2" y="108"/>
                  <a:pt x="33" y="139"/>
                  <a:pt x="71" y="139"/>
                </a:cubicBezTo>
                <a:cubicBezTo>
                  <a:pt x="109" y="139"/>
                  <a:pt x="139" y="108"/>
                  <a:pt x="139" y="70"/>
                </a:cubicBezTo>
                <a:cubicBezTo>
                  <a:pt x="139" y="32"/>
                  <a:pt x="109" y="1"/>
                  <a:pt x="71" y="1"/>
                </a:cubicBezTo>
                <a:close/>
              </a:path>
            </a:pathLst>
          </a:custGeom>
          <a:solidFill>
            <a:srgbClr val="3399FF"/>
          </a:solidFill>
          <a:ln w="9525" cap="flat" cmpd="sng">
            <a:solidFill>
              <a:srgbClr val="00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3" name="Freeform 20"/>
          <p:cNvSpPr>
            <a:spLocks noEditPoints="1"/>
          </p:cNvSpPr>
          <p:nvPr/>
        </p:nvSpPr>
        <p:spPr bwMode="auto">
          <a:xfrm rot="-5400000">
            <a:off x="1959769" y="3020219"/>
            <a:ext cx="444500" cy="442912"/>
          </a:xfrm>
          <a:custGeom>
            <a:avLst/>
            <a:gdLst>
              <a:gd name="T0" fmla="*/ 2147483646 w 141"/>
              <a:gd name="T1" fmla="*/ 2147483646 h 140"/>
              <a:gd name="T2" fmla="*/ 0 w 141"/>
              <a:gd name="T3" fmla="*/ 2147483646 h 140"/>
              <a:gd name="T4" fmla="*/ 2147483646 w 141"/>
              <a:gd name="T5" fmla="*/ 0 h 140"/>
              <a:gd name="T6" fmla="*/ 2147483646 w 141"/>
              <a:gd name="T7" fmla="*/ 2147483646 h 140"/>
              <a:gd name="T8" fmla="*/ 2147483646 w 141"/>
              <a:gd name="T9" fmla="*/ 2147483646 h 140"/>
              <a:gd name="T10" fmla="*/ 2147483646 w 141"/>
              <a:gd name="T11" fmla="*/ 2147483646 h 140"/>
              <a:gd name="T12" fmla="*/ 2147483646 w 141"/>
              <a:gd name="T13" fmla="*/ 2147483646 h 140"/>
              <a:gd name="T14" fmla="*/ 2147483646 w 141"/>
              <a:gd name="T15" fmla="*/ 2147483646 h 140"/>
              <a:gd name="T16" fmla="*/ 2147483646 w 141"/>
              <a:gd name="T17" fmla="*/ 2147483646 h 140"/>
              <a:gd name="T18" fmla="*/ 2147483646 w 141"/>
              <a:gd name="T19" fmla="*/ 2147483646 h 14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41"/>
              <a:gd name="T31" fmla="*/ 0 h 140"/>
              <a:gd name="T32" fmla="*/ 141 w 141"/>
              <a:gd name="T33" fmla="*/ 140 h 14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41" h="140">
                <a:moveTo>
                  <a:pt x="70" y="140"/>
                </a:moveTo>
                <a:cubicBezTo>
                  <a:pt x="31" y="140"/>
                  <a:pt x="0" y="109"/>
                  <a:pt x="0" y="70"/>
                </a:cubicBezTo>
                <a:cubicBezTo>
                  <a:pt x="0" y="31"/>
                  <a:pt x="31" y="0"/>
                  <a:pt x="70" y="0"/>
                </a:cubicBezTo>
                <a:cubicBezTo>
                  <a:pt x="109" y="0"/>
                  <a:pt x="141" y="31"/>
                  <a:pt x="141" y="70"/>
                </a:cubicBezTo>
                <a:cubicBezTo>
                  <a:pt x="141" y="109"/>
                  <a:pt x="109" y="140"/>
                  <a:pt x="70" y="140"/>
                </a:cubicBezTo>
                <a:close/>
                <a:moveTo>
                  <a:pt x="70" y="1"/>
                </a:moveTo>
                <a:cubicBezTo>
                  <a:pt x="32" y="1"/>
                  <a:pt x="2" y="32"/>
                  <a:pt x="2" y="70"/>
                </a:cubicBezTo>
                <a:cubicBezTo>
                  <a:pt x="2" y="108"/>
                  <a:pt x="32" y="139"/>
                  <a:pt x="70" y="139"/>
                </a:cubicBezTo>
                <a:cubicBezTo>
                  <a:pt x="108" y="139"/>
                  <a:pt x="139" y="108"/>
                  <a:pt x="139" y="70"/>
                </a:cubicBezTo>
                <a:cubicBezTo>
                  <a:pt x="139" y="32"/>
                  <a:pt x="108" y="1"/>
                  <a:pt x="70" y="1"/>
                </a:cubicBezTo>
                <a:close/>
              </a:path>
            </a:pathLst>
          </a:custGeom>
          <a:solidFill>
            <a:srgbClr val="3399FF"/>
          </a:solidFill>
          <a:ln w="9525" cap="flat" cmpd="sng">
            <a:solidFill>
              <a:srgbClr val="00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114" name="组合 1"/>
          <p:cNvGrpSpPr>
            <a:grpSpLocks/>
          </p:cNvGrpSpPr>
          <p:nvPr/>
        </p:nvGrpSpPr>
        <p:grpSpPr bwMode="auto">
          <a:xfrm>
            <a:off x="906463" y="3238500"/>
            <a:ext cx="1054100" cy="6350"/>
            <a:chOff x="906696" y="3239169"/>
            <a:chExt cx="1053636" cy="5079"/>
          </a:xfrm>
        </p:grpSpPr>
        <p:sp>
          <p:nvSpPr>
            <p:cNvPr id="4124" name="Rectangle 21"/>
            <p:cNvSpPr>
              <a:spLocks noChangeArrowheads="1"/>
            </p:cNvSpPr>
            <p:nvPr/>
          </p:nvSpPr>
          <p:spPr bwMode="auto">
            <a:xfrm rot="-5400000">
              <a:off x="1860998" y="3144913"/>
              <a:ext cx="5078" cy="193590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rgbClr val="00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304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6511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8416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301625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4125" name="Rectangle 22"/>
            <p:cNvSpPr>
              <a:spLocks noChangeArrowheads="1"/>
            </p:cNvSpPr>
            <p:nvPr/>
          </p:nvSpPr>
          <p:spPr bwMode="auto">
            <a:xfrm rot="-5400000">
              <a:off x="1678516" y="3156021"/>
              <a:ext cx="5078" cy="1713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304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6511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8416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301625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4126" name="Rectangle 23"/>
            <p:cNvSpPr>
              <a:spLocks noChangeArrowheads="1"/>
            </p:cNvSpPr>
            <p:nvPr/>
          </p:nvSpPr>
          <p:spPr bwMode="auto">
            <a:xfrm rot="-5400000">
              <a:off x="988258" y="3157607"/>
              <a:ext cx="5078" cy="16820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304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6511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8416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301625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</p:grpSp>
      <p:sp>
        <p:nvSpPr>
          <p:cNvPr id="4115" name="Freeform 24"/>
          <p:cNvSpPr>
            <a:spLocks noChangeArrowheads="1"/>
          </p:cNvSpPr>
          <p:nvPr/>
        </p:nvSpPr>
        <p:spPr bwMode="auto">
          <a:xfrm rot="-5400000">
            <a:off x="2082642" y="8049101"/>
            <a:ext cx="233362" cy="225425"/>
          </a:xfrm>
          <a:custGeom>
            <a:avLst/>
            <a:gdLst>
              <a:gd name="T0" fmla="*/ 2147483646 w 73"/>
              <a:gd name="T1" fmla="*/ 2147483646 h 71"/>
              <a:gd name="T2" fmla="*/ 2147483646 w 73"/>
              <a:gd name="T3" fmla="*/ 2147483646 h 71"/>
              <a:gd name="T4" fmla="*/ 2147483646 w 73"/>
              <a:gd name="T5" fmla="*/ 2147483646 h 71"/>
              <a:gd name="T6" fmla="*/ 2147483646 w 73"/>
              <a:gd name="T7" fmla="*/ 2147483646 h 71"/>
              <a:gd name="T8" fmla="*/ 2147483646 w 73"/>
              <a:gd name="T9" fmla="*/ 2147483646 h 71"/>
              <a:gd name="T10" fmla="*/ 2147483646 w 73"/>
              <a:gd name="T11" fmla="*/ 2147483646 h 71"/>
              <a:gd name="T12" fmla="*/ 2147483646 w 73"/>
              <a:gd name="T13" fmla="*/ 2147483646 h 71"/>
              <a:gd name="T14" fmla="*/ 2147483646 w 73"/>
              <a:gd name="T15" fmla="*/ 2147483646 h 71"/>
              <a:gd name="T16" fmla="*/ 2147483646 w 73"/>
              <a:gd name="T17" fmla="*/ 2147483646 h 71"/>
              <a:gd name="T18" fmla="*/ 2147483646 w 73"/>
              <a:gd name="T19" fmla="*/ 2147483646 h 71"/>
              <a:gd name="T20" fmla="*/ 2147483646 w 73"/>
              <a:gd name="T21" fmla="*/ 2147483646 h 71"/>
              <a:gd name="T22" fmla="*/ 2147483646 w 73"/>
              <a:gd name="T23" fmla="*/ 2147483646 h 71"/>
              <a:gd name="T24" fmla="*/ 2147483646 w 73"/>
              <a:gd name="T25" fmla="*/ 2147483646 h 71"/>
              <a:gd name="T26" fmla="*/ 2147483646 w 73"/>
              <a:gd name="T27" fmla="*/ 2147483646 h 71"/>
              <a:gd name="T28" fmla="*/ 2147483646 w 73"/>
              <a:gd name="T29" fmla="*/ 2147483646 h 71"/>
              <a:gd name="T30" fmla="*/ 2147483646 w 73"/>
              <a:gd name="T31" fmla="*/ 2147483646 h 7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73"/>
              <a:gd name="T49" fmla="*/ 0 h 71"/>
              <a:gd name="T50" fmla="*/ 73 w 73"/>
              <a:gd name="T51" fmla="*/ 71 h 71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73" h="71">
                <a:moveTo>
                  <a:pt x="69" y="9"/>
                </a:moveTo>
                <a:cubicBezTo>
                  <a:pt x="67" y="6"/>
                  <a:pt x="65" y="4"/>
                  <a:pt x="62" y="3"/>
                </a:cubicBezTo>
                <a:cubicBezTo>
                  <a:pt x="55" y="0"/>
                  <a:pt x="48" y="0"/>
                  <a:pt x="42" y="3"/>
                </a:cubicBezTo>
                <a:cubicBezTo>
                  <a:pt x="40" y="4"/>
                  <a:pt x="38" y="6"/>
                  <a:pt x="36" y="8"/>
                </a:cubicBezTo>
                <a:cubicBezTo>
                  <a:pt x="33" y="3"/>
                  <a:pt x="25" y="0"/>
                  <a:pt x="19" y="1"/>
                </a:cubicBezTo>
                <a:cubicBezTo>
                  <a:pt x="12" y="1"/>
                  <a:pt x="6" y="5"/>
                  <a:pt x="3" y="11"/>
                </a:cubicBezTo>
                <a:cubicBezTo>
                  <a:pt x="0" y="16"/>
                  <a:pt x="0" y="23"/>
                  <a:pt x="2" y="29"/>
                </a:cubicBezTo>
                <a:cubicBezTo>
                  <a:pt x="4" y="35"/>
                  <a:pt x="7" y="41"/>
                  <a:pt x="11" y="46"/>
                </a:cubicBezTo>
                <a:cubicBezTo>
                  <a:pt x="15" y="51"/>
                  <a:pt x="19" y="56"/>
                  <a:pt x="24" y="61"/>
                </a:cubicBezTo>
                <a:cubicBezTo>
                  <a:pt x="26" y="63"/>
                  <a:pt x="29" y="65"/>
                  <a:pt x="31" y="67"/>
                </a:cubicBezTo>
                <a:cubicBezTo>
                  <a:pt x="33" y="68"/>
                  <a:pt x="34" y="69"/>
                  <a:pt x="35" y="70"/>
                </a:cubicBezTo>
                <a:cubicBezTo>
                  <a:pt x="36" y="71"/>
                  <a:pt x="37" y="71"/>
                  <a:pt x="38" y="70"/>
                </a:cubicBezTo>
                <a:cubicBezTo>
                  <a:pt x="38" y="70"/>
                  <a:pt x="39" y="69"/>
                  <a:pt x="40" y="68"/>
                </a:cubicBezTo>
                <a:cubicBezTo>
                  <a:pt x="50" y="60"/>
                  <a:pt x="59" y="51"/>
                  <a:pt x="66" y="40"/>
                </a:cubicBezTo>
                <a:cubicBezTo>
                  <a:pt x="68" y="38"/>
                  <a:pt x="69" y="35"/>
                  <a:pt x="70" y="32"/>
                </a:cubicBezTo>
                <a:cubicBezTo>
                  <a:pt x="73" y="24"/>
                  <a:pt x="73" y="16"/>
                  <a:pt x="69" y="9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6" name="Freeform 27"/>
          <p:cNvSpPr>
            <a:spLocks noEditPoints="1" noChangeArrowheads="1"/>
          </p:cNvSpPr>
          <p:nvPr/>
        </p:nvSpPr>
        <p:spPr bwMode="auto">
          <a:xfrm rot="-5400000">
            <a:off x="2055813" y="3138487"/>
            <a:ext cx="247650" cy="257175"/>
          </a:xfrm>
          <a:custGeom>
            <a:avLst/>
            <a:gdLst>
              <a:gd name="T0" fmla="*/ 2147483646 w 78"/>
              <a:gd name="T1" fmla="*/ 2147483646 h 81"/>
              <a:gd name="T2" fmla="*/ 2147483646 w 78"/>
              <a:gd name="T3" fmla="*/ 0 h 81"/>
              <a:gd name="T4" fmla="*/ 2147483646 w 78"/>
              <a:gd name="T5" fmla="*/ 2147483646 h 81"/>
              <a:gd name="T6" fmla="*/ 2147483646 w 78"/>
              <a:gd name="T7" fmla="*/ 2147483646 h 81"/>
              <a:gd name="T8" fmla="*/ 2147483646 w 78"/>
              <a:gd name="T9" fmla="*/ 2147483646 h 81"/>
              <a:gd name="T10" fmla="*/ 2147483646 w 78"/>
              <a:gd name="T11" fmla="*/ 2147483646 h 81"/>
              <a:gd name="T12" fmla="*/ 2147483646 w 78"/>
              <a:gd name="T13" fmla="*/ 2147483646 h 81"/>
              <a:gd name="T14" fmla="*/ 2147483646 w 78"/>
              <a:gd name="T15" fmla="*/ 2147483646 h 8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8"/>
              <a:gd name="T25" fmla="*/ 0 h 81"/>
              <a:gd name="T26" fmla="*/ 78 w 78"/>
              <a:gd name="T27" fmla="*/ 81 h 8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8" h="81">
                <a:moveTo>
                  <a:pt x="20" y="77"/>
                </a:moveTo>
                <a:cubicBezTo>
                  <a:pt x="0" y="57"/>
                  <a:pt x="14" y="10"/>
                  <a:pt x="73" y="0"/>
                </a:cubicBezTo>
                <a:cubicBezTo>
                  <a:pt x="47" y="25"/>
                  <a:pt x="35" y="42"/>
                  <a:pt x="20" y="77"/>
                </a:cubicBezTo>
                <a:close/>
                <a:moveTo>
                  <a:pt x="24" y="80"/>
                </a:moveTo>
                <a:cubicBezTo>
                  <a:pt x="33" y="81"/>
                  <a:pt x="41" y="81"/>
                  <a:pt x="49" y="78"/>
                </a:cubicBezTo>
                <a:cubicBezTo>
                  <a:pt x="66" y="73"/>
                  <a:pt x="78" y="60"/>
                  <a:pt x="76" y="36"/>
                </a:cubicBezTo>
                <a:cubicBezTo>
                  <a:pt x="75" y="25"/>
                  <a:pt x="73" y="13"/>
                  <a:pt x="77" y="3"/>
                </a:cubicBezTo>
                <a:cubicBezTo>
                  <a:pt x="50" y="29"/>
                  <a:pt x="38" y="46"/>
                  <a:pt x="24" y="80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17" name="TextBox 26"/>
          <p:cNvSpPr txBox="1">
            <a:spLocks noChangeArrowheads="1"/>
          </p:cNvSpPr>
          <p:nvPr/>
        </p:nvSpPr>
        <p:spPr bwMode="auto">
          <a:xfrm rot="-5400000">
            <a:off x="950776" y="7805013"/>
            <a:ext cx="81624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304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6511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8416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301625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118" name="TextBox 34"/>
          <p:cNvSpPr txBox="1">
            <a:spLocks noChangeArrowheads="1"/>
          </p:cNvSpPr>
          <p:nvPr/>
        </p:nvSpPr>
        <p:spPr bwMode="auto">
          <a:xfrm rot="-5400000">
            <a:off x="931863" y="2889250"/>
            <a:ext cx="787400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304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6511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8416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301625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0</a:t>
            </a:r>
            <a:r>
              <a:rPr lang="zh-CN" altLang="en-US"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</a:t>
            </a:r>
          </a:p>
        </p:txBody>
      </p:sp>
      <p:sp>
        <p:nvSpPr>
          <p:cNvPr id="4119" name="矩形 15"/>
          <p:cNvSpPr>
            <a:spLocks noChangeArrowheads="1"/>
          </p:cNvSpPr>
          <p:nvPr/>
        </p:nvSpPr>
        <p:spPr bwMode="auto">
          <a:xfrm>
            <a:off x="2616200" y="7796213"/>
            <a:ext cx="94075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虚拟校园</a:t>
            </a:r>
            <a:endParaRPr lang="en-US" altLang="zh-CN" sz="2200" b="1" dirty="0">
              <a:solidFill>
                <a:srgbClr val="129AE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利用手机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PAD</a:t>
            </a: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等移动终端扫描宣传栏或文化墙上的照片，即可随时调阅云端相关的声像资料</a:t>
            </a:r>
            <a:r>
              <a:rPr lang="en-US" altLang="zh-CN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  <a:endParaRPr lang="zh-CN" altLang="en-US" sz="2200" dirty="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20" name="组合 53"/>
          <p:cNvGrpSpPr>
            <a:grpSpLocks/>
          </p:cNvGrpSpPr>
          <p:nvPr/>
        </p:nvGrpSpPr>
        <p:grpSpPr bwMode="auto">
          <a:xfrm>
            <a:off x="906463" y="8148638"/>
            <a:ext cx="1054100" cy="4762"/>
            <a:chOff x="906696" y="3239169"/>
            <a:chExt cx="1053636" cy="5079"/>
          </a:xfrm>
        </p:grpSpPr>
        <p:sp>
          <p:nvSpPr>
            <p:cNvPr id="4121" name="Rectangle 21"/>
            <p:cNvSpPr>
              <a:spLocks noChangeArrowheads="1"/>
            </p:cNvSpPr>
            <p:nvPr/>
          </p:nvSpPr>
          <p:spPr bwMode="auto">
            <a:xfrm rot="-5400000">
              <a:off x="1860998" y="3144913"/>
              <a:ext cx="5078" cy="193590"/>
            </a:xfrm>
            <a:prstGeom prst="rect">
              <a:avLst/>
            </a:prstGeom>
            <a:solidFill>
              <a:srgbClr val="3399FF"/>
            </a:solidFill>
            <a:ln w="9525">
              <a:solidFill>
                <a:srgbClr val="003399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304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6511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8416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301625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4122" name="Rectangle 22"/>
            <p:cNvSpPr>
              <a:spLocks noChangeArrowheads="1"/>
            </p:cNvSpPr>
            <p:nvPr/>
          </p:nvSpPr>
          <p:spPr bwMode="auto">
            <a:xfrm rot="-5400000">
              <a:off x="1678516" y="3156021"/>
              <a:ext cx="5078" cy="1713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304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6511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8416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301625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4123" name="Rectangle 23"/>
            <p:cNvSpPr>
              <a:spLocks noChangeArrowheads="1"/>
            </p:cNvSpPr>
            <p:nvPr/>
          </p:nvSpPr>
          <p:spPr bwMode="auto">
            <a:xfrm rot="-5400000">
              <a:off x="988258" y="3157607"/>
              <a:ext cx="5078" cy="16820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3048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6511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84163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301625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301625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450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ongjuan.long\Desktop\42535353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8295938" cy="102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3" name="矩形 72"/>
          <p:cNvSpPr/>
          <p:nvPr/>
        </p:nvSpPr>
        <p:spPr>
          <a:xfrm>
            <a:off x="-12700" y="0"/>
            <a:ext cx="18308638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123" name="矩形 36"/>
          <p:cNvSpPr>
            <a:spLocks noChangeArrowheads="1"/>
          </p:cNvSpPr>
          <p:nvPr/>
        </p:nvSpPr>
        <p:spPr bwMode="auto">
          <a:xfrm>
            <a:off x="2133600" y="735013"/>
            <a:ext cx="5613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SAAS 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易文化体系（设计图）</a:t>
            </a:r>
            <a:endParaRPr lang="en-US" altLang="zh-CN" sz="2200" b="1">
              <a:solidFill>
                <a:srgbClr val="129AE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4" name="矩形 37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26" name="直接连接符 39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7" name="直接连接符 40"/>
          <p:cNvSpPr>
            <a:spLocks noChangeShapeType="1"/>
          </p:cNvSpPr>
          <p:nvPr/>
        </p:nvSpPr>
        <p:spPr bwMode="auto">
          <a:xfrm flipV="1">
            <a:off x="339725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8" name="直接连接符 41"/>
          <p:cNvSpPr>
            <a:spLocks noChangeShapeType="1"/>
          </p:cNvSpPr>
          <p:nvPr/>
        </p:nvSpPr>
        <p:spPr bwMode="auto">
          <a:xfrm flipV="1">
            <a:off x="457200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129" name="组合 1"/>
          <p:cNvGrpSpPr>
            <a:grpSpLocks/>
          </p:cNvGrpSpPr>
          <p:nvPr/>
        </p:nvGrpSpPr>
        <p:grpSpPr bwMode="auto">
          <a:xfrm>
            <a:off x="1289286" y="1585743"/>
            <a:ext cx="15027275" cy="7483475"/>
            <a:chOff x="0" y="0"/>
            <a:chExt cx="15027359" cy="7481932"/>
          </a:xfrm>
        </p:grpSpPr>
        <p:sp>
          <p:nvSpPr>
            <p:cNvPr id="5141" name="虚尾箭头 21"/>
            <p:cNvSpPr>
              <a:spLocks noChangeArrowheads="1"/>
            </p:cNvSpPr>
            <p:nvPr/>
          </p:nvSpPr>
          <p:spPr bwMode="auto">
            <a:xfrm>
              <a:off x="6486058" y="5808927"/>
              <a:ext cx="2120036" cy="1115962"/>
            </a:xfrm>
            <a:custGeom>
              <a:avLst/>
              <a:gdLst>
                <a:gd name="T0" fmla="*/ 2147483646 w 21600"/>
                <a:gd name="T1" fmla="*/ 0 h 21600"/>
                <a:gd name="T2" fmla="*/ 0 w 21600"/>
                <a:gd name="T3" fmla="*/ 2147483646 h 21600"/>
                <a:gd name="T4" fmla="*/ 2147483646 w 21600"/>
                <a:gd name="T5" fmla="*/ 2147483646 h 21600"/>
                <a:gd name="T6" fmla="*/ 2147483646 w 21600"/>
                <a:gd name="T7" fmla="*/ 2147483646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5400 h 21600"/>
                <a:gd name="T14" fmla="*/ 18758 w 21600"/>
                <a:gd name="T15" fmla="*/ 162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5916" y="0"/>
                  </a:moveTo>
                  <a:lnTo>
                    <a:pt x="15916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5916" y="16200"/>
                  </a:lnTo>
                  <a:lnTo>
                    <a:pt x="15916" y="21600"/>
                  </a:lnTo>
                  <a:lnTo>
                    <a:pt x="21600" y="10800"/>
                  </a:lnTo>
                  <a:lnTo>
                    <a:pt x="15916" y="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lnTo>
                    <a:pt x="135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lnTo>
                    <a:pt x="0" y="5400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2F96AB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云文化墙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5142" name="矩形 81"/>
            <p:cNvSpPr>
              <a:spLocks noChangeArrowheads="1"/>
            </p:cNvSpPr>
            <p:nvPr/>
          </p:nvSpPr>
          <p:spPr bwMode="auto">
            <a:xfrm>
              <a:off x="1565920" y="1411208"/>
              <a:ext cx="13461439" cy="2563615"/>
            </a:xfrm>
            <a:prstGeom prst="rect">
              <a:avLst/>
            </a:prstGeom>
            <a:solidFill>
              <a:srgbClr val="BBD6EE"/>
            </a:solidFill>
            <a:ln w="2857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595959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3" name="矩形 82"/>
            <p:cNvSpPr>
              <a:spLocks noChangeArrowheads="1"/>
            </p:cNvSpPr>
            <p:nvPr/>
          </p:nvSpPr>
          <p:spPr bwMode="auto">
            <a:xfrm>
              <a:off x="1565919" y="3974823"/>
              <a:ext cx="13461439" cy="1706379"/>
            </a:xfrm>
            <a:prstGeom prst="rect">
              <a:avLst/>
            </a:prstGeom>
            <a:solidFill>
              <a:srgbClr val="D5DBE5"/>
            </a:solidFill>
            <a:ln w="2857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4" name="矩形 83"/>
            <p:cNvSpPr>
              <a:spLocks noChangeArrowheads="1"/>
            </p:cNvSpPr>
            <p:nvPr/>
          </p:nvSpPr>
          <p:spPr bwMode="auto">
            <a:xfrm>
              <a:off x="1565920" y="5681201"/>
              <a:ext cx="13461439" cy="1800731"/>
            </a:xfrm>
            <a:prstGeom prst="rect">
              <a:avLst/>
            </a:prstGeom>
            <a:solidFill>
              <a:srgbClr val="BBD6EE"/>
            </a:solidFill>
            <a:ln w="28575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5" name="矩形 84"/>
            <p:cNvSpPr>
              <a:spLocks noChangeArrowheads="1"/>
            </p:cNvSpPr>
            <p:nvPr/>
          </p:nvSpPr>
          <p:spPr bwMode="auto">
            <a:xfrm>
              <a:off x="1565919" y="335474"/>
              <a:ext cx="13461439" cy="1078272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rgbClr val="129AEE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6" name="TextBox 85"/>
            <p:cNvSpPr>
              <a:spLocks noChangeArrowheads="1"/>
            </p:cNvSpPr>
            <p:nvPr/>
          </p:nvSpPr>
          <p:spPr bwMode="auto">
            <a:xfrm>
              <a:off x="1573752" y="1602848"/>
              <a:ext cx="5549100" cy="338554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实体文化</a:t>
              </a:r>
            </a:p>
          </p:txBody>
        </p:sp>
        <p:sp>
          <p:nvSpPr>
            <p:cNvPr id="5147" name="左箭头 86"/>
            <p:cNvSpPr>
              <a:spLocks noChangeArrowheads="1"/>
            </p:cNvSpPr>
            <p:nvPr/>
          </p:nvSpPr>
          <p:spPr bwMode="auto">
            <a:xfrm>
              <a:off x="9797346" y="4419682"/>
              <a:ext cx="1626401" cy="498564"/>
            </a:xfrm>
            <a:prstGeom prst="leftArrow">
              <a:avLst>
                <a:gd name="adj1" fmla="val 50000"/>
                <a:gd name="adj2" fmla="val 49990"/>
              </a:avLst>
            </a:prstGeom>
            <a:solidFill>
              <a:srgbClr val="F2F2F2"/>
            </a:solidFill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00" b="1">
                <a:solidFill>
                  <a:srgbClr val="0F78BE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8" name="KSO_Shape"/>
            <p:cNvSpPr>
              <a:spLocks noChangeArrowheads="1"/>
            </p:cNvSpPr>
            <p:nvPr/>
          </p:nvSpPr>
          <p:spPr bwMode="auto">
            <a:xfrm>
              <a:off x="7317402" y="6548666"/>
              <a:ext cx="1634476" cy="593533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2147483646 h 2936"/>
                <a:gd name="T32" fmla="*/ 2147483646 w 5345"/>
                <a:gd name="T33" fmla="*/ 0 h 2936"/>
                <a:gd name="T34" fmla="*/ 2147483646 w 5345"/>
                <a:gd name="T35" fmla="*/ 2147483646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2147483646 w 5345"/>
                <a:gd name="T63" fmla="*/ 2147483646 h 2936"/>
                <a:gd name="T64" fmla="*/ 2147483646 w 5345"/>
                <a:gd name="T65" fmla="*/ 2147483646 h 2936"/>
                <a:gd name="T66" fmla="*/ 214748364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345"/>
                <a:gd name="T160" fmla="*/ 0 h 2936"/>
                <a:gd name="T161" fmla="*/ 5345 w 5345"/>
                <a:gd name="T162" fmla="*/ 2936 h 29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F2F2F2"/>
            </a:solidFill>
            <a:ln w="28575" cmpd="sng">
              <a:solidFill>
                <a:srgbClr val="129AEE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5149" name="直接箭头连接符 92"/>
            <p:cNvCxnSpPr>
              <a:cxnSpLocks noChangeShapeType="1"/>
            </p:cNvCxnSpPr>
            <p:nvPr/>
          </p:nvCxnSpPr>
          <p:spPr bwMode="auto">
            <a:xfrm>
              <a:off x="6244870" y="6876185"/>
              <a:ext cx="860139" cy="70732"/>
            </a:xfrm>
            <a:prstGeom prst="straightConnector1">
              <a:avLst/>
            </a:prstGeom>
            <a:noFill/>
            <a:ln w="19050">
              <a:solidFill>
                <a:srgbClr val="0F78BE"/>
              </a:solidFill>
              <a:prstDash val="dash"/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50" name="直接箭头连接符 102"/>
            <p:cNvCxnSpPr>
              <a:cxnSpLocks noChangeShapeType="1"/>
            </p:cNvCxnSpPr>
            <p:nvPr/>
          </p:nvCxnSpPr>
          <p:spPr bwMode="auto">
            <a:xfrm flipV="1">
              <a:off x="9286726" y="6888486"/>
              <a:ext cx="851770" cy="55356"/>
            </a:xfrm>
            <a:prstGeom prst="straightConnector1">
              <a:avLst/>
            </a:prstGeom>
            <a:noFill/>
            <a:ln w="19050">
              <a:solidFill>
                <a:srgbClr val="0F78BE"/>
              </a:solidFill>
              <a:prstDash val="dash"/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51" name="KSO_Shape"/>
            <p:cNvSpPr>
              <a:spLocks noChangeArrowheads="1"/>
            </p:cNvSpPr>
            <p:nvPr/>
          </p:nvSpPr>
          <p:spPr bwMode="auto">
            <a:xfrm>
              <a:off x="4450266" y="6562505"/>
              <a:ext cx="1636570" cy="591995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2147483646 h 2936"/>
                <a:gd name="T32" fmla="*/ 2147483646 w 5345"/>
                <a:gd name="T33" fmla="*/ 0 h 2936"/>
                <a:gd name="T34" fmla="*/ 2147483646 w 5345"/>
                <a:gd name="T35" fmla="*/ 2147483646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2147483646 w 5345"/>
                <a:gd name="T63" fmla="*/ 2147483646 h 2936"/>
                <a:gd name="T64" fmla="*/ 2147483646 w 5345"/>
                <a:gd name="T65" fmla="*/ 2147483646 h 2936"/>
                <a:gd name="T66" fmla="*/ 214748364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345"/>
                <a:gd name="T160" fmla="*/ 0 h 2936"/>
                <a:gd name="T161" fmla="*/ 5345 w 5345"/>
                <a:gd name="T162" fmla="*/ 2936 h 29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F2F2F2"/>
            </a:solidFill>
            <a:ln w="28575" cmpd="sng">
              <a:solidFill>
                <a:srgbClr val="129AEE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52" name="KSO_Shape"/>
            <p:cNvSpPr>
              <a:spLocks noChangeArrowheads="1"/>
            </p:cNvSpPr>
            <p:nvPr/>
          </p:nvSpPr>
          <p:spPr bwMode="auto">
            <a:xfrm>
              <a:off x="10379167" y="6579420"/>
              <a:ext cx="1634477" cy="591995"/>
            </a:xfrm>
            <a:custGeom>
              <a:avLst/>
              <a:gdLst>
                <a:gd name="T0" fmla="*/ 2147483646 w 5345"/>
                <a:gd name="T1" fmla="*/ 2147483646 h 2936"/>
                <a:gd name="T2" fmla="*/ 2147483646 w 5345"/>
                <a:gd name="T3" fmla="*/ 2147483646 h 2936"/>
                <a:gd name="T4" fmla="*/ 2147483646 w 5345"/>
                <a:gd name="T5" fmla="*/ 2147483646 h 2936"/>
                <a:gd name="T6" fmla="*/ 2147483646 w 5345"/>
                <a:gd name="T7" fmla="*/ 2147483646 h 2936"/>
                <a:gd name="T8" fmla="*/ 2147483646 w 5345"/>
                <a:gd name="T9" fmla="*/ 2147483646 h 2936"/>
                <a:gd name="T10" fmla="*/ 2147483646 w 5345"/>
                <a:gd name="T11" fmla="*/ 2147483646 h 2936"/>
                <a:gd name="T12" fmla="*/ 2147483646 w 5345"/>
                <a:gd name="T13" fmla="*/ 2147483646 h 2936"/>
                <a:gd name="T14" fmla="*/ 2147483646 w 5345"/>
                <a:gd name="T15" fmla="*/ 2147483646 h 2936"/>
                <a:gd name="T16" fmla="*/ 2147483646 w 5345"/>
                <a:gd name="T17" fmla="*/ 2147483646 h 2936"/>
                <a:gd name="T18" fmla="*/ 2147483646 w 5345"/>
                <a:gd name="T19" fmla="*/ 2147483646 h 2936"/>
                <a:gd name="T20" fmla="*/ 2147483646 w 5345"/>
                <a:gd name="T21" fmla="*/ 2147483646 h 2936"/>
                <a:gd name="T22" fmla="*/ 2147483646 w 5345"/>
                <a:gd name="T23" fmla="*/ 2147483646 h 2936"/>
                <a:gd name="T24" fmla="*/ 2147483646 w 5345"/>
                <a:gd name="T25" fmla="*/ 2147483646 h 2936"/>
                <a:gd name="T26" fmla="*/ 2147483646 w 5345"/>
                <a:gd name="T27" fmla="*/ 2147483646 h 2936"/>
                <a:gd name="T28" fmla="*/ 2147483646 w 5345"/>
                <a:gd name="T29" fmla="*/ 2147483646 h 2936"/>
                <a:gd name="T30" fmla="*/ 2147483646 w 5345"/>
                <a:gd name="T31" fmla="*/ 2147483646 h 2936"/>
                <a:gd name="T32" fmla="*/ 2147483646 w 5345"/>
                <a:gd name="T33" fmla="*/ 0 h 2936"/>
                <a:gd name="T34" fmla="*/ 2147483646 w 5345"/>
                <a:gd name="T35" fmla="*/ 2147483646 h 2936"/>
                <a:gd name="T36" fmla="*/ 2147483646 w 5345"/>
                <a:gd name="T37" fmla="*/ 2147483646 h 2936"/>
                <a:gd name="T38" fmla="*/ 2147483646 w 5345"/>
                <a:gd name="T39" fmla="*/ 2147483646 h 2936"/>
                <a:gd name="T40" fmla="*/ 2147483646 w 5345"/>
                <a:gd name="T41" fmla="*/ 2147483646 h 2936"/>
                <a:gd name="T42" fmla="*/ 2147483646 w 5345"/>
                <a:gd name="T43" fmla="*/ 2147483646 h 2936"/>
                <a:gd name="T44" fmla="*/ 2147483646 w 5345"/>
                <a:gd name="T45" fmla="*/ 2147483646 h 2936"/>
                <a:gd name="T46" fmla="*/ 2147483646 w 5345"/>
                <a:gd name="T47" fmla="*/ 2147483646 h 2936"/>
                <a:gd name="T48" fmla="*/ 2147483646 w 5345"/>
                <a:gd name="T49" fmla="*/ 2147483646 h 2936"/>
                <a:gd name="T50" fmla="*/ 2147483646 w 5345"/>
                <a:gd name="T51" fmla="*/ 2147483646 h 2936"/>
                <a:gd name="T52" fmla="*/ 2147483646 w 5345"/>
                <a:gd name="T53" fmla="*/ 2147483646 h 2936"/>
                <a:gd name="T54" fmla="*/ 2147483646 w 5345"/>
                <a:gd name="T55" fmla="*/ 2147483646 h 2936"/>
                <a:gd name="T56" fmla="*/ 2147483646 w 5345"/>
                <a:gd name="T57" fmla="*/ 2147483646 h 2936"/>
                <a:gd name="T58" fmla="*/ 2147483646 w 5345"/>
                <a:gd name="T59" fmla="*/ 2147483646 h 2936"/>
                <a:gd name="T60" fmla="*/ 2147483646 w 5345"/>
                <a:gd name="T61" fmla="*/ 2147483646 h 2936"/>
                <a:gd name="T62" fmla="*/ 2147483646 w 5345"/>
                <a:gd name="T63" fmla="*/ 2147483646 h 2936"/>
                <a:gd name="T64" fmla="*/ 2147483646 w 5345"/>
                <a:gd name="T65" fmla="*/ 2147483646 h 2936"/>
                <a:gd name="T66" fmla="*/ 2147483646 w 5345"/>
                <a:gd name="T67" fmla="*/ 2147483646 h 2936"/>
                <a:gd name="T68" fmla="*/ 2147483646 w 5345"/>
                <a:gd name="T69" fmla="*/ 2147483646 h 2936"/>
                <a:gd name="T70" fmla="*/ 2147483646 w 5345"/>
                <a:gd name="T71" fmla="*/ 2147483646 h 2936"/>
                <a:gd name="T72" fmla="*/ 2147483646 w 5345"/>
                <a:gd name="T73" fmla="*/ 2147483646 h 2936"/>
                <a:gd name="T74" fmla="*/ 2147483646 w 5345"/>
                <a:gd name="T75" fmla="*/ 2147483646 h 2936"/>
                <a:gd name="T76" fmla="*/ 2147483646 w 5345"/>
                <a:gd name="T77" fmla="*/ 2147483646 h 2936"/>
                <a:gd name="T78" fmla="*/ 2147483646 w 5345"/>
                <a:gd name="T79" fmla="*/ 2147483646 h 2936"/>
                <a:gd name="T80" fmla="*/ 2147483646 w 5345"/>
                <a:gd name="T81" fmla="*/ 2147483646 h 2936"/>
                <a:gd name="T82" fmla="*/ 2147483646 w 5345"/>
                <a:gd name="T83" fmla="*/ 2147483646 h 2936"/>
                <a:gd name="T84" fmla="*/ 2147483646 w 5345"/>
                <a:gd name="T85" fmla="*/ 2147483646 h 2936"/>
                <a:gd name="T86" fmla="*/ 2147483646 w 5345"/>
                <a:gd name="T87" fmla="*/ 2147483646 h 2936"/>
                <a:gd name="T88" fmla="*/ 2147483646 w 5345"/>
                <a:gd name="T89" fmla="*/ 2147483646 h 2936"/>
                <a:gd name="T90" fmla="*/ 2147483646 w 5345"/>
                <a:gd name="T91" fmla="*/ 2147483646 h 2936"/>
                <a:gd name="T92" fmla="*/ 2147483646 w 5345"/>
                <a:gd name="T93" fmla="*/ 2147483646 h 2936"/>
                <a:gd name="T94" fmla="*/ 2147483646 w 5345"/>
                <a:gd name="T95" fmla="*/ 2147483646 h 2936"/>
                <a:gd name="T96" fmla="*/ 2147483646 w 5345"/>
                <a:gd name="T97" fmla="*/ 2147483646 h 2936"/>
                <a:gd name="T98" fmla="*/ 2147483646 w 5345"/>
                <a:gd name="T99" fmla="*/ 2147483646 h 2936"/>
                <a:gd name="T100" fmla="*/ 2147483646 w 5345"/>
                <a:gd name="T101" fmla="*/ 2147483646 h 2936"/>
                <a:gd name="T102" fmla="*/ 2147483646 w 5345"/>
                <a:gd name="T103" fmla="*/ 2147483646 h 2936"/>
                <a:gd name="T104" fmla="*/ 2147483646 w 5345"/>
                <a:gd name="T105" fmla="*/ 2147483646 h 29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5345"/>
                <a:gd name="T160" fmla="*/ 0 h 2936"/>
                <a:gd name="T161" fmla="*/ 5345 w 5345"/>
                <a:gd name="T162" fmla="*/ 2936 h 29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5345" h="2936">
                  <a:moveTo>
                    <a:pt x="4729" y="1661"/>
                  </a:moveTo>
                  <a:lnTo>
                    <a:pt x="4729" y="1661"/>
                  </a:lnTo>
                  <a:lnTo>
                    <a:pt x="4723" y="1609"/>
                  </a:lnTo>
                  <a:lnTo>
                    <a:pt x="4716" y="1558"/>
                  </a:lnTo>
                  <a:lnTo>
                    <a:pt x="4706" y="1507"/>
                  </a:lnTo>
                  <a:lnTo>
                    <a:pt x="4693" y="1458"/>
                  </a:lnTo>
                  <a:lnTo>
                    <a:pt x="4679" y="1409"/>
                  </a:lnTo>
                  <a:lnTo>
                    <a:pt x="4663" y="1361"/>
                  </a:lnTo>
                  <a:lnTo>
                    <a:pt x="4644" y="1314"/>
                  </a:lnTo>
                  <a:lnTo>
                    <a:pt x="4622" y="1268"/>
                  </a:lnTo>
                  <a:lnTo>
                    <a:pt x="4600" y="1223"/>
                  </a:lnTo>
                  <a:lnTo>
                    <a:pt x="4575" y="1181"/>
                  </a:lnTo>
                  <a:lnTo>
                    <a:pt x="4548" y="1138"/>
                  </a:lnTo>
                  <a:lnTo>
                    <a:pt x="4519" y="1098"/>
                  </a:lnTo>
                  <a:lnTo>
                    <a:pt x="4489" y="1059"/>
                  </a:lnTo>
                  <a:lnTo>
                    <a:pt x="4457" y="1021"/>
                  </a:lnTo>
                  <a:lnTo>
                    <a:pt x="4422" y="984"/>
                  </a:lnTo>
                  <a:lnTo>
                    <a:pt x="4387" y="950"/>
                  </a:lnTo>
                  <a:lnTo>
                    <a:pt x="4350" y="917"/>
                  </a:lnTo>
                  <a:lnTo>
                    <a:pt x="4312" y="886"/>
                  </a:lnTo>
                  <a:lnTo>
                    <a:pt x="4272" y="856"/>
                  </a:lnTo>
                  <a:lnTo>
                    <a:pt x="4230" y="828"/>
                  </a:lnTo>
                  <a:lnTo>
                    <a:pt x="4188" y="802"/>
                  </a:lnTo>
                  <a:lnTo>
                    <a:pt x="4144" y="778"/>
                  </a:lnTo>
                  <a:lnTo>
                    <a:pt x="4099" y="757"/>
                  </a:lnTo>
                  <a:lnTo>
                    <a:pt x="4053" y="737"/>
                  </a:lnTo>
                  <a:lnTo>
                    <a:pt x="4005" y="719"/>
                  </a:lnTo>
                  <a:lnTo>
                    <a:pt x="3957" y="703"/>
                  </a:lnTo>
                  <a:lnTo>
                    <a:pt x="3907" y="689"/>
                  </a:lnTo>
                  <a:lnTo>
                    <a:pt x="3857" y="679"/>
                  </a:lnTo>
                  <a:lnTo>
                    <a:pt x="3806" y="670"/>
                  </a:lnTo>
                  <a:lnTo>
                    <a:pt x="3754" y="663"/>
                  </a:lnTo>
                  <a:lnTo>
                    <a:pt x="3701" y="660"/>
                  </a:lnTo>
                  <a:lnTo>
                    <a:pt x="3648" y="658"/>
                  </a:lnTo>
                  <a:lnTo>
                    <a:pt x="3608" y="660"/>
                  </a:lnTo>
                  <a:lnTo>
                    <a:pt x="3566" y="661"/>
                  </a:lnTo>
                  <a:lnTo>
                    <a:pt x="3526" y="665"/>
                  </a:lnTo>
                  <a:lnTo>
                    <a:pt x="3486" y="670"/>
                  </a:lnTo>
                  <a:lnTo>
                    <a:pt x="3446" y="677"/>
                  </a:lnTo>
                  <a:lnTo>
                    <a:pt x="3407" y="686"/>
                  </a:lnTo>
                  <a:lnTo>
                    <a:pt x="3368" y="695"/>
                  </a:lnTo>
                  <a:lnTo>
                    <a:pt x="3330" y="706"/>
                  </a:lnTo>
                  <a:lnTo>
                    <a:pt x="3294" y="718"/>
                  </a:lnTo>
                  <a:lnTo>
                    <a:pt x="3257" y="732"/>
                  </a:lnTo>
                  <a:lnTo>
                    <a:pt x="3220" y="746"/>
                  </a:lnTo>
                  <a:lnTo>
                    <a:pt x="3185" y="763"/>
                  </a:lnTo>
                  <a:lnTo>
                    <a:pt x="3150" y="779"/>
                  </a:lnTo>
                  <a:lnTo>
                    <a:pt x="3116" y="798"/>
                  </a:lnTo>
                  <a:lnTo>
                    <a:pt x="3083" y="817"/>
                  </a:lnTo>
                  <a:lnTo>
                    <a:pt x="3050" y="838"/>
                  </a:lnTo>
                  <a:lnTo>
                    <a:pt x="3038" y="793"/>
                  </a:lnTo>
                  <a:lnTo>
                    <a:pt x="3024" y="750"/>
                  </a:lnTo>
                  <a:lnTo>
                    <a:pt x="3007" y="707"/>
                  </a:lnTo>
                  <a:lnTo>
                    <a:pt x="2989" y="664"/>
                  </a:lnTo>
                  <a:lnTo>
                    <a:pt x="2970" y="623"/>
                  </a:lnTo>
                  <a:lnTo>
                    <a:pt x="2949" y="583"/>
                  </a:lnTo>
                  <a:lnTo>
                    <a:pt x="2927" y="542"/>
                  </a:lnTo>
                  <a:lnTo>
                    <a:pt x="2903" y="504"/>
                  </a:lnTo>
                  <a:lnTo>
                    <a:pt x="2877" y="467"/>
                  </a:lnTo>
                  <a:lnTo>
                    <a:pt x="2850" y="430"/>
                  </a:lnTo>
                  <a:lnTo>
                    <a:pt x="2821" y="396"/>
                  </a:lnTo>
                  <a:lnTo>
                    <a:pt x="2792" y="361"/>
                  </a:lnTo>
                  <a:lnTo>
                    <a:pt x="2761" y="329"/>
                  </a:lnTo>
                  <a:lnTo>
                    <a:pt x="2728" y="297"/>
                  </a:lnTo>
                  <a:lnTo>
                    <a:pt x="2694" y="268"/>
                  </a:lnTo>
                  <a:lnTo>
                    <a:pt x="2659" y="238"/>
                  </a:lnTo>
                  <a:lnTo>
                    <a:pt x="2623" y="211"/>
                  </a:lnTo>
                  <a:lnTo>
                    <a:pt x="2586" y="185"/>
                  </a:lnTo>
                  <a:lnTo>
                    <a:pt x="2548" y="161"/>
                  </a:lnTo>
                  <a:lnTo>
                    <a:pt x="2509" y="139"/>
                  </a:lnTo>
                  <a:lnTo>
                    <a:pt x="2468" y="117"/>
                  </a:lnTo>
                  <a:lnTo>
                    <a:pt x="2427" y="97"/>
                  </a:lnTo>
                  <a:lnTo>
                    <a:pt x="2384" y="79"/>
                  </a:lnTo>
                  <a:lnTo>
                    <a:pt x="2342" y="63"/>
                  </a:lnTo>
                  <a:lnTo>
                    <a:pt x="2298" y="49"/>
                  </a:lnTo>
                  <a:lnTo>
                    <a:pt x="2253" y="36"/>
                  </a:lnTo>
                  <a:lnTo>
                    <a:pt x="2208" y="25"/>
                  </a:lnTo>
                  <a:lnTo>
                    <a:pt x="2162" y="17"/>
                  </a:lnTo>
                  <a:lnTo>
                    <a:pt x="2114" y="9"/>
                  </a:lnTo>
                  <a:lnTo>
                    <a:pt x="2067" y="4"/>
                  </a:lnTo>
                  <a:lnTo>
                    <a:pt x="2019" y="1"/>
                  </a:lnTo>
                  <a:lnTo>
                    <a:pt x="1971" y="0"/>
                  </a:lnTo>
                  <a:lnTo>
                    <a:pt x="1941" y="0"/>
                  </a:lnTo>
                  <a:lnTo>
                    <a:pt x="1913" y="1"/>
                  </a:lnTo>
                  <a:lnTo>
                    <a:pt x="1884" y="4"/>
                  </a:lnTo>
                  <a:lnTo>
                    <a:pt x="1856" y="6"/>
                  </a:lnTo>
                  <a:lnTo>
                    <a:pt x="1829" y="8"/>
                  </a:lnTo>
                  <a:lnTo>
                    <a:pt x="1800" y="13"/>
                  </a:lnTo>
                  <a:lnTo>
                    <a:pt x="1746" y="23"/>
                  </a:lnTo>
                  <a:lnTo>
                    <a:pt x="1691" y="34"/>
                  </a:lnTo>
                  <a:lnTo>
                    <a:pt x="1638" y="50"/>
                  </a:lnTo>
                  <a:lnTo>
                    <a:pt x="1587" y="68"/>
                  </a:lnTo>
                  <a:lnTo>
                    <a:pt x="1536" y="88"/>
                  </a:lnTo>
                  <a:lnTo>
                    <a:pt x="1487" y="110"/>
                  </a:lnTo>
                  <a:lnTo>
                    <a:pt x="1438" y="135"/>
                  </a:lnTo>
                  <a:lnTo>
                    <a:pt x="1392" y="161"/>
                  </a:lnTo>
                  <a:lnTo>
                    <a:pt x="1347" y="191"/>
                  </a:lnTo>
                  <a:lnTo>
                    <a:pt x="1303" y="221"/>
                  </a:lnTo>
                  <a:lnTo>
                    <a:pt x="1260" y="255"/>
                  </a:lnTo>
                  <a:lnTo>
                    <a:pt x="1220" y="290"/>
                  </a:lnTo>
                  <a:lnTo>
                    <a:pt x="1181" y="327"/>
                  </a:lnTo>
                  <a:lnTo>
                    <a:pt x="1144" y="366"/>
                  </a:lnTo>
                  <a:lnTo>
                    <a:pt x="1109" y="406"/>
                  </a:lnTo>
                  <a:lnTo>
                    <a:pt x="1076" y="448"/>
                  </a:lnTo>
                  <a:lnTo>
                    <a:pt x="1045" y="491"/>
                  </a:lnTo>
                  <a:lnTo>
                    <a:pt x="1016" y="538"/>
                  </a:lnTo>
                  <a:lnTo>
                    <a:pt x="989" y="584"/>
                  </a:lnTo>
                  <a:lnTo>
                    <a:pt x="964" y="632"/>
                  </a:lnTo>
                  <a:lnTo>
                    <a:pt x="942" y="681"/>
                  </a:lnTo>
                  <a:lnTo>
                    <a:pt x="922" y="732"/>
                  </a:lnTo>
                  <a:lnTo>
                    <a:pt x="905" y="784"/>
                  </a:lnTo>
                  <a:lnTo>
                    <a:pt x="890" y="837"/>
                  </a:lnTo>
                  <a:lnTo>
                    <a:pt x="877" y="890"/>
                  </a:lnTo>
                  <a:lnTo>
                    <a:pt x="867" y="946"/>
                  </a:lnTo>
                  <a:lnTo>
                    <a:pt x="864" y="973"/>
                  </a:lnTo>
                  <a:lnTo>
                    <a:pt x="860" y="1002"/>
                  </a:lnTo>
                  <a:lnTo>
                    <a:pt x="858" y="1030"/>
                  </a:lnTo>
                  <a:lnTo>
                    <a:pt x="855" y="1059"/>
                  </a:lnTo>
                  <a:lnTo>
                    <a:pt x="855" y="1087"/>
                  </a:lnTo>
                  <a:lnTo>
                    <a:pt x="854" y="1115"/>
                  </a:lnTo>
                  <a:lnTo>
                    <a:pt x="855" y="1150"/>
                  </a:lnTo>
                  <a:lnTo>
                    <a:pt x="857" y="1183"/>
                  </a:lnTo>
                  <a:lnTo>
                    <a:pt x="860" y="1216"/>
                  </a:lnTo>
                  <a:lnTo>
                    <a:pt x="864" y="1250"/>
                  </a:lnTo>
                  <a:lnTo>
                    <a:pt x="845" y="1249"/>
                  </a:lnTo>
                  <a:lnTo>
                    <a:pt x="801" y="1250"/>
                  </a:lnTo>
                  <a:lnTo>
                    <a:pt x="758" y="1253"/>
                  </a:lnTo>
                  <a:lnTo>
                    <a:pt x="716" y="1259"/>
                  </a:lnTo>
                  <a:lnTo>
                    <a:pt x="674" y="1266"/>
                  </a:lnTo>
                  <a:lnTo>
                    <a:pt x="633" y="1275"/>
                  </a:lnTo>
                  <a:lnTo>
                    <a:pt x="594" y="1287"/>
                  </a:lnTo>
                  <a:lnTo>
                    <a:pt x="555" y="1300"/>
                  </a:lnTo>
                  <a:lnTo>
                    <a:pt x="515" y="1316"/>
                  </a:lnTo>
                  <a:lnTo>
                    <a:pt x="479" y="1332"/>
                  </a:lnTo>
                  <a:lnTo>
                    <a:pt x="442" y="1351"/>
                  </a:lnTo>
                  <a:lnTo>
                    <a:pt x="407" y="1371"/>
                  </a:lnTo>
                  <a:lnTo>
                    <a:pt x="372" y="1393"/>
                  </a:lnTo>
                  <a:lnTo>
                    <a:pt x="339" y="1416"/>
                  </a:lnTo>
                  <a:lnTo>
                    <a:pt x="307" y="1441"/>
                  </a:lnTo>
                  <a:lnTo>
                    <a:pt x="277" y="1468"/>
                  </a:lnTo>
                  <a:lnTo>
                    <a:pt x="248" y="1496"/>
                  </a:lnTo>
                  <a:lnTo>
                    <a:pt x="219" y="1525"/>
                  </a:lnTo>
                  <a:lnTo>
                    <a:pt x="193" y="1556"/>
                  </a:lnTo>
                  <a:lnTo>
                    <a:pt x="169" y="1588"/>
                  </a:lnTo>
                  <a:lnTo>
                    <a:pt x="145" y="1621"/>
                  </a:lnTo>
                  <a:lnTo>
                    <a:pt x="122" y="1655"/>
                  </a:lnTo>
                  <a:lnTo>
                    <a:pt x="102" y="1690"/>
                  </a:lnTo>
                  <a:lnTo>
                    <a:pt x="83" y="1726"/>
                  </a:lnTo>
                  <a:lnTo>
                    <a:pt x="67" y="1764"/>
                  </a:lnTo>
                  <a:lnTo>
                    <a:pt x="51" y="1802"/>
                  </a:lnTo>
                  <a:lnTo>
                    <a:pt x="38" y="1841"/>
                  </a:lnTo>
                  <a:lnTo>
                    <a:pt x="28" y="1882"/>
                  </a:lnTo>
                  <a:lnTo>
                    <a:pt x="18" y="1923"/>
                  </a:lnTo>
                  <a:lnTo>
                    <a:pt x="10" y="1965"/>
                  </a:lnTo>
                  <a:lnTo>
                    <a:pt x="5" y="2006"/>
                  </a:lnTo>
                  <a:lnTo>
                    <a:pt x="2" y="2049"/>
                  </a:lnTo>
                  <a:lnTo>
                    <a:pt x="0" y="2092"/>
                  </a:lnTo>
                  <a:lnTo>
                    <a:pt x="2" y="2135"/>
                  </a:lnTo>
                  <a:lnTo>
                    <a:pt x="5" y="2176"/>
                  </a:lnTo>
                  <a:lnTo>
                    <a:pt x="10" y="2217"/>
                  </a:lnTo>
                  <a:lnTo>
                    <a:pt x="17" y="2257"/>
                  </a:lnTo>
                  <a:lnTo>
                    <a:pt x="25" y="2297"/>
                  </a:lnTo>
                  <a:lnTo>
                    <a:pt x="36" y="2336"/>
                  </a:lnTo>
                  <a:lnTo>
                    <a:pt x="49" y="2374"/>
                  </a:lnTo>
                  <a:lnTo>
                    <a:pt x="63" y="2411"/>
                  </a:lnTo>
                  <a:lnTo>
                    <a:pt x="79" y="2448"/>
                  </a:lnTo>
                  <a:lnTo>
                    <a:pt x="96" y="2483"/>
                  </a:lnTo>
                  <a:lnTo>
                    <a:pt x="115" y="2517"/>
                  </a:lnTo>
                  <a:lnTo>
                    <a:pt x="137" y="2552"/>
                  </a:lnTo>
                  <a:lnTo>
                    <a:pt x="159" y="2584"/>
                  </a:lnTo>
                  <a:lnTo>
                    <a:pt x="183" y="2615"/>
                  </a:lnTo>
                  <a:lnTo>
                    <a:pt x="208" y="2645"/>
                  </a:lnTo>
                  <a:lnTo>
                    <a:pt x="234" y="2674"/>
                  </a:lnTo>
                  <a:lnTo>
                    <a:pt x="262" y="2702"/>
                  </a:lnTo>
                  <a:lnTo>
                    <a:pt x="290" y="2728"/>
                  </a:lnTo>
                  <a:lnTo>
                    <a:pt x="321" y="2753"/>
                  </a:lnTo>
                  <a:lnTo>
                    <a:pt x="352" y="2777"/>
                  </a:lnTo>
                  <a:lnTo>
                    <a:pt x="385" y="2799"/>
                  </a:lnTo>
                  <a:lnTo>
                    <a:pt x="418" y="2819"/>
                  </a:lnTo>
                  <a:lnTo>
                    <a:pt x="453" y="2840"/>
                  </a:lnTo>
                  <a:lnTo>
                    <a:pt x="488" y="2856"/>
                  </a:lnTo>
                  <a:lnTo>
                    <a:pt x="525" y="2873"/>
                  </a:lnTo>
                  <a:lnTo>
                    <a:pt x="563" y="2887"/>
                  </a:lnTo>
                  <a:lnTo>
                    <a:pt x="601" y="2899"/>
                  </a:lnTo>
                  <a:lnTo>
                    <a:pt x="640" y="2909"/>
                  </a:lnTo>
                  <a:lnTo>
                    <a:pt x="679" y="2919"/>
                  </a:lnTo>
                  <a:lnTo>
                    <a:pt x="719" y="2926"/>
                  </a:lnTo>
                  <a:lnTo>
                    <a:pt x="761" y="2931"/>
                  </a:lnTo>
                  <a:lnTo>
                    <a:pt x="802" y="2934"/>
                  </a:lnTo>
                  <a:lnTo>
                    <a:pt x="802" y="2936"/>
                  </a:lnTo>
                  <a:lnTo>
                    <a:pt x="4682" y="2936"/>
                  </a:lnTo>
                  <a:lnTo>
                    <a:pt x="4682" y="2933"/>
                  </a:lnTo>
                  <a:lnTo>
                    <a:pt x="4693" y="2934"/>
                  </a:lnTo>
                  <a:lnTo>
                    <a:pt x="4706" y="2936"/>
                  </a:lnTo>
                  <a:lnTo>
                    <a:pt x="4740" y="2936"/>
                  </a:lnTo>
                  <a:lnTo>
                    <a:pt x="4772" y="2933"/>
                  </a:lnTo>
                  <a:lnTo>
                    <a:pt x="4804" y="2928"/>
                  </a:lnTo>
                  <a:lnTo>
                    <a:pt x="4836" y="2922"/>
                  </a:lnTo>
                  <a:lnTo>
                    <a:pt x="4866" y="2915"/>
                  </a:lnTo>
                  <a:lnTo>
                    <a:pt x="4896" y="2907"/>
                  </a:lnTo>
                  <a:lnTo>
                    <a:pt x="4926" y="2898"/>
                  </a:lnTo>
                  <a:lnTo>
                    <a:pt x="4955" y="2886"/>
                  </a:lnTo>
                  <a:lnTo>
                    <a:pt x="4984" y="2873"/>
                  </a:lnTo>
                  <a:lnTo>
                    <a:pt x="5011" y="2859"/>
                  </a:lnTo>
                  <a:lnTo>
                    <a:pt x="5038" y="2843"/>
                  </a:lnTo>
                  <a:lnTo>
                    <a:pt x="5063" y="2827"/>
                  </a:lnTo>
                  <a:lnTo>
                    <a:pt x="5089" y="2809"/>
                  </a:lnTo>
                  <a:lnTo>
                    <a:pt x="5113" y="2790"/>
                  </a:lnTo>
                  <a:lnTo>
                    <a:pt x="5135" y="2770"/>
                  </a:lnTo>
                  <a:lnTo>
                    <a:pt x="5158" y="2748"/>
                  </a:lnTo>
                  <a:lnTo>
                    <a:pt x="5179" y="2727"/>
                  </a:lnTo>
                  <a:lnTo>
                    <a:pt x="5199" y="2703"/>
                  </a:lnTo>
                  <a:lnTo>
                    <a:pt x="5218" y="2680"/>
                  </a:lnTo>
                  <a:lnTo>
                    <a:pt x="5236" y="2655"/>
                  </a:lnTo>
                  <a:lnTo>
                    <a:pt x="5252" y="2629"/>
                  </a:lnTo>
                  <a:lnTo>
                    <a:pt x="5268" y="2602"/>
                  </a:lnTo>
                  <a:lnTo>
                    <a:pt x="5282" y="2574"/>
                  </a:lnTo>
                  <a:lnTo>
                    <a:pt x="5295" y="2546"/>
                  </a:lnTo>
                  <a:lnTo>
                    <a:pt x="5306" y="2517"/>
                  </a:lnTo>
                  <a:lnTo>
                    <a:pt x="5316" y="2488"/>
                  </a:lnTo>
                  <a:lnTo>
                    <a:pt x="5325" y="2457"/>
                  </a:lnTo>
                  <a:lnTo>
                    <a:pt x="5332" y="2426"/>
                  </a:lnTo>
                  <a:lnTo>
                    <a:pt x="5338" y="2394"/>
                  </a:lnTo>
                  <a:lnTo>
                    <a:pt x="5341" y="2362"/>
                  </a:lnTo>
                  <a:lnTo>
                    <a:pt x="5344" y="2330"/>
                  </a:lnTo>
                  <a:lnTo>
                    <a:pt x="5345" y="2297"/>
                  </a:lnTo>
                  <a:lnTo>
                    <a:pt x="5344" y="2265"/>
                  </a:lnTo>
                  <a:lnTo>
                    <a:pt x="5341" y="2233"/>
                  </a:lnTo>
                  <a:lnTo>
                    <a:pt x="5338" y="2203"/>
                  </a:lnTo>
                  <a:lnTo>
                    <a:pt x="5333" y="2172"/>
                  </a:lnTo>
                  <a:lnTo>
                    <a:pt x="5326" y="2141"/>
                  </a:lnTo>
                  <a:lnTo>
                    <a:pt x="5318" y="2111"/>
                  </a:lnTo>
                  <a:lnTo>
                    <a:pt x="5308" y="2083"/>
                  </a:lnTo>
                  <a:lnTo>
                    <a:pt x="5296" y="2054"/>
                  </a:lnTo>
                  <a:lnTo>
                    <a:pt x="5284" y="2026"/>
                  </a:lnTo>
                  <a:lnTo>
                    <a:pt x="5271" y="2000"/>
                  </a:lnTo>
                  <a:lnTo>
                    <a:pt x="5256" y="1974"/>
                  </a:lnTo>
                  <a:lnTo>
                    <a:pt x="5241" y="1948"/>
                  </a:lnTo>
                  <a:lnTo>
                    <a:pt x="5223" y="1923"/>
                  </a:lnTo>
                  <a:lnTo>
                    <a:pt x="5205" y="1899"/>
                  </a:lnTo>
                  <a:lnTo>
                    <a:pt x="5185" y="1877"/>
                  </a:lnTo>
                  <a:lnTo>
                    <a:pt x="5165" y="1854"/>
                  </a:lnTo>
                  <a:lnTo>
                    <a:pt x="5143" y="1834"/>
                  </a:lnTo>
                  <a:lnTo>
                    <a:pt x="5121" y="1814"/>
                  </a:lnTo>
                  <a:lnTo>
                    <a:pt x="5098" y="1795"/>
                  </a:lnTo>
                  <a:lnTo>
                    <a:pt x="5074" y="1777"/>
                  </a:lnTo>
                  <a:lnTo>
                    <a:pt x="5049" y="1761"/>
                  </a:lnTo>
                  <a:lnTo>
                    <a:pt x="5023" y="1745"/>
                  </a:lnTo>
                  <a:lnTo>
                    <a:pt x="4997" y="1731"/>
                  </a:lnTo>
                  <a:lnTo>
                    <a:pt x="4969" y="1717"/>
                  </a:lnTo>
                  <a:lnTo>
                    <a:pt x="4941" y="1706"/>
                  </a:lnTo>
                  <a:lnTo>
                    <a:pt x="4913" y="1696"/>
                  </a:lnTo>
                  <a:lnTo>
                    <a:pt x="4883" y="1686"/>
                  </a:lnTo>
                  <a:lnTo>
                    <a:pt x="4853" y="1678"/>
                  </a:lnTo>
                  <a:lnTo>
                    <a:pt x="4823" y="1672"/>
                  </a:lnTo>
                  <a:lnTo>
                    <a:pt x="4792" y="1667"/>
                  </a:lnTo>
                  <a:lnTo>
                    <a:pt x="4761" y="1664"/>
                  </a:lnTo>
                  <a:lnTo>
                    <a:pt x="4729" y="1661"/>
                  </a:lnTo>
                  <a:close/>
                </a:path>
              </a:pathLst>
            </a:custGeom>
            <a:solidFill>
              <a:srgbClr val="F2F2F2"/>
            </a:solidFill>
            <a:ln w="28575" cmpd="sng">
              <a:solidFill>
                <a:srgbClr val="129AEE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53" name="Text Box 109"/>
            <p:cNvSpPr>
              <a:spLocks noChangeArrowheads="1"/>
            </p:cNvSpPr>
            <p:nvPr/>
          </p:nvSpPr>
          <p:spPr bwMode="auto">
            <a:xfrm>
              <a:off x="10610547" y="6825444"/>
              <a:ext cx="10723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129AE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校园私有云</a:t>
              </a:r>
              <a:endParaRPr lang="zh-CN" altLang="en-US" sz="1400" b="1">
                <a:solidFill>
                  <a:srgbClr val="129AE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154" name="Text Box 110"/>
            <p:cNvSpPr>
              <a:spLocks noChangeArrowheads="1"/>
            </p:cNvSpPr>
            <p:nvPr/>
          </p:nvSpPr>
          <p:spPr bwMode="auto">
            <a:xfrm>
              <a:off x="7587815" y="6790077"/>
              <a:ext cx="11065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 dirty="0" smtClean="0">
                  <a:solidFill>
                    <a:srgbClr val="129AE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开放文化云</a:t>
              </a:r>
              <a:endParaRPr lang="zh-CN" altLang="en-US" sz="1400" b="1" dirty="0">
                <a:solidFill>
                  <a:srgbClr val="129AE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155" name="Text Box 108"/>
            <p:cNvSpPr>
              <a:spLocks noChangeArrowheads="1"/>
            </p:cNvSpPr>
            <p:nvPr/>
          </p:nvSpPr>
          <p:spPr bwMode="auto">
            <a:xfrm>
              <a:off x="4838067" y="6790077"/>
              <a:ext cx="79084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b="1">
                  <a:solidFill>
                    <a:srgbClr val="129AE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区域云</a:t>
              </a:r>
              <a:endParaRPr lang="zh-CN" altLang="en-US" sz="1400" b="1">
                <a:solidFill>
                  <a:srgbClr val="129AE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156" name="矩形 108"/>
            <p:cNvSpPr>
              <a:spLocks noChangeArrowheads="1"/>
            </p:cNvSpPr>
            <p:nvPr/>
          </p:nvSpPr>
          <p:spPr bwMode="auto">
            <a:xfrm>
              <a:off x="581572" y="322027"/>
              <a:ext cx="992180" cy="1075734"/>
            </a:xfrm>
            <a:prstGeom prst="rect">
              <a:avLst/>
            </a:prstGeom>
            <a:solidFill>
              <a:srgbClr val="129AEE"/>
            </a:solidFill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57" name="矩形 109"/>
            <p:cNvSpPr>
              <a:spLocks noChangeArrowheads="1"/>
            </p:cNvSpPr>
            <p:nvPr/>
          </p:nvSpPr>
          <p:spPr bwMode="auto">
            <a:xfrm>
              <a:off x="581571" y="3961375"/>
              <a:ext cx="992179" cy="1706379"/>
            </a:xfrm>
            <a:prstGeom prst="rect">
              <a:avLst/>
            </a:prstGeom>
            <a:solidFill>
              <a:srgbClr val="129AEE"/>
            </a:solidFill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58" name="矩形 110"/>
            <p:cNvSpPr>
              <a:spLocks noChangeArrowheads="1"/>
            </p:cNvSpPr>
            <p:nvPr/>
          </p:nvSpPr>
          <p:spPr bwMode="auto">
            <a:xfrm>
              <a:off x="581572" y="5667754"/>
              <a:ext cx="992180" cy="1800731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59" name="矩形 111"/>
            <p:cNvSpPr>
              <a:spLocks noChangeArrowheads="1"/>
            </p:cNvSpPr>
            <p:nvPr/>
          </p:nvSpPr>
          <p:spPr bwMode="auto">
            <a:xfrm>
              <a:off x="581571" y="1400298"/>
              <a:ext cx="992179" cy="2561078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rgbClr val="F2F2F2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60" name="TextBox 87"/>
            <p:cNvSpPr>
              <a:spLocks noChangeArrowheads="1"/>
            </p:cNvSpPr>
            <p:nvPr/>
          </p:nvSpPr>
          <p:spPr bwMode="auto">
            <a:xfrm>
              <a:off x="594664" y="6031106"/>
              <a:ext cx="971254" cy="1292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云支</a:t>
              </a:r>
              <a:endParaRPr lang="en-US" altLang="zh-CN" sz="25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撑体</a:t>
              </a:r>
              <a:endParaRPr lang="en-US" altLang="zh-CN" sz="25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 dirty="0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</a:t>
              </a:r>
            </a:p>
          </p:txBody>
        </p:sp>
        <p:sp>
          <p:nvSpPr>
            <p:cNvPr id="5161" name="TextBox 88"/>
            <p:cNvSpPr>
              <a:spLocks noChangeArrowheads="1"/>
            </p:cNvSpPr>
            <p:nvPr/>
          </p:nvSpPr>
          <p:spPr bwMode="auto">
            <a:xfrm>
              <a:off x="676712" y="4378393"/>
              <a:ext cx="974601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灵活</a:t>
              </a:r>
              <a:endParaRPr lang="en-US" altLang="zh-CN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扩展</a:t>
              </a:r>
            </a:p>
          </p:txBody>
        </p:sp>
        <p:sp>
          <p:nvSpPr>
            <p:cNvPr id="5162" name="TextBox 89"/>
            <p:cNvSpPr>
              <a:spLocks noChangeArrowheads="1"/>
            </p:cNvSpPr>
            <p:nvPr/>
          </p:nvSpPr>
          <p:spPr bwMode="auto">
            <a:xfrm>
              <a:off x="681947" y="2171051"/>
              <a:ext cx="994110" cy="892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业务</a:t>
              </a:r>
              <a:endParaRPr lang="en-US" altLang="zh-CN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</a:t>
              </a:r>
            </a:p>
          </p:txBody>
        </p:sp>
        <p:sp>
          <p:nvSpPr>
            <p:cNvPr id="5163" name="TextBox 90"/>
            <p:cNvSpPr>
              <a:spLocks noChangeArrowheads="1"/>
            </p:cNvSpPr>
            <p:nvPr/>
          </p:nvSpPr>
          <p:spPr bwMode="auto">
            <a:xfrm>
              <a:off x="642185" y="648628"/>
              <a:ext cx="923734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500" b="1">
                  <a:solidFill>
                    <a:srgbClr val="F2F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终端</a:t>
              </a:r>
            </a:p>
          </p:txBody>
        </p:sp>
        <p:sp>
          <p:nvSpPr>
            <p:cNvPr id="5164" name="TextBox 118"/>
            <p:cNvSpPr>
              <a:spLocks noChangeArrowheads="1"/>
            </p:cNvSpPr>
            <p:nvPr/>
          </p:nvSpPr>
          <p:spPr bwMode="auto">
            <a:xfrm>
              <a:off x="9797346" y="1603028"/>
              <a:ext cx="5225336" cy="338554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虚拟文化</a:t>
              </a:r>
            </a:p>
          </p:txBody>
        </p:sp>
        <p:grpSp>
          <p:nvGrpSpPr>
            <p:cNvPr id="5165" name="组合 119"/>
            <p:cNvGrpSpPr>
              <a:grpSpLocks/>
            </p:cNvGrpSpPr>
            <p:nvPr/>
          </p:nvGrpSpPr>
          <p:grpSpPr bwMode="auto">
            <a:xfrm>
              <a:off x="2525109" y="4185366"/>
              <a:ext cx="2748038" cy="1315763"/>
              <a:chOff x="0" y="0"/>
              <a:chExt cx="2748038" cy="1315763"/>
            </a:xfrm>
          </p:grpSpPr>
          <p:sp>
            <p:nvSpPr>
              <p:cNvPr id="5190" name="TextBox 14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748038" cy="338554"/>
              </a:xfrm>
              <a:prstGeom prst="rect">
                <a:avLst/>
              </a:prstGeom>
              <a:solidFill>
                <a:srgbClr val="0F6F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模式创新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5191" name="文本框 13"/>
              <p:cNvSpPr>
                <a:spLocks noChangeArrowheads="1"/>
              </p:cNvSpPr>
              <p:nvPr/>
            </p:nvSpPr>
            <p:spPr bwMode="auto">
              <a:xfrm>
                <a:off x="5947" y="353885"/>
                <a:ext cx="2740236" cy="96187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ts val="15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b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  </a:t>
                </a:r>
              </a:p>
            </p:txBody>
          </p:sp>
          <p:sp>
            <p:nvSpPr>
              <p:cNvPr id="5192" name="TextBox 148"/>
              <p:cNvSpPr>
                <a:spLocks noChangeArrowheads="1"/>
              </p:cNvSpPr>
              <p:nvPr/>
            </p:nvSpPr>
            <p:spPr bwMode="auto">
              <a:xfrm>
                <a:off x="5948" y="464868"/>
                <a:ext cx="2702433" cy="685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ts val="24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 虚实结合、文化传承、价值观传递</a:t>
                </a:r>
                <a:r>
                  <a:rPr lang="en-US" altLang="zh-CN" sz="1600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······</a:t>
                </a:r>
                <a:endParaRPr lang="zh-CN" altLang="en-US" sz="16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endParaRPr>
              </a:p>
            </p:txBody>
          </p:sp>
        </p:grpSp>
        <p:grpSp>
          <p:nvGrpSpPr>
            <p:cNvPr id="5166" name="组合 120"/>
            <p:cNvGrpSpPr>
              <a:grpSpLocks/>
            </p:cNvGrpSpPr>
            <p:nvPr/>
          </p:nvGrpSpPr>
          <p:grpSpPr bwMode="auto">
            <a:xfrm>
              <a:off x="11721865" y="4185366"/>
              <a:ext cx="2524178" cy="1315763"/>
              <a:chOff x="0" y="0"/>
              <a:chExt cx="2524178" cy="1315763"/>
            </a:xfrm>
          </p:grpSpPr>
          <p:sp>
            <p:nvSpPr>
              <p:cNvPr id="5187" name="TextBox 1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524178" cy="338554"/>
              </a:xfrm>
              <a:prstGeom prst="rect">
                <a:avLst/>
              </a:prstGeom>
              <a:solidFill>
                <a:srgbClr val="0F6F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技术应用</a:t>
                </a:r>
              </a:p>
            </p:txBody>
          </p:sp>
          <p:sp>
            <p:nvSpPr>
              <p:cNvPr id="5188" name="文本框 13"/>
              <p:cNvSpPr>
                <a:spLocks noChangeArrowheads="1"/>
              </p:cNvSpPr>
              <p:nvPr/>
            </p:nvSpPr>
            <p:spPr bwMode="auto">
              <a:xfrm>
                <a:off x="7166" y="353885"/>
                <a:ext cx="2517011" cy="96187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accent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ts val="15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800" b="1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rPr>
                  <a:t>  </a:t>
                </a:r>
              </a:p>
            </p:txBody>
          </p:sp>
          <p:sp>
            <p:nvSpPr>
              <p:cNvPr id="5189" name="TextBox 145"/>
              <p:cNvSpPr>
                <a:spLocks noChangeArrowheads="1"/>
              </p:cNvSpPr>
              <p:nvPr/>
            </p:nvSpPr>
            <p:spPr bwMode="auto">
              <a:xfrm>
                <a:off x="48296" y="424627"/>
                <a:ext cx="2475881" cy="8308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None/>
                </a:pPr>
                <a:r>
                  <a:rPr lang="zh-CN" altLang="en-US" sz="1600" dirty="0" smtClean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云</a:t>
                </a:r>
                <a:r>
                  <a:rPr lang="zh-CN" altLang="en-US" sz="1600" dirty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计算</a:t>
                </a:r>
                <a:r>
                  <a:rPr lang="en-US" altLang="zh-CN" sz="1600" dirty="0">
                    <a:solidFill>
                      <a:srgbClr val="595959"/>
                    </a:solidFill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en-US" altLang="zh-CN" sz="1600" dirty="0" smtClean="0">
                    <a:solidFill>
                      <a:srgbClr val="595959"/>
                    </a:solidFill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</a:t>
                </a:r>
                <a:r>
                  <a:rPr lang="zh-CN" altLang="en-US" sz="1600" dirty="0" smtClean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大数据</a:t>
                </a:r>
                <a:r>
                  <a:rPr lang="en-US" altLang="zh-CN" sz="1600" dirty="0" smtClean="0">
                    <a:solidFill>
                      <a:srgbClr val="595959"/>
                    </a:solidFill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  </a:t>
                </a:r>
                <a:r>
                  <a:rPr lang="zh-CN" altLang="en-US" sz="1600" dirty="0" smtClean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物联网</a:t>
                </a: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600" dirty="0" smtClean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数据融通 移动互联</a:t>
                </a:r>
                <a:endParaRPr lang="en-US" altLang="zh-CN" sz="1600" dirty="0" smtClean="0">
                  <a:solidFill>
                    <a:srgbClr val="595959"/>
                  </a:solidFill>
                  <a:ea typeface="微软雅黑" panose="020B0503020204020204" pitchFamily="34" charset="-122"/>
                </a:endParaRPr>
              </a:p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zh-CN" altLang="en-US" sz="1600" dirty="0" smtClean="0">
                    <a:solidFill>
                      <a:srgbClr val="595959"/>
                    </a:solidFill>
                    <a:ea typeface="微软雅黑" panose="020B0503020204020204" pitchFamily="34" charset="-122"/>
                  </a:rPr>
                  <a:t>应用虚拟化</a:t>
                </a:r>
                <a:endPara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167" name="TextBox 121"/>
            <p:cNvSpPr>
              <a:spLocks noChangeArrowheads="1"/>
            </p:cNvSpPr>
            <p:nvPr/>
          </p:nvSpPr>
          <p:spPr bwMode="auto">
            <a:xfrm>
              <a:off x="7603154" y="4517760"/>
              <a:ext cx="2138375" cy="400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 dirty="0" smtClean="0">
                  <a:solidFill>
                    <a:srgbClr val="0F78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E</a:t>
              </a:r>
              <a:r>
                <a:rPr lang="zh-CN" altLang="en-US" sz="2000" b="1" dirty="0" smtClean="0">
                  <a:solidFill>
                    <a:srgbClr val="0F78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文化基础平台</a:t>
              </a:r>
              <a:endParaRPr lang="zh-CN" altLang="en-US" sz="2000" b="1" dirty="0">
                <a:solidFill>
                  <a:srgbClr val="0F78BE"/>
                </a:solidFill>
                <a:latin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5168" name="右箭头 123"/>
            <p:cNvSpPr>
              <a:spLocks noChangeArrowheads="1"/>
            </p:cNvSpPr>
            <p:nvPr/>
          </p:nvSpPr>
          <p:spPr bwMode="auto">
            <a:xfrm>
              <a:off x="5555694" y="4437767"/>
              <a:ext cx="1567158" cy="498564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F2F2F2"/>
            </a:solidFill>
            <a:ln w="9525">
              <a:solidFill>
                <a:schemeClr val="accent1">
                  <a:lumMod val="75000"/>
                </a:schemeClr>
              </a:solidFill>
              <a:miter lim="800000"/>
              <a:headEnd/>
              <a:tailEnd/>
            </a:ln>
            <a:extLst/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100" b="1">
                <a:solidFill>
                  <a:srgbClr val="0F78BE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69" name="矩形 124"/>
            <p:cNvSpPr>
              <a:spLocks noChangeArrowheads="1"/>
            </p:cNvSpPr>
            <p:nvPr/>
          </p:nvSpPr>
          <p:spPr bwMode="auto">
            <a:xfrm>
              <a:off x="3785619" y="5667754"/>
              <a:ext cx="9126345" cy="526017"/>
            </a:xfrm>
            <a:prstGeom prst="rect">
              <a:avLst/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70" name="TextBox 125"/>
            <p:cNvSpPr>
              <a:spLocks noChangeArrowheads="1"/>
            </p:cNvSpPr>
            <p:nvPr/>
          </p:nvSpPr>
          <p:spPr bwMode="auto">
            <a:xfrm>
              <a:off x="6284480" y="5695530"/>
              <a:ext cx="389153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E-Cloud</a:t>
              </a:r>
              <a:r>
                <a:rPr lang="zh-CN" altLang="en-US" sz="2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服务体系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5171" name="椭圆 126"/>
            <p:cNvSpPr>
              <a:spLocks noChangeArrowheads="1"/>
            </p:cNvSpPr>
            <p:nvPr/>
          </p:nvSpPr>
          <p:spPr bwMode="auto">
            <a:xfrm>
              <a:off x="0" y="0"/>
              <a:ext cx="749883" cy="749883"/>
            </a:xfrm>
            <a:prstGeom prst="ellipse">
              <a:avLst/>
            </a:prstGeom>
            <a:solidFill>
              <a:srgbClr val="08AEF8"/>
            </a:solidFill>
            <a:ln w="76200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72" name="椭圆 127"/>
            <p:cNvSpPr>
              <a:spLocks noChangeArrowheads="1"/>
            </p:cNvSpPr>
            <p:nvPr/>
          </p:nvSpPr>
          <p:spPr bwMode="auto">
            <a:xfrm>
              <a:off x="0" y="1128377"/>
              <a:ext cx="749883" cy="74988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73" name="椭圆 128"/>
            <p:cNvSpPr>
              <a:spLocks noChangeArrowheads="1"/>
            </p:cNvSpPr>
            <p:nvPr/>
          </p:nvSpPr>
          <p:spPr bwMode="auto">
            <a:xfrm>
              <a:off x="0" y="3601193"/>
              <a:ext cx="749883" cy="749883"/>
            </a:xfrm>
            <a:prstGeom prst="ellipse">
              <a:avLst/>
            </a:prstGeom>
            <a:solidFill>
              <a:srgbClr val="08AEF8"/>
            </a:solidFill>
            <a:ln w="76200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74" name="椭圆 129"/>
            <p:cNvSpPr>
              <a:spLocks noChangeArrowheads="1"/>
            </p:cNvSpPr>
            <p:nvPr/>
          </p:nvSpPr>
          <p:spPr bwMode="auto">
            <a:xfrm>
              <a:off x="0" y="5329426"/>
              <a:ext cx="749883" cy="749883"/>
            </a:xfrm>
            <a:prstGeom prst="ellipse">
              <a:avLst/>
            </a:prstGeom>
            <a:solidFill>
              <a:srgbClr val="0070C0"/>
            </a:solidFill>
            <a:ln w="76200">
              <a:solidFill>
                <a:srgbClr val="F2F2F2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2E75B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75" name="KSO_Shape"/>
            <p:cNvSpPr>
              <a:spLocks noChangeArrowheads="1"/>
            </p:cNvSpPr>
            <p:nvPr/>
          </p:nvSpPr>
          <p:spPr bwMode="auto">
            <a:xfrm>
              <a:off x="253512" y="182892"/>
              <a:ext cx="267581" cy="398382"/>
            </a:xfrm>
            <a:custGeom>
              <a:avLst/>
              <a:gdLst>
                <a:gd name="T0" fmla="*/ 2147483646 w 4030"/>
                <a:gd name="T1" fmla="*/ 2147483646 h 6002"/>
                <a:gd name="T2" fmla="*/ 2147483646 w 4030"/>
                <a:gd name="T3" fmla="*/ 2147483646 h 6002"/>
                <a:gd name="T4" fmla="*/ 0 w 4030"/>
                <a:gd name="T5" fmla="*/ 2147483646 h 6002"/>
                <a:gd name="T6" fmla="*/ 2147483646 w 4030"/>
                <a:gd name="T7" fmla="*/ 2147483646 h 6002"/>
                <a:gd name="T8" fmla="*/ 2147483646 w 4030"/>
                <a:gd name="T9" fmla="*/ 2147483646 h 6002"/>
                <a:gd name="T10" fmla="*/ 2147483646 w 4030"/>
                <a:gd name="T11" fmla="*/ 2147483646 h 6002"/>
                <a:gd name="T12" fmla="*/ 2147483646 w 4030"/>
                <a:gd name="T13" fmla="*/ 2147483646 h 6002"/>
                <a:gd name="T14" fmla="*/ 2147483646 w 4030"/>
                <a:gd name="T15" fmla="*/ 2147483646 h 6002"/>
                <a:gd name="T16" fmla="*/ 2147483646 w 4030"/>
                <a:gd name="T17" fmla="*/ 2147483646 h 6002"/>
                <a:gd name="T18" fmla="*/ 2147483646 w 4030"/>
                <a:gd name="T19" fmla="*/ 2147483646 h 6002"/>
                <a:gd name="T20" fmla="*/ 2147483646 w 4030"/>
                <a:gd name="T21" fmla="*/ 2147483646 h 6002"/>
                <a:gd name="T22" fmla="*/ 2147483646 w 4030"/>
                <a:gd name="T23" fmla="*/ 2147483646 h 6002"/>
                <a:gd name="T24" fmla="*/ 2147483646 w 4030"/>
                <a:gd name="T25" fmla="*/ 2147483646 h 6002"/>
                <a:gd name="T26" fmla="*/ 2147483646 w 4030"/>
                <a:gd name="T27" fmla="*/ 2147483646 h 6002"/>
                <a:gd name="T28" fmla="*/ 2147483646 w 4030"/>
                <a:gd name="T29" fmla="*/ 2147483646 h 6002"/>
                <a:gd name="T30" fmla="*/ 2147483646 w 4030"/>
                <a:gd name="T31" fmla="*/ 2147483646 h 6002"/>
                <a:gd name="T32" fmla="*/ 2147483646 w 4030"/>
                <a:gd name="T33" fmla="*/ 2147483646 h 6002"/>
                <a:gd name="T34" fmla="*/ 2147483646 w 4030"/>
                <a:gd name="T35" fmla="*/ 2147483646 h 6002"/>
                <a:gd name="T36" fmla="*/ 2147483646 w 4030"/>
                <a:gd name="T37" fmla="*/ 2147483646 h 6002"/>
                <a:gd name="T38" fmla="*/ 2147483646 w 4030"/>
                <a:gd name="T39" fmla="*/ 2147483646 h 6002"/>
                <a:gd name="T40" fmla="*/ 2147483646 w 4030"/>
                <a:gd name="T41" fmla="*/ 2147483646 h 6002"/>
                <a:gd name="T42" fmla="*/ 2147483646 w 4030"/>
                <a:gd name="T43" fmla="*/ 2147483646 h 6002"/>
                <a:gd name="T44" fmla="*/ 2147483646 w 4030"/>
                <a:gd name="T45" fmla="*/ 2147483646 h 6002"/>
                <a:gd name="T46" fmla="*/ 2147483646 w 4030"/>
                <a:gd name="T47" fmla="*/ 2147483646 h 6002"/>
                <a:gd name="T48" fmla="*/ 2147483646 w 4030"/>
                <a:gd name="T49" fmla="*/ 2147483646 h 6002"/>
                <a:gd name="T50" fmla="*/ 2147483646 w 4030"/>
                <a:gd name="T51" fmla="*/ 2147483646 h 6002"/>
                <a:gd name="T52" fmla="*/ 2147483646 w 4030"/>
                <a:gd name="T53" fmla="*/ 2147483646 h 6002"/>
                <a:gd name="T54" fmla="*/ 2147483646 w 4030"/>
                <a:gd name="T55" fmla="*/ 2147483646 h 6002"/>
                <a:gd name="T56" fmla="*/ 2147483646 w 4030"/>
                <a:gd name="T57" fmla="*/ 2147483646 h 6002"/>
                <a:gd name="T58" fmla="*/ 2147483646 w 4030"/>
                <a:gd name="T59" fmla="*/ 2147483646 h 6002"/>
                <a:gd name="T60" fmla="*/ 2147483646 w 4030"/>
                <a:gd name="T61" fmla="*/ 2147483646 h 6002"/>
                <a:gd name="T62" fmla="*/ 2147483646 w 4030"/>
                <a:gd name="T63" fmla="*/ 2147483646 h 6002"/>
                <a:gd name="T64" fmla="*/ 2147483646 w 4030"/>
                <a:gd name="T65" fmla="*/ 2147483646 h 6002"/>
                <a:gd name="T66" fmla="*/ 2147483646 w 4030"/>
                <a:gd name="T67" fmla="*/ 2147483646 h 6002"/>
                <a:gd name="T68" fmla="*/ 2147483646 w 4030"/>
                <a:gd name="T69" fmla="*/ 2147483646 h 6002"/>
                <a:gd name="T70" fmla="*/ 2147483646 w 4030"/>
                <a:gd name="T71" fmla="*/ 2147483646 h 6002"/>
                <a:gd name="T72" fmla="*/ 2147483646 w 4030"/>
                <a:gd name="T73" fmla="*/ 2147483646 h 6002"/>
                <a:gd name="T74" fmla="*/ 2147483646 w 4030"/>
                <a:gd name="T75" fmla="*/ 2147483646 h 6002"/>
                <a:gd name="T76" fmla="*/ 2147483646 w 4030"/>
                <a:gd name="T77" fmla="*/ 2147483646 h 6002"/>
                <a:gd name="T78" fmla="*/ 2147483646 w 4030"/>
                <a:gd name="T79" fmla="*/ 2147483646 h 6002"/>
                <a:gd name="T80" fmla="*/ 2147483646 w 4030"/>
                <a:gd name="T81" fmla="*/ 2147483646 h 6002"/>
                <a:gd name="T82" fmla="*/ 2147483646 w 4030"/>
                <a:gd name="T83" fmla="*/ 2147483646 h 6002"/>
                <a:gd name="T84" fmla="*/ 2147483646 w 4030"/>
                <a:gd name="T85" fmla="*/ 2147483646 h 6002"/>
                <a:gd name="T86" fmla="*/ 2147483646 w 4030"/>
                <a:gd name="T87" fmla="*/ 2147483646 h 6002"/>
                <a:gd name="T88" fmla="*/ 2147483646 w 4030"/>
                <a:gd name="T89" fmla="*/ 2147483646 h 6002"/>
                <a:gd name="T90" fmla="*/ 2147483646 w 4030"/>
                <a:gd name="T91" fmla="*/ 2147483646 h 6002"/>
                <a:gd name="T92" fmla="*/ 2147483646 w 4030"/>
                <a:gd name="T93" fmla="*/ 2147483646 h 6002"/>
                <a:gd name="T94" fmla="*/ 2147483646 w 4030"/>
                <a:gd name="T95" fmla="*/ 2147483646 h 6002"/>
                <a:gd name="T96" fmla="*/ 2147483646 w 4030"/>
                <a:gd name="T97" fmla="*/ 0 h 6002"/>
                <a:gd name="T98" fmla="*/ 2147483646 w 4030"/>
                <a:gd name="T99" fmla="*/ 2147483646 h 6002"/>
                <a:gd name="T100" fmla="*/ 2147483646 w 4030"/>
                <a:gd name="T101" fmla="*/ 2147483646 h 6002"/>
                <a:gd name="T102" fmla="*/ 2147483646 w 4030"/>
                <a:gd name="T103" fmla="*/ 2147483646 h 6002"/>
                <a:gd name="T104" fmla="*/ 2147483646 w 4030"/>
                <a:gd name="T105" fmla="*/ 2147483646 h 6002"/>
                <a:gd name="T106" fmla="*/ 2147483646 w 4030"/>
                <a:gd name="T107" fmla="*/ 2147483646 h 6002"/>
                <a:gd name="T108" fmla="*/ 2147483646 w 4030"/>
                <a:gd name="T109" fmla="*/ 2147483646 h 6002"/>
                <a:gd name="T110" fmla="*/ 2147483646 w 4030"/>
                <a:gd name="T111" fmla="*/ 2147483646 h 6002"/>
                <a:gd name="T112" fmla="*/ 2147483646 w 4030"/>
                <a:gd name="T113" fmla="*/ 2147483646 h 6002"/>
                <a:gd name="T114" fmla="*/ 2147483646 w 4030"/>
                <a:gd name="T115" fmla="*/ 2147483646 h 6002"/>
                <a:gd name="T116" fmla="*/ 2147483646 w 4030"/>
                <a:gd name="T117" fmla="*/ 2147483646 h 6002"/>
                <a:gd name="T118" fmla="*/ 2147483646 w 4030"/>
                <a:gd name="T119" fmla="*/ 2147483646 h 6002"/>
                <a:gd name="T120" fmla="*/ 2147483646 w 4030"/>
                <a:gd name="T121" fmla="*/ 2147483646 h 6002"/>
                <a:gd name="T122" fmla="*/ 2147483646 w 4030"/>
                <a:gd name="T123" fmla="*/ 2147483646 h 6002"/>
                <a:gd name="T124" fmla="*/ 2147483646 w 4030"/>
                <a:gd name="T125" fmla="*/ 2147483646 h 60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030"/>
                <a:gd name="T190" fmla="*/ 0 h 6002"/>
                <a:gd name="T191" fmla="*/ 4030 w 4030"/>
                <a:gd name="T192" fmla="*/ 6002 h 60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030" h="6002">
                  <a:moveTo>
                    <a:pt x="4011" y="2762"/>
                  </a:moveTo>
                  <a:lnTo>
                    <a:pt x="28" y="2762"/>
                  </a:lnTo>
                  <a:lnTo>
                    <a:pt x="14" y="2948"/>
                  </a:lnTo>
                  <a:lnTo>
                    <a:pt x="9" y="3031"/>
                  </a:lnTo>
                  <a:lnTo>
                    <a:pt x="6" y="3111"/>
                  </a:lnTo>
                  <a:lnTo>
                    <a:pt x="3" y="3189"/>
                  </a:lnTo>
                  <a:lnTo>
                    <a:pt x="1" y="3270"/>
                  </a:lnTo>
                  <a:lnTo>
                    <a:pt x="0" y="3357"/>
                  </a:lnTo>
                  <a:lnTo>
                    <a:pt x="0" y="3453"/>
                  </a:lnTo>
                  <a:lnTo>
                    <a:pt x="0" y="3728"/>
                  </a:lnTo>
                  <a:lnTo>
                    <a:pt x="1" y="3861"/>
                  </a:lnTo>
                  <a:lnTo>
                    <a:pt x="3" y="3992"/>
                  </a:lnTo>
                  <a:lnTo>
                    <a:pt x="7" y="4120"/>
                  </a:lnTo>
                  <a:lnTo>
                    <a:pt x="13" y="4244"/>
                  </a:lnTo>
                  <a:lnTo>
                    <a:pt x="21" y="4365"/>
                  </a:lnTo>
                  <a:lnTo>
                    <a:pt x="26" y="4424"/>
                  </a:lnTo>
                  <a:lnTo>
                    <a:pt x="31" y="4482"/>
                  </a:lnTo>
                  <a:lnTo>
                    <a:pt x="38" y="4540"/>
                  </a:lnTo>
                  <a:lnTo>
                    <a:pt x="45" y="4597"/>
                  </a:lnTo>
                  <a:lnTo>
                    <a:pt x="52" y="4652"/>
                  </a:lnTo>
                  <a:lnTo>
                    <a:pt x="61" y="4707"/>
                  </a:lnTo>
                  <a:lnTo>
                    <a:pt x="71" y="4761"/>
                  </a:lnTo>
                  <a:lnTo>
                    <a:pt x="82" y="4813"/>
                  </a:lnTo>
                  <a:lnTo>
                    <a:pt x="93" y="4866"/>
                  </a:lnTo>
                  <a:lnTo>
                    <a:pt x="105" y="4916"/>
                  </a:lnTo>
                  <a:lnTo>
                    <a:pt x="119" y="4967"/>
                  </a:lnTo>
                  <a:lnTo>
                    <a:pt x="135" y="5016"/>
                  </a:lnTo>
                  <a:lnTo>
                    <a:pt x="150" y="5064"/>
                  </a:lnTo>
                  <a:lnTo>
                    <a:pt x="168" y="5111"/>
                  </a:lnTo>
                  <a:lnTo>
                    <a:pt x="187" y="5157"/>
                  </a:lnTo>
                  <a:lnTo>
                    <a:pt x="207" y="5202"/>
                  </a:lnTo>
                  <a:lnTo>
                    <a:pt x="228" y="5246"/>
                  </a:lnTo>
                  <a:lnTo>
                    <a:pt x="251" y="5288"/>
                  </a:lnTo>
                  <a:lnTo>
                    <a:pt x="276" y="5330"/>
                  </a:lnTo>
                  <a:lnTo>
                    <a:pt x="302" y="5371"/>
                  </a:lnTo>
                  <a:lnTo>
                    <a:pt x="329" y="5410"/>
                  </a:lnTo>
                  <a:lnTo>
                    <a:pt x="357" y="5448"/>
                  </a:lnTo>
                  <a:lnTo>
                    <a:pt x="388" y="5486"/>
                  </a:lnTo>
                  <a:lnTo>
                    <a:pt x="421" y="5522"/>
                  </a:lnTo>
                  <a:lnTo>
                    <a:pt x="455" y="5556"/>
                  </a:lnTo>
                  <a:lnTo>
                    <a:pt x="491" y="5590"/>
                  </a:lnTo>
                  <a:lnTo>
                    <a:pt x="529" y="5622"/>
                  </a:lnTo>
                  <a:lnTo>
                    <a:pt x="568" y="5653"/>
                  </a:lnTo>
                  <a:lnTo>
                    <a:pt x="610" y="5684"/>
                  </a:lnTo>
                  <a:lnTo>
                    <a:pt x="654" y="5712"/>
                  </a:lnTo>
                  <a:lnTo>
                    <a:pt x="700" y="5739"/>
                  </a:lnTo>
                  <a:lnTo>
                    <a:pt x="747" y="5765"/>
                  </a:lnTo>
                  <a:lnTo>
                    <a:pt x="797" y="5790"/>
                  </a:lnTo>
                  <a:lnTo>
                    <a:pt x="849" y="5814"/>
                  </a:lnTo>
                  <a:lnTo>
                    <a:pt x="903" y="5837"/>
                  </a:lnTo>
                  <a:lnTo>
                    <a:pt x="959" y="5857"/>
                  </a:lnTo>
                  <a:lnTo>
                    <a:pt x="1018" y="5877"/>
                  </a:lnTo>
                  <a:lnTo>
                    <a:pt x="1079" y="5895"/>
                  </a:lnTo>
                  <a:lnTo>
                    <a:pt x="1143" y="5911"/>
                  </a:lnTo>
                  <a:lnTo>
                    <a:pt x="1209" y="5928"/>
                  </a:lnTo>
                  <a:lnTo>
                    <a:pt x="1278" y="5941"/>
                  </a:lnTo>
                  <a:lnTo>
                    <a:pt x="1347" y="5954"/>
                  </a:lnTo>
                  <a:lnTo>
                    <a:pt x="1422" y="5964"/>
                  </a:lnTo>
                  <a:lnTo>
                    <a:pt x="1498" y="5975"/>
                  </a:lnTo>
                  <a:lnTo>
                    <a:pt x="1576" y="5983"/>
                  </a:lnTo>
                  <a:lnTo>
                    <a:pt x="1658" y="5989"/>
                  </a:lnTo>
                  <a:lnTo>
                    <a:pt x="1743" y="5995"/>
                  </a:lnTo>
                  <a:lnTo>
                    <a:pt x="1829" y="5999"/>
                  </a:lnTo>
                  <a:lnTo>
                    <a:pt x="1919" y="6001"/>
                  </a:lnTo>
                  <a:lnTo>
                    <a:pt x="2013" y="6002"/>
                  </a:lnTo>
                  <a:lnTo>
                    <a:pt x="2105" y="6001"/>
                  </a:lnTo>
                  <a:lnTo>
                    <a:pt x="2195" y="5999"/>
                  </a:lnTo>
                  <a:lnTo>
                    <a:pt x="2283" y="5995"/>
                  </a:lnTo>
                  <a:lnTo>
                    <a:pt x="2367" y="5989"/>
                  </a:lnTo>
                  <a:lnTo>
                    <a:pt x="2449" y="5983"/>
                  </a:lnTo>
                  <a:lnTo>
                    <a:pt x="2527" y="5975"/>
                  </a:lnTo>
                  <a:lnTo>
                    <a:pt x="2604" y="5964"/>
                  </a:lnTo>
                  <a:lnTo>
                    <a:pt x="2677" y="5954"/>
                  </a:lnTo>
                  <a:lnTo>
                    <a:pt x="2748" y="5941"/>
                  </a:lnTo>
                  <a:lnTo>
                    <a:pt x="2816" y="5928"/>
                  </a:lnTo>
                  <a:lnTo>
                    <a:pt x="2882" y="5911"/>
                  </a:lnTo>
                  <a:lnTo>
                    <a:pt x="2946" y="5895"/>
                  </a:lnTo>
                  <a:lnTo>
                    <a:pt x="3007" y="5877"/>
                  </a:lnTo>
                  <a:lnTo>
                    <a:pt x="3066" y="5857"/>
                  </a:lnTo>
                  <a:lnTo>
                    <a:pt x="3123" y="5837"/>
                  </a:lnTo>
                  <a:lnTo>
                    <a:pt x="3176" y="5814"/>
                  </a:lnTo>
                  <a:lnTo>
                    <a:pt x="3228" y="5790"/>
                  </a:lnTo>
                  <a:lnTo>
                    <a:pt x="3278" y="5765"/>
                  </a:lnTo>
                  <a:lnTo>
                    <a:pt x="3326" y="5739"/>
                  </a:lnTo>
                  <a:lnTo>
                    <a:pt x="3371" y="5712"/>
                  </a:lnTo>
                  <a:lnTo>
                    <a:pt x="3415" y="5684"/>
                  </a:lnTo>
                  <a:lnTo>
                    <a:pt x="3457" y="5653"/>
                  </a:lnTo>
                  <a:lnTo>
                    <a:pt x="3497" y="5622"/>
                  </a:lnTo>
                  <a:lnTo>
                    <a:pt x="3534" y="5590"/>
                  </a:lnTo>
                  <a:lnTo>
                    <a:pt x="3570" y="5556"/>
                  </a:lnTo>
                  <a:lnTo>
                    <a:pt x="3605" y="5522"/>
                  </a:lnTo>
                  <a:lnTo>
                    <a:pt x="3637" y="5486"/>
                  </a:lnTo>
                  <a:lnTo>
                    <a:pt x="3667" y="5448"/>
                  </a:lnTo>
                  <a:lnTo>
                    <a:pt x="3696" y="5410"/>
                  </a:lnTo>
                  <a:lnTo>
                    <a:pt x="3724" y="5371"/>
                  </a:lnTo>
                  <a:lnTo>
                    <a:pt x="3749" y="5330"/>
                  </a:lnTo>
                  <a:lnTo>
                    <a:pt x="3774" y="5288"/>
                  </a:lnTo>
                  <a:lnTo>
                    <a:pt x="3796" y="5246"/>
                  </a:lnTo>
                  <a:lnTo>
                    <a:pt x="3818" y="5202"/>
                  </a:lnTo>
                  <a:lnTo>
                    <a:pt x="3838" y="5157"/>
                  </a:lnTo>
                  <a:lnTo>
                    <a:pt x="3857" y="5111"/>
                  </a:lnTo>
                  <a:lnTo>
                    <a:pt x="3875" y="5064"/>
                  </a:lnTo>
                  <a:lnTo>
                    <a:pt x="3890" y="5016"/>
                  </a:lnTo>
                  <a:lnTo>
                    <a:pt x="3905" y="4967"/>
                  </a:lnTo>
                  <a:lnTo>
                    <a:pt x="3920" y="4916"/>
                  </a:lnTo>
                  <a:lnTo>
                    <a:pt x="3933" y="4866"/>
                  </a:lnTo>
                  <a:lnTo>
                    <a:pt x="3943" y="4813"/>
                  </a:lnTo>
                  <a:lnTo>
                    <a:pt x="3954" y="4761"/>
                  </a:lnTo>
                  <a:lnTo>
                    <a:pt x="3965" y="4707"/>
                  </a:lnTo>
                  <a:lnTo>
                    <a:pt x="3973" y="4652"/>
                  </a:lnTo>
                  <a:lnTo>
                    <a:pt x="3981" y="4597"/>
                  </a:lnTo>
                  <a:lnTo>
                    <a:pt x="3988" y="4540"/>
                  </a:lnTo>
                  <a:lnTo>
                    <a:pt x="3994" y="4482"/>
                  </a:lnTo>
                  <a:lnTo>
                    <a:pt x="4000" y="4424"/>
                  </a:lnTo>
                  <a:lnTo>
                    <a:pt x="4005" y="4365"/>
                  </a:lnTo>
                  <a:lnTo>
                    <a:pt x="4012" y="4244"/>
                  </a:lnTo>
                  <a:lnTo>
                    <a:pt x="4018" y="4120"/>
                  </a:lnTo>
                  <a:lnTo>
                    <a:pt x="4021" y="3992"/>
                  </a:lnTo>
                  <a:lnTo>
                    <a:pt x="4024" y="3861"/>
                  </a:lnTo>
                  <a:lnTo>
                    <a:pt x="4025" y="3728"/>
                  </a:lnTo>
                  <a:lnTo>
                    <a:pt x="4025" y="3453"/>
                  </a:lnTo>
                  <a:lnTo>
                    <a:pt x="4026" y="3357"/>
                  </a:lnTo>
                  <a:lnTo>
                    <a:pt x="4027" y="3270"/>
                  </a:lnTo>
                  <a:lnTo>
                    <a:pt x="4029" y="3189"/>
                  </a:lnTo>
                  <a:lnTo>
                    <a:pt x="4030" y="3111"/>
                  </a:lnTo>
                  <a:lnTo>
                    <a:pt x="4030" y="3031"/>
                  </a:lnTo>
                  <a:lnTo>
                    <a:pt x="4026" y="2948"/>
                  </a:lnTo>
                  <a:lnTo>
                    <a:pt x="4024" y="2906"/>
                  </a:lnTo>
                  <a:lnTo>
                    <a:pt x="4020" y="2860"/>
                  </a:lnTo>
                  <a:lnTo>
                    <a:pt x="4017" y="2812"/>
                  </a:lnTo>
                  <a:lnTo>
                    <a:pt x="4011" y="2762"/>
                  </a:lnTo>
                  <a:close/>
                  <a:moveTo>
                    <a:pt x="2256" y="0"/>
                  </a:moveTo>
                  <a:lnTo>
                    <a:pt x="2256" y="2291"/>
                  </a:lnTo>
                  <a:lnTo>
                    <a:pt x="4005" y="2291"/>
                  </a:lnTo>
                  <a:lnTo>
                    <a:pt x="3990" y="2180"/>
                  </a:lnTo>
                  <a:lnTo>
                    <a:pt x="3973" y="2070"/>
                  </a:lnTo>
                  <a:lnTo>
                    <a:pt x="3954" y="1961"/>
                  </a:lnTo>
                  <a:lnTo>
                    <a:pt x="3934" y="1853"/>
                  </a:lnTo>
                  <a:lnTo>
                    <a:pt x="3913" y="1746"/>
                  </a:lnTo>
                  <a:lnTo>
                    <a:pt x="3889" y="1642"/>
                  </a:lnTo>
                  <a:lnTo>
                    <a:pt x="3863" y="1539"/>
                  </a:lnTo>
                  <a:lnTo>
                    <a:pt x="3836" y="1437"/>
                  </a:lnTo>
                  <a:lnTo>
                    <a:pt x="3805" y="1339"/>
                  </a:lnTo>
                  <a:lnTo>
                    <a:pt x="3789" y="1289"/>
                  </a:lnTo>
                  <a:lnTo>
                    <a:pt x="3773" y="1242"/>
                  </a:lnTo>
                  <a:lnTo>
                    <a:pt x="3756" y="1195"/>
                  </a:lnTo>
                  <a:lnTo>
                    <a:pt x="3738" y="1147"/>
                  </a:lnTo>
                  <a:lnTo>
                    <a:pt x="3720" y="1101"/>
                  </a:lnTo>
                  <a:lnTo>
                    <a:pt x="3701" y="1055"/>
                  </a:lnTo>
                  <a:lnTo>
                    <a:pt x="3682" y="1011"/>
                  </a:lnTo>
                  <a:lnTo>
                    <a:pt x="3661" y="966"/>
                  </a:lnTo>
                  <a:lnTo>
                    <a:pt x="3640" y="922"/>
                  </a:lnTo>
                  <a:lnTo>
                    <a:pt x="3619" y="880"/>
                  </a:lnTo>
                  <a:lnTo>
                    <a:pt x="3596" y="838"/>
                  </a:lnTo>
                  <a:lnTo>
                    <a:pt x="3574" y="797"/>
                  </a:lnTo>
                  <a:lnTo>
                    <a:pt x="3549" y="757"/>
                  </a:lnTo>
                  <a:lnTo>
                    <a:pt x="3525" y="716"/>
                  </a:lnTo>
                  <a:lnTo>
                    <a:pt x="3499" y="677"/>
                  </a:lnTo>
                  <a:lnTo>
                    <a:pt x="3473" y="639"/>
                  </a:lnTo>
                  <a:lnTo>
                    <a:pt x="3447" y="603"/>
                  </a:lnTo>
                  <a:lnTo>
                    <a:pt x="3419" y="567"/>
                  </a:lnTo>
                  <a:lnTo>
                    <a:pt x="3390" y="532"/>
                  </a:lnTo>
                  <a:lnTo>
                    <a:pt x="3361" y="497"/>
                  </a:lnTo>
                  <a:lnTo>
                    <a:pt x="3331" y="464"/>
                  </a:lnTo>
                  <a:lnTo>
                    <a:pt x="3299" y="431"/>
                  </a:lnTo>
                  <a:lnTo>
                    <a:pt x="3267" y="400"/>
                  </a:lnTo>
                  <a:lnTo>
                    <a:pt x="3235" y="369"/>
                  </a:lnTo>
                  <a:lnTo>
                    <a:pt x="3201" y="340"/>
                  </a:lnTo>
                  <a:lnTo>
                    <a:pt x="3166" y="312"/>
                  </a:lnTo>
                  <a:lnTo>
                    <a:pt x="3131" y="285"/>
                  </a:lnTo>
                  <a:lnTo>
                    <a:pt x="3094" y="259"/>
                  </a:lnTo>
                  <a:lnTo>
                    <a:pt x="3056" y="233"/>
                  </a:lnTo>
                  <a:lnTo>
                    <a:pt x="3017" y="209"/>
                  </a:lnTo>
                  <a:lnTo>
                    <a:pt x="2978" y="187"/>
                  </a:lnTo>
                  <a:lnTo>
                    <a:pt x="2938" y="166"/>
                  </a:lnTo>
                  <a:lnTo>
                    <a:pt x="2895" y="146"/>
                  </a:lnTo>
                  <a:lnTo>
                    <a:pt x="2853" y="127"/>
                  </a:lnTo>
                  <a:lnTo>
                    <a:pt x="2810" y="109"/>
                  </a:lnTo>
                  <a:lnTo>
                    <a:pt x="2765" y="92"/>
                  </a:lnTo>
                  <a:lnTo>
                    <a:pt x="2719" y="77"/>
                  </a:lnTo>
                  <a:lnTo>
                    <a:pt x="2671" y="63"/>
                  </a:lnTo>
                  <a:lnTo>
                    <a:pt x="2624" y="50"/>
                  </a:lnTo>
                  <a:lnTo>
                    <a:pt x="2574" y="39"/>
                  </a:lnTo>
                  <a:lnTo>
                    <a:pt x="2525" y="28"/>
                  </a:lnTo>
                  <a:lnTo>
                    <a:pt x="2473" y="20"/>
                  </a:lnTo>
                  <a:lnTo>
                    <a:pt x="2420" y="13"/>
                  </a:lnTo>
                  <a:lnTo>
                    <a:pt x="2367" y="7"/>
                  </a:lnTo>
                  <a:lnTo>
                    <a:pt x="2311" y="2"/>
                  </a:lnTo>
                  <a:lnTo>
                    <a:pt x="2256" y="0"/>
                  </a:lnTo>
                  <a:close/>
                  <a:moveTo>
                    <a:pt x="1775" y="0"/>
                  </a:moveTo>
                  <a:lnTo>
                    <a:pt x="1775" y="0"/>
                  </a:lnTo>
                  <a:lnTo>
                    <a:pt x="1711" y="2"/>
                  </a:lnTo>
                  <a:lnTo>
                    <a:pt x="1649" y="6"/>
                  </a:lnTo>
                  <a:lnTo>
                    <a:pt x="1589" y="12"/>
                  </a:lnTo>
                  <a:lnTo>
                    <a:pt x="1531" y="19"/>
                  </a:lnTo>
                  <a:lnTo>
                    <a:pt x="1474" y="27"/>
                  </a:lnTo>
                  <a:lnTo>
                    <a:pt x="1419" y="37"/>
                  </a:lnTo>
                  <a:lnTo>
                    <a:pt x="1364" y="48"/>
                  </a:lnTo>
                  <a:lnTo>
                    <a:pt x="1312" y="60"/>
                  </a:lnTo>
                  <a:lnTo>
                    <a:pt x="1261" y="74"/>
                  </a:lnTo>
                  <a:lnTo>
                    <a:pt x="1211" y="90"/>
                  </a:lnTo>
                  <a:lnTo>
                    <a:pt x="1163" y="106"/>
                  </a:lnTo>
                  <a:lnTo>
                    <a:pt x="1115" y="124"/>
                  </a:lnTo>
                  <a:lnTo>
                    <a:pt x="1070" y="143"/>
                  </a:lnTo>
                  <a:lnTo>
                    <a:pt x="1027" y="163"/>
                  </a:lnTo>
                  <a:lnTo>
                    <a:pt x="983" y="185"/>
                  </a:lnTo>
                  <a:lnTo>
                    <a:pt x="941" y="207"/>
                  </a:lnTo>
                  <a:lnTo>
                    <a:pt x="901" y="231"/>
                  </a:lnTo>
                  <a:lnTo>
                    <a:pt x="862" y="256"/>
                  </a:lnTo>
                  <a:lnTo>
                    <a:pt x="825" y="282"/>
                  </a:lnTo>
                  <a:lnTo>
                    <a:pt x="789" y="309"/>
                  </a:lnTo>
                  <a:lnTo>
                    <a:pt x="753" y="337"/>
                  </a:lnTo>
                  <a:lnTo>
                    <a:pt x="719" y="367"/>
                  </a:lnTo>
                  <a:lnTo>
                    <a:pt x="686" y="397"/>
                  </a:lnTo>
                  <a:lnTo>
                    <a:pt x="654" y="429"/>
                  </a:lnTo>
                  <a:lnTo>
                    <a:pt x="623" y="460"/>
                  </a:lnTo>
                  <a:lnTo>
                    <a:pt x="593" y="494"/>
                  </a:lnTo>
                  <a:lnTo>
                    <a:pt x="565" y="528"/>
                  </a:lnTo>
                  <a:lnTo>
                    <a:pt x="536" y="564"/>
                  </a:lnTo>
                  <a:lnTo>
                    <a:pt x="510" y="600"/>
                  </a:lnTo>
                  <a:lnTo>
                    <a:pt x="484" y="637"/>
                  </a:lnTo>
                  <a:lnTo>
                    <a:pt x="459" y="675"/>
                  </a:lnTo>
                  <a:lnTo>
                    <a:pt x="436" y="714"/>
                  </a:lnTo>
                  <a:lnTo>
                    <a:pt x="413" y="753"/>
                  </a:lnTo>
                  <a:lnTo>
                    <a:pt x="391" y="793"/>
                  </a:lnTo>
                  <a:lnTo>
                    <a:pt x="370" y="835"/>
                  </a:lnTo>
                  <a:lnTo>
                    <a:pt x="349" y="877"/>
                  </a:lnTo>
                  <a:lnTo>
                    <a:pt x="330" y="920"/>
                  </a:lnTo>
                  <a:lnTo>
                    <a:pt x="311" y="964"/>
                  </a:lnTo>
                  <a:lnTo>
                    <a:pt x="294" y="1008"/>
                  </a:lnTo>
                  <a:lnTo>
                    <a:pt x="277" y="1053"/>
                  </a:lnTo>
                  <a:lnTo>
                    <a:pt x="260" y="1099"/>
                  </a:lnTo>
                  <a:lnTo>
                    <a:pt x="245" y="1145"/>
                  </a:lnTo>
                  <a:lnTo>
                    <a:pt x="230" y="1192"/>
                  </a:lnTo>
                  <a:lnTo>
                    <a:pt x="215" y="1240"/>
                  </a:lnTo>
                  <a:lnTo>
                    <a:pt x="202" y="1288"/>
                  </a:lnTo>
                  <a:lnTo>
                    <a:pt x="189" y="1337"/>
                  </a:lnTo>
                  <a:lnTo>
                    <a:pt x="166" y="1436"/>
                  </a:lnTo>
                  <a:lnTo>
                    <a:pt x="143" y="1537"/>
                  </a:lnTo>
                  <a:lnTo>
                    <a:pt x="124" y="1640"/>
                  </a:lnTo>
                  <a:lnTo>
                    <a:pt x="106" y="1745"/>
                  </a:lnTo>
                  <a:lnTo>
                    <a:pt x="90" y="1852"/>
                  </a:lnTo>
                  <a:lnTo>
                    <a:pt x="76" y="1960"/>
                  </a:lnTo>
                  <a:lnTo>
                    <a:pt x="63" y="2069"/>
                  </a:lnTo>
                  <a:lnTo>
                    <a:pt x="50" y="2180"/>
                  </a:lnTo>
                  <a:lnTo>
                    <a:pt x="39" y="2291"/>
                  </a:lnTo>
                  <a:lnTo>
                    <a:pt x="1775" y="2291"/>
                  </a:lnTo>
                  <a:lnTo>
                    <a:pt x="1775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76" name="KSO_Shape"/>
            <p:cNvSpPr>
              <a:spLocks noChangeArrowheads="1"/>
            </p:cNvSpPr>
            <p:nvPr/>
          </p:nvSpPr>
          <p:spPr bwMode="auto">
            <a:xfrm>
              <a:off x="193755" y="1338099"/>
              <a:ext cx="388422" cy="398381"/>
            </a:xfrm>
            <a:custGeom>
              <a:avLst/>
              <a:gdLst>
                <a:gd name="T0" fmla="*/ 5 w 2254250"/>
                <a:gd name="T1" fmla="*/ 6 h 2312988"/>
                <a:gd name="T2" fmla="*/ 4 w 2254250"/>
                <a:gd name="T3" fmla="*/ 7 h 2312988"/>
                <a:gd name="T4" fmla="*/ 4 w 2254250"/>
                <a:gd name="T5" fmla="*/ 7 h 2312988"/>
                <a:gd name="T6" fmla="*/ 3 w 2254250"/>
                <a:gd name="T7" fmla="*/ 7 h 2312988"/>
                <a:gd name="T8" fmla="*/ 3 w 2254250"/>
                <a:gd name="T9" fmla="*/ 6 h 2312988"/>
                <a:gd name="T10" fmla="*/ 2 w 2254250"/>
                <a:gd name="T11" fmla="*/ 5 h 2312988"/>
                <a:gd name="T12" fmla="*/ 2 w 2254250"/>
                <a:gd name="T13" fmla="*/ 6 h 2312988"/>
                <a:gd name="T14" fmla="*/ 2 w 2254250"/>
                <a:gd name="T15" fmla="*/ 7 h 2312988"/>
                <a:gd name="T16" fmla="*/ 0 w 2254250"/>
                <a:gd name="T17" fmla="*/ 7 h 2312988"/>
                <a:gd name="T18" fmla="*/ 0 w 2254250"/>
                <a:gd name="T19" fmla="*/ 6 h 2312988"/>
                <a:gd name="T20" fmla="*/ 0 w 2254250"/>
                <a:gd name="T21" fmla="*/ 5 h 2312988"/>
                <a:gd name="T22" fmla="*/ 7 w 2254250"/>
                <a:gd name="T23" fmla="*/ 4 h 2312988"/>
                <a:gd name="T24" fmla="*/ 7 w 2254250"/>
                <a:gd name="T25" fmla="*/ 4 h 2312988"/>
                <a:gd name="T26" fmla="*/ 10 w 2254250"/>
                <a:gd name="T27" fmla="*/ 6 h 2312988"/>
                <a:gd name="T28" fmla="*/ 10 w 2254250"/>
                <a:gd name="T29" fmla="*/ 7 h 2312988"/>
                <a:gd name="T30" fmla="*/ 10 w 2254250"/>
                <a:gd name="T31" fmla="*/ 10 h 2312988"/>
                <a:gd name="T32" fmla="*/ 10 w 2254250"/>
                <a:gd name="T33" fmla="*/ 10 h 2312988"/>
                <a:gd name="T34" fmla="*/ 10 w 2254250"/>
                <a:gd name="T35" fmla="*/ 10 h 2312988"/>
                <a:gd name="T36" fmla="*/ 6 w 2254250"/>
                <a:gd name="T37" fmla="*/ 10 h 2312988"/>
                <a:gd name="T38" fmla="*/ 4 w 2254250"/>
                <a:gd name="T39" fmla="*/ 8 h 2312988"/>
                <a:gd name="T40" fmla="*/ 4 w 2254250"/>
                <a:gd name="T41" fmla="*/ 8 h 2312988"/>
                <a:gd name="T42" fmla="*/ 4 w 2254250"/>
                <a:gd name="T43" fmla="*/ 7 h 2312988"/>
                <a:gd name="T44" fmla="*/ 4 w 2254250"/>
                <a:gd name="T45" fmla="*/ 7 h 2312988"/>
                <a:gd name="T46" fmla="*/ 5 w 2254250"/>
                <a:gd name="T47" fmla="*/ 7 h 2312988"/>
                <a:gd name="T48" fmla="*/ 6 w 2254250"/>
                <a:gd name="T49" fmla="*/ 4 h 2312988"/>
                <a:gd name="T50" fmla="*/ 6 w 2254250"/>
                <a:gd name="T51" fmla="*/ 4 h 2312988"/>
                <a:gd name="T52" fmla="*/ 7 w 2254250"/>
                <a:gd name="T53" fmla="*/ 3 h 2312988"/>
                <a:gd name="T54" fmla="*/ 7 w 2254250"/>
                <a:gd name="T55" fmla="*/ 3 h 2312988"/>
                <a:gd name="T56" fmla="*/ 7 w 2254250"/>
                <a:gd name="T57" fmla="*/ 3 h 2312988"/>
                <a:gd name="T58" fmla="*/ 7 w 2254250"/>
                <a:gd name="T59" fmla="*/ 3 h 2312988"/>
                <a:gd name="T60" fmla="*/ 6 w 2254250"/>
                <a:gd name="T61" fmla="*/ 3 h 2312988"/>
                <a:gd name="T62" fmla="*/ 6 w 2254250"/>
                <a:gd name="T63" fmla="*/ 3 h 2312988"/>
                <a:gd name="T64" fmla="*/ 6 w 2254250"/>
                <a:gd name="T65" fmla="*/ 4 h 2312988"/>
                <a:gd name="T66" fmla="*/ 6 w 2254250"/>
                <a:gd name="T67" fmla="*/ 3 h 2312988"/>
                <a:gd name="T68" fmla="*/ 4 w 2254250"/>
                <a:gd name="T69" fmla="*/ 3 h 2312988"/>
                <a:gd name="T70" fmla="*/ 5 w 2254250"/>
                <a:gd name="T71" fmla="*/ 3 h 2312988"/>
                <a:gd name="T72" fmla="*/ 4 w 2254250"/>
                <a:gd name="T73" fmla="*/ 4 h 2312988"/>
                <a:gd name="T74" fmla="*/ 3 w 2254250"/>
                <a:gd name="T75" fmla="*/ 4 h 2312988"/>
                <a:gd name="T76" fmla="*/ 3 w 2254250"/>
                <a:gd name="T77" fmla="*/ 3 h 2312988"/>
                <a:gd name="T78" fmla="*/ 3 w 2254250"/>
                <a:gd name="T79" fmla="*/ 3 h 2312988"/>
                <a:gd name="T80" fmla="*/ 2 w 2254250"/>
                <a:gd name="T81" fmla="*/ 3 h 2312988"/>
                <a:gd name="T82" fmla="*/ 2 w 2254250"/>
                <a:gd name="T83" fmla="*/ 4 h 2312988"/>
                <a:gd name="T84" fmla="*/ 2 w 2254250"/>
                <a:gd name="T85" fmla="*/ 4 h 2312988"/>
                <a:gd name="T86" fmla="*/ 0 w 2254250"/>
                <a:gd name="T87" fmla="*/ 4 h 2312988"/>
                <a:gd name="T88" fmla="*/ 0 w 2254250"/>
                <a:gd name="T89" fmla="*/ 3 h 2312988"/>
                <a:gd name="T90" fmla="*/ 0 w 2254250"/>
                <a:gd name="T91" fmla="*/ 3 h 2312988"/>
                <a:gd name="T92" fmla="*/ 7 w 2254250"/>
                <a:gd name="T93" fmla="*/ 0 h 2312988"/>
                <a:gd name="T94" fmla="*/ 7 w 2254250"/>
                <a:gd name="T95" fmla="*/ 2 h 2312988"/>
                <a:gd name="T96" fmla="*/ 6 w 2254250"/>
                <a:gd name="T97" fmla="*/ 2 h 2312988"/>
                <a:gd name="T98" fmla="*/ 6 w 2254250"/>
                <a:gd name="T99" fmla="*/ 0 h 2312988"/>
                <a:gd name="T100" fmla="*/ 6 w 2254250"/>
                <a:gd name="T101" fmla="*/ 0 h 2312988"/>
                <a:gd name="T102" fmla="*/ 5 w 2254250"/>
                <a:gd name="T103" fmla="*/ 0 h 2312988"/>
                <a:gd name="T104" fmla="*/ 4 w 2254250"/>
                <a:gd name="T105" fmla="*/ 2 h 2312988"/>
                <a:gd name="T106" fmla="*/ 3 w 2254250"/>
                <a:gd name="T107" fmla="*/ 2 h 2312988"/>
                <a:gd name="T108" fmla="*/ 3 w 2254250"/>
                <a:gd name="T109" fmla="*/ 0 h 2312988"/>
                <a:gd name="T110" fmla="*/ 0 w 2254250"/>
                <a:gd name="T111" fmla="*/ 0 h 2312988"/>
                <a:gd name="T112" fmla="*/ 2 w 2254250"/>
                <a:gd name="T113" fmla="*/ 0 h 2312988"/>
                <a:gd name="T114" fmla="*/ 2 w 2254250"/>
                <a:gd name="T115" fmla="*/ 2 h 2312988"/>
                <a:gd name="T116" fmla="*/ 0 w 2254250"/>
                <a:gd name="T117" fmla="*/ 2 h 2312988"/>
                <a:gd name="T118" fmla="*/ 0 w 2254250"/>
                <a:gd name="T119" fmla="*/ 0 h 2312988"/>
                <a:gd name="T120" fmla="*/ 0 w 2254250"/>
                <a:gd name="T121" fmla="*/ 0 h 231298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2254250"/>
                <a:gd name="T184" fmla="*/ 0 h 2312988"/>
                <a:gd name="T185" fmla="*/ 2254250 w 2254250"/>
                <a:gd name="T186" fmla="*/ 2312988 h 231298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2254250" h="2312988">
                  <a:moveTo>
                    <a:pt x="661842" y="1187450"/>
                  </a:moveTo>
                  <a:lnTo>
                    <a:pt x="973283" y="1187450"/>
                  </a:lnTo>
                  <a:lnTo>
                    <a:pt x="978280" y="1187676"/>
                  </a:lnTo>
                  <a:lnTo>
                    <a:pt x="983278" y="1188581"/>
                  </a:lnTo>
                  <a:lnTo>
                    <a:pt x="988048" y="1189938"/>
                  </a:lnTo>
                  <a:lnTo>
                    <a:pt x="992364" y="1191295"/>
                  </a:lnTo>
                  <a:lnTo>
                    <a:pt x="996681" y="1193330"/>
                  </a:lnTo>
                  <a:lnTo>
                    <a:pt x="1000769" y="1196044"/>
                  </a:lnTo>
                  <a:lnTo>
                    <a:pt x="1004404" y="1198758"/>
                  </a:lnTo>
                  <a:lnTo>
                    <a:pt x="1008039" y="1201924"/>
                  </a:lnTo>
                  <a:lnTo>
                    <a:pt x="1011219" y="1205543"/>
                  </a:lnTo>
                  <a:lnTo>
                    <a:pt x="1013945" y="1209161"/>
                  </a:lnTo>
                  <a:lnTo>
                    <a:pt x="1016444" y="1213232"/>
                  </a:lnTo>
                  <a:lnTo>
                    <a:pt x="1018488" y="1217529"/>
                  </a:lnTo>
                  <a:lnTo>
                    <a:pt x="1020306" y="1222052"/>
                  </a:lnTo>
                  <a:lnTo>
                    <a:pt x="1021214" y="1226575"/>
                  </a:lnTo>
                  <a:lnTo>
                    <a:pt x="1022123" y="1231551"/>
                  </a:lnTo>
                  <a:lnTo>
                    <a:pt x="1022350" y="1236526"/>
                  </a:lnTo>
                  <a:lnTo>
                    <a:pt x="1022350" y="1503618"/>
                  </a:lnTo>
                  <a:lnTo>
                    <a:pt x="1015081" y="1501809"/>
                  </a:lnTo>
                  <a:lnTo>
                    <a:pt x="1007584" y="1500226"/>
                  </a:lnTo>
                  <a:lnTo>
                    <a:pt x="1000315" y="1498643"/>
                  </a:lnTo>
                  <a:lnTo>
                    <a:pt x="992819" y="1497286"/>
                  </a:lnTo>
                  <a:lnTo>
                    <a:pt x="985095" y="1496607"/>
                  </a:lnTo>
                  <a:lnTo>
                    <a:pt x="977599" y="1495929"/>
                  </a:lnTo>
                  <a:lnTo>
                    <a:pt x="969875" y="1495250"/>
                  </a:lnTo>
                  <a:lnTo>
                    <a:pt x="962152" y="1495250"/>
                  </a:lnTo>
                  <a:lnTo>
                    <a:pt x="951021" y="1495703"/>
                  </a:lnTo>
                  <a:lnTo>
                    <a:pt x="940117" y="1496381"/>
                  </a:lnTo>
                  <a:lnTo>
                    <a:pt x="929213" y="1497738"/>
                  </a:lnTo>
                  <a:lnTo>
                    <a:pt x="918764" y="1499547"/>
                  </a:lnTo>
                  <a:lnTo>
                    <a:pt x="908087" y="1502035"/>
                  </a:lnTo>
                  <a:lnTo>
                    <a:pt x="897637" y="1504749"/>
                  </a:lnTo>
                  <a:lnTo>
                    <a:pt x="887415" y="1508141"/>
                  </a:lnTo>
                  <a:lnTo>
                    <a:pt x="877420" y="1511986"/>
                  </a:lnTo>
                  <a:lnTo>
                    <a:pt x="867652" y="1516509"/>
                  </a:lnTo>
                  <a:lnTo>
                    <a:pt x="858111" y="1521032"/>
                  </a:lnTo>
                  <a:lnTo>
                    <a:pt x="848343" y="1526460"/>
                  </a:lnTo>
                  <a:lnTo>
                    <a:pt x="839483" y="1532114"/>
                  </a:lnTo>
                  <a:lnTo>
                    <a:pt x="830397" y="1538446"/>
                  </a:lnTo>
                  <a:lnTo>
                    <a:pt x="821765" y="1545231"/>
                  </a:lnTo>
                  <a:lnTo>
                    <a:pt x="813587" y="1552468"/>
                  </a:lnTo>
                  <a:lnTo>
                    <a:pt x="805636" y="1559931"/>
                  </a:lnTo>
                  <a:lnTo>
                    <a:pt x="801320" y="1564002"/>
                  </a:lnTo>
                  <a:lnTo>
                    <a:pt x="797458" y="1568299"/>
                  </a:lnTo>
                  <a:lnTo>
                    <a:pt x="789962" y="1577119"/>
                  </a:lnTo>
                  <a:lnTo>
                    <a:pt x="783147" y="1586166"/>
                  </a:lnTo>
                  <a:lnTo>
                    <a:pt x="776559" y="1595438"/>
                  </a:lnTo>
                  <a:lnTo>
                    <a:pt x="661842" y="1595438"/>
                  </a:lnTo>
                  <a:lnTo>
                    <a:pt x="656844" y="1595212"/>
                  </a:lnTo>
                  <a:lnTo>
                    <a:pt x="651847" y="1594307"/>
                  </a:lnTo>
                  <a:lnTo>
                    <a:pt x="647076" y="1593403"/>
                  </a:lnTo>
                  <a:lnTo>
                    <a:pt x="642760" y="1591593"/>
                  </a:lnTo>
                  <a:lnTo>
                    <a:pt x="638444" y="1589558"/>
                  </a:lnTo>
                  <a:lnTo>
                    <a:pt x="634355" y="1587070"/>
                  </a:lnTo>
                  <a:lnTo>
                    <a:pt x="630721" y="1584356"/>
                  </a:lnTo>
                  <a:lnTo>
                    <a:pt x="627086" y="1580964"/>
                  </a:lnTo>
                  <a:lnTo>
                    <a:pt x="623906" y="1577572"/>
                  </a:lnTo>
                  <a:lnTo>
                    <a:pt x="621180" y="1573727"/>
                  </a:lnTo>
                  <a:lnTo>
                    <a:pt x="618681" y="1569882"/>
                  </a:lnTo>
                  <a:lnTo>
                    <a:pt x="616637" y="1565585"/>
                  </a:lnTo>
                  <a:lnTo>
                    <a:pt x="614819" y="1560836"/>
                  </a:lnTo>
                  <a:lnTo>
                    <a:pt x="613683" y="1556313"/>
                  </a:lnTo>
                  <a:lnTo>
                    <a:pt x="613002" y="1551337"/>
                  </a:lnTo>
                  <a:lnTo>
                    <a:pt x="612775" y="1546588"/>
                  </a:lnTo>
                  <a:lnTo>
                    <a:pt x="612775" y="1236526"/>
                  </a:lnTo>
                  <a:lnTo>
                    <a:pt x="613002" y="1231551"/>
                  </a:lnTo>
                  <a:lnTo>
                    <a:pt x="613683" y="1226575"/>
                  </a:lnTo>
                  <a:lnTo>
                    <a:pt x="614819" y="1222052"/>
                  </a:lnTo>
                  <a:lnTo>
                    <a:pt x="616637" y="1217529"/>
                  </a:lnTo>
                  <a:lnTo>
                    <a:pt x="618681" y="1213232"/>
                  </a:lnTo>
                  <a:lnTo>
                    <a:pt x="621180" y="1209161"/>
                  </a:lnTo>
                  <a:lnTo>
                    <a:pt x="623906" y="1205543"/>
                  </a:lnTo>
                  <a:lnTo>
                    <a:pt x="627086" y="1201924"/>
                  </a:lnTo>
                  <a:lnTo>
                    <a:pt x="630721" y="1198758"/>
                  </a:lnTo>
                  <a:lnTo>
                    <a:pt x="634355" y="1196044"/>
                  </a:lnTo>
                  <a:lnTo>
                    <a:pt x="638444" y="1193330"/>
                  </a:lnTo>
                  <a:lnTo>
                    <a:pt x="642760" y="1191295"/>
                  </a:lnTo>
                  <a:lnTo>
                    <a:pt x="647076" y="1189938"/>
                  </a:lnTo>
                  <a:lnTo>
                    <a:pt x="651847" y="1188581"/>
                  </a:lnTo>
                  <a:lnTo>
                    <a:pt x="656844" y="1187676"/>
                  </a:lnTo>
                  <a:lnTo>
                    <a:pt x="661842" y="1187450"/>
                  </a:lnTo>
                  <a:close/>
                  <a:moveTo>
                    <a:pt x="49267" y="1187450"/>
                  </a:moveTo>
                  <a:lnTo>
                    <a:pt x="360535" y="1187450"/>
                  </a:lnTo>
                  <a:lnTo>
                    <a:pt x="365757" y="1187676"/>
                  </a:lnTo>
                  <a:lnTo>
                    <a:pt x="370524" y="1188581"/>
                  </a:lnTo>
                  <a:lnTo>
                    <a:pt x="375292" y="1189938"/>
                  </a:lnTo>
                  <a:lnTo>
                    <a:pt x="379606" y="1191295"/>
                  </a:lnTo>
                  <a:lnTo>
                    <a:pt x="383920" y="1193330"/>
                  </a:lnTo>
                  <a:lnTo>
                    <a:pt x="388233" y="1196044"/>
                  </a:lnTo>
                  <a:lnTo>
                    <a:pt x="391866" y="1198758"/>
                  </a:lnTo>
                  <a:lnTo>
                    <a:pt x="395271" y="1201924"/>
                  </a:lnTo>
                  <a:lnTo>
                    <a:pt x="398450" y="1205543"/>
                  </a:lnTo>
                  <a:lnTo>
                    <a:pt x="401401" y="1209161"/>
                  </a:lnTo>
                  <a:lnTo>
                    <a:pt x="403672" y="1213232"/>
                  </a:lnTo>
                  <a:lnTo>
                    <a:pt x="405715" y="1217529"/>
                  </a:lnTo>
                  <a:lnTo>
                    <a:pt x="407531" y="1222052"/>
                  </a:lnTo>
                  <a:lnTo>
                    <a:pt x="408440" y="1226575"/>
                  </a:lnTo>
                  <a:lnTo>
                    <a:pt x="409348" y="1231551"/>
                  </a:lnTo>
                  <a:lnTo>
                    <a:pt x="409575" y="1236526"/>
                  </a:lnTo>
                  <a:lnTo>
                    <a:pt x="409575" y="1546588"/>
                  </a:lnTo>
                  <a:lnTo>
                    <a:pt x="409348" y="1551337"/>
                  </a:lnTo>
                  <a:lnTo>
                    <a:pt x="408440" y="1556313"/>
                  </a:lnTo>
                  <a:lnTo>
                    <a:pt x="407531" y="1560836"/>
                  </a:lnTo>
                  <a:lnTo>
                    <a:pt x="405715" y="1565585"/>
                  </a:lnTo>
                  <a:lnTo>
                    <a:pt x="403672" y="1569882"/>
                  </a:lnTo>
                  <a:lnTo>
                    <a:pt x="401401" y="1573727"/>
                  </a:lnTo>
                  <a:lnTo>
                    <a:pt x="398450" y="1577572"/>
                  </a:lnTo>
                  <a:lnTo>
                    <a:pt x="395271" y="1580964"/>
                  </a:lnTo>
                  <a:lnTo>
                    <a:pt x="391866" y="1584356"/>
                  </a:lnTo>
                  <a:lnTo>
                    <a:pt x="388233" y="1587070"/>
                  </a:lnTo>
                  <a:lnTo>
                    <a:pt x="383920" y="1589558"/>
                  </a:lnTo>
                  <a:lnTo>
                    <a:pt x="379606" y="1591593"/>
                  </a:lnTo>
                  <a:lnTo>
                    <a:pt x="375292" y="1593403"/>
                  </a:lnTo>
                  <a:lnTo>
                    <a:pt x="370524" y="1594307"/>
                  </a:lnTo>
                  <a:lnTo>
                    <a:pt x="365757" y="1595212"/>
                  </a:lnTo>
                  <a:lnTo>
                    <a:pt x="360535" y="1595438"/>
                  </a:lnTo>
                  <a:lnTo>
                    <a:pt x="49267" y="1595438"/>
                  </a:lnTo>
                  <a:lnTo>
                    <a:pt x="44272" y="1595212"/>
                  </a:lnTo>
                  <a:lnTo>
                    <a:pt x="39277" y="1594307"/>
                  </a:lnTo>
                  <a:lnTo>
                    <a:pt x="35191" y="1593403"/>
                  </a:lnTo>
                  <a:lnTo>
                    <a:pt x="31331" y="1592046"/>
                  </a:lnTo>
                  <a:lnTo>
                    <a:pt x="27471" y="1590237"/>
                  </a:lnTo>
                  <a:lnTo>
                    <a:pt x="23839" y="1588427"/>
                  </a:lnTo>
                  <a:lnTo>
                    <a:pt x="20433" y="1586166"/>
                  </a:lnTo>
                  <a:lnTo>
                    <a:pt x="17028" y="1583452"/>
                  </a:lnTo>
                  <a:lnTo>
                    <a:pt x="14303" y="1580738"/>
                  </a:lnTo>
                  <a:lnTo>
                    <a:pt x="11352" y="1577572"/>
                  </a:lnTo>
                  <a:lnTo>
                    <a:pt x="8854" y="1574179"/>
                  </a:lnTo>
                  <a:lnTo>
                    <a:pt x="6811" y="1570787"/>
                  </a:lnTo>
                  <a:lnTo>
                    <a:pt x="4768" y="1567168"/>
                  </a:lnTo>
                  <a:lnTo>
                    <a:pt x="3178" y="1563324"/>
                  </a:lnTo>
                  <a:lnTo>
                    <a:pt x="1816" y="1559479"/>
                  </a:lnTo>
                  <a:lnTo>
                    <a:pt x="908" y="1555182"/>
                  </a:lnTo>
                  <a:lnTo>
                    <a:pt x="227" y="1550885"/>
                  </a:lnTo>
                  <a:lnTo>
                    <a:pt x="0" y="1546588"/>
                  </a:lnTo>
                  <a:lnTo>
                    <a:pt x="0" y="1236526"/>
                  </a:lnTo>
                  <a:lnTo>
                    <a:pt x="227" y="1232003"/>
                  </a:lnTo>
                  <a:lnTo>
                    <a:pt x="908" y="1227932"/>
                  </a:lnTo>
                  <a:lnTo>
                    <a:pt x="1816" y="1223861"/>
                  </a:lnTo>
                  <a:lnTo>
                    <a:pt x="3178" y="1219564"/>
                  </a:lnTo>
                  <a:lnTo>
                    <a:pt x="4768" y="1215720"/>
                  </a:lnTo>
                  <a:lnTo>
                    <a:pt x="6811" y="1212101"/>
                  </a:lnTo>
                  <a:lnTo>
                    <a:pt x="8854" y="1208709"/>
                  </a:lnTo>
                  <a:lnTo>
                    <a:pt x="11352" y="1205543"/>
                  </a:lnTo>
                  <a:lnTo>
                    <a:pt x="14303" y="1202377"/>
                  </a:lnTo>
                  <a:lnTo>
                    <a:pt x="17028" y="1199663"/>
                  </a:lnTo>
                  <a:lnTo>
                    <a:pt x="20433" y="1196949"/>
                  </a:lnTo>
                  <a:lnTo>
                    <a:pt x="23839" y="1194687"/>
                  </a:lnTo>
                  <a:lnTo>
                    <a:pt x="27471" y="1192652"/>
                  </a:lnTo>
                  <a:lnTo>
                    <a:pt x="31331" y="1191069"/>
                  </a:lnTo>
                  <a:lnTo>
                    <a:pt x="35191" y="1189486"/>
                  </a:lnTo>
                  <a:lnTo>
                    <a:pt x="39277" y="1188581"/>
                  </a:lnTo>
                  <a:lnTo>
                    <a:pt x="44272" y="1187676"/>
                  </a:lnTo>
                  <a:lnTo>
                    <a:pt x="49267" y="1187450"/>
                  </a:lnTo>
                  <a:close/>
                  <a:moveTo>
                    <a:pt x="1430620" y="788988"/>
                  </a:moveTo>
                  <a:lnTo>
                    <a:pt x="1436973" y="789215"/>
                  </a:lnTo>
                  <a:lnTo>
                    <a:pt x="1443553" y="789669"/>
                  </a:lnTo>
                  <a:lnTo>
                    <a:pt x="1449906" y="790349"/>
                  </a:lnTo>
                  <a:lnTo>
                    <a:pt x="1456033" y="791483"/>
                  </a:lnTo>
                  <a:lnTo>
                    <a:pt x="1462386" y="793071"/>
                  </a:lnTo>
                  <a:lnTo>
                    <a:pt x="1468285" y="794659"/>
                  </a:lnTo>
                  <a:lnTo>
                    <a:pt x="1474184" y="796700"/>
                  </a:lnTo>
                  <a:lnTo>
                    <a:pt x="1479857" y="798968"/>
                  </a:lnTo>
                  <a:lnTo>
                    <a:pt x="1485529" y="801463"/>
                  </a:lnTo>
                  <a:lnTo>
                    <a:pt x="1490975" y="804185"/>
                  </a:lnTo>
                  <a:lnTo>
                    <a:pt x="1496420" y="807134"/>
                  </a:lnTo>
                  <a:lnTo>
                    <a:pt x="1501412" y="810536"/>
                  </a:lnTo>
                  <a:lnTo>
                    <a:pt x="1506403" y="814165"/>
                  </a:lnTo>
                  <a:lnTo>
                    <a:pt x="1511168" y="817794"/>
                  </a:lnTo>
                  <a:lnTo>
                    <a:pt x="1515706" y="821877"/>
                  </a:lnTo>
                  <a:lnTo>
                    <a:pt x="1520017" y="825960"/>
                  </a:lnTo>
                  <a:lnTo>
                    <a:pt x="1524555" y="830496"/>
                  </a:lnTo>
                  <a:lnTo>
                    <a:pt x="1528412" y="835032"/>
                  </a:lnTo>
                  <a:lnTo>
                    <a:pt x="1532269" y="840023"/>
                  </a:lnTo>
                  <a:lnTo>
                    <a:pt x="1535673" y="844786"/>
                  </a:lnTo>
                  <a:lnTo>
                    <a:pt x="1538849" y="850003"/>
                  </a:lnTo>
                  <a:lnTo>
                    <a:pt x="1542026" y="855219"/>
                  </a:lnTo>
                  <a:lnTo>
                    <a:pt x="1544976" y="860890"/>
                  </a:lnTo>
                  <a:lnTo>
                    <a:pt x="1547471" y="866334"/>
                  </a:lnTo>
                  <a:lnTo>
                    <a:pt x="1549740" y="872231"/>
                  </a:lnTo>
                  <a:lnTo>
                    <a:pt x="1551555" y="878128"/>
                  </a:lnTo>
                  <a:lnTo>
                    <a:pt x="1553371" y="884025"/>
                  </a:lnTo>
                  <a:lnTo>
                    <a:pt x="1554732" y="890150"/>
                  </a:lnTo>
                  <a:lnTo>
                    <a:pt x="1555867" y="896501"/>
                  </a:lnTo>
                  <a:lnTo>
                    <a:pt x="1556774" y="902625"/>
                  </a:lnTo>
                  <a:lnTo>
                    <a:pt x="1557228" y="908976"/>
                  </a:lnTo>
                  <a:lnTo>
                    <a:pt x="1557455" y="915780"/>
                  </a:lnTo>
                  <a:lnTo>
                    <a:pt x="1557455" y="1366471"/>
                  </a:lnTo>
                  <a:lnTo>
                    <a:pt x="2109264" y="1429526"/>
                  </a:lnTo>
                  <a:lnTo>
                    <a:pt x="2115163" y="1429753"/>
                  </a:lnTo>
                  <a:lnTo>
                    <a:pt x="2122424" y="1429980"/>
                  </a:lnTo>
                  <a:lnTo>
                    <a:pt x="2129458" y="1430660"/>
                  </a:lnTo>
                  <a:lnTo>
                    <a:pt x="2136265" y="1431341"/>
                  </a:lnTo>
                  <a:lnTo>
                    <a:pt x="2143298" y="1432702"/>
                  </a:lnTo>
                  <a:lnTo>
                    <a:pt x="2150105" y="1434290"/>
                  </a:lnTo>
                  <a:lnTo>
                    <a:pt x="2156458" y="1436104"/>
                  </a:lnTo>
                  <a:lnTo>
                    <a:pt x="2162811" y="1438372"/>
                  </a:lnTo>
                  <a:lnTo>
                    <a:pt x="2169391" y="1440867"/>
                  </a:lnTo>
                  <a:lnTo>
                    <a:pt x="2175291" y="1443589"/>
                  </a:lnTo>
                  <a:lnTo>
                    <a:pt x="2181417" y="1446538"/>
                  </a:lnTo>
                  <a:lnTo>
                    <a:pt x="2187089" y="1449940"/>
                  </a:lnTo>
                  <a:lnTo>
                    <a:pt x="2192761" y="1453569"/>
                  </a:lnTo>
                  <a:lnTo>
                    <a:pt x="2198207" y="1457425"/>
                  </a:lnTo>
                  <a:lnTo>
                    <a:pt x="2203652" y="1461508"/>
                  </a:lnTo>
                  <a:lnTo>
                    <a:pt x="2208644" y="1465817"/>
                  </a:lnTo>
                  <a:lnTo>
                    <a:pt x="2213409" y="1470581"/>
                  </a:lnTo>
                  <a:lnTo>
                    <a:pt x="2218174" y="1475571"/>
                  </a:lnTo>
                  <a:lnTo>
                    <a:pt x="2222485" y="1480334"/>
                  </a:lnTo>
                  <a:lnTo>
                    <a:pt x="2226569" y="1485778"/>
                  </a:lnTo>
                  <a:lnTo>
                    <a:pt x="2230426" y="1491221"/>
                  </a:lnTo>
                  <a:lnTo>
                    <a:pt x="2234056" y="1496892"/>
                  </a:lnTo>
                  <a:lnTo>
                    <a:pt x="2237460" y="1502562"/>
                  </a:lnTo>
                  <a:lnTo>
                    <a:pt x="2240409" y="1508686"/>
                  </a:lnTo>
                  <a:lnTo>
                    <a:pt x="2243132" y="1514584"/>
                  </a:lnTo>
                  <a:lnTo>
                    <a:pt x="2245628" y="1521161"/>
                  </a:lnTo>
                  <a:lnTo>
                    <a:pt x="2247897" y="1527512"/>
                  </a:lnTo>
                  <a:lnTo>
                    <a:pt x="2249939" y="1534090"/>
                  </a:lnTo>
                  <a:lnTo>
                    <a:pt x="2251300" y="1540668"/>
                  </a:lnTo>
                  <a:lnTo>
                    <a:pt x="2252435" y="1547699"/>
                  </a:lnTo>
                  <a:lnTo>
                    <a:pt x="2253569" y="1554731"/>
                  </a:lnTo>
                  <a:lnTo>
                    <a:pt x="2254023" y="1561535"/>
                  </a:lnTo>
                  <a:lnTo>
                    <a:pt x="2254250" y="1568793"/>
                  </a:lnTo>
                  <a:lnTo>
                    <a:pt x="2254250" y="2174175"/>
                  </a:lnTo>
                  <a:lnTo>
                    <a:pt x="2254023" y="2181206"/>
                  </a:lnTo>
                  <a:lnTo>
                    <a:pt x="2253569" y="2188237"/>
                  </a:lnTo>
                  <a:lnTo>
                    <a:pt x="2252435" y="2195269"/>
                  </a:lnTo>
                  <a:lnTo>
                    <a:pt x="2251300" y="2202073"/>
                  </a:lnTo>
                  <a:lnTo>
                    <a:pt x="2249939" y="2208651"/>
                  </a:lnTo>
                  <a:lnTo>
                    <a:pt x="2247897" y="2215456"/>
                  </a:lnTo>
                  <a:lnTo>
                    <a:pt x="2245628" y="2221807"/>
                  </a:lnTo>
                  <a:lnTo>
                    <a:pt x="2243132" y="2228158"/>
                  </a:lnTo>
                  <a:lnTo>
                    <a:pt x="2240409" y="2234282"/>
                  </a:lnTo>
                  <a:lnTo>
                    <a:pt x="2237460" y="2240179"/>
                  </a:lnTo>
                  <a:lnTo>
                    <a:pt x="2234056" y="2246076"/>
                  </a:lnTo>
                  <a:lnTo>
                    <a:pt x="2230426" y="2251747"/>
                  </a:lnTo>
                  <a:lnTo>
                    <a:pt x="2226569" y="2257191"/>
                  </a:lnTo>
                  <a:lnTo>
                    <a:pt x="2222485" y="2262407"/>
                  </a:lnTo>
                  <a:lnTo>
                    <a:pt x="2218174" y="2267624"/>
                  </a:lnTo>
                  <a:lnTo>
                    <a:pt x="2213409" y="2272161"/>
                  </a:lnTo>
                  <a:lnTo>
                    <a:pt x="2208644" y="2276924"/>
                  </a:lnTo>
                  <a:lnTo>
                    <a:pt x="2203652" y="2281233"/>
                  </a:lnTo>
                  <a:lnTo>
                    <a:pt x="2198207" y="2285316"/>
                  </a:lnTo>
                  <a:lnTo>
                    <a:pt x="2192761" y="2289172"/>
                  </a:lnTo>
                  <a:lnTo>
                    <a:pt x="2187089" y="2292801"/>
                  </a:lnTo>
                  <a:lnTo>
                    <a:pt x="2181417" y="2296204"/>
                  </a:lnTo>
                  <a:lnTo>
                    <a:pt x="2175291" y="2299152"/>
                  </a:lnTo>
                  <a:lnTo>
                    <a:pt x="2169391" y="2302101"/>
                  </a:lnTo>
                  <a:lnTo>
                    <a:pt x="2162811" y="2304596"/>
                  </a:lnTo>
                  <a:lnTo>
                    <a:pt x="2156458" y="2306637"/>
                  </a:lnTo>
                  <a:lnTo>
                    <a:pt x="2150105" y="2308452"/>
                  </a:lnTo>
                  <a:lnTo>
                    <a:pt x="2143298" y="2310040"/>
                  </a:lnTo>
                  <a:lnTo>
                    <a:pt x="2136265" y="2311400"/>
                  </a:lnTo>
                  <a:lnTo>
                    <a:pt x="2129458" y="2312308"/>
                  </a:lnTo>
                  <a:lnTo>
                    <a:pt x="2122424" y="2312988"/>
                  </a:lnTo>
                  <a:lnTo>
                    <a:pt x="2115163" y="2312988"/>
                  </a:lnTo>
                  <a:lnTo>
                    <a:pt x="1452175" y="2312988"/>
                  </a:lnTo>
                  <a:lnTo>
                    <a:pt x="1448091" y="2312761"/>
                  </a:lnTo>
                  <a:lnTo>
                    <a:pt x="1446276" y="2312761"/>
                  </a:lnTo>
                  <a:lnTo>
                    <a:pt x="1444688" y="2312761"/>
                  </a:lnTo>
                  <a:lnTo>
                    <a:pt x="1438562" y="2312988"/>
                  </a:lnTo>
                  <a:lnTo>
                    <a:pt x="1432662" y="2312761"/>
                  </a:lnTo>
                  <a:lnTo>
                    <a:pt x="1426536" y="2311854"/>
                  </a:lnTo>
                  <a:lnTo>
                    <a:pt x="1420864" y="2311174"/>
                  </a:lnTo>
                  <a:lnTo>
                    <a:pt x="1414738" y="2310040"/>
                  </a:lnTo>
                  <a:lnTo>
                    <a:pt x="1409065" y="2308452"/>
                  </a:lnTo>
                  <a:lnTo>
                    <a:pt x="1403393" y="2306637"/>
                  </a:lnTo>
                  <a:lnTo>
                    <a:pt x="1397721" y="2304823"/>
                  </a:lnTo>
                  <a:lnTo>
                    <a:pt x="1392275" y="2302554"/>
                  </a:lnTo>
                  <a:lnTo>
                    <a:pt x="1387057" y="2300059"/>
                  </a:lnTo>
                  <a:lnTo>
                    <a:pt x="1381838" y="2297111"/>
                  </a:lnTo>
                  <a:lnTo>
                    <a:pt x="1376846" y="2293935"/>
                  </a:lnTo>
                  <a:lnTo>
                    <a:pt x="1372081" y="2290533"/>
                  </a:lnTo>
                  <a:lnTo>
                    <a:pt x="1367317" y="2286904"/>
                  </a:lnTo>
                  <a:lnTo>
                    <a:pt x="1362779" y="2283048"/>
                  </a:lnTo>
                  <a:lnTo>
                    <a:pt x="1358241" y="2278965"/>
                  </a:lnTo>
                  <a:lnTo>
                    <a:pt x="878584" y="1799469"/>
                  </a:lnTo>
                  <a:lnTo>
                    <a:pt x="874500" y="1794933"/>
                  </a:lnTo>
                  <a:lnTo>
                    <a:pt x="870643" y="1790396"/>
                  </a:lnTo>
                  <a:lnTo>
                    <a:pt x="867013" y="1785633"/>
                  </a:lnTo>
                  <a:lnTo>
                    <a:pt x="863609" y="1781097"/>
                  </a:lnTo>
                  <a:lnTo>
                    <a:pt x="860433" y="1776107"/>
                  </a:lnTo>
                  <a:lnTo>
                    <a:pt x="857710" y="1771117"/>
                  </a:lnTo>
                  <a:lnTo>
                    <a:pt x="855214" y="1766126"/>
                  </a:lnTo>
                  <a:lnTo>
                    <a:pt x="852945" y="1760683"/>
                  </a:lnTo>
                  <a:lnTo>
                    <a:pt x="850903" y="1755466"/>
                  </a:lnTo>
                  <a:lnTo>
                    <a:pt x="849088" y="1750249"/>
                  </a:lnTo>
                  <a:lnTo>
                    <a:pt x="847727" y="1744805"/>
                  </a:lnTo>
                  <a:lnTo>
                    <a:pt x="846592" y="1739362"/>
                  </a:lnTo>
                  <a:lnTo>
                    <a:pt x="845458" y="1733691"/>
                  </a:lnTo>
                  <a:lnTo>
                    <a:pt x="845004" y="1728248"/>
                  </a:lnTo>
                  <a:lnTo>
                    <a:pt x="844550" y="1722577"/>
                  </a:lnTo>
                  <a:lnTo>
                    <a:pt x="844550" y="1716907"/>
                  </a:lnTo>
                  <a:lnTo>
                    <a:pt x="844550" y="1711463"/>
                  </a:lnTo>
                  <a:lnTo>
                    <a:pt x="845004" y="1705793"/>
                  </a:lnTo>
                  <a:lnTo>
                    <a:pt x="845458" y="1700122"/>
                  </a:lnTo>
                  <a:lnTo>
                    <a:pt x="846592" y="1694678"/>
                  </a:lnTo>
                  <a:lnTo>
                    <a:pt x="847727" y="1689235"/>
                  </a:lnTo>
                  <a:lnTo>
                    <a:pt x="849088" y="1683564"/>
                  </a:lnTo>
                  <a:lnTo>
                    <a:pt x="850903" y="1678347"/>
                  </a:lnTo>
                  <a:lnTo>
                    <a:pt x="852945" y="1673131"/>
                  </a:lnTo>
                  <a:lnTo>
                    <a:pt x="855214" y="1667914"/>
                  </a:lnTo>
                  <a:lnTo>
                    <a:pt x="857710" y="1662697"/>
                  </a:lnTo>
                  <a:lnTo>
                    <a:pt x="860433" y="1657707"/>
                  </a:lnTo>
                  <a:lnTo>
                    <a:pt x="863609" y="1652717"/>
                  </a:lnTo>
                  <a:lnTo>
                    <a:pt x="867013" y="1647954"/>
                  </a:lnTo>
                  <a:lnTo>
                    <a:pt x="870643" y="1643417"/>
                  </a:lnTo>
                  <a:lnTo>
                    <a:pt x="874500" y="1638881"/>
                  </a:lnTo>
                  <a:lnTo>
                    <a:pt x="878584" y="1634571"/>
                  </a:lnTo>
                  <a:lnTo>
                    <a:pt x="882668" y="1630488"/>
                  </a:lnTo>
                  <a:lnTo>
                    <a:pt x="887206" y="1626632"/>
                  </a:lnTo>
                  <a:lnTo>
                    <a:pt x="891744" y="1623230"/>
                  </a:lnTo>
                  <a:lnTo>
                    <a:pt x="896509" y="1619828"/>
                  </a:lnTo>
                  <a:lnTo>
                    <a:pt x="901047" y="1616879"/>
                  </a:lnTo>
                  <a:lnTo>
                    <a:pt x="906039" y="1613931"/>
                  </a:lnTo>
                  <a:lnTo>
                    <a:pt x="911030" y="1611436"/>
                  </a:lnTo>
                  <a:lnTo>
                    <a:pt x="916249" y="1609167"/>
                  </a:lnTo>
                  <a:lnTo>
                    <a:pt x="921694" y="1607353"/>
                  </a:lnTo>
                  <a:lnTo>
                    <a:pt x="927140" y="1605538"/>
                  </a:lnTo>
                  <a:lnTo>
                    <a:pt x="932585" y="1603951"/>
                  </a:lnTo>
                  <a:lnTo>
                    <a:pt x="938031" y="1602590"/>
                  </a:lnTo>
                  <a:lnTo>
                    <a:pt x="943703" y="1601682"/>
                  </a:lnTo>
                  <a:lnTo>
                    <a:pt x="949376" y="1600775"/>
                  </a:lnTo>
                  <a:lnTo>
                    <a:pt x="955275" y="1600548"/>
                  </a:lnTo>
                  <a:lnTo>
                    <a:pt x="960947" y="1600321"/>
                  </a:lnTo>
                  <a:lnTo>
                    <a:pt x="966847" y="1600548"/>
                  </a:lnTo>
                  <a:lnTo>
                    <a:pt x="972519" y="1600775"/>
                  </a:lnTo>
                  <a:lnTo>
                    <a:pt x="978191" y="1601682"/>
                  </a:lnTo>
                  <a:lnTo>
                    <a:pt x="983864" y="1602590"/>
                  </a:lnTo>
                  <a:lnTo>
                    <a:pt x="989536" y="1603951"/>
                  </a:lnTo>
                  <a:lnTo>
                    <a:pt x="994982" y="1605538"/>
                  </a:lnTo>
                  <a:lnTo>
                    <a:pt x="1000427" y="1607353"/>
                  </a:lnTo>
                  <a:lnTo>
                    <a:pt x="1005646" y="1609167"/>
                  </a:lnTo>
                  <a:lnTo>
                    <a:pt x="1010637" y="1611436"/>
                  </a:lnTo>
                  <a:lnTo>
                    <a:pt x="1015856" y="1613931"/>
                  </a:lnTo>
                  <a:lnTo>
                    <a:pt x="1020848" y="1616879"/>
                  </a:lnTo>
                  <a:lnTo>
                    <a:pt x="1025612" y="1619828"/>
                  </a:lnTo>
                  <a:lnTo>
                    <a:pt x="1030377" y="1623230"/>
                  </a:lnTo>
                  <a:lnTo>
                    <a:pt x="1034688" y="1626632"/>
                  </a:lnTo>
                  <a:lnTo>
                    <a:pt x="1038999" y="1630488"/>
                  </a:lnTo>
                  <a:lnTo>
                    <a:pt x="1043537" y="1634571"/>
                  </a:lnTo>
                  <a:lnTo>
                    <a:pt x="1303559" y="1894506"/>
                  </a:lnTo>
                  <a:lnTo>
                    <a:pt x="1303559" y="915780"/>
                  </a:lnTo>
                  <a:lnTo>
                    <a:pt x="1303786" y="908976"/>
                  </a:lnTo>
                  <a:lnTo>
                    <a:pt x="1304467" y="902625"/>
                  </a:lnTo>
                  <a:lnTo>
                    <a:pt x="1305147" y="896501"/>
                  </a:lnTo>
                  <a:lnTo>
                    <a:pt x="1306282" y="890150"/>
                  </a:lnTo>
                  <a:lnTo>
                    <a:pt x="1307643" y="884025"/>
                  </a:lnTo>
                  <a:lnTo>
                    <a:pt x="1309231" y="878128"/>
                  </a:lnTo>
                  <a:lnTo>
                    <a:pt x="1311273" y="872231"/>
                  </a:lnTo>
                  <a:lnTo>
                    <a:pt x="1313769" y="866334"/>
                  </a:lnTo>
                  <a:lnTo>
                    <a:pt x="1316265" y="860890"/>
                  </a:lnTo>
                  <a:lnTo>
                    <a:pt x="1318988" y="855219"/>
                  </a:lnTo>
                  <a:lnTo>
                    <a:pt x="1322164" y="850003"/>
                  </a:lnTo>
                  <a:lnTo>
                    <a:pt x="1325341" y="844786"/>
                  </a:lnTo>
                  <a:lnTo>
                    <a:pt x="1328971" y="840023"/>
                  </a:lnTo>
                  <a:lnTo>
                    <a:pt x="1332829" y="835032"/>
                  </a:lnTo>
                  <a:lnTo>
                    <a:pt x="1336686" y="830496"/>
                  </a:lnTo>
                  <a:lnTo>
                    <a:pt x="1340770" y="825960"/>
                  </a:lnTo>
                  <a:lnTo>
                    <a:pt x="1345081" y="821877"/>
                  </a:lnTo>
                  <a:lnTo>
                    <a:pt x="1349846" y="817794"/>
                  </a:lnTo>
                  <a:lnTo>
                    <a:pt x="1354610" y="814165"/>
                  </a:lnTo>
                  <a:lnTo>
                    <a:pt x="1359602" y="810536"/>
                  </a:lnTo>
                  <a:lnTo>
                    <a:pt x="1364821" y="807134"/>
                  </a:lnTo>
                  <a:lnTo>
                    <a:pt x="1370266" y="804185"/>
                  </a:lnTo>
                  <a:lnTo>
                    <a:pt x="1375485" y="801463"/>
                  </a:lnTo>
                  <a:lnTo>
                    <a:pt x="1381384" y="798968"/>
                  </a:lnTo>
                  <a:lnTo>
                    <a:pt x="1387057" y="796700"/>
                  </a:lnTo>
                  <a:lnTo>
                    <a:pt x="1392956" y="794659"/>
                  </a:lnTo>
                  <a:lnTo>
                    <a:pt x="1398855" y="793071"/>
                  </a:lnTo>
                  <a:lnTo>
                    <a:pt x="1404981" y="791483"/>
                  </a:lnTo>
                  <a:lnTo>
                    <a:pt x="1411107" y="790349"/>
                  </a:lnTo>
                  <a:lnTo>
                    <a:pt x="1417687" y="789669"/>
                  </a:lnTo>
                  <a:lnTo>
                    <a:pt x="1424040" y="789215"/>
                  </a:lnTo>
                  <a:lnTo>
                    <a:pt x="1430620" y="788988"/>
                  </a:lnTo>
                  <a:close/>
                  <a:moveTo>
                    <a:pt x="1273230" y="585788"/>
                  </a:moveTo>
                  <a:lnTo>
                    <a:pt x="1584498" y="585788"/>
                  </a:lnTo>
                  <a:lnTo>
                    <a:pt x="1589493" y="586241"/>
                  </a:lnTo>
                  <a:lnTo>
                    <a:pt x="1594488" y="586922"/>
                  </a:lnTo>
                  <a:lnTo>
                    <a:pt x="1599028" y="588283"/>
                  </a:lnTo>
                  <a:lnTo>
                    <a:pt x="1603569" y="589643"/>
                  </a:lnTo>
                  <a:lnTo>
                    <a:pt x="1606975" y="591231"/>
                  </a:lnTo>
                  <a:lnTo>
                    <a:pt x="1609926" y="593045"/>
                  </a:lnTo>
                  <a:lnTo>
                    <a:pt x="1612878" y="594859"/>
                  </a:lnTo>
                  <a:lnTo>
                    <a:pt x="1615602" y="597127"/>
                  </a:lnTo>
                  <a:lnTo>
                    <a:pt x="1618327" y="599622"/>
                  </a:lnTo>
                  <a:lnTo>
                    <a:pt x="1620824" y="601890"/>
                  </a:lnTo>
                  <a:lnTo>
                    <a:pt x="1623094" y="604611"/>
                  </a:lnTo>
                  <a:lnTo>
                    <a:pt x="1625138" y="607559"/>
                  </a:lnTo>
                  <a:lnTo>
                    <a:pt x="1626954" y="610734"/>
                  </a:lnTo>
                  <a:lnTo>
                    <a:pt x="1628543" y="613683"/>
                  </a:lnTo>
                  <a:lnTo>
                    <a:pt x="1630132" y="617084"/>
                  </a:lnTo>
                  <a:lnTo>
                    <a:pt x="1631495" y="620486"/>
                  </a:lnTo>
                  <a:lnTo>
                    <a:pt x="1632176" y="623888"/>
                  </a:lnTo>
                  <a:lnTo>
                    <a:pt x="1632857" y="627290"/>
                  </a:lnTo>
                  <a:lnTo>
                    <a:pt x="1633538" y="631372"/>
                  </a:lnTo>
                  <a:lnTo>
                    <a:pt x="1633538" y="634774"/>
                  </a:lnTo>
                  <a:lnTo>
                    <a:pt x="1633538" y="805090"/>
                  </a:lnTo>
                  <a:lnTo>
                    <a:pt x="1629678" y="798286"/>
                  </a:lnTo>
                  <a:lnTo>
                    <a:pt x="1625819" y="791936"/>
                  </a:lnTo>
                  <a:lnTo>
                    <a:pt x="1621505" y="785586"/>
                  </a:lnTo>
                  <a:lnTo>
                    <a:pt x="1616964" y="779236"/>
                  </a:lnTo>
                  <a:lnTo>
                    <a:pt x="1612651" y="773113"/>
                  </a:lnTo>
                  <a:lnTo>
                    <a:pt x="1607656" y="767443"/>
                  </a:lnTo>
                  <a:lnTo>
                    <a:pt x="1602661" y="761547"/>
                  </a:lnTo>
                  <a:lnTo>
                    <a:pt x="1597666" y="756104"/>
                  </a:lnTo>
                  <a:lnTo>
                    <a:pt x="1592217" y="750661"/>
                  </a:lnTo>
                  <a:lnTo>
                    <a:pt x="1586541" y="745445"/>
                  </a:lnTo>
                  <a:lnTo>
                    <a:pt x="1580865" y="740456"/>
                  </a:lnTo>
                  <a:lnTo>
                    <a:pt x="1575189" y="735466"/>
                  </a:lnTo>
                  <a:lnTo>
                    <a:pt x="1568832" y="730704"/>
                  </a:lnTo>
                  <a:lnTo>
                    <a:pt x="1562702" y="726395"/>
                  </a:lnTo>
                  <a:lnTo>
                    <a:pt x="1556572" y="722086"/>
                  </a:lnTo>
                  <a:lnTo>
                    <a:pt x="1549988" y="718231"/>
                  </a:lnTo>
                  <a:lnTo>
                    <a:pt x="1543404" y="714375"/>
                  </a:lnTo>
                  <a:lnTo>
                    <a:pt x="1536593" y="710747"/>
                  </a:lnTo>
                  <a:lnTo>
                    <a:pt x="1529555" y="707118"/>
                  </a:lnTo>
                  <a:lnTo>
                    <a:pt x="1522744" y="703943"/>
                  </a:lnTo>
                  <a:lnTo>
                    <a:pt x="1515706" y="701222"/>
                  </a:lnTo>
                  <a:lnTo>
                    <a:pt x="1508213" y="698274"/>
                  </a:lnTo>
                  <a:lnTo>
                    <a:pt x="1500948" y="695779"/>
                  </a:lnTo>
                  <a:lnTo>
                    <a:pt x="1493456" y="693738"/>
                  </a:lnTo>
                  <a:lnTo>
                    <a:pt x="1485964" y="691697"/>
                  </a:lnTo>
                  <a:lnTo>
                    <a:pt x="1478245" y="689883"/>
                  </a:lnTo>
                  <a:lnTo>
                    <a:pt x="1470525" y="688295"/>
                  </a:lnTo>
                  <a:lnTo>
                    <a:pt x="1462806" y="686934"/>
                  </a:lnTo>
                  <a:lnTo>
                    <a:pt x="1454860" y="686254"/>
                  </a:lnTo>
                  <a:lnTo>
                    <a:pt x="1446686" y="685347"/>
                  </a:lnTo>
                  <a:lnTo>
                    <a:pt x="1438513" y="684893"/>
                  </a:lnTo>
                  <a:lnTo>
                    <a:pt x="1430567" y="684893"/>
                  </a:lnTo>
                  <a:lnTo>
                    <a:pt x="1421939" y="684893"/>
                  </a:lnTo>
                  <a:lnTo>
                    <a:pt x="1413766" y="685347"/>
                  </a:lnTo>
                  <a:lnTo>
                    <a:pt x="1405366" y="686254"/>
                  </a:lnTo>
                  <a:lnTo>
                    <a:pt x="1397419" y="687161"/>
                  </a:lnTo>
                  <a:lnTo>
                    <a:pt x="1389246" y="688522"/>
                  </a:lnTo>
                  <a:lnTo>
                    <a:pt x="1381300" y="690109"/>
                  </a:lnTo>
                  <a:lnTo>
                    <a:pt x="1373353" y="691924"/>
                  </a:lnTo>
                  <a:lnTo>
                    <a:pt x="1365634" y="693965"/>
                  </a:lnTo>
                  <a:lnTo>
                    <a:pt x="1357915" y="696459"/>
                  </a:lnTo>
                  <a:lnTo>
                    <a:pt x="1350423" y="699181"/>
                  </a:lnTo>
                  <a:lnTo>
                    <a:pt x="1342930" y="701902"/>
                  </a:lnTo>
                  <a:lnTo>
                    <a:pt x="1335665" y="705077"/>
                  </a:lnTo>
                  <a:lnTo>
                    <a:pt x="1328400" y="708479"/>
                  </a:lnTo>
                  <a:lnTo>
                    <a:pt x="1321589" y="711881"/>
                  </a:lnTo>
                  <a:lnTo>
                    <a:pt x="1314551" y="715963"/>
                  </a:lnTo>
                  <a:lnTo>
                    <a:pt x="1307967" y="720045"/>
                  </a:lnTo>
                  <a:lnTo>
                    <a:pt x="1301383" y="724354"/>
                  </a:lnTo>
                  <a:lnTo>
                    <a:pt x="1295026" y="728663"/>
                  </a:lnTo>
                  <a:lnTo>
                    <a:pt x="1288442" y="733425"/>
                  </a:lnTo>
                  <a:lnTo>
                    <a:pt x="1282539" y="738188"/>
                  </a:lnTo>
                  <a:lnTo>
                    <a:pt x="1276636" y="743404"/>
                  </a:lnTo>
                  <a:lnTo>
                    <a:pt x="1270960" y="748847"/>
                  </a:lnTo>
                  <a:lnTo>
                    <a:pt x="1265284" y="754290"/>
                  </a:lnTo>
                  <a:lnTo>
                    <a:pt x="1259835" y="759959"/>
                  </a:lnTo>
                  <a:lnTo>
                    <a:pt x="1254613" y="765856"/>
                  </a:lnTo>
                  <a:lnTo>
                    <a:pt x="1249845" y="771752"/>
                  </a:lnTo>
                  <a:lnTo>
                    <a:pt x="1244850" y="778102"/>
                  </a:lnTo>
                  <a:lnTo>
                    <a:pt x="1240310" y="784452"/>
                  </a:lnTo>
                  <a:lnTo>
                    <a:pt x="1235769" y="790802"/>
                  </a:lnTo>
                  <a:lnTo>
                    <a:pt x="1231682" y="797606"/>
                  </a:lnTo>
                  <a:lnTo>
                    <a:pt x="1227823" y="804410"/>
                  </a:lnTo>
                  <a:lnTo>
                    <a:pt x="1223963" y="811213"/>
                  </a:lnTo>
                  <a:lnTo>
                    <a:pt x="1223963" y="634774"/>
                  </a:lnTo>
                  <a:lnTo>
                    <a:pt x="1224190" y="631372"/>
                  </a:lnTo>
                  <a:lnTo>
                    <a:pt x="1224644" y="627290"/>
                  </a:lnTo>
                  <a:lnTo>
                    <a:pt x="1225325" y="623888"/>
                  </a:lnTo>
                  <a:lnTo>
                    <a:pt x="1226233" y="620486"/>
                  </a:lnTo>
                  <a:lnTo>
                    <a:pt x="1227596" y="617084"/>
                  </a:lnTo>
                  <a:lnTo>
                    <a:pt x="1228731" y="613683"/>
                  </a:lnTo>
                  <a:lnTo>
                    <a:pt x="1230547" y="610734"/>
                  </a:lnTo>
                  <a:lnTo>
                    <a:pt x="1232363" y="607559"/>
                  </a:lnTo>
                  <a:lnTo>
                    <a:pt x="1234634" y="604611"/>
                  </a:lnTo>
                  <a:lnTo>
                    <a:pt x="1236904" y="601890"/>
                  </a:lnTo>
                  <a:lnTo>
                    <a:pt x="1239402" y="599622"/>
                  </a:lnTo>
                  <a:lnTo>
                    <a:pt x="1241899" y="597127"/>
                  </a:lnTo>
                  <a:lnTo>
                    <a:pt x="1244850" y="594859"/>
                  </a:lnTo>
                  <a:lnTo>
                    <a:pt x="1247802" y="593045"/>
                  </a:lnTo>
                  <a:lnTo>
                    <a:pt x="1250753" y="591231"/>
                  </a:lnTo>
                  <a:lnTo>
                    <a:pt x="1254159" y="589643"/>
                  </a:lnTo>
                  <a:lnTo>
                    <a:pt x="1258473" y="588283"/>
                  </a:lnTo>
                  <a:lnTo>
                    <a:pt x="1263240" y="586922"/>
                  </a:lnTo>
                  <a:lnTo>
                    <a:pt x="1268008" y="586241"/>
                  </a:lnTo>
                  <a:lnTo>
                    <a:pt x="1273230" y="585788"/>
                  </a:lnTo>
                  <a:close/>
                  <a:moveTo>
                    <a:pt x="661842" y="585788"/>
                  </a:moveTo>
                  <a:lnTo>
                    <a:pt x="973283" y="585788"/>
                  </a:lnTo>
                  <a:lnTo>
                    <a:pt x="978280" y="586240"/>
                  </a:lnTo>
                  <a:lnTo>
                    <a:pt x="983051" y="586919"/>
                  </a:lnTo>
                  <a:lnTo>
                    <a:pt x="988048" y="588276"/>
                  </a:lnTo>
                  <a:lnTo>
                    <a:pt x="992364" y="589633"/>
                  </a:lnTo>
                  <a:lnTo>
                    <a:pt x="995772" y="591216"/>
                  </a:lnTo>
                  <a:lnTo>
                    <a:pt x="998725" y="593025"/>
                  </a:lnTo>
                  <a:lnTo>
                    <a:pt x="1001678" y="594834"/>
                  </a:lnTo>
                  <a:lnTo>
                    <a:pt x="1004404" y="597096"/>
                  </a:lnTo>
                  <a:lnTo>
                    <a:pt x="1007130" y="599583"/>
                  </a:lnTo>
                  <a:lnTo>
                    <a:pt x="1009629" y="601845"/>
                  </a:lnTo>
                  <a:lnTo>
                    <a:pt x="1011901" y="604559"/>
                  </a:lnTo>
                  <a:lnTo>
                    <a:pt x="1013945" y="607499"/>
                  </a:lnTo>
                  <a:lnTo>
                    <a:pt x="1015762" y="610665"/>
                  </a:lnTo>
                  <a:lnTo>
                    <a:pt x="1017580" y="613605"/>
                  </a:lnTo>
                  <a:lnTo>
                    <a:pt x="1018943" y="616998"/>
                  </a:lnTo>
                  <a:lnTo>
                    <a:pt x="1020306" y="620390"/>
                  </a:lnTo>
                  <a:lnTo>
                    <a:pt x="1020987" y="623782"/>
                  </a:lnTo>
                  <a:lnTo>
                    <a:pt x="1021896" y="627175"/>
                  </a:lnTo>
                  <a:lnTo>
                    <a:pt x="1022350" y="631246"/>
                  </a:lnTo>
                  <a:lnTo>
                    <a:pt x="1022350" y="634638"/>
                  </a:lnTo>
                  <a:lnTo>
                    <a:pt x="1022350" y="944926"/>
                  </a:lnTo>
                  <a:lnTo>
                    <a:pt x="1022350" y="949223"/>
                  </a:lnTo>
                  <a:lnTo>
                    <a:pt x="1021441" y="953294"/>
                  </a:lnTo>
                  <a:lnTo>
                    <a:pt x="1020760" y="957817"/>
                  </a:lnTo>
                  <a:lnTo>
                    <a:pt x="1019397" y="961662"/>
                  </a:lnTo>
                  <a:lnTo>
                    <a:pt x="1017807" y="965506"/>
                  </a:lnTo>
                  <a:lnTo>
                    <a:pt x="1015762" y="969125"/>
                  </a:lnTo>
                  <a:lnTo>
                    <a:pt x="1013718" y="972743"/>
                  </a:lnTo>
                  <a:lnTo>
                    <a:pt x="1011219" y="975910"/>
                  </a:lnTo>
                  <a:lnTo>
                    <a:pt x="1008266" y="979076"/>
                  </a:lnTo>
                  <a:lnTo>
                    <a:pt x="1005540" y="981564"/>
                  </a:lnTo>
                  <a:lnTo>
                    <a:pt x="1002133" y="984278"/>
                  </a:lnTo>
                  <a:lnTo>
                    <a:pt x="998725" y="986539"/>
                  </a:lnTo>
                  <a:lnTo>
                    <a:pt x="995090" y="988575"/>
                  </a:lnTo>
                  <a:lnTo>
                    <a:pt x="991229" y="990384"/>
                  </a:lnTo>
                  <a:lnTo>
                    <a:pt x="987367" y="991741"/>
                  </a:lnTo>
                  <a:lnTo>
                    <a:pt x="983278" y="992645"/>
                  </a:lnTo>
                  <a:lnTo>
                    <a:pt x="978280" y="993550"/>
                  </a:lnTo>
                  <a:lnTo>
                    <a:pt x="973283" y="993776"/>
                  </a:lnTo>
                  <a:lnTo>
                    <a:pt x="661842" y="993776"/>
                  </a:lnTo>
                  <a:lnTo>
                    <a:pt x="656844" y="993550"/>
                  </a:lnTo>
                  <a:lnTo>
                    <a:pt x="652074" y="992645"/>
                  </a:lnTo>
                  <a:lnTo>
                    <a:pt x="647985" y="991741"/>
                  </a:lnTo>
                  <a:lnTo>
                    <a:pt x="643896" y="990384"/>
                  </a:lnTo>
                  <a:lnTo>
                    <a:pt x="640034" y="988575"/>
                  </a:lnTo>
                  <a:lnTo>
                    <a:pt x="636400" y="986539"/>
                  </a:lnTo>
                  <a:lnTo>
                    <a:pt x="632992" y="984278"/>
                  </a:lnTo>
                  <a:lnTo>
                    <a:pt x="629585" y="981564"/>
                  </a:lnTo>
                  <a:lnTo>
                    <a:pt x="626859" y="979076"/>
                  </a:lnTo>
                  <a:lnTo>
                    <a:pt x="623906" y="975910"/>
                  </a:lnTo>
                  <a:lnTo>
                    <a:pt x="621407" y="972743"/>
                  </a:lnTo>
                  <a:lnTo>
                    <a:pt x="619362" y="969125"/>
                  </a:lnTo>
                  <a:lnTo>
                    <a:pt x="617318" y="965506"/>
                  </a:lnTo>
                  <a:lnTo>
                    <a:pt x="615728" y="961662"/>
                  </a:lnTo>
                  <a:lnTo>
                    <a:pt x="614365" y="957817"/>
                  </a:lnTo>
                  <a:lnTo>
                    <a:pt x="613683" y="953294"/>
                  </a:lnTo>
                  <a:lnTo>
                    <a:pt x="612775" y="949223"/>
                  </a:lnTo>
                  <a:lnTo>
                    <a:pt x="612775" y="944926"/>
                  </a:lnTo>
                  <a:lnTo>
                    <a:pt x="612775" y="634638"/>
                  </a:lnTo>
                  <a:lnTo>
                    <a:pt x="612775" y="631246"/>
                  </a:lnTo>
                  <a:lnTo>
                    <a:pt x="613229" y="627175"/>
                  </a:lnTo>
                  <a:lnTo>
                    <a:pt x="613911" y="623782"/>
                  </a:lnTo>
                  <a:lnTo>
                    <a:pt x="614819" y="620390"/>
                  </a:lnTo>
                  <a:lnTo>
                    <a:pt x="616182" y="616998"/>
                  </a:lnTo>
                  <a:lnTo>
                    <a:pt x="617545" y="613605"/>
                  </a:lnTo>
                  <a:lnTo>
                    <a:pt x="619362" y="610665"/>
                  </a:lnTo>
                  <a:lnTo>
                    <a:pt x="621180" y="607499"/>
                  </a:lnTo>
                  <a:lnTo>
                    <a:pt x="623224" y="604559"/>
                  </a:lnTo>
                  <a:lnTo>
                    <a:pt x="625496" y="601845"/>
                  </a:lnTo>
                  <a:lnTo>
                    <a:pt x="627995" y="599583"/>
                  </a:lnTo>
                  <a:lnTo>
                    <a:pt x="630721" y="597096"/>
                  </a:lnTo>
                  <a:lnTo>
                    <a:pt x="633447" y="594834"/>
                  </a:lnTo>
                  <a:lnTo>
                    <a:pt x="636400" y="593025"/>
                  </a:lnTo>
                  <a:lnTo>
                    <a:pt x="639353" y="591216"/>
                  </a:lnTo>
                  <a:lnTo>
                    <a:pt x="642760" y="589633"/>
                  </a:lnTo>
                  <a:lnTo>
                    <a:pt x="647076" y="588276"/>
                  </a:lnTo>
                  <a:lnTo>
                    <a:pt x="651847" y="586919"/>
                  </a:lnTo>
                  <a:lnTo>
                    <a:pt x="656844" y="586240"/>
                  </a:lnTo>
                  <a:lnTo>
                    <a:pt x="661842" y="585788"/>
                  </a:lnTo>
                  <a:close/>
                  <a:moveTo>
                    <a:pt x="49267" y="585788"/>
                  </a:moveTo>
                  <a:lnTo>
                    <a:pt x="360535" y="585788"/>
                  </a:lnTo>
                  <a:lnTo>
                    <a:pt x="365757" y="586240"/>
                  </a:lnTo>
                  <a:lnTo>
                    <a:pt x="370524" y="586919"/>
                  </a:lnTo>
                  <a:lnTo>
                    <a:pt x="375292" y="588276"/>
                  </a:lnTo>
                  <a:lnTo>
                    <a:pt x="379606" y="589633"/>
                  </a:lnTo>
                  <a:lnTo>
                    <a:pt x="383011" y="591216"/>
                  </a:lnTo>
                  <a:lnTo>
                    <a:pt x="386190" y="593025"/>
                  </a:lnTo>
                  <a:lnTo>
                    <a:pt x="388914" y="594834"/>
                  </a:lnTo>
                  <a:lnTo>
                    <a:pt x="391866" y="597096"/>
                  </a:lnTo>
                  <a:lnTo>
                    <a:pt x="394363" y="599583"/>
                  </a:lnTo>
                  <a:lnTo>
                    <a:pt x="396861" y="601845"/>
                  </a:lnTo>
                  <a:lnTo>
                    <a:pt x="399358" y="604559"/>
                  </a:lnTo>
                  <a:lnTo>
                    <a:pt x="401401" y="607499"/>
                  </a:lnTo>
                  <a:lnTo>
                    <a:pt x="403218" y="610665"/>
                  </a:lnTo>
                  <a:lnTo>
                    <a:pt x="404580" y="613605"/>
                  </a:lnTo>
                  <a:lnTo>
                    <a:pt x="406169" y="616998"/>
                  </a:lnTo>
                  <a:lnTo>
                    <a:pt x="407531" y="620390"/>
                  </a:lnTo>
                  <a:lnTo>
                    <a:pt x="408213" y="623782"/>
                  </a:lnTo>
                  <a:lnTo>
                    <a:pt x="409121" y="627175"/>
                  </a:lnTo>
                  <a:lnTo>
                    <a:pt x="409575" y="631246"/>
                  </a:lnTo>
                  <a:lnTo>
                    <a:pt x="409575" y="634638"/>
                  </a:lnTo>
                  <a:lnTo>
                    <a:pt x="409575" y="944926"/>
                  </a:lnTo>
                  <a:lnTo>
                    <a:pt x="409348" y="949223"/>
                  </a:lnTo>
                  <a:lnTo>
                    <a:pt x="408894" y="953294"/>
                  </a:lnTo>
                  <a:lnTo>
                    <a:pt x="407986" y="957817"/>
                  </a:lnTo>
                  <a:lnTo>
                    <a:pt x="406623" y="961662"/>
                  </a:lnTo>
                  <a:lnTo>
                    <a:pt x="405034" y="965506"/>
                  </a:lnTo>
                  <a:lnTo>
                    <a:pt x="403218" y="969125"/>
                  </a:lnTo>
                  <a:lnTo>
                    <a:pt x="400720" y="972743"/>
                  </a:lnTo>
                  <a:lnTo>
                    <a:pt x="398450" y="975910"/>
                  </a:lnTo>
                  <a:lnTo>
                    <a:pt x="395726" y="979076"/>
                  </a:lnTo>
                  <a:lnTo>
                    <a:pt x="392774" y="981564"/>
                  </a:lnTo>
                  <a:lnTo>
                    <a:pt x="389368" y="984278"/>
                  </a:lnTo>
                  <a:lnTo>
                    <a:pt x="386190" y="986539"/>
                  </a:lnTo>
                  <a:lnTo>
                    <a:pt x="382557" y="988575"/>
                  </a:lnTo>
                  <a:lnTo>
                    <a:pt x="378698" y="990384"/>
                  </a:lnTo>
                  <a:lnTo>
                    <a:pt x="374611" y="991741"/>
                  </a:lnTo>
                  <a:lnTo>
                    <a:pt x="370524" y="992645"/>
                  </a:lnTo>
                  <a:lnTo>
                    <a:pt x="365757" y="993550"/>
                  </a:lnTo>
                  <a:lnTo>
                    <a:pt x="360535" y="993776"/>
                  </a:lnTo>
                  <a:lnTo>
                    <a:pt x="49267" y="993776"/>
                  </a:lnTo>
                  <a:lnTo>
                    <a:pt x="44272" y="993550"/>
                  </a:lnTo>
                  <a:lnTo>
                    <a:pt x="39277" y="992645"/>
                  </a:lnTo>
                  <a:lnTo>
                    <a:pt x="35191" y="991741"/>
                  </a:lnTo>
                  <a:lnTo>
                    <a:pt x="31331" y="990384"/>
                  </a:lnTo>
                  <a:lnTo>
                    <a:pt x="27471" y="988575"/>
                  </a:lnTo>
                  <a:lnTo>
                    <a:pt x="23839" y="986539"/>
                  </a:lnTo>
                  <a:lnTo>
                    <a:pt x="20433" y="984278"/>
                  </a:lnTo>
                  <a:lnTo>
                    <a:pt x="17028" y="981564"/>
                  </a:lnTo>
                  <a:lnTo>
                    <a:pt x="14303" y="979076"/>
                  </a:lnTo>
                  <a:lnTo>
                    <a:pt x="11352" y="975910"/>
                  </a:lnTo>
                  <a:lnTo>
                    <a:pt x="8854" y="972743"/>
                  </a:lnTo>
                  <a:lnTo>
                    <a:pt x="6811" y="969125"/>
                  </a:lnTo>
                  <a:lnTo>
                    <a:pt x="4768" y="965506"/>
                  </a:lnTo>
                  <a:lnTo>
                    <a:pt x="3178" y="961662"/>
                  </a:lnTo>
                  <a:lnTo>
                    <a:pt x="1816" y="957817"/>
                  </a:lnTo>
                  <a:lnTo>
                    <a:pt x="908" y="953294"/>
                  </a:lnTo>
                  <a:lnTo>
                    <a:pt x="227" y="949223"/>
                  </a:lnTo>
                  <a:lnTo>
                    <a:pt x="0" y="944926"/>
                  </a:lnTo>
                  <a:lnTo>
                    <a:pt x="0" y="634638"/>
                  </a:lnTo>
                  <a:lnTo>
                    <a:pt x="227" y="631246"/>
                  </a:lnTo>
                  <a:lnTo>
                    <a:pt x="908" y="627175"/>
                  </a:lnTo>
                  <a:lnTo>
                    <a:pt x="1362" y="623782"/>
                  </a:lnTo>
                  <a:lnTo>
                    <a:pt x="2270" y="620390"/>
                  </a:lnTo>
                  <a:lnTo>
                    <a:pt x="3632" y="616998"/>
                  </a:lnTo>
                  <a:lnTo>
                    <a:pt x="4995" y="613605"/>
                  </a:lnTo>
                  <a:lnTo>
                    <a:pt x="6811" y="610665"/>
                  </a:lnTo>
                  <a:lnTo>
                    <a:pt x="8627" y="607499"/>
                  </a:lnTo>
                  <a:lnTo>
                    <a:pt x="10670" y="604559"/>
                  </a:lnTo>
                  <a:lnTo>
                    <a:pt x="12941" y="601845"/>
                  </a:lnTo>
                  <a:lnTo>
                    <a:pt x="15438" y="599583"/>
                  </a:lnTo>
                  <a:lnTo>
                    <a:pt x="18163" y="597096"/>
                  </a:lnTo>
                  <a:lnTo>
                    <a:pt x="20887" y="594834"/>
                  </a:lnTo>
                  <a:lnTo>
                    <a:pt x="23839" y="593025"/>
                  </a:lnTo>
                  <a:lnTo>
                    <a:pt x="27017" y="591216"/>
                  </a:lnTo>
                  <a:lnTo>
                    <a:pt x="30196" y="589633"/>
                  </a:lnTo>
                  <a:lnTo>
                    <a:pt x="34736" y="588276"/>
                  </a:lnTo>
                  <a:lnTo>
                    <a:pt x="39277" y="586919"/>
                  </a:lnTo>
                  <a:lnTo>
                    <a:pt x="44272" y="586240"/>
                  </a:lnTo>
                  <a:lnTo>
                    <a:pt x="49267" y="585788"/>
                  </a:lnTo>
                  <a:close/>
                  <a:moveTo>
                    <a:pt x="1273230" y="0"/>
                  </a:moveTo>
                  <a:lnTo>
                    <a:pt x="1584498" y="0"/>
                  </a:lnTo>
                  <a:lnTo>
                    <a:pt x="1589493" y="226"/>
                  </a:lnTo>
                  <a:lnTo>
                    <a:pt x="1594488" y="905"/>
                  </a:lnTo>
                  <a:lnTo>
                    <a:pt x="1599028" y="2263"/>
                  </a:lnTo>
                  <a:lnTo>
                    <a:pt x="1603569" y="3847"/>
                  </a:lnTo>
                  <a:lnTo>
                    <a:pt x="1607883" y="5883"/>
                  </a:lnTo>
                  <a:lnTo>
                    <a:pt x="1611969" y="8372"/>
                  </a:lnTo>
                  <a:lnTo>
                    <a:pt x="1615602" y="11314"/>
                  </a:lnTo>
                  <a:lnTo>
                    <a:pt x="1619235" y="14256"/>
                  </a:lnTo>
                  <a:lnTo>
                    <a:pt x="1622413" y="17650"/>
                  </a:lnTo>
                  <a:lnTo>
                    <a:pt x="1625138" y="21497"/>
                  </a:lnTo>
                  <a:lnTo>
                    <a:pt x="1627408" y="25796"/>
                  </a:lnTo>
                  <a:lnTo>
                    <a:pt x="1629678" y="29869"/>
                  </a:lnTo>
                  <a:lnTo>
                    <a:pt x="1631495" y="34395"/>
                  </a:lnTo>
                  <a:lnTo>
                    <a:pt x="1632403" y="39147"/>
                  </a:lnTo>
                  <a:lnTo>
                    <a:pt x="1633311" y="43899"/>
                  </a:lnTo>
                  <a:lnTo>
                    <a:pt x="1633538" y="48877"/>
                  </a:lnTo>
                  <a:lnTo>
                    <a:pt x="1633538" y="359111"/>
                  </a:lnTo>
                  <a:lnTo>
                    <a:pt x="1633311" y="364089"/>
                  </a:lnTo>
                  <a:lnTo>
                    <a:pt x="1632403" y="368841"/>
                  </a:lnTo>
                  <a:lnTo>
                    <a:pt x="1631495" y="373593"/>
                  </a:lnTo>
                  <a:lnTo>
                    <a:pt x="1629678" y="378119"/>
                  </a:lnTo>
                  <a:lnTo>
                    <a:pt x="1627408" y="382418"/>
                  </a:lnTo>
                  <a:lnTo>
                    <a:pt x="1625138" y="386491"/>
                  </a:lnTo>
                  <a:lnTo>
                    <a:pt x="1622413" y="390338"/>
                  </a:lnTo>
                  <a:lnTo>
                    <a:pt x="1619235" y="393732"/>
                  </a:lnTo>
                  <a:lnTo>
                    <a:pt x="1615602" y="396900"/>
                  </a:lnTo>
                  <a:lnTo>
                    <a:pt x="1611969" y="399615"/>
                  </a:lnTo>
                  <a:lnTo>
                    <a:pt x="1607883" y="402105"/>
                  </a:lnTo>
                  <a:lnTo>
                    <a:pt x="1603569" y="404141"/>
                  </a:lnTo>
                  <a:lnTo>
                    <a:pt x="1599028" y="405725"/>
                  </a:lnTo>
                  <a:lnTo>
                    <a:pt x="1594488" y="407083"/>
                  </a:lnTo>
                  <a:lnTo>
                    <a:pt x="1589493" y="407762"/>
                  </a:lnTo>
                  <a:lnTo>
                    <a:pt x="1584498" y="407988"/>
                  </a:lnTo>
                  <a:lnTo>
                    <a:pt x="1273230" y="407988"/>
                  </a:lnTo>
                  <a:lnTo>
                    <a:pt x="1268008" y="407762"/>
                  </a:lnTo>
                  <a:lnTo>
                    <a:pt x="1263240" y="407083"/>
                  </a:lnTo>
                  <a:lnTo>
                    <a:pt x="1258473" y="405725"/>
                  </a:lnTo>
                  <a:lnTo>
                    <a:pt x="1254159" y="404141"/>
                  </a:lnTo>
                  <a:lnTo>
                    <a:pt x="1249845" y="402105"/>
                  </a:lnTo>
                  <a:lnTo>
                    <a:pt x="1245532" y="399615"/>
                  </a:lnTo>
                  <a:lnTo>
                    <a:pt x="1241899" y="396900"/>
                  </a:lnTo>
                  <a:lnTo>
                    <a:pt x="1238493" y="393732"/>
                  </a:lnTo>
                  <a:lnTo>
                    <a:pt x="1235315" y="390338"/>
                  </a:lnTo>
                  <a:lnTo>
                    <a:pt x="1232363" y="386491"/>
                  </a:lnTo>
                  <a:lnTo>
                    <a:pt x="1229866" y="382418"/>
                  </a:lnTo>
                  <a:lnTo>
                    <a:pt x="1227823" y="378119"/>
                  </a:lnTo>
                  <a:lnTo>
                    <a:pt x="1226233" y="373593"/>
                  </a:lnTo>
                  <a:lnTo>
                    <a:pt x="1224871" y="368841"/>
                  </a:lnTo>
                  <a:lnTo>
                    <a:pt x="1224190" y="364089"/>
                  </a:lnTo>
                  <a:lnTo>
                    <a:pt x="1223963" y="359111"/>
                  </a:lnTo>
                  <a:lnTo>
                    <a:pt x="1223963" y="48877"/>
                  </a:lnTo>
                  <a:lnTo>
                    <a:pt x="1224190" y="43899"/>
                  </a:lnTo>
                  <a:lnTo>
                    <a:pt x="1224871" y="39147"/>
                  </a:lnTo>
                  <a:lnTo>
                    <a:pt x="1226233" y="34395"/>
                  </a:lnTo>
                  <a:lnTo>
                    <a:pt x="1227823" y="29869"/>
                  </a:lnTo>
                  <a:lnTo>
                    <a:pt x="1229866" y="25796"/>
                  </a:lnTo>
                  <a:lnTo>
                    <a:pt x="1232363" y="21497"/>
                  </a:lnTo>
                  <a:lnTo>
                    <a:pt x="1235315" y="17650"/>
                  </a:lnTo>
                  <a:lnTo>
                    <a:pt x="1238493" y="14256"/>
                  </a:lnTo>
                  <a:lnTo>
                    <a:pt x="1241899" y="11314"/>
                  </a:lnTo>
                  <a:lnTo>
                    <a:pt x="1245532" y="8372"/>
                  </a:lnTo>
                  <a:lnTo>
                    <a:pt x="1249845" y="5883"/>
                  </a:lnTo>
                  <a:lnTo>
                    <a:pt x="1254159" y="3847"/>
                  </a:lnTo>
                  <a:lnTo>
                    <a:pt x="1258473" y="2263"/>
                  </a:lnTo>
                  <a:lnTo>
                    <a:pt x="1263240" y="905"/>
                  </a:lnTo>
                  <a:lnTo>
                    <a:pt x="1268008" y="226"/>
                  </a:lnTo>
                  <a:lnTo>
                    <a:pt x="1273230" y="0"/>
                  </a:lnTo>
                  <a:close/>
                  <a:moveTo>
                    <a:pt x="661842" y="0"/>
                  </a:moveTo>
                  <a:lnTo>
                    <a:pt x="973283" y="0"/>
                  </a:lnTo>
                  <a:lnTo>
                    <a:pt x="978280" y="226"/>
                  </a:lnTo>
                  <a:lnTo>
                    <a:pt x="983278" y="905"/>
                  </a:lnTo>
                  <a:lnTo>
                    <a:pt x="988048" y="2263"/>
                  </a:lnTo>
                  <a:lnTo>
                    <a:pt x="992364" y="3847"/>
                  </a:lnTo>
                  <a:lnTo>
                    <a:pt x="996681" y="5883"/>
                  </a:lnTo>
                  <a:lnTo>
                    <a:pt x="1000769" y="8372"/>
                  </a:lnTo>
                  <a:lnTo>
                    <a:pt x="1004404" y="11314"/>
                  </a:lnTo>
                  <a:lnTo>
                    <a:pt x="1008039" y="14256"/>
                  </a:lnTo>
                  <a:lnTo>
                    <a:pt x="1011219" y="17650"/>
                  </a:lnTo>
                  <a:lnTo>
                    <a:pt x="1013945" y="21497"/>
                  </a:lnTo>
                  <a:lnTo>
                    <a:pt x="1016444" y="25796"/>
                  </a:lnTo>
                  <a:lnTo>
                    <a:pt x="1018488" y="29869"/>
                  </a:lnTo>
                  <a:lnTo>
                    <a:pt x="1020306" y="34395"/>
                  </a:lnTo>
                  <a:lnTo>
                    <a:pt x="1021214" y="39147"/>
                  </a:lnTo>
                  <a:lnTo>
                    <a:pt x="1022123" y="43899"/>
                  </a:lnTo>
                  <a:lnTo>
                    <a:pt x="1022350" y="48877"/>
                  </a:lnTo>
                  <a:lnTo>
                    <a:pt x="1022350" y="359111"/>
                  </a:lnTo>
                  <a:lnTo>
                    <a:pt x="1022123" y="364089"/>
                  </a:lnTo>
                  <a:lnTo>
                    <a:pt x="1021214" y="368841"/>
                  </a:lnTo>
                  <a:lnTo>
                    <a:pt x="1020306" y="373593"/>
                  </a:lnTo>
                  <a:lnTo>
                    <a:pt x="1018488" y="378119"/>
                  </a:lnTo>
                  <a:lnTo>
                    <a:pt x="1016444" y="382418"/>
                  </a:lnTo>
                  <a:lnTo>
                    <a:pt x="1013945" y="386491"/>
                  </a:lnTo>
                  <a:lnTo>
                    <a:pt x="1011219" y="390338"/>
                  </a:lnTo>
                  <a:lnTo>
                    <a:pt x="1008039" y="393732"/>
                  </a:lnTo>
                  <a:lnTo>
                    <a:pt x="1004404" y="396900"/>
                  </a:lnTo>
                  <a:lnTo>
                    <a:pt x="1000769" y="399615"/>
                  </a:lnTo>
                  <a:lnTo>
                    <a:pt x="996681" y="402105"/>
                  </a:lnTo>
                  <a:lnTo>
                    <a:pt x="992364" y="404141"/>
                  </a:lnTo>
                  <a:lnTo>
                    <a:pt x="988048" y="405725"/>
                  </a:lnTo>
                  <a:lnTo>
                    <a:pt x="983278" y="407083"/>
                  </a:lnTo>
                  <a:lnTo>
                    <a:pt x="978280" y="407762"/>
                  </a:lnTo>
                  <a:lnTo>
                    <a:pt x="973283" y="407988"/>
                  </a:lnTo>
                  <a:lnTo>
                    <a:pt x="661842" y="407988"/>
                  </a:lnTo>
                  <a:lnTo>
                    <a:pt x="656844" y="407762"/>
                  </a:lnTo>
                  <a:lnTo>
                    <a:pt x="651847" y="407083"/>
                  </a:lnTo>
                  <a:lnTo>
                    <a:pt x="647076" y="405725"/>
                  </a:lnTo>
                  <a:lnTo>
                    <a:pt x="642760" y="404141"/>
                  </a:lnTo>
                  <a:lnTo>
                    <a:pt x="638444" y="402105"/>
                  </a:lnTo>
                  <a:lnTo>
                    <a:pt x="634355" y="399615"/>
                  </a:lnTo>
                  <a:lnTo>
                    <a:pt x="630721" y="396900"/>
                  </a:lnTo>
                  <a:lnTo>
                    <a:pt x="627086" y="393732"/>
                  </a:lnTo>
                  <a:lnTo>
                    <a:pt x="623906" y="390338"/>
                  </a:lnTo>
                  <a:lnTo>
                    <a:pt x="621180" y="386491"/>
                  </a:lnTo>
                  <a:lnTo>
                    <a:pt x="618681" y="382418"/>
                  </a:lnTo>
                  <a:lnTo>
                    <a:pt x="616637" y="378119"/>
                  </a:lnTo>
                  <a:lnTo>
                    <a:pt x="614819" y="373593"/>
                  </a:lnTo>
                  <a:lnTo>
                    <a:pt x="613683" y="368841"/>
                  </a:lnTo>
                  <a:lnTo>
                    <a:pt x="613002" y="364089"/>
                  </a:lnTo>
                  <a:lnTo>
                    <a:pt x="612775" y="359111"/>
                  </a:lnTo>
                  <a:lnTo>
                    <a:pt x="612775" y="48877"/>
                  </a:lnTo>
                  <a:lnTo>
                    <a:pt x="613002" y="43899"/>
                  </a:lnTo>
                  <a:lnTo>
                    <a:pt x="613683" y="39147"/>
                  </a:lnTo>
                  <a:lnTo>
                    <a:pt x="614819" y="34395"/>
                  </a:lnTo>
                  <a:lnTo>
                    <a:pt x="616637" y="29869"/>
                  </a:lnTo>
                  <a:lnTo>
                    <a:pt x="618681" y="25796"/>
                  </a:lnTo>
                  <a:lnTo>
                    <a:pt x="621180" y="21497"/>
                  </a:lnTo>
                  <a:lnTo>
                    <a:pt x="623906" y="17650"/>
                  </a:lnTo>
                  <a:lnTo>
                    <a:pt x="627086" y="14256"/>
                  </a:lnTo>
                  <a:lnTo>
                    <a:pt x="630721" y="11314"/>
                  </a:lnTo>
                  <a:lnTo>
                    <a:pt x="634355" y="8372"/>
                  </a:lnTo>
                  <a:lnTo>
                    <a:pt x="638444" y="5883"/>
                  </a:lnTo>
                  <a:lnTo>
                    <a:pt x="642760" y="3847"/>
                  </a:lnTo>
                  <a:lnTo>
                    <a:pt x="647076" y="2263"/>
                  </a:lnTo>
                  <a:lnTo>
                    <a:pt x="651847" y="905"/>
                  </a:lnTo>
                  <a:lnTo>
                    <a:pt x="656844" y="226"/>
                  </a:lnTo>
                  <a:lnTo>
                    <a:pt x="661842" y="0"/>
                  </a:lnTo>
                  <a:close/>
                  <a:moveTo>
                    <a:pt x="49267" y="0"/>
                  </a:moveTo>
                  <a:lnTo>
                    <a:pt x="360535" y="0"/>
                  </a:lnTo>
                  <a:lnTo>
                    <a:pt x="365757" y="226"/>
                  </a:lnTo>
                  <a:lnTo>
                    <a:pt x="370524" y="905"/>
                  </a:lnTo>
                  <a:lnTo>
                    <a:pt x="375292" y="2263"/>
                  </a:lnTo>
                  <a:lnTo>
                    <a:pt x="379606" y="3847"/>
                  </a:lnTo>
                  <a:lnTo>
                    <a:pt x="383920" y="5883"/>
                  </a:lnTo>
                  <a:lnTo>
                    <a:pt x="388233" y="8372"/>
                  </a:lnTo>
                  <a:lnTo>
                    <a:pt x="391866" y="11314"/>
                  </a:lnTo>
                  <a:lnTo>
                    <a:pt x="395271" y="14256"/>
                  </a:lnTo>
                  <a:lnTo>
                    <a:pt x="398450" y="17650"/>
                  </a:lnTo>
                  <a:lnTo>
                    <a:pt x="401401" y="21497"/>
                  </a:lnTo>
                  <a:lnTo>
                    <a:pt x="403672" y="25796"/>
                  </a:lnTo>
                  <a:lnTo>
                    <a:pt x="405715" y="29869"/>
                  </a:lnTo>
                  <a:lnTo>
                    <a:pt x="407531" y="34395"/>
                  </a:lnTo>
                  <a:lnTo>
                    <a:pt x="408440" y="39147"/>
                  </a:lnTo>
                  <a:lnTo>
                    <a:pt x="409348" y="43899"/>
                  </a:lnTo>
                  <a:lnTo>
                    <a:pt x="409575" y="48877"/>
                  </a:lnTo>
                  <a:lnTo>
                    <a:pt x="409575" y="359111"/>
                  </a:lnTo>
                  <a:lnTo>
                    <a:pt x="409348" y="364089"/>
                  </a:lnTo>
                  <a:lnTo>
                    <a:pt x="408440" y="368841"/>
                  </a:lnTo>
                  <a:lnTo>
                    <a:pt x="407531" y="373593"/>
                  </a:lnTo>
                  <a:lnTo>
                    <a:pt x="405715" y="378119"/>
                  </a:lnTo>
                  <a:lnTo>
                    <a:pt x="403672" y="382418"/>
                  </a:lnTo>
                  <a:lnTo>
                    <a:pt x="401401" y="386491"/>
                  </a:lnTo>
                  <a:lnTo>
                    <a:pt x="398450" y="390338"/>
                  </a:lnTo>
                  <a:lnTo>
                    <a:pt x="395271" y="393732"/>
                  </a:lnTo>
                  <a:lnTo>
                    <a:pt x="391866" y="396900"/>
                  </a:lnTo>
                  <a:lnTo>
                    <a:pt x="388233" y="399615"/>
                  </a:lnTo>
                  <a:lnTo>
                    <a:pt x="383920" y="402105"/>
                  </a:lnTo>
                  <a:lnTo>
                    <a:pt x="379606" y="404141"/>
                  </a:lnTo>
                  <a:lnTo>
                    <a:pt x="375292" y="405725"/>
                  </a:lnTo>
                  <a:lnTo>
                    <a:pt x="370524" y="407083"/>
                  </a:lnTo>
                  <a:lnTo>
                    <a:pt x="365757" y="407762"/>
                  </a:lnTo>
                  <a:lnTo>
                    <a:pt x="360535" y="407988"/>
                  </a:lnTo>
                  <a:lnTo>
                    <a:pt x="49267" y="407988"/>
                  </a:lnTo>
                  <a:lnTo>
                    <a:pt x="44272" y="407762"/>
                  </a:lnTo>
                  <a:lnTo>
                    <a:pt x="39277" y="407083"/>
                  </a:lnTo>
                  <a:lnTo>
                    <a:pt x="35191" y="405951"/>
                  </a:lnTo>
                  <a:lnTo>
                    <a:pt x="31331" y="404594"/>
                  </a:lnTo>
                  <a:lnTo>
                    <a:pt x="27471" y="402783"/>
                  </a:lnTo>
                  <a:lnTo>
                    <a:pt x="23839" y="400747"/>
                  </a:lnTo>
                  <a:lnTo>
                    <a:pt x="20433" y="398710"/>
                  </a:lnTo>
                  <a:lnTo>
                    <a:pt x="17028" y="396221"/>
                  </a:lnTo>
                  <a:lnTo>
                    <a:pt x="14303" y="393279"/>
                  </a:lnTo>
                  <a:lnTo>
                    <a:pt x="11352" y="390338"/>
                  </a:lnTo>
                  <a:lnTo>
                    <a:pt x="8854" y="386944"/>
                  </a:lnTo>
                  <a:lnTo>
                    <a:pt x="6811" y="383323"/>
                  </a:lnTo>
                  <a:lnTo>
                    <a:pt x="4768" y="379703"/>
                  </a:lnTo>
                  <a:lnTo>
                    <a:pt x="3178" y="375856"/>
                  </a:lnTo>
                  <a:lnTo>
                    <a:pt x="1816" y="371783"/>
                  </a:lnTo>
                  <a:lnTo>
                    <a:pt x="908" y="367710"/>
                  </a:lnTo>
                  <a:lnTo>
                    <a:pt x="227" y="363636"/>
                  </a:lnTo>
                  <a:lnTo>
                    <a:pt x="0" y="359111"/>
                  </a:lnTo>
                  <a:lnTo>
                    <a:pt x="0" y="48877"/>
                  </a:lnTo>
                  <a:lnTo>
                    <a:pt x="227" y="44578"/>
                  </a:lnTo>
                  <a:lnTo>
                    <a:pt x="908" y="40278"/>
                  </a:lnTo>
                  <a:lnTo>
                    <a:pt x="1816" y="36205"/>
                  </a:lnTo>
                  <a:lnTo>
                    <a:pt x="3178" y="32132"/>
                  </a:lnTo>
                  <a:lnTo>
                    <a:pt x="4768" y="28285"/>
                  </a:lnTo>
                  <a:lnTo>
                    <a:pt x="6811" y="24665"/>
                  </a:lnTo>
                  <a:lnTo>
                    <a:pt x="8854" y="21044"/>
                  </a:lnTo>
                  <a:lnTo>
                    <a:pt x="11352" y="17650"/>
                  </a:lnTo>
                  <a:lnTo>
                    <a:pt x="14303" y="14708"/>
                  </a:lnTo>
                  <a:lnTo>
                    <a:pt x="17028" y="11993"/>
                  </a:lnTo>
                  <a:lnTo>
                    <a:pt x="20433" y="9504"/>
                  </a:lnTo>
                  <a:lnTo>
                    <a:pt x="23839" y="7241"/>
                  </a:lnTo>
                  <a:lnTo>
                    <a:pt x="27471" y="5204"/>
                  </a:lnTo>
                  <a:lnTo>
                    <a:pt x="31331" y="3394"/>
                  </a:lnTo>
                  <a:lnTo>
                    <a:pt x="35191" y="2036"/>
                  </a:lnTo>
                  <a:lnTo>
                    <a:pt x="39277" y="905"/>
                  </a:lnTo>
                  <a:lnTo>
                    <a:pt x="44272" y="226"/>
                  </a:lnTo>
                  <a:lnTo>
                    <a:pt x="49267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77" name="KSO_Shape"/>
            <p:cNvSpPr>
              <a:spLocks noChangeArrowheads="1"/>
            </p:cNvSpPr>
            <p:nvPr/>
          </p:nvSpPr>
          <p:spPr bwMode="auto">
            <a:xfrm>
              <a:off x="224453" y="3785305"/>
              <a:ext cx="361200" cy="398383"/>
            </a:xfrm>
            <a:custGeom>
              <a:avLst/>
              <a:gdLst>
                <a:gd name="T0" fmla="*/ 5 w 2087563"/>
                <a:gd name="T1" fmla="*/ 5 h 2301875"/>
                <a:gd name="T2" fmla="*/ 6 w 2087563"/>
                <a:gd name="T3" fmla="*/ 4 h 2301875"/>
                <a:gd name="T4" fmla="*/ 4 w 2087563"/>
                <a:gd name="T5" fmla="*/ 5 h 2301875"/>
                <a:gd name="T6" fmla="*/ 3 w 2087563"/>
                <a:gd name="T7" fmla="*/ 4 h 2301875"/>
                <a:gd name="T8" fmla="*/ 3 w 2087563"/>
                <a:gd name="T9" fmla="*/ 5 h 2301875"/>
                <a:gd name="T10" fmla="*/ 2 w 2087563"/>
                <a:gd name="T11" fmla="*/ 5 h 2301875"/>
                <a:gd name="T12" fmla="*/ 3 w 2087563"/>
                <a:gd name="T13" fmla="*/ 5 h 2301875"/>
                <a:gd name="T14" fmla="*/ 8 w 2087563"/>
                <a:gd name="T15" fmla="*/ 4 h 2301875"/>
                <a:gd name="T16" fmla="*/ 8 w 2087563"/>
                <a:gd name="T17" fmla="*/ 4 h 2301875"/>
                <a:gd name="T18" fmla="*/ 4 w 2087563"/>
                <a:gd name="T19" fmla="*/ 7 h 2301875"/>
                <a:gd name="T20" fmla="*/ 6 w 2087563"/>
                <a:gd name="T21" fmla="*/ 6 h 2301875"/>
                <a:gd name="T22" fmla="*/ 6 w 2087563"/>
                <a:gd name="T23" fmla="*/ 6 h 2301875"/>
                <a:gd name="T24" fmla="*/ 7 w 2087563"/>
                <a:gd name="T25" fmla="*/ 6 h 2301875"/>
                <a:gd name="T26" fmla="*/ 6 w 2087563"/>
                <a:gd name="T27" fmla="*/ 7 h 2301875"/>
                <a:gd name="T28" fmla="*/ 7 w 2087563"/>
                <a:gd name="T29" fmla="*/ 4 h 2301875"/>
                <a:gd name="T30" fmla="*/ 8 w 2087563"/>
                <a:gd name="T31" fmla="*/ 4 h 2301875"/>
                <a:gd name="T32" fmla="*/ 1 w 2087563"/>
                <a:gd name="T33" fmla="*/ 4 h 2301875"/>
                <a:gd name="T34" fmla="*/ 2 w 2087563"/>
                <a:gd name="T35" fmla="*/ 7 h 2301875"/>
                <a:gd name="T36" fmla="*/ 2 w 2087563"/>
                <a:gd name="T37" fmla="*/ 7 h 2301875"/>
                <a:gd name="T38" fmla="*/ 1 w 2087563"/>
                <a:gd name="T39" fmla="*/ 6 h 2301875"/>
                <a:gd name="T40" fmla="*/ 2 w 2087563"/>
                <a:gd name="T41" fmla="*/ 6 h 2301875"/>
                <a:gd name="T42" fmla="*/ 3 w 2087563"/>
                <a:gd name="T43" fmla="*/ 7 h 2301875"/>
                <a:gd name="T44" fmla="*/ 4 w 2087563"/>
                <a:gd name="T45" fmla="*/ 9 h 2301875"/>
                <a:gd name="T46" fmla="*/ 0 w 2087563"/>
                <a:gd name="T47" fmla="*/ 4 h 2301875"/>
                <a:gd name="T48" fmla="*/ 6 w 2087563"/>
                <a:gd name="T49" fmla="*/ 3 h 2301875"/>
                <a:gd name="T50" fmla="*/ 6 w 2087563"/>
                <a:gd name="T51" fmla="*/ 4 h 2301875"/>
                <a:gd name="T52" fmla="*/ 4 w 2087563"/>
                <a:gd name="T53" fmla="*/ 3 h 2301875"/>
                <a:gd name="T54" fmla="*/ 5 w 2087563"/>
                <a:gd name="T55" fmla="*/ 3 h 2301875"/>
                <a:gd name="T56" fmla="*/ 3 w 2087563"/>
                <a:gd name="T57" fmla="*/ 4 h 2301875"/>
                <a:gd name="T58" fmla="*/ 2 w 2087563"/>
                <a:gd name="T59" fmla="*/ 4 h 2301875"/>
                <a:gd name="T60" fmla="*/ 2 w 2087563"/>
                <a:gd name="T61" fmla="*/ 4 h 2301875"/>
                <a:gd name="T62" fmla="*/ 6 w 2087563"/>
                <a:gd name="T63" fmla="*/ 2 h 2301875"/>
                <a:gd name="T64" fmla="*/ 6 w 2087563"/>
                <a:gd name="T65" fmla="*/ 3 h 2301875"/>
                <a:gd name="T66" fmla="*/ 5 w 2087563"/>
                <a:gd name="T67" fmla="*/ 3 h 2301875"/>
                <a:gd name="T68" fmla="*/ 5 w 2087563"/>
                <a:gd name="T69" fmla="*/ 2 h 2301875"/>
                <a:gd name="T70" fmla="*/ 3 w 2087563"/>
                <a:gd name="T71" fmla="*/ 3 h 2301875"/>
                <a:gd name="T72" fmla="*/ 2 w 2087563"/>
                <a:gd name="T73" fmla="*/ 2 h 2301875"/>
                <a:gd name="T74" fmla="*/ 2 w 2087563"/>
                <a:gd name="T75" fmla="*/ 2 h 2301875"/>
                <a:gd name="T76" fmla="*/ 5 w 2087563"/>
                <a:gd name="T77" fmla="*/ 1 h 2301875"/>
                <a:gd name="T78" fmla="*/ 6 w 2087563"/>
                <a:gd name="T79" fmla="*/ 1 h 2301875"/>
                <a:gd name="T80" fmla="*/ 3 w 2087563"/>
                <a:gd name="T81" fmla="*/ 1 h 2301875"/>
                <a:gd name="T82" fmla="*/ 3 w 2087563"/>
                <a:gd name="T83" fmla="*/ 1 h 2301875"/>
                <a:gd name="T84" fmla="*/ 5 w 2087563"/>
                <a:gd name="T85" fmla="*/ 1 h 2301875"/>
                <a:gd name="T86" fmla="*/ 4 w 2087563"/>
                <a:gd name="T87" fmla="*/ 1 h 2301875"/>
                <a:gd name="T88" fmla="*/ 4 w 2087563"/>
                <a:gd name="T89" fmla="*/ 1 h 2301875"/>
                <a:gd name="T90" fmla="*/ 3 w 2087563"/>
                <a:gd name="T91" fmla="*/ 1 h 2301875"/>
                <a:gd name="T92" fmla="*/ 4 w 2087563"/>
                <a:gd name="T93" fmla="*/ 0 h 2301875"/>
                <a:gd name="T94" fmla="*/ 6 w 2087563"/>
                <a:gd name="T95" fmla="*/ 1 h 2301875"/>
                <a:gd name="T96" fmla="*/ 6 w 2087563"/>
                <a:gd name="T97" fmla="*/ 1 h 2301875"/>
                <a:gd name="T98" fmla="*/ 7 w 2087563"/>
                <a:gd name="T99" fmla="*/ 2 h 2301875"/>
                <a:gd name="T100" fmla="*/ 7 w 2087563"/>
                <a:gd name="T101" fmla="*/ 3 h 2301875"/>
                <a:gd name="T102" fmla="*/ 6 w 2087563"/>
                <a:gd name="T103" fmla="*/ 5 h 2301875"/>
                <a:gd name="T104" fmla="*/ 6 w 2087563"/>
                <a:gd name="T105" fmla="*/ 5 h 2301875"/>
                <a:gd name="T106" fmla="*/ 4 w 2087563"/>
                <a:gd name="T107" fmla="*/ 6 h 2301875"/>
                <a:gd name="T108" fmla="*/ 3 w 2087563"/>
                <a:gd name="T109" fmla="*/ 6 h 2301875"/>
                <a:gd name="T110" fmla="*/ 2 w 2087563"/>
                <a:gd name="T111" fmla="*/ 5 h 2301875"/>
                <a:gd name="T112" fmla="*/ 2 w 2087563"/>
                <a:gd name="T113" fmla="*/ 5 h 2301875"/>
                <a:gd name="T114" fmla="*/ 1 w 2087563"/>
                <a:gd name="T115" fmla="*/ 3 h 2301875"/>
                <a:gd name="T116" fmla="*/ 1 w 2087563"/>
                <a:gd name="T117" fmla="*/ 2 h 2301875"/>
                <a:gd name="T118" fmla="*/ 2 w 2087563"/>
                <a:gd name="T119" fmla="*/ 1 h 2301875"/>
                <a:gd name="T120" fmla="*/ 2 w 2087563"/>
                <a:gd name="T121" fmla="*/ 1 h 2301875"/>
                <a:gd name="T122" fmla="*/ 3 w 2087563"/>
                <a:gd name="T123" fmla="*/ 0 h 230187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2087563"/>
                <a:gd name="T187" fmla="*/ 0 h 2301875"/>
                <a:gd name="T188" fmla="*/ 2087563 w 2087563"/>
                <a:gd name="T189" fmla="*/ 2301875 h 230187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2087563" h="2301875">
                  <a:moveTo>
                    <a:pt x="1411686" y="1172602"/>
                  </a:moveTo>
                  <a:lnTo>
                    <a:pt x="1405972" y="1186570"/>
                  </a:lnTo>
                  <a:lnTo>
                    <a:pt x="1400576" y="1200219"/>
                  </a:lnTo>
                  <a:lnTo>
                    <a:pt x="1394862" y="1213551"/>
                  </a:lnTo>
                  <a:lnTo>
                    <a:pt x="1389148" y="1226884"/>
                  </a:lnTo>
                  <a:lnTo>
                    <a:pt x="1383117" y="1239898"/>
                  </a:lnTo>
                  <a:lnTo>
                    <a:pt x="1377086" y="1252278"/>
                  </a:lnTo>
                  <a:lnTo>
                    <a:pt x="1370737" y="1264976"/>
                  </a:lnTo>
                  <a:lnTo>
                    <a:pt x="1364071" y="1277038"/>
                  </a:lnTo>
                  <a:lnTo>
                    <a:pt x="1357405" y="1288783"/>
                  </a:lnTo>
                  <a:lnTo>
                    <a:pt x="1350421" y="1300528"/>
                  </a:lnTo>
                  <a:lnTo>
                    <a:pt x="1343438" y="1311956"/>
                  </a:lnTo>
                  <a:lnTo>
                    <a:pt x="1336454" y="1323066"/>
                  </a:lnTo>
                  <a:lnTo>
                    <a:pt x="1329153" y="1334176"/>
                  </a:lnTo>
                  <a:lnTo>
                    <a:pt x="1321535" y="1344969"/>
                  </a:lnTo>
                  <a:lnTo>
                    <a:pt x="1313916" y="1355127"/>
                  </a:lnTo>
                  <a:lnTo>
                    <a:pt x="1306615" y="1365285"/>
                  </a:lnTo>
                  <a:lnTo>
                    <a:pt x="1324392" y="1356714"/>
                  </a:lnTo>
                  <a:lnTo>
                    <a:pt x="1341850" y="1347826"/>
                  </a:lnTo>
                  <a:lnTo>
                    <a:pt x="1359627" y="1338303"/>
                  </a:lnTo>
                  <a:lnTo>
                    <a:pt x="1376451" y="1328145"/>
                  </a:lnTo>
                  <a:lnTo>
                    <a:pt x="1393275" y="1317987"/>
                  </a:lnTo>
                  <a:lnTo>
                    <a:pt x="1409781" y="1306877"/>
                  </a:lnTo>
                  <a:lnTo>
                    <a:pt x="1425653" y="1295449"/>
                  </a:lnTo>
                  <a:lnTo>
                    <a:pt x="1441525" y="1283704"/>
                  </a:lnTo>
                  <a:lnTo>
                    <a:pt x="1456444" y="1271007"/>
                  </a:lnTo>
                  <a:lnTo>
                    <a:pt x="1471681" y="1258310"/>
                  </a:lnTo>
                  <a:lnTo>
                    <a:pt x="1485966" y="1245295"/>
                  </a:lnTo>
                  <a:lnTo>
                    <a:pt x="1500568" y="1231328"/>
                  </a:lnTo>
                  <a:lnTo>
                    <a:pt x="1514217" y="1217361"/>
                  </a:lnTo>
                  <a:lnTo>
                    <a:pt x="1527232" y="1203076"/>
                  </a:lnTo>
                  <a:lnTo>
                    <a:pt x="1540247" y="1188157"/>
                  </a:lnTo>
                  <a:lnTo>
                    <a:pt x="1552944" y="1172602"/>
                  </a:lnTo>
                  <a:lnTo>
                    <a:pt x="1411686" y="1172602"/>
                  </a:lnTo>
                  <a:close/>
                  <a:moveTo>
                    <a:pt x="1074888" y="1172602"/>
                  </a:moveTo>
                  <a:lnTo>
                    <a:pt x="1074888" y="1421153"/>
                  </a:lnTo>
                  <a:lnTo>
                    <a:pt x="1090760" y="1420201"/>
                  </a:lnTo>
                  <a:lnTo>
                    <a:pt x="1106632" y="1418614"/>
                  </a:lnTo>
                  <a:lnTo>
                    <a:pt x="1122503" y="1416709"/>
                  </a:lnTo>
                  <a:lnTo>
                    <a:pt x="1138058" y="1414487"/>
                  </a:lnTo>
                  <a:lnTo>
                    <a:pt x="1145041" y="1410361"/>
                  </a:lnTo>
                  <a:lnTo>
                    <a:pt x="1152342" y="1406551"/>
                  </a:lnTo>
                  <a:lnTo>
                    <a:pt x="1159326" y="1402107"/>
                  </a:lnTo>
                  <a:lnTo>
                    <a:pt x="1166309" y="1397346"/>
                  </a:lnTo>
                  <a:lnTo>
                    <a:pt x="1172975" y="1391949"/>
                  </a:lnTo>
                  <a:lnTo>
                    <a:pt x="1179959" y="1386871"/>
                  </a:lnTo>
                  <a:lnTo>
                    <a:pt x="1186625" y="1381474"/>
                  </a:lnTo>
                  <a:lnTo>
                    <a:pt x="1193609" y="1375443"/>
                  </a:lnTo>
                  <a:lnTo>
                    <a:pt x="1200275" y="1369729"/>
                  </a:lnTo>
                  <a:lnTo>
                    <a:pt x="1206623" y="1363380"/>
                  </a:lnTo>
                  <a:lnTo>
                    <a:pt x="1219956" y="1350048"/>
                  </a:lnTo>
                  <a:lnTo>
                    <a:pt x="1232336" y="1336081"/>
                  </a:lnTo>
                  <a:lnTo>
                    <a:pt x="1244716" y="1321162"/>
                  </a:lnTo>
                  <a:lnTo>
                    <a:pt x="1256778" y="1305290"/>
                  </a:lnTo>
                  <a:lnTo>
                    <a:pt x="1268206" y="1288783"/>
                  </a:lnTo>
                  <a:lnTo>
                    <a:pt x="1279633" y="1271007"/>
                  </a:lnTo>
                  <a:lnTo>
                    <a:pt x="1290426" y="1252913"/>
                  </a:lnTo>
                  <a:lnTo>
                    <a:pt x="1300901" y="1233867"/>
                  </a:lnTo>
                  <a:lnTo>
                    <a:pt x="1311059" y="1214504"/>
                  </a:lnTo>
                  <a:lnTo>
                    <a:pt x="1320582" y="1193871"/>
                  </a:lnTo>
                  <a:lnTo>
                    <a:pt x="1329788" y="1172602"/>
                  </a:lnTo>
                  <a:lnTo>
                    <a:pt x="1074888" y="1172602"/>
                  </a:lnTo>
                  <a:close/>
                  <a:moveTo>
                    <a:pt x="746661" y="1172602"/>
                  </a:moveTo>
                  <a:lnTo>
                    <a:pt x="755867" y="1193871"/>
                  </a:lnTo>
                  <a:lnTo>
                    <a:pt x="765390" y="1214504"/>
                  </a:lnTo>
                  <a:lnTo>
                    <a:pt x="775865" y="1233867"/>
                  </a:lnTo>
                  <a:lnTo>
                    <a:pt x="786023" y="1252913"/>
                  </a:lnTo>
                  <a:lnTo>
                    <a:pt x="797133" y="1271007"/>
                  </a:lnTo>
                  <a:lnTo>
                    <a:pt x="808243" y="1288783"/>
                  </a:lnTo>
                  <a:lnTo>
                    <a:pt x="819988" y="1305290"/>
                  </a:lnTo>
                  <a:lnTo>
                    <a:pt x="831734" y="1321162"/>
                  </a:lnTo>
                  <a:lnTo>
                    <a:pt x="843796" y="1336081"/>
                  </a:lnTo>
                  <a:lnTo>
                    <a:pt x="856811" y="1350048"/>
                  </a:lnTo>
                  <a:lnTo>
                    <a:pt x="869826" y="1363380"/>
                  </a:lnTo>
                  <a:lnTo>
                    <a:pt x="876492" y="1369729"/>
                  </a:lnTo>
                  <a:lnTo>
                    <a:pt x="882840" y="1375443"/>
                  </a:lnTo>
                  <a:lnTo>
                    <a:pt x="889507" y="1381474"/>
                  </a:lnTo>
                  <a:lnTo>
                    <a:pt x="896173" y="1386871"/>
                  </a:lnTo>
                  <a:lnTo>
                    <a:pt x="903156" y="1391949"/>
                  </a:lnTo>
                  <a:lnTo>
                    <a:pt x="910140" y="1397346"/>
                  </a:lnTo>
                  <a:lnTo>
                    <a:pt x="916806" y="1402107"/>
                  </a:lnTo>
                  <a:lnTo>
                    <a:pt x="924424" y="1406551"/>
                  </a:lnTo>
                  <a:lnTo>
                    <a:pt x="931408" y="1410361"/>
                  </a:lnTo>
                  <a:lnTo>
                    <a:pt x="938391" y="1414487"/>
                  </a:lnTo>
                  <a:lnTo>
                    <a:pt x="953628" y="1416709"/>
                  </a:lnTo>
                  <a:lnTo>
                    <a:pt x="969500" y="1418614"/>
                  </a:lnTo>
                  <a:lnTo>
                    <a:pt x="985372" y="1420201"/>
                  </a:lnTo>
                  <a:lnTo>
                    <a:pt x="1001243" y="1421153"/>
                  </a:lnTo>
                  <a:lnTo>
                    <a:pt x="1001243" y="1172602"/>
                  </a:lnTo>
                  <a:lnTo>
                    <a:pt x="746661" y="1172602"/>
                  </a:lnTo>
                  <a:close/>
                  <a:moveTo>
                    <a:pt x="523822" y="1172602"/>
                  </a:moveTo>
                  <a:lnTo>
                    <a:pt x="536202" y="1188157"/>
                  </a:lnTo>
                  <a:lnTo>
                    <a:pt x="548900" y="1203076"/>
                  </a:lnTo>
                  <a:lnTo>
                    <a:pt x="562232" y="1217361"/>
                  </a:lnTo>
                  <a:lnTo>
                    <a:pt x="576199" y="1231328"/>
                  </a:lnTo>
                  <a:lnTo>
                    <a:pt x="590166" y="1245295"/>
                  </a:lnTo>
                  <a:lnTo>
                    <a:pt x="604768" y="1258310"/>
                  </a:lnTo>
                  <a:lnTo>
                    <a:pt x="619687" y="1271007"/>
                  </a:lnTo>
                  <a:lnTo>
                    <a:pt x="634924" y="1283704"/>
                  </a:lnTo>
                  <a:lnTo>
                    <a:pt x="650796" y="1295449"/>
                  </a:lnTo>
                  <a:lnTo>
                    <a:pt x="666668" y="1306877"/>
                  </a:lnTo>
                  <a:lnTo>
                    <a:pt x="683174" y="1317987"/>
                  </a:lnTo>
                  <a:lnTo>
                    <a:pt x="699681" y="1328145"/>
                  </a:lnTo>
                  <a:lnTo>
                    <a:pt x="717140" y="1338303"/>
                  </a:lnTo>
                  <a:lnTo>
                    <a:pt x="734281" y="1347826"/>
                  </a:lnTo>
                  <a:lnTo>
                    <a:pt x="752058" y="1356714"/>
                  </a:lnTo>
                  <a:lnTo>
                    <a:pt x="770151" y="1365285"/>
                  </a:lnTo>
                  <a:lnTo>
                    <a:pt x="762533" y="1355127"/>
                  </a:lnTo>
                  <a:lnTo>
                    <a:pt x="754597" y="1344969"/>
                  </a:lnTo>
                  <a:lnTo>
                    <a:pt x="747296" y="1334176"/>
                  </a:lnTo>
                  <a:lnTo>
                    <a:pt x="739995" y="1323066"/>
                  </a:lnTo>
                  <a:lnTo>
                    <a:pt x="733011" y="1311956"/>
                  </a:lnTo>
                  <a:lnTo>
                    <a:pt x="726028" y="1300528"/>
                  </a:lnTo>
                  <a:lnTo>
                    <a:pt x="719362" y="1288783"/>
                  </a:lnTo>
                  <a:lnTo>
                    <a:pt x="712378" y="1277038"/>
                  </a:lnTo>
                  <a:lnTo>
                    <a:pt x="706030" y="1264976"/>
                  </a:lnTo>
                  <a:lnTo>
                    <a:pt x="699681" y="1252278"/>
                  </a:lnTo>
                  <a:lnTo>
                    <a:pt x="693650" y="1239898"/>
                  </a:lnTo>
                  <a:lnTo>
                    <a:pt x="687301" y="1226884"/>
                  </a:lnTo>
                  <a:lnTo>
                    <a:pt x="681587" y="1213551"/>
                  </a:lnTo>
                  <a:lnTo>
                    <a:pt x="675873" y="1200219"/>
                  </a:lnTo>
                  <a:lnTo>
                    <a:pt x="670159" y="1186570"/>
                  </a:lnTo>
                  <a:lnTo>
                    <a:pt x="665080" y="1172602"/>
                  </a:lnTo>
                  <a:lnTo>
                    <a:pt x="523822" y="1172602"/>
                  </a:lnTo>
                  <a:close/>
                  <a:moveTo>
                    <a:pt x="1997481" y="1012825"/>
                  </a:moveTo>
                  <a:lnTo>
                    <a:pt x="2002239" y="1013143"/>
                  </a:lnTo>
                  <a:lnTo>
                    <a:pt x="2006679" y="1013461"/>
                  </a:lnTo>
                  <a:lnTo>
                    <a:pt x="2011120" y="1013779"/>
                  </a:lnTo>
                  <a:lnTo>
                    <a:pt x="2015561" y="1014414"/>
                  </a:lnTo>
                  <a:lnTo>
                    <a:pt x="2020001" y="1015685"/>
                  </a:lnTo>
                  <a:lnTo>
                    <a:pt x="2024442" y="1016639"/>
                  </a:lnTo>
                  <a:lnTo>
                    <a:pt x="2032372" y="1020135"/>
                  </a:lnTo>
                  <a:lnTo>
                    <a:pt x="2040619" y="1023631"/>
                  </a:lnTo>
                  <a:lnTo>
                    <a:pt x="2047914" y="1028080"/>
                  </a:lnTo>
                  <a:lnTo>
                    <a:pt x="2054892" y="1033483"/>
                  </a:lnTo>
                  <a:lnTo>
                    <a:pt x="2061236" y="1039204"/>
                  </a:lnTo>
                  <a:lnTo>
                    <a:pt x="2066946" y="1045560"/>
                  </a:lnTo>
                  <a:lnTo>
                    <a:pt x="2072338" y="1052552"/>
                  </a:lnTo>
                  <a:lnTo>
                    <a:pt x="2076778" y="1059861"/>
                  </a:lnTo>
                  <a:lnTo>
                    <a:pt x="2080268" y="1068125"/>
                  </a:lnTo>
                  <a:lnTo>
                    <a:pt x="2083757" y="1076070"/>
                  </a:lnTo>
                  <a:lnTo>
                    <a:pt x="2084708" y="1080519"/>
                  </a:lnTo>
                  <a:lnTo>
                    <a:pt x="2085977" y="1084969"/>
                  </a:lnTo>
                  <a:lnTo>
                    <a:pt x="2086611" y="1089418"/>
                  </a:lnTo>
                  <a:lnTo>
                    <a:pt x="2086929" y="1093867"/>
                  </a:lnTo>
                  <a:lnTo>
                    <a:pt x="2087246" y="1098635"/>
                  </a:lnTo>
                  <a:lnTo>
                    <a:pt x="2087563" y="1103084"/>
                  </a:lnTo>
                  <a:lnTo>
                    <a:pt x="2087563" y="1647816"/>
                  </a:lnTo>
                  <a:lnTo>
                    <a:pt x="2087563" y="1676419"/>
                  </a:lnTo>
                  <a:lnTo>
                    <a:pt x="2062505" y="1710425"/>
                  </a:lnTo>
                  <a:lnTo>
                    <a:pt x="1627954" y="2301875"/>
                  </a:lnTo>
                  <a:lnTo>
                    <a:pt x="1111250" y="2301875"/>
                  </a:lnTo>
                  <a:lnTo>
                    <a:pt x="1115373" y="2246576"/>
                  </a:lnTo>
                  <a:lnTo>
                    <a:pt x="1140432" y="1924313"/>
                  </a:lnTo>
                  <a:lnTo>
                    <a:pt x="1141383" y="1909376"/>
                  </a:lnTo>
                  <a:lnTo>
                    <a:pt x="1143286" y="1898252"/>
                  </a:lnTo>
                  <a:lnTo>
                    <a:pt x="1145824" y="1887129"/>
                  </a:lnTo>
                  <a:lnTo>
                    <a:pt x="1150582" y="1871874"/>
                  </a:lnTo>
                  <a:lnTo>
                    <a:pt x="1155657" y="1857572"/>
                  </a:lnTo>
                  <a:lnTo>
                    <a:pt x="1158829" y="1850263"/>
                  </a:lnTo>
                  <a:lnTo>
                    <a:pt x="1161683" y="1843271"/>
                  </a:lnTo>
                  <a:lnTo>
                    <a:pt x="1168662" y="1829923"/>
                  </a:lnTo>
                  <a:lnTo>
                    <a:pt x="1175640" y="1816892"/>
                  </a:lnTo>
                  <a:lnTo>
                    <a:pt x="1179446" y="1810218"/>
                  </a:lnTo>
                  <a:lnTo>
                    <a:pt x="1182935" y="1804180"/>
                  </a:lnTo>
                  <a:lnTo>
                    <a:pt x="1187059" y="1797824"/>
                  </a:lnTo>
                  <a:lnTo>
                    <a:pt x="1191499" y="1791785"/>
                  </a:lnTo>
                  <a:lnTo>
                    <a:pt x="1200698" y="1780026"/>
                  </a:lnTo>
                  <a:lnTo>
                    <a:pt x="1210531" y="1768585"/>
                  </a:lnTo>
                  <a:lnTo>
                    <a:pt x="1220364" y="1757461"/>
                  </a:lnTo>
                  <a:lnTo>
                    <a:pt x="1230514" y="1746973"/>
                  </a:lnTo>
                  <a:lnTo>
                    <a:pt x="1237492" y="1740299"/>
                  </a:lnTo>
                  <a:lnTo>
                    <a:pt x="1244153" y="1734261"/>
                  </a:lnTo>
                  <a:lnTo>
                    <a:pt x="1257158" y="1723137"/>
                  </a:lnTo>
                  <a:lnTo>
                    <a:pt x="1361196" y="1633832"/>
                  </a:lnTo>
                  <a:lnTo>
                    <a:pt x="1569908" y="1455221"/>
                  </a:lnTo>
                  <a:lnTo>
                    <a:pt x="1575934" y="1450454"/>
                  </a:lnTo>
                  <a:lnTo>
                    <a:pt x="1582913" y="1446004"/>
                  </a:lnTo>
                  <a:lnTo>
                    <a:pt x="1589891" y="1442191"/>
                  </a:lnTo>
                  <a:lnTo>
                    <a:pt x="1597503" y="1439013"/>
                  </a:lnTo>
                  <a:lnTo>
                    <a:pt x="1604799" y="1436788"/>
                  </a:lnTo>
                  <a:lnTo>
                    <a:pt x="1612411" y="1434881"/>
                  </a:lnTo>
                  <a:lnTo>
                    <a:pt x="1620341" y="1433928"/>
                  </a:lnTo>
                  <a:lnTo>
                    <a:pt x="1627954" y="1433610"/>
                  </a:lnTo>
                  <a:lnTo>
                    <a:pt x="1636201" y="1433928"/>
                  </a:lnTo>
                  <a:lnTo>
                    <a:pt x="1643813" y="1434881"/>
                  </a:lnTo>
                  <a:lnTo>
                    <a:pt x="1651426" y="1436470"/>
                  </a:lnTo>
                  <a:lnTo>
                    <a:pt x="1659038" y="1439013"/>
                  </a:lnTo>
                  <a:lnTo>
                    <a:pt x="1666651" y="1441873"/>
                  </a:lnTo>
                  <a:lnTo>
                    <a:pt x="1673629" y="1445687"/>
                  </a:lnTo>
                  <a:lnTo>
                    <a:pt x="1680607" y="1450136"/>
                  </a:lnTo>
                  <a:lnTo>
                    <a:pt x="1687268" y="1455221"/>
                  </a:lnTo>
                  <a:lnTo>
                    <a:pt x="1690757" y="1458717"/>
                  </a:lnTo>
                  <a:lnTo>
                    <a:pt x="1693929" y="1461895"/>
                  </a:lnTo>
                  <a:lnTo>
                    <a:pt x="1696784" y="1465073"/>
                  </a:lnTo>
                  <a:lnTo>
                    <a:pt x="1699956" y="1468569"/>
                  </a:lnTo>
                  <a:lnTo>
                    <a:pt x="1702494" y="1472383"/>
                  </a:lnTo>
                  <a:lnTo>
                    <a:pt x="1705031" y="1475879"/>
                  </a:lnTo>
                  <a:lnTo>
                    <a:pt x="1709472" y="1483824"/>
                  </a:lnTo>
                  <a:lnTo>
                    <a:pt x="1712961" y="1491770"/>
                  </a:lnTo>
                  <a:lnTo>
                    <a:pt x="1715498" y="1500033"/>
                  </a:lnTo>
                  <a:lnTo>
                    <a:pt x="1717401" y="1508296"/>
                  </a:lnTo>
                  <a:lnTo>
                    <a:pt x="1718670" y="1517195"/>
                  </a:lnTo>
                  <a:lnTo>
                    <a:pt x="1718987" y="1525776"/>
                  </a:lnTo>
                  <a:lnTo>
                    <a:pt x="1718353" y="1534674"/>
                  </a:lnTo>
                  <a:lnTo>
                    <a:pt x="1717084" y="1543255"/>
                  </a:lnTo>
                  <a:lnTo>
                    <a:pt x="1714547" y="1551518"/>
                  </a:lnTo>
                  <a:lnTo>
                    <a:pt x="1711692" y="1560099"/>
                  </a:lnTo>
                  <a:lnTo>
                    <a:pt x="1709789" y="1564231"/>
                  </a:lnTo>
                  <a:lnTo>
                    <a:pt x="1707569" y="1568362"/>
                  </a:lnTo>
                  <a:lnTo>
                    <a:pt x="1705348" y="1571858"/>
                  </a:lnTo>
                  <a:lnTo>
                    <a:pt x="1702811" y="1575990"/>
                  </a:lnTo>
                  <a:lnTo>
                    <a:pt x="1700273" y="1579804"/>
                  </a:lnTo>
                  <a:lnTo>
                    <a:pt x="1697101" y="1582982"/>
                  </a:lnTo>
                  <a:lnTo>
                    <a:pt x="1552779" y="1752376"/>
                  </a:lnTo>
                  <a:lnTo>
                    <a:pt x="1463649" y="1856937"/>
                  </a:lnTo>
                  <a:lnTo>
                    <a:pt x="1460794" y="1859797"/>
                  </a:lnTo>
                  <a:lnTo>
                    <a:pt x="1458257" y="1863611"/>
                  </a:lnTo>
                  <a:lnTo>
                    <a:pt x="1456354" y="1866789"/>
                  </a:lnTo>
                  <a:lnTo>
                    <a:pt x="1454768" y="1870603"/>
                  </a:lnTo>
                  <a:lnTo>
                    <a:pt x="1453499" y="1874099"/>
                  </a:lnTo>
                  <a:lnTo>
                    <a:pt x="1452547" y="1878230"/>
                  </a:lnTo>
                  <a:lnTo>
                    <a:pt x="1452230" y="1882044"/>
                  </a:lnTo>
                  <a:lnTo>
                    <a:pt x="1452230" y="1885858"/>
                  </a:lnTo>
                  <a:lnTo>
                    <a:pt x="1452230" y="1889989"/>
                  </a:lnTo>
                  <a:lnTo>
                    <a:pt x="1452547" y="1893803"/>
                  </a:lnTo>
                  <a:lnTo>
                    <a:pt x="1453499" y="1897935"/>
                  </a:lnTo>
                  <a:lnTo>
                    <a:pt x="1454450" y="1901748"/>
                  </a:lnTo>
                  <a:lnTo>
                    <a:pt x="1456671" y="1909694"/>
                  </a:lnTo>
                  <a:lnTo>
                    <a:pt x="1459525" y="1917003"/>
                  </a:lnTo>
                  <a:lnTo>
                    <a:pt x="1463014" y="1924313"/>
                  </a:lnTo>
                  <a:lnTo>
                    <a:pt x="1466504" y="1930987"/>
                  </a:lnTo>
                  <a:lnTo>
                    <a:pt x="1470310" y="1937026"/>
                  </a:lnTo>
                  <a:lnTo>
                    <a:pt x="1473799" y="1942111"/>
                  </a:lnTo>
                  <a:lnTo>
                    <a:pt x="1479191" y="1949420"/>
                  </a:lnTo>
                  <a:lnTo>
                    <a:pt x="1481094" y="1951963"/>
                  </a:lnTo>
                  <a:lnTo>
                    <a:pt x="1907399" y="1605864"/>
                  </a:lnTo>
                  <a:lnTo>
                    <a:pt x="1907399" y="1103084"/>
                  </a:lnTo>
                  <a:lnTo>
                    <a:pt x="1907399" y="1098635"/>
                  </a:lnTo>
                  <a:lnTo>
                    <a:pt x="1908033" y="1093867"/>
                  </a:lnTo>
                  <a:lnTo>
                    <a:pt x="1908350" y="1089418"/>
                  </a:lnTo>
                  <a:lnTo>
                    <a:pt x="1909302" y="1084969"/>
                  </a:lnTo>
                  <a:lnTo>
                    <a:pt x="1910253" y="1080519"/>
                  </a:lnTo>
                  <a:lnTo>
                    <a:pt x="1911522" y="1076070"/>
                  </a:lnTo>
                  <a:lnTo>
                    <a:pt x="1914694" y="1068125"/>
                  </a:lnTo>
                  <a:lnTo>
                    <a:pt x="1918183" y="1059861"/>
                  </a:lnTo>
                  <a:lnTo>
                    <a:pt x="1922624" y="1052552"/>
                  </a:lnTo>
                  <a:lnTo>
                    <a:pt x="1927699" y="1045560"/>
                  </a:lnTo>
                  <a:lnTo>
                    <a:pt x="1933726" y="1039204"/>
                  </a:lnTo>
                  <a:lnTo>
                    <a:pt x="1940069" y="1033483"/>
                  </a:lnTo>
                  <a:lnTo>
                    <a:pt x="1947048" y="1028080"/>
                  </a:lnTo>
                  <a:lnTo>
                    <a:pt x="1954343" y="1023631"/>
                  </a:lnTo>
                  <a:lnTo>
                    <a:pt x="1962590" y="1020135"/>
                  </a:lnTo>
                  <a:lnTo>
                    <a:pt x="1970520" y="1016639"/>
                  </a:lnTo>
                  <a:lnTo>
                    <a:pt x="1974960" y="1015685"/>
                  </a:lnTo>
                  <a:lnTo>
                    <a:pt x="1979401" y="1014414"/>
                  </a:lnTo>
                  <a:lnTo>
                    <a:pt x="1983842" y="1013779"/>
                  </a:lnTo>
                  <a:lnTo>
                    <a:pt x="1988282" y="1013461"/>
                  </a:lnTo>
                  <a:lnTo>
                    <a:pt x="1992723" y="1013143"/>
                  </a:lnTo>
                  <a:lnTo>
                    <a:pt x="1997481" y="1012825"/>
                  </a:lnTo>
                  <a:close/>
                  <a:moveTo>
                    <a:pt x="90082" y="1012825"/>
                  </a:moveTo>
                  <a:lnTo>
                    <a:pt x="94523" y="1013143"/>
                  </a:lnTo>
                  <a:lnTo>
                    <a:pt x="99281" y="1013461"/>
                  </a:lnTo>
                  <a:lnTo>
                    <a:pt x="103721" y="1013779"/>
                  </a:lnTo>
                  <a:lnTo>
                    <a:pt x="108162" y="1014414"/>
                  </a:lnTo>
                  <a:lnTo>
                    <a:pt x="112603" y="1015685"/>
                  </a:lnTo>
                  <a:lnTo>
                    <a:pt x="117043" y="1016639"/>
                  </a:lnTo>
                  <a:lnTo>
                    <a:pt x="125290" y="1020135"/>
                  </a:lnTo>
                  <a:lnTo>
                    <a:pt x="133220" y="1023631"/>
                  </a:lnTo>
                  <a:lnTo>
                    <a:pt x="140515" y="1028080"/>
                  </a:lnTo>
                  <a:lnTo>
                    <a:pt x="147494" y="1033483"/>
                  </a:lnTo>
                  <a:lnTo>
                    <a:pt x="153838" y="1039204"/>
                  </a:lnTo>
                  <a:lnTo>
                    <a:pt x="159864" y="1045560"/>
                  </a:lnTo>
                  <a:lnTo>
                    <a:pt x="164939" y="1052552"/>
                  </a:lnTo>
                  <a:lnTo>
                    <a:pt x="169380" y="1059861"/>
                  </a:lnTo>
                  <a:lnTo>
                    <a:pt x="173186" y="1068125"/>
                  </a:lnTo>
                  <a:lnTo>
                    <a:pt x="176358" y="1076070"/>
                  </a:lnTo>
                  <a:lnTo>
                    <a:pt x="177310" y="1080519"/>
                  </a:lnTo>
                  <a:lnTo>
                    <a:pt x="178578" y="1084969"/>
                  </a:lnTo>
                  <a:lnTo>
                    <a:pt x="179213" y="1089418"/>
                  </a:lnTo>
                  <a:lnTo>
                    <a:pt x="179530" y="1093867"/>
                  </a:lnTo>
                  <a:lnTo>
                    <a:pt x="180164" y="1098635"/>
                  </a:lnTo>
                  <a:lnTo>
                    <a:pt x="180482" y="1103084"/>
                  </a:lnTo>
                  <a:lnTo>
                    <a:pt x="180482" y="1605864"/>
                  </a:lnTo>
                  <a:lnTo>
                    <a:pt x="606151" y="1951963"/>
                  </a:lnTo>
                  <a:lnTo>
                    <a:pt x="608372" y="1949420"/>
                  </a:lnTo>
                  <a:lnTo>
                    <a:pt x="614081" y="1942111"/>
                  </a:lnTo>
                  <a:lnTo>
                    <a:pt x="617253" y="1937026"/>
                  </a:lnTo>
                  <a:lnTo>
                    <a:pt x="621059" y="1930987"/>
                  </a:lnTo>
                  <a:lnTo>
                    <a:pt x="624548" y="1924313"/>
                  </a:lnTo>
                  <a:lnTo>
                    <a:pt x="628038" y="1917003"/>
                  </a:lnTo>
                  <a:lnTo>
                    <a:pt x="630892" y="1909694"/>
                  </a:lnTo>
                  <a:lnTo>
                    <a:pt x="633113" y="1901748"/>
                  </a:lnTo>
                  <a:lnTo>
                    <a:pt x="634064" y="1897935"/>
                  </a:lnTo>
                  <a:lnTo>
                    <a:pt x="635016" y="1893803"/>
                  </a:lnTo>
                  <a:lnTo>
                    <a:pt x="635333" y="1889989"/>
                  </a:lnTo>
                  <a:lnTo>
                    <a:pt x="635333" y="1885858"/>
                  </a:lnTo>
                  <a:lnTo>
                    <a:pt x="635333" y="1882044"/>
                  </a:lnTo>
                  <a:lnTo>
                    <a:pt x="635016" y="1878230"/>
                  </a:lnTo>
                  <a:lnTo>
                    <a:pt x="634064" y="1874099"/>
                  </a:lnTo>
                  <a:lnTo>
                    <a:pt x="632795" y="1870603"/>
                  </a:lnTo>
                  <a:lnTo>
                    <a:pt x="631210" y="1866789"/>
                  </a:lnTo>
                  <a:lnTo>
                    <a:pt x="629306" y="1863611"/>
                  </a:lnTo>
                  <a:lnTo>
                    <a:pt x="626769" y="1859797"/>
                  </a:lnTo>
                  <a:lnTo>
                    <a:pt x="623914" y="1856937"/>
                  </a:lnTo>
                  <a:lnTo>
                    <a:pt x="534784" y="1752376"/>
                  </a:lnTo>
                  <a:lnTo>
                    <a:pt x="390462" y="1582982"/>
                  </a:lnTo>
                  <a:lnTo>
                    <a:pt x="387290" y="1579804"/>
                  </a:lnTo>
                  <a:lnTo>
                    <a:pt x="384752" y="1575990"/>
                  </a:lnTo>
                  <a:lnTo>
                    <a:pt x="382215" y="1571858"/>
                  </a:lnTo>
                  <a:lnTo>
                    <a:pt x="379994" y="1568362"/>
                  </a:lnTo>
                  <a:lnTo>
                    <a:pt x="377774" y="1564231"/>
                  </a:lnTo>
                  <a:lnTo>
                    <a:pt x="375871" y="1560099"/>
                  </a:lnTo>
                  <a:lnTo>
                    <a:pt x="373016" y="1551518"/>
                  </a:lnTo>
                  <a:lnTo>
                    <a:pt x="370479" y="1543255"/>
                  </a:lnTo>
                  <a:lnTo>
                    <a:pt x="369210" y="1534674"/>
                  </a:lnTo>
                  <a:lnTo>
                    <a:pt x="368576" y="1525776"/>
                  </a:lnTo>
                  <a:lnTo>
                    <a:pt x="368893" y="1517195"/>
                  </a:lnTo>
                  <a:lnTo>
                    <a:pt x="370162" y="1508296"/>
                  </a:lnTo>
                  <a:lnTo>
                    <a:pt x="372065" y="1500033"/>
                  </a:lnTo>
                  <a:lnTo>
                    <a:pt x="374602" y="1491770"/>
                  </a:lnTo>
                  <a:lnTo>
                    <a:pt x="378091" y="1483824"/>
                  </a:lnTo>
                  <a:lnTo>
                    <a:pt x="382532" y="1475879"/>
                  </a:lnTo>
                  <a:lnTo>
                    <a:pt x="384752" y="1472383"/>
                  </a:lnTo>
                  <a:lnTo>
                    <a:pt x="387924" y="1468569"/>
                  </a:lnTo>
                  <a:lnTo>
                    <a:pt x="390462" y="1465073"/>
                  </a:lnTo>
                  <a:lnTo>
                    <a:pt x="393634" y="1461895"/>
                  </a:lnTo>
                  <a:lnTo>
                    <a:pt x="397123" y="1458717"/>
                  </a:lnTo>
                  <a:lnTo>
                    <a:pt x="400295" y="1455221"/>
                  </a:lnTo>
                  <a:lnTo>
                    <a:pt x="406956" y="1450136"/>
                  </a:lnTo>
                  <a:lnTo>
                    <a:pt x="413934" y="1445687"/>
                  </a:lnTo>
                  <a:lnTo>
                    <a:pt x="420912" y="1441873"/>
                  </a:lnTo>
                  <a:lnTo>
                    <a:pt x="428207" y="1439013"/>
                  </a:lnTo>
                  <a:lnTo>
                    <a:pt x="436137" y="1436470"/>
                  </a:lnTo>
                  <a:lnTo>
                    <a:pt x="443750" y="1434881"/>
                  </a:lnTo>
                  <a:lnTo>
                    <a:pt x="451362" y="1433928"/>
                  </a:lnTo>
                  <a:lnTo>
                    <a:pt x="459609" y="1433610"/>
                  </a:lnTo>
                  <a:lnTo>
                    <a:pt x="467222" y="1433928"/>
                  </a:lnTo>
                  <a:lnTo>
                    <a:pt x="475152" y="1434881"/>
                  </a:lnTo>
                  <a:lnTo>
                    <a:pt x="482764" y="1436788"/>
                  </a:lnTo>
                  <a:lnTo>
                    <a:pt x="490060" y="1439013"/>
                  </a:lnTo>
                  <a:lnTo>
                    <a:pt x="497672" y="1442191"/>
                  </a:lnTo>
                  <a:lnTo>
                    <a:pt x="504650" y="1446004"/>
                  </a:lnTo>
                  <a:lnTo>
                    <a:pt x="511629" y="1450454"/>
                  </a:lnTo>
                  <a:lnTo>
                    <a:pt x="517655" y="1455221"/>
                  </a:lnTo>
                  <a:lnTo>
                    <a:pt x="726367" y="1633832"/>
                  </a:lnTo>
                  <a:lnTo>
                    <a:pt x="830405" y="1723137"/>
                  </a:lnTo>
                  <a:lnTo>
                    <a:pt x="843410" y="1734261"/>
                  </a:lnTo>
                  <a:lnTo>
                    <a:pt x="850071" y="1740299"/>
                  </a:lnTo>
                  <a:lnTo>
                    <a:pt x="857366" y="1746973"/>
                  </a:lnTo>
                  <a:lnTo>
                    <a:pt x="867517" y="1757461"/>
                  </a:lnTo>
                  <a:lnTo>
                    <a:pt x="877350" y="1768585"/>
                  </a:lnTo>
                  <a:lnTo>
                    <a:pt x="886865" y="1780026"/>
                  </a:lnTo>
                  <a:lnTo>
                    <a:pt x="896064" y="1791785"/>
                  </a:lnTo>
                  <a:lnTo>
                    <a:pt x="900504" y="1797824"/>
                  </a:lnTo>
                  <a:lnTo>
                    <a:pt x="904628" y="1804180"/>
                  </a:lnTo>
                  <a:lnTo>
                    <a:pt x="908117" y="1810218"/>
                  </a:lnTo>
                  <a:lnTo>
                    <a:pt x="911923" y="1816892"/>
                  </a:lnTo>
                  <a:lnTo>
                    <a:pt x="918902" y="1829923"/>
                  </a:lnTo>
                  <a:lnTo>
                    <a:pt x="925880" y="1843271"/>
                  </a:lnTo>
                  <a:lnTo>
                    <a:pt x="929369" y="1850263"/>
                  </a:lnTo>
                  <a:lnTo>
                    <a:pt x="931906" y="1857572"/>
                  </a:lnTo>
                  <a:lnTo>
                    <a:pt x="936981" y="1871874"/>
                  </a:lnTo>
                  <a:lnTo>
                    <a:pt x="941739" y="1887129"/>
                  </a:lnTo>
                  <a:lnTo>
                    <a:pt x="944277" y="1898252"/>
                  </a:lnTo>
                  <a:lnTo>
                    <a:pt x="946180" y="1909376"/>
                  </a:lnTo>
                  <a:lnTo>
                    <a:pt x="946814" y="1924313"/>
                  </a:lnTo>
                  <a:lnTo>
                    <a:pt x="972190" y="2246576"/>
                  </a:lnTo>
                  <a:lnTo>
                    <a:pt x="976313" y="2301875"/>
                  </a:lnTo>
                  <a:lnTo>
                    <a:pt x="459609" y="2301875"/>
                  </a:lnTo>
                  <a:lnTo>
                    <a:pt x="25058" y="1710425"/>
                  </a:lnTo>
                  <a:lnTo>
                    <a:pt x="0" y="1676419"/>
                  </a:lnTo>
                  <a:lnTo>
                    <a:pt x="0" y="1647816"/>
                  </a:lnTo>
                  <a:lnTo>
                    <a:pt x="0" y="1103084"/>
                  </a:lnTo>
                  <a:lnTo>
                    <a:pt x="317" y="1098635"/>
                  </a:lnTo>
                  <a:lnTo>
                    <a:pt x="634" y="1093867"/>
                  </a:lnTo>
                  <a:lnTo>
                    <a:pt x="952" y="1089418"/>
                  </a:lnTo>
                  <a:lnTo>
                    <a:pt x="1903" y="1084969"/>
                  </a:lnTo>
                  <a:lnTo>
                    <a:pt x="2855" y="1080519"/>
                  </a:lnTo>
                  <a:lnTo>
                    <a:pt x="3806" y="1076070"/>
                  </a:lnTo>
                  <a:lnTo>
                    <a:pt x="7295" y="1068125"/>
                  </a:lnTo>
                  <a:lnTo>
                    <a:pt x="11102" y="1059861"/>
                  </a:lnTo>
                  <a:lnTo>
                    <a:pt x="15225" y="1052552"/>
                  </a:lnTo>
                  <a:lnTo>
                    <a:pt x="20617" y="1045560"/>
                  </a:lnTo>
                  <a:lnTo>
                    <a:pt x="26327" y="1039204"/>
                  </a:lnTo>
                  <a:lnTo>
                    <a:pt x="32671" y="1033483"/>
                  </a:lnTo>
                  <a:lnTo>
                    <a:pt x="39649" y="1028080"/>
                  </a:lnTo>
                  <a:lnTo>
                    <a:pt x="46944" y="1023631"/>
                  </a:lnTo>
                  <a:lnTo>
                    <a:pt x="55191" y="1020135"/>
                  </a:lnTo>
                  <a:lnTo>
                    <a:pt x="63121" y="1016639"/>
                  </a:lnTo>
                  <a:lnTo>
                    <a:pt x="67562" y="1015685"/>
                  </a:lnTo>
                  <a:lnTo>
                    <a:pt x="72002" y="1014414"/>
                  </a:lnTo>
                  <a:lnTo>
                    <a:pt x="76443" y="1013779"/>
                  </a:lnTo>
                  <a:lnTo>
                    <a:pt x="80884" y="1013461"/>
                  </a:lnTo>
                  <a:lnTo>
                    <a:pt x="85324" y="1013143"/>
                  </a:lnTo>
                  <a:lnTo>
                    <a:pt x="90082" y="1012825"/>
                  </a:lnTo>
                  <a:close/>
                  <a:moveTo>
                    <a:pt x="1479299" y="812949"/>
                  </a:moveTo>
                  <a:lnTo>
                    <a:pt x="1478664" y="831995"/>
                  </a:lnTo>
                  <a:lnTo>
                    <a:pt x="1477712" y="850724"/>
                  </a:lnTo>
                  <a:lnTo>
                    <a:pt x="1476125" y="870087"/>
                  </a:lnTo>
                  <a:lnTo>
                    <a:pt x="1474538" y="888816"/>
                  </a:lnTo>
                  <a:lnTo>
                    <a:pt x="1472951" y="907227"/>
                  </a:lnTo>
                  <a:lnTo>
                    <a:pt x="1470729" y="925638"/>
                  </a:lnTo>
                  <a:lnTo>
                    <a:pt x="1467872" y="943732"/>
                  </a:lnTo>
                  <a:lnTo>
                    <a:pt x="1465332" y="961826"/>
                  </a:lnTo>
                  <a:lnTo>
                    <a:pt x="1462475" y="979919"/>
                  </a:lnTo>
                  <a:lnTo>
                    <a:pt x="1459618" y="997696"/>
                  </a:lnTo>
                  <a:lnTo>
                    <a:pt x="1456127" y="1014838"/>
                  </a:lnTo>
                  <a:lnTo>
                    <a:pt x="1452635" y="1032296"/>
                  </a:lnTo>
                  <a:lnTo>
                    <a:pt x="1448508" y="1049120"/>
                  </a:lnTo>
                  <a:lnTo>
                    <a:pt x="1444382" y="1065627"/>
                  </a:lnTo>
                  <a:lnTo>
                    <a:pt x="1440255" y="1082769"/>
                  </a:lnTo>
                  <a:lnTo>
                    <a:pt x="1435494" y="1098958"/>
                  </a:lnTo>
                  <a:lnTo>
                    <a:pt x="1602781" y="1098958"/>
                  </a:lnTo>
                  <a:lnTo>
                    <a:pt x="1611987" y="1082769"/>
                  </a:lnTo>
                  <a:lnTo>
                    <a:pt x="1620875" y="1066579"/>
                  </a:lnTo>
                  <a:lnTo>
                    <a:pt x="1629446" y="1050073"/>
                  </a:lnTo>
                  <a:lnTo>
                    <a:pt x="1637064" y="1032931"/>
                  </a:lnTo>
                  <a:lnTo>
                    <a:pt x="1644683" y="1016107"/>
                  </a:lnTo>
                  <a:lnTo>
                    <a:pt x="1651349" y="998331"/>
                  </a:lnTo>
                  <a:lnTo>
                    <a:pt x="1657698" y="980872"/>
                  </a:lnTo>
                  <a:lnTo>
                    <a:pt x="1663729" y="962778"/>
                  </a:lnTo>
                  <a:lnTo>
                    <a:pt x="1668808" y="945002"/>
                  </a:lnTo>
                  <a:lnTo>
                    <a:pt x="1674204" y="926273"/>
                  </a:lnTo>
                  <a:lnTo>
                    <a:pt x="1678013" y="907862"/>
                  </a:lnTo>
                  <a:lnTo>
                    <a:pt x="1682140" y="889133"/>
                  </a:lnTo>
                  <a:lnTo>
                    <a:pt x="1685632" y="870405"/>
                  </a:lnTo>
                  <a:lnTo>
                    <a:pt x="1688171" y="851359"/>
                  </a:lnTo>
                  <a:lnTo>
                    <a:pt x="1690393" y="831995"/>
                  </a:lnTo>
                  <a:lnTo>
                    <a:pt x="1691980" y="812949"/>
                  </a:lnTo>
                  <a:lnTo>
                    <a:pt x="1479299" y="812949"/>
                  </a:lnTo>
                  <a:close/>
                  <a:moveTo>
                    <a:pt x="1074888" y="812949"/>
                  </a:moveTo>
                  <a:lnTo>
                    <a:pt x="1074888" y="1098958"/>
                  </a:lnTo>
                  <a:lnTo>
                    <a:pt x="1357087" y="1098958"/>
                  </a:lnTo>
                  <a:lnTo>
                    <a:pt x="1362166" y="1082769"/>
                  </a:lnTo>
                  <a:lnTo>
                    <a:pt x="1366928" y="1066262"/>
                  </a:lnTo>
                  <a:lnTo>
                    <a:pt x="1371372" y="1049438"/>
                  </a:lnTo>
                  <a:lnTo>
                    <a:pt x="1375498" y="1032296"/>
                  </a:lnTo>
                  <a:lnTo>
                    <a:pt x="1379625" y="1015155"/>
                  </a:lnTo>
                  <a:lnTo>
                    <a:pt x="1383117" y="997696"/>
                  </a:lnTo>
                  <a:lnTo>
                    <a:pt x="1386926" y="980237"/>
                  </a:lnTo>
                  <a:lnTo>
                    <a:pt x="1390100" y="962143"/>
                  </a:lnTo>
                  <a:lnTo>
                    <a:pt x="1393275" y="944049"/>
                  </a:lnTo>
                  <a:lnTo>
                    <a:pt x="1395814" y="925638"/>
                  </a:lnTo>
                  <a:lnTo>
                    <a:pt x="1398036" y="907227"/>
                  </a:lnTo>
                  <a:lnTo>
                    <a:pt x="1400258" y="888816"/>
                  </a:lnTo>
                  <a:lnTo>
                    <a:pt x="1402163" y="870087"/>
                  </a:lnTo>
                  <a:lnTo>
                    <a:pt x="1403433" y="851359"/>
                  </a:lnTo>
                  <a:lnTo>
                    <a:pt x="1404702" y="831995"/>
                  </a:lnTo>
                  <a:lnTo>
                    <a:pt x="1405655" y="812949"/>
                  </a:lnTo>
                  <a:lnTo>
                    <a:pt x="1074888" y="812949"/>
                  </a:lnTo>
                  <a:close/>
                  <a:moveTo>
                    <a:pt x="671112" y="812949"/>
                  </a:moveTo>
                  <a:lnTo>
                    <a:pt x="671747" y="831995"/>
                  </a:lnTo>
                  <a:lnTo>
                    <a:pt x="673016" y="851359"/>
                  </a:lnTo>
                  <a:lnTo>
                    <a:pt x="674604" y="870087"/>
                  </a:lnTo>
                  <a:lnTo>
                    <a:pt x="676191" y="888816"/>
                  </a:lnTo>
                  <a:lnTo>
                    <a:pt x="678413" y="907227"/>
                  </a:lnTo>
                  <a:lnTo>
                    <a:pt x="680952" y="925638"/>
                  </a:lnTo>
                  <a:lnTo>
                    <a:pt x="683492" y="944049"/>
                  </a:lnTo>
                  <a:lnTo>
                    <a:pt x="686666" y="962143"/>
                  </a:lnTo>
                  <a:lnTo>
                    <a:pt x="689523" y="980237"/>
                  </a:lnTo>
                  <a:lnTo>
                    <a:pt x="693015" y="997696"/>
                  </a:lnTo>
                  <a:lnTo>
                    <a:pt x="696824" y="1015155"/>
                  </a:lnTo>
                  <a:lnTo>
                    <a:pt x="700951" y="1032296"/>
                  </a:lnTo>
                  <a:lnTo>
                    <a:pt x="705395" y="1049438"/>
                  </a:lnTo>
                  <a:lnTo>
                    <a:pt x="709839" y="1066262"/>
                  </a:lnTo>
                  <a:lnTo>
                    <a:pt x="714600" y="1082769"/>
                  </a:lnTo>
                  <a:lnTo>
                    <a:pt x="719362" y="1098958"/>
                  </a:lnTo>
                  <a:lnTo>
                    <a:pt x="1001243" y="1098958"/>
                  </a:lnTo>
                  <a:lnTo>
                    <a:pt x="1001243" y="812949"/>
                  </a:lnTo>
                  <a:lnTo>
                    <a:pt x="671112" y="812949"/>
                  </a:lnTo>
                  <a:close/>
                  <a:moveTo>
                    <a:pt x="384469" y="812949"/>
                  </a:moveTo>
                  <a:lnTo>
                    <a:pt x="386056" y="831995"/>
                  </a:lnTo>
                  <a:lnTo>
                    <a:pt x="388278" y="851359"/>
                  </a:lnTo>
                  <a:lnTo>
                    <a:pt x="390817" y="870405"/>
                  </a:lnTo>
                  <a:lnTo>
                    <a:pt x="394309" y="889133"/>
                  </a:lnTo>
                  <a:lnTo>
                    <a:pt x="398118" y="907862"/>
                  </a:lnTo>
                  <a:lnTo>
                    <a:pt x="402562" y="926273"/>
                  </a:lnTo>
                  <a:lnTo>
                    <a:pt x="407324" y="945002"/>
                  </a:lnTo>
                  <a:lnTo>
                    <a:pt x="412720" y="962778"/>
                  </a:lnTo>
                  <a:lnTo>
                    <a:pt x="418434" y="980872"/>
                  </a:lnTo>
                  <a:lnTo>
                    <a:pt x="425100" y="998331"/>
                  </a:lnTo>
                  <a:lnTo>
                    <a:pt x="431766" y="1016107"/>
                  </a:lnTo>
                  <a:lnTo>
                    <a:pt x="439067" y="1032931"/>
                  </a:lnTo>
                  <a:lnTo>
                    <a:pt x="447321" y="1050073"/>
                  </a:lnTo>
                  <a:lnTo>
                    <a:pt x="455256" y="1066579"/>
                  </a:lnTo>
                  <a:lnTo>
                    <a:pt x="464145" y="1082769"/>
                  </a:lnTo>
                  <a:lnTo>
                    <a:pt x="473350" y="1098958"/>
                  </a:lnTo>
                  <a:lnTo>
                    <a:pt x="640956" y="1098958"/>
                  </a:lnTo>
                  <a:lnTo>
                    <a:pt x="635877" y="1082769"/>
                  </a:lnTo>
                  <a:lnTo>
                    <a:pt x="632067" y="1065627"/>
                  </a:lnTo>
                  <a:lnTo>
                    <a:pt x="627941" y="1049120"/>
                  </a:lnTo>
                  <a:lnTo>
                    <a:pt x="623814" y="1032296"/>
                  </a:lnTo>
                  <a:lnTo>
                    <a:pt x="620005" y="1014838"/>
                  </a:lnTo>
                  <a:lnTo>
                    <a:pt x="616830" y="997696"/>
                  </a:lnTo>
                  <a:lnTo>
                    <a:pt x="613974" y="979919"/>
                  </a:lnTo>
                  <a:lnTo>
                    <a:pt x="610799" y="961826"/>
                  </a:lnTo>
                  <a:lnTo>
                    <a:pt x="608260" y="943732"/>
                  </a:lnTo>
                  <a:lnTo>
                    <a:pt x="605720" y="925638"/>
                  </a:lnTo>
                  <a:lnTo>
                    <a:pt x="603816" y="907227"/>
                  </a:lnTo>
                  <a:lnTo>
                    <a:pt x="602229" y="888816"/>
                  </a:lnTo>
                  <a:lnTo>
                    <a:pt x="600324" y="870087"/>
                  </a:lnTo>
                  <a:lnTo>
                    <a:pt x="599054" y="850724"/>
                  </a:lnTo>
                  <a:lnTo>
                    <a:pt x="598102" y="831995"/>
                  </a:lnTo>
                  <a:lnTo>
                    <a:pt x="596832" y="812949"/>
                  </a:lnTo>
                  <a:lnTo>
                    <a:pt x="384469" y="812949"/>
                  </a:lnTo>
                  <a:close/>
                  <a:moveTo>
                    <a:pt x="1438033" y="443773"/>
                  </a:moveTo>
                  <a:lnTo>
                    <a:pt x="1442477" y="460280"/>
                  </a:lnTo>
                  <a:lnTo>
                    <a:pt x="1446921" y="477738"/>
                  </a:lnTo>
                  <a:lnTo>
                    <a:pt x="1451048" y="495197"/>
                  </a:lnTo>
                  <a:lnTo>
                    <a:pt x="1454857" y="512656"/>
                  </a:lnTo>
                  <a:lnTo>
                    <a:pt x="1458349" y="530433"/>
                  </a:lnTo>
                  <a:lnTo>
                    <a:pt x="1461840" y="548526"/>
                  </a:lnTo>
                  <a:lnTo>
                    <a:pt x="1464698" y="566620"/>
                  </a:lnTo>
                  <a:lnTo>
                    <a:pt x="1467554" y="585031"/>
                  </a:lnTo>
                  <a:lnTo>
                    <a:pt x="1469776" y="603760"/>
                  </a:lnTo>
                  <a:lnTo>
                    <a:pt x="1471998" y="622488"/>
                  </a:lnTo>
                  <a:lnTo>
                    <a:pt x="1474220" y="641535"/>
                  </a:lnTo>
                  <a:lnTo>
                    <a:pt x="1475808" y="660581"/>
                  </a:lnTo>
                  <a:lnTo>
                    <a:pt x="1477077" y="680262"/>
                  </a:lnTo>
                  <a:lnTo>
                    <a:pt x="1478347" y="699308"/>
                  </a:lnTo>
                  <a:lnTo>
                    <a:pt x="1479299" y="719306"/>
                  </a:lnTo>
                  <a:lnTo>
                    <a:pt x="1479934" y="738987"/>
                  </a:lnTo>
                  <a:lnTo>
                    <a:pt x="1692933" y="738987"/>
                  </a:lnTo>
                  <a:lnTo>
                    <a:pt x="1691663" y="718988"/>
                  </a:lnTo>
                  <a:lnTo>
                    <a:pt x="1690076" y="699308"/>
                  </a:lnTo>
                  <a:lnTo>
                    <a:pt x="1687854" y="679309"/>
                  </a:lnTo>
                  <a:lnTo>
                    <a:pt x="1684679" y="659946"/>
                  </a:lnTo>
                  <a:lnTo>
                    <a:pt x="1681505" y="640582"/>
                  </a:lnTo>
                  <a:lnTo>
                    <a:pt x="1677378" y="621536"/>
                  </a:lnTo>
                  <a:lnTo>
                    <a:pt x="1672934" y="602808"/>
                  </a:lnTo>
                  <a:lnTo>
                    <a:pt x="1667855" y="584396"/>
                  </a:lnTo>
                  <a:lnTo>
                    <a:pt x="1662142" y="565350"/>
                  </a:lnTo>
                  <a:lnTo>
                    <a:pt x="1656110" y="547574"/>
                  </a:lnTo>
                  <a:lnTo>
                    <a:pt x="1649444" y="529480"/>
                  </a:lnTo>
                  <a:lnTo>
                    <a:pt x="1642461" y="511704"/>
                  </a:lnTo>
                  <a:lnTo>
                    <a:pt x="1634525" y="494245"/>
                  </a:lnTo>
                  <a:lnTo>
                    <a:pt x="1626589" y="477104"/>
                  </a:lnTo>
                  <a:lnTo>
                    <a:pt x="1617701" y="460280"/>
                  </a:lnTo>
                  <a:lnTo>
                    <a:pt x="1608495" y="443773"/>
                  </a:lnTo>
                  <a:lnTo>
                    <a:pt x="1438033" y="443773"/>
                  </a:lnTo>
                  <a:close/>
                  <a:moveTo>
                    <a:pt x="1074888" y="443773"/>
                  </a:moveTo>
                  <a:lnTo>
                    <a:pt x="1074888" y="738987"/>
                  </a:lnTo>
                  <a:lnTo>
                    <a:pt x="1405972" y="738987"/>
                  </a:lnTo>
                  <a:lnTo>
                    <a:pt x="1405337" y="719306"/>
                  </a:lnTo>
                  <a:lnTo>
                    <a:pt x="1404702" y="699625"/>
                  </a:lnTo>
                  <a:lnTo>
                    <a:pt x="1403115" y="680262"/>
                  </a:lnTo>
                  <a:lnTo>
                    <a:pt x="1401528" y="660581"/>
                  </a:lnTo>
                  <a:lnTo>
                    <a:pt x="1399941" y="641535"/>
                  </a:lnTo>
                  <a:lnTo>
                    <a:pt x="1397719" y="622171"/>
                  </a:lnTo>
                  <a:lnTo>
                    <a:pt x="1394862" y="603442"/>
                  </a:lnTo>
                  <a:lnTo>
                    <a:pt x="1392322" y="585031"/>
                  </a:lnTo>
                  <a:lnTo>
                    <a:pt x="1389466" y="566620"/>
                  </a:lnTo>
                  <a:lnTo>
                    <a:pt x="1385656" y="548209"/>
                  </a:lnTo>
                  <a:lnTo>
                    <a:pt x="1382482" y="530115"/>
                  </a:lnTo>
                  <a:lnTo>
                    <a:pt x="1378355" y="512339"/>
                  </a:lnTo>
                  <a:lnTo>
                    <a:pt x="1374229" y="494562"/>
                  </a:lnTo>
                  <a:lnTo>
                    <a:pt x="1369467" y="477421"/>
                  </a:lnTo>
                  <a:lnTo>
                    <a:pt x="1365023" y="460280"/>
                  </a:lnTo>
                  <a:lnTo>
                    <a:pt x="1359944" y="443773"/>
                  </a:lnTo>
                  <a:lnTo>
                    <a:pt x="1074888" y="443773"/>
                  </a:lnTo>
                  <a:close/>
                  <a:moveTo>
                    <a:pt x="716505" y="443773"/>
                  </a:moveTo>
                  <a:lnTo>
                    <a:pt x="711426" y="460280"/>
                  </a:lnTo>
                  <a:lnTo>
                    <a:pt x="706664" y="477421"/>
                  </a:lnTo>
                  <a:lnTo>
                    <a:pt x="702220" y="494562"/>
                  </a:lnTo>
                  <a:lnTo>
                    <a:pt x="698094" y="512339"/>
                  </a:lnTo>
                  <a:lnTo>
                    <a:pt x="694284" y="530115"/>
                  </a:lnTo>
                  <a:lnTo>
                    <a:pt x="690475" y="548209"/>
                  </a:lnTo>
                  <a:lnTo>
                    <a:pt x="687301" y="566620"/>
                  </a:lnTo>
                  <a:lnTo>
                    <a:pt x="683809" y="585031"/>
                  </a:lnTo>
                  <a:lnTo>
                    <a:pt x="681270" y="603442"/>
                  </a:lnTo>
                  <a:lnTo>
                    <a:pt x="678730" y="622171"/>
                  </a:lnTo>
                  <a:lnTo>
                    <a:pt x="676508" y="641535"/>
                  </a:lnTo>
                  <a:lnTo>
                    <a:pt x="674604" y="660581"/>
                  </a:lnTo>
                  <a:lnTo>
                    <a:pt x="673334" y="680262"/>
                  </a:lnTo>
                  <a:lnTo>
                    <a:pt x="672064" y="699625"/>
                  </a:lnTo>
                  <a:lnTo>
                    <a:pt x="671112" y="719306"/>
                  </a:lnTo>
                  <a:lnTo>
                    <a:pt x="670159" y="738987"/>
                  </a:lnTo>
                  <a:lnTo>
                    <a:pt x="1001243" y="738987"/>
                  </a:lnTo>
                  <a:lnTo>
                    <a:pt x="1001243" y="443773"/>
                  </a:lnTo>
                  <a:lnTo>
                    <a:pt x="716505" y="443773"/>
                  </a:lnTo>
                  <a:close/>
                  <a:moveTo>
                    <a:pt x="467954" y="443773"/>
                  </a:moveTo>
                  <a:lnTo>
                    <a:pt x="458748" y="460280"/>
                  </a:lnTo>
                  <a:lnTo>
                    <a:pt x="450178" y="477104"/>
                  </a:lnTo>
                  <a:lnTo>
                    <a:pt x="442242" y="494245"/>
                  </a:lnTo>
                  <a:lnTo>
                    <a:pt x="434306" y="511704"/>
                  </a:lnTo>
                  <a:lnTo>
                    <a:pt x="427005" y="529480"/>
                  </a:lnTo>
                  <a:lnTo>
                    <a:pt x="420339" y="547574"/>
                  </a:lnTo>
                  <a:lnTo>
                    <a:pt x="413990" y="565350"/>
                  </a:lnTo>
                  <a:lnTo>
                    <a:pt x="408594" y="584396"/>
                  </a:lnTo>
                  <a:lnTo>
                    <a:pt x="403515" y="602808"/>
                  </a:lnTo>
                  <a:lnTo>
                    <a:pt x="399071" y="621536"/>
                  </a:lnTo>
                  <a:lnTo>
                    <a:pt x="394944" y="640582"/>
                  </a:lnTo>
                  <a:lnTo>
                    <a:pt x="391452" y="659946"/>
                  </a:lnTo>
                  <a:lnTo>
                    <a:pt x="388595" y="679309"/>
                  </a:lnTo>
                  <a:lnTo>
                    <a:pt x="386373" y="699308"/>
                  </a:lnTo>
                  <a:lnTo>
                    <a:pt x="384469" y="718988"/>
                  </a:lnTo>
                  <a:lnTo>
                    <a:pt x="383516" y="738987"/>
                  </a:lnTo>
                  <a:lnTo>
                    <a:pt x="596515" y="738987"/>
                  </a:lnTo>
                  <a:lnTo>
                    <a:pt x="597150" y="719306"/>
                  </a:lnTo>
                  <a:lnTo>
                    <a:pt x="598102" y="699308"/>
                  </a:lnTo>
                  <a:lnTo>
                    <a:pt x="599054" y="680262"/>
                  </a:lnTo>
                  <a:lnTo>
                    <a:pt x="600641" y="660581"/>
                  </a:lnTo>
                  <a:lnTo>
                    <a:pt x="602229" y="641535"/>
                  </a:lnTo>
                  <a:lnTo>
                    <a:pt x="604451" y="622488"/>
                  </a:lnTo>
                  <a:lnTo>
                    <a:pt x="606673" y="603760"/>
                  </a:lnTo>
                  <a:lnTo>
                    <a:pt x="608577" y="585031"/>
                  </a:lnTo>
                  <a:lnTo>
                    <a:pt x="611752" y="566620"/>
                  </a:lnTo>
                  <a:lnTo>
                    <a:pt x="614608" y="548526"/>
                  </a:lnTo>
                  <a:lnTo>
                    <a:pt x="618100" y="530433"/>
                  </a:lnTo>
                  <a:lnTo>
                    <a:pt x="621592" y="512656"/>
                  </a:lnTo>
                  <a:lnTo>
                    <a:pt x="625401" y="495197"/>
                  </a:lnTo>
                  <a:lnTo>
                    <a:pt x="629528" y="477738"/>
                  </a:lnTo>
                  <a:lnTo>
                    <a:pt x="633654" y="460280"/>
                  </a:lnTo>
                  <a:lnTo>
                    <a:pt x="638099" y="443773"/>
                  </a:lnTo>
                  <a:lnTo>
                    <a:pt x="467954" y="443773"/>
                  </a:lnTo>
                  <a:close/>
                  <a:moveTo>
                    <a:pt x="1306615" y="168557"/>
                  </a:moveTo>
                  <a:lnTo>
                    <a:pt x="1314234" y="178715"/>
                  </a:lnTo>
                  <a:lnTo>
                    <a:pt x="1322487" y="189826"/>
                  </a:lnTo>
                  <a:lnTo>
                    <a:pt x="1329788" y="200936"/>
                  </a:lnTo>
                  <a:lnTo>
                    <a:pt x="1337406" y="212046"/>
                  </a:lnTo>
                  <a:lnTo>
                    <a:pt x="1345025" y="223791"/>
                  </a:lnTo>
                  <a:lnTo>
                    <a:pt x="1352326" y="235536"/>
                  </a:lnTo>
                  <a:lnTo>
                    <a:pt x="1359309" y="247916"/>
                  </a:lnTo>
                  <a:lnTo>
                    <a:pt x="1365975" y="260613"/>
                  </a:lnTo>
                  <a:lnTo>
                    <a:pt x="1372959" y="272993"/>
                  </a:lnTo>
                  <a:lnTo>
                    <a:pt x="1379308" y="286326"/>
                  </a:lnTo>
                  <a:lnTo>
                    <a:pt x="1385656" y="299658"/>
                  </a:lnTo>
                  <a:lnTo>
                    <a:pt x="1391688" y="312990"/>
                  </a:lnTo>
                  <a:lnTo>
                    <a:pt x="1398036" y="326957"/>
                  </a:lnTo>
                  <a:lnTo>
                    <a:pt x="1403433" y="340924"/>
                  </a:lnTo>
                  <a:lnTo>
                    <a:pt x="1409464" y="355209"/>
                  </a:lnTo>
                  <a:lnTo>
                    <a:pt x="1414543" y="369811"/>
                  </a:lnTo>
                  <a:lnTo>
                    <a:pt x="1559293" y="369811"/>
                  </a:lnTo>
                  <a:lnTo>
                    <a:pt x="1546913" y="353939"/>
                  </a:lnTo>
                  <a:lnTo>
                    <a:pt x="1533581" y="338067"/>
                  </a:lnTo>
                  <a:lnTo>
                    <a:pt x="1520248" y="322831"/>
                  </a:lnTo>
                  <a:lnTo>
                    <a:pt x="1505964" y="308229"/>
                  </a:lnTo>
                  <a:lnTo>
                    <a:pt x="1491679" y="293627"/>
                  </a:lnTo>
                  <a:lnTo>
                    <a:pt x="1476760" y="280294"/>
                  </a:lnTo>
                  <a:lnTo>
                    <a:pt x="1461523" y="266645"/>
                  </a:lnTo>
                  <a:lnTo>
                    <a:pt x="1445969" y="253630"/>
                  </a:lnTo>
                  <a:lnTo>
                    <a:pt x="1429780" y="240932"/>
                  </a:lnTo>
                  <a:lnTo>
                    <a:pt x="1412956" y="229187"/>
                  </a:lnTo>
                  <a:lnTo>
                    <a:pt x="1396132" y="217760"/>
                  </a:lnTo>
                  <a:lnTo>
                    <a:pt x="1378673" y="206650"/>
                  </a:lnTo>
                  <a:lnTo>
                    <a:pt x="1361531" y="196492"/>
                  </a:lnTo>
                  <a:lnTo>
                    <a:pt x="1343438" y="186651"/>
                  </a:lnTo>
                  <a:lnTo>
                    <a:pt x="1325026" y="177128"/>
                  </a:lnTo>
                  <a:lnTo>
                    <a:pt x="1306615" y="168557"/>
                  </a:lnTo>
                  <a:close/>
                  <a:moveTo>
                    <a:pt x="770151" y="168557"/>
                  </a:moveTo>
                  <a:lnTo>
                    <a:pt x="751423" y="177128"/>
                  </a:lnTo>
                  <a:lnTo>
                    <a:pt x="733329" y="186651"/>
                  </a:lnTo>
                  <a:lnTo>
                    <a:pt x="715235" y="196492"/>
                  </a:lnTo>
                  <a:lnTo>
                    <a:pt x="697459" y="206650"/>
                  </a:lnTo>
                  <a:lnTo>
                    <a:pt x="680317" y="217760"/>
                  </a:lnTo>
                  <a:lnTo>
                    <a:pt x="663176" y="229187"/>
                  </a:lnTo>
                  <a:lnTo>
                    <a:pt x="646669" y="240932"/>
                  </a:lnTo>
                  <a:lnTo>
                    <a:pt x="630798" y="253630"/>
                  </a:lnTo>
                  <a:lnTo>
                    <a:pt x="614926" y="266645"/>
                  </a:lnTo>
                  <a:lnTo>
                    <a:pt x="599372" y="280294"/>
                  </a:lnTo>
                  <a:lnTo>
                    <a:pt x="584770" y="293627"/>
                  </a:lnTo>
                  <a:lnTo>
                    <a:pt x="570485" y="308229"/>
                  </a:lnTo>
                  <a:lnTo>
                    <a:pt x="556518" y="322831"/>
                  </a:lnTo>
                  <a:lnTo>
                    <a:pt x="542868" y="338067"/>
                  </a:lnTo>
                  <a:lnTo>
                    <a:pt x="529536" y="353939"/>
                  </a:lnTo>
                  <a:lnTo>
                    <a:pt x="516839" y="369811"/>
                  </a:lnTo>
                  <a:lnTo>
                    <a:pt x="661906" y="369811"/>
                  </a:lnTo>
                  <a:lnTo>
                    <a:pt x="667303" y="355209"/>
                  </a:lnTo>
                  <a:lnTo>
                    <a:pt x="673016" y="340924"/>
                  </a:lnTo>
                  <a:lnTo>
                    <a:pt x="678730" y="326957"/>
                  </a:lnTo>
                  <a:lnTo>
                    <a:pt x="684761" y="312990"/>
                  </a:lnTo>
                  <a:lnTo>
                    <a:pt x="690793" y="299658"/>
                  </a:lnTo>
                  <a:lnTo>
                    <a:pt x="697141" y="286326"/>
                  </a:lnTo>
                  <a:lnTo>
                    <a:pt x="703808" y="272993"/>
                  </a:lnTo>
                  <a:lnTo>
                    <a:pt x="710474" y="260613"/>
                  </a:lnTo>
                  <a:lnTo>
                    <a:pt x="717457" y="247916"/>
                  </a:lnTo>
                  <a:lnTo>
                    <a:pt x="724441" y="235536"/>
                  </a:lnTo>
                  <a:lnTo>
                    <a:pt x="731424" y="223791"/>
                  </a:lnTo>
                  <a:lnTo>
                    <a:pt x="738725" y="212046"/>
                  </a:lnTo>
                  <a:lnTo>
                    <a:pt x="746661" y="200936"/>
                  </a:lnTo>
                  <a:lnTo>
                    <a:pt x="754280" y="189826"/>
                  </a:lnTo>
                  <a:lnTo>
                    <a:pt x="762215" y="178715"/>
                  </a:lnTo>
                  <a:lnTo>
                    <a:pt x="770151" y="168557"/>
                  </a:lnTo>
                  <a:close/>
                  <a:moveTo>
                    <a:pt x="1074888" y="112372"/>
                  </a:moveTo>
                  <a:lnTo>
                    <a:pt x="1074888" y="369811"/>
                  </a:lnTo>
                  <a:lnTo>
                    <a:pt x="1333597" y="369811"/>
                  </a:lnTo>
                  <a:lnTo>
                    <a:pt x="1324392" y="347908"/>
                  </a:lnTo>
                  <a:lnTo>
                    <a:pt x="1314551" y="326640"/>
                  </a:lnTo>
                  <a:lnTo>
                    <a:pt x="1304393" y="306324"/>
                  </a:lnTo>
                  <a:lnTo>
                    <a:pt x="1293600" y="286326"/>
                  </a:lnTo>
                  <a:lnTo>
                    <a:pt x="1282490" y="267597"/>
                  </a:lnTo>
                  <a:lnTo>
                    <a:pt x="1271063" y="249503"/>
                  </a:lnTo>
                  <a:lnTo>
                    <a:pt x="1259318" y="232362"/>
                  </a:lnTo>
                  <a:lnTo>
                    <a:pt x="1247255" y="215538"/>
                  </a:lnTo>
                  <a:lnTo>
                    <a:pt x="1234558" y="199983"/>
                  </a:lnTo>
                  <a:lnTo>
                    <a:pt x="1221860" y="185699"/>
                  </a:lnTo>
                  <a:lnTo>
                    <a:pt x="1215194" y="178715"/>
                  </a:lnTo>
                  <a:lnTo>
                    <a:pt x="1208528" y="172049"/>
                  </a:lnTo>
                  <a:lnTo>
                    <a:pt x="1201862" y="165383"/>
                  </a:lnTo>
                  <a:lnTo>
                    <a:pt x="1194878" y="159352"/>
                  </a:lnTo>
                  <a:lnTo>
                    <a:pt x="1188212" y="153321"/>
                  </a:lnTo>
                  <a:lnTo>
                    <a:pt x="1181229" y="147924"/>
                  </a:lnTo>
                  <a:lnTo>
                    <a:pt x="1174245" y="142210"/>
                  </a:lnTo>
                  <a:lnTo>
                    <a:pt x="1167262" y="137131"/>
                  </a:lnTo>
                  <a:lnTo>
                    <a:pt x="1159961" y="132370"/>
                  </a:lnTo>
                  <a:lnTo>
                    <a:pt x="1152977" y="127608"/>
                  </a:lnTo>
                  <a:lnTo>
                    <a:pt x="1145359" y="123164"/>
                  </a:lnTo>
                  <a:lnTo>
                    <a:pt x="1138058" y="119038"/>
                  </a:lnTo>
                  <a:lnTo>
                    <a:pt x="1122503" y="116816"/>
                  </a:lnTo>
                  <a:lnTo>
                    <a:pt x="1106632" y="114911"/>
                  </a:lnTo>
                  <a:lnTo>
                    <a:pt x="1090760" y="113641"/>
                  </a:lnTo>
                  <a:lnTo>
                    <a:pt x="1074888" y="112372"/>
                  </a:lnTo>
                  <a:close/>
                  <a:moveTo>
                    <a:pt x="1001243" y="112372"/>
                  </a:moveTo>
                  <a:lnTo>
                    <a:pt x="985372" y="113641"/>
                  </a:lnTo>
                  <a:lnTo>
                    <a:pt x="969500" y="114911"/>
                  </a:lnTo>
                  <a:lnTo>
                    <a:pt x="953628" y="116816"/>
                  </a:lnTo>
                  <a:lnTo>
                    <a:pt x="938391" y="119038"/>
                  </a:lnTo>
                  <a:lnTo>
                    <a:pt x="930773" y="123164"/>
                  </a:lnTo>
                  <a:lnTo>
                    <a:pt x="923789" y="127608"/>
                  </a:lnTo>
                  <a:lnTo>
                    <a:pt x="916488" y="132370"/>
                  </a:lnTo>
                  <a:lnTo>
                    <a:pt x="909505" y="137131"/>
                  </a:lnTo>
                  <a:lnTo>
                    <a:pt x="902204" y="142210"/>
                  </a:lnTo>
                  <a:lnTo>
                    <a:pt x="895220" y="147924"/>
                  </a:lnTo>
                  <a:lnTo>
                    <a:pt x="888554" y="153321"/>
                  </a:lnTo>
                  <a:lnTo>
                    <a:pt x="881571" y="159352"/>
                  </a:lnTo>
                  <a:lnTo>
                    <a:pt x="874587" y="165383"/>
                  </a:lnTo>
                  <a:lnTo>
                    <a:pt x="867921" y="172049"/>
                  </a:lnTo>
                  <a:lnTo>
                    <a:pt x="861255" y="178715"/>
                  </a:lnTo>
                  <a:lnTo>
                    <a:pt x="854589" y="185699"/>
                  </a:lnTo>
                  <a:lnTo>
                    <a:pt x="841574" y="199983"/>
                  </a:lnTo>
                  <a:lnTo>
                    <a:pt x="829194" y="215538"/>
                  </a:lnTo>
                  <a:lnTo>
                    <a:pt x="817132" y="232362"/>
                  </a:lnTo>
                  <a:lnTo>
                    <a:pt x="805069" y="249503"/>
                  </a:lnTo>
                  <a:lnTo>
                    <a:pt x="793641" y="267597"/>
                  </a:lnTo>
                  <a:lnTo>
                    <a:pt x="782849" y="286326"/>
                  </a:lnTo>
                  <a:lnTo>
                    <a:pt x="772056" y="306324"/>
                  </a:lnTo>
                  <a:lnTo>
                    <a:pt x="762215" y="326640"/>
                  </a:lnTo>
                  <a:lnTo>
                    <a:pt x="752058" y="347908"/>
                  </a:lnTo>
                  <a:lnTo>
                    <a:pt x="742852" y="369811"/>
                  </a:lnTo>
                  <a:lnTo>
                    <a:pt x="1001243" y="369811"/>
                  </a:lnTo>
                  <a:lnTo>
                    <a:pt x="1001243" y="112372"/>
                  </a:lnTo>
                  <a:close/>
                  <a:moveTo>
                    <a:pt x="1018702" y="0"/>
                  </a:moveTo>
                  <a:lnTo>
                    <a:pt x="1038066" y="0"/>
                  </a:lnTo>
                  <a:lnTo>
                    <a:pt x="1058064" y="0"/>
                  </a:lnTo>
                  <a:lnTo>
                    <a:pt x="1077745" y="635"/>
                  </a:lnTo>
                  <a:lnTo>
                    <a:pt x="1097109" y="2222"/>
                  </a:lnTo>
                  <a:lnTo>
                    <a:pt x="1116790" y="4127"/>
                  </a:lnTo>
                  <a:lnTo>
                    <a:pt x="1135836" y="6349"/>
                  </a:lnTo>
                  <a:lnTo>
                    <a:pt x="1154882" y="8888"/>
                  </a:lnTo>
                  <a:lnTo>
                    <a:pt x="1173928" y="11745"/>
                  </a:lnTo>
                  <a:lnTo>
                    <a:pt x="1192656" y="15554"/>
                  </a:lnTo>
                  <a:lnTo>
                    <a:pt x="1211067" y="19363"/>
                  </a:lnTo>
                  <a:lnTo>
                    <a:pt x="1229479" y="23807"/>
                  </a:lnTo>
                  <a:lnTo>
                    <a:pt x="1247890" y="29204"/>
                  </a:lnTo>
                  <a:lnTo>
                    <a:pt x="1265984" y="34283"/>
                  </a:lnTo>
                  <a:lnTo>
                    <a:pt x="1284077" y="39997"/>
                  </a:lnTo>
                  <a:lnTo>
                    <a:pt x="1301854" y="46345"/>
                  </a:lnTo>
                  <a:lnTo>
                    <a:pt x="1318995" y="53011"/>
                  </a:lnTo>
                  <a:lnTo>
                    <a:pt x="1336454" y="59995"/>
                  </a:lnTo>
                  <a:lnTo>
                    <a:pt x="1353278" y="67931"/>
                  </a:lnTo>
                  <a:lnTo>
                    <a:pt x="1370420" y="75549"/>
                  </a:lnTo>
                  <a:lnTo>
                    <a:pt x="1386926" y="84120"/>
                  </a:lnTo>
                  <a:lnTo>
                    <a:pt x="1403433" y="92373"/>
                  </a:lnTo>
                  <a:lnTo>
                    <a:pt x="1419622" y="101579"/>
                  </a:lnTo>
                  <a:lnTo>
                    <a:pt x="1435494" y="110784"/>
                  </a:lnTo>
                  <a:lnTo>
                    <a:pt x="1451365" y="120942"/>
                  </a:lnTo>
                  <a:lnTo>
                    <a:pt x="1466602" y="131100"/>
                  </a:lnTo>
                  <a:lnTo>
                    <a:pt x="1482156" y="141576"/>
                  </a:lnTo>
                  <a:lnTo>
                    <a:pt x="1496758" y="152686"/>
                  </a:lnTo>
                  <a:lnTo>
                    <a:pt x="1511360" y="163796"/>
                  </a:lnTo>
                  <a:lnTo>
                    <a:pt x="1525962" y="175224"/>
                  </a:lnTo>
                  <a:lnTo>
                    <a:pt x="1539929" y="187286"/>
                  </a:lnTo>
                  <a:lnTo>
                    <a:pt x="1553579" y="199349"/>
                  </a:lnTo>
                  <a:lnTo>
                    <a:pt x="1567229" y="212046"/>
                  </a:lnTo>
                  <a:lnTo>
                    <a:pt x="1579926" y="224743"/>
                  </a:lnTo>
                  <a:lnTo>
                    <a:pt x="1592941" y="237758"/>
                  </a:lnTo>
                  <a:lnTo>
                    <a:pt x="1605638" y="251408"/>
                  </a:lnTo>
                  <a:lnTo>
                    <a:pt x="1617701" y="265057"/>
                  </a:lnTo>
                  <a:lnTo>
                    <a:pt x="1629763" y="279025"/>
                  </a:lnTo>
                  <a:lnTo>
                    <a:pt x="1641191" y="293309"/>
                  </a:lnTo>
                  <a:lnTo>
                    <a:pt x="1652618" y="308229"/>
                  </a:lnTo>
                  <a:lnTo>
                    <a:pt x="1663411" y="323148"/>
                  </a:lnTo>
                  <a:lnTo>
                    <a:pt x="1674204" y="338385"/>
                  </a:lnTo>
                  <a:lnTo>
                    <a:pt x="1684044" y="353939"/>
                  </a:lnTo>
                  <a:lnTo>
                    <a:pt x="1693885" y="369493"/>
                  </a:lnTo>
                  <a:lnTo>
                    <a:pt x="1703091" y="385365"/>
                  </a:lnTo>
                  <a:lnTo>
                    <a:pt x="1712296" y="401554"/>
                  </a:lnTo>
                  <a:lnTo>
                    <a:pt x="1720867" y="418061"/>
                  </a:lnTo>
                  <a:lnTo>
                    <a:pt x="1729438" y="434567"/>
                  </a:lnTo>
                  <a:lnTo>
                    <a:pt x="1737056" y="451709"/>
                  </a:lnTo>
                  <a:lnTo>
                    <a:pt x="1744992" y="468533"/>
                  </a:lnTo>
                  <a:lnTo>
                    <a:pt x="1751976" y="485992"/>
                  </a:lnTo>
                  <a:lnTo>
                    <a:pt x="1758324" y="503133"/>
                  </a:lnTo>
                  <a:lnTo>
                    <a:pt x="1764673" y="520910"/>
                  </a:lnTo>
                  <a:lnTo>
                    <a:pt x="1770704" y="539003"/>
                  </a:lnTo>
                  <a:lnTo>
                    <a:pt x="1775783" y="557097"/>
                  </a:lnTo>
                  <a:lnTo>
                    <a:pt x="1780862" y="575508"/>
                  </a:lnTo>
                  <a:lnTo>
                    <a:pt x="1785306" y="593919"/>
                  </a:lnTo>
                  <a:lnTo>
                    <a:pt x="1789433" y="612331"/>
                  </a:lnTo>
                  <a:lnTo>
                    <a:pt x="1793242" y="631059"/>
                  </a:lnTo>
                  <a:lnTo>
                    <a:pt x="1796099" y="650423"/>
                  </a:lnTo>
                  <a:lnTo>
                    <a:pt x="1798956" y="669151"/>
                  </a:lnTo>
                  <a:lnTo>
                    <a:pt x="1801178" y="688515"/>
                  </a:lnTo>
                  <a:lnTo>
                    <a:pt x="1802765" y="707878"/>
                  </a:lnTo>
                  <a:lnTo>
                    <a:pt x="1804035" y="727242"/>
                  </a:lnTo>
                  <a:lnTo>
                    <a:pt x="1804987" y="746923"/>
                  </a:lnTo>
                  <a:lnTo>
                    <a:pt x="1804987" y="766921"/>
                  </a:lnTo>
                  <a:lnTo>
                    <a:pt x="1804987" y="786285"/>
                  </a:lnTo>
                  <a:lnTo>
                    <a:pt x="1804035" y="806283"/>
                  </a:lnTo>
                  <a:lnTo>
                    <a:pt x="1802765" y="825646"/>
                  </a:lnTo>
                  <a:lnTo>
                    <a:pt x="1801178" y="845010"/>
                  </a:lnTo>
                  <a:lnTo>
                    <a:pt x="1798956" y="864056"/>
                  </a:lnTo>
                  <a:lnTo>
                    <a:pt x="1796099" y="883419"/>
                  </a:lnTo>
                  <a:lnTo>
                    <a:pt x="1793242" y="902465"/>
                  </a:lnTo>
                  <a:lnTo>
                    <a:pt x="1789433" y="921194"/>
                  </a:lnTo>
                  <a:lnTo>
                    <a:pt x="1785306" y="939605"/>
                  </a:lnTo>
                  <a:lnTo>
                    <a:pt x="1780862" y="958016"/>
                  </a:lnTo>
                  <a:lnTo>
                    <a:pt x="1775783" y="976428"/>
                  </a:lnTo>
                  <a:lnTo>
                    <a:pt x="1770704" y="994521"/>
                  </a:lnTo>
                  <a:lnTo>
                    <a:pt x="1764673" y="1012298"/>
                  </a:lnTo>
                  <a:lnTo>
                    <a:pt x="1758324" y="1030074"/>
                  </a:lnTo>
                  <a:lnTo>
                    <a:pt x="1751976" y="1047851"/>
                  </a:lnTo>
                  <a:lnTo>
                    <a:pt x="1744992" y="1064992"/>
                  </a:lnTo>
                  <a:lnTo>
                    <a:pt x="1737056" y="1082134"/>
                  </a:lnTo>
                  <a:lnTo>
                    <a:pt x="1729438" y="1098958"/>
                  </a:lnTo>
                  <a:lnTo>
                    <a:pt x="1720867" y="1115464"/>
                  </a:lnTo>
                  <a:lnTo>
                    <a:pt x="1712296" y="1132288"/>
                  </a:lnTo>
                  <a:lnTo>
                    <a:pt x="1703091" y="1147843"/>
                  </a:lnTo>
                  <a:lnTo>
                    <a:pt x="1693885" y="1164349"/>
                  </a:lnTo>
                  <a:lnTo>
                    <a:pt x="1684044" y="1179586"/>
                  </a:lnTo>
                  <a:lnTo>
                    <a:pt x="1674204" y="1195140"/>
                  </a:lnTo>
                  <a:lnTo>
                    <a:pt x="1663411" y="1210377"/>
                  </a:lnTo>
                  <a:lnTo>
                    <a:pt x="1652618" y="1225297"/>
                  </a:lnTo>
                  <a:lnTo>
                    <a:pt x="1641191" y="1239898"/>
                  </a:lnTo>
                  <a:lnTo>
                    <a:pt x="1629763" y="1254183"/>
                  </a:lnTo>
                  <a:lnTo>
                    <a:pt x="1617701" y="1268150"/>
                  </a:lnTo>
                  <a:lnTo>
                    <a:pt x="1605638" y="1282117"/>
                  </a:lnTo>
                  <a:lnTo>
                    <a:pt x="1592941" y="1295449"/>
                  </a:lnTo>
                  <a:lnTo>
                    <a:pt x="1579926" y="1308782"/>
                  </a:lnTo>
                  <a:lnTo>
                    <a:pt x="1567229" y="1321797"/>
                  </a:lnTo>
                  <a:lnTo>
                    <a:pt x="1553579" y="1334176"/>
                  </a:lnTo>
                  <a:lnTo>
                    <a:pt x="1539929" y="1346239"/>
                  </a:lnTo>
                  <a:lnTo>
                    <a:pt x="1525962" y="1357984"/>
                  </a:lnTo>
                  <a:lnTo>
                    <a:pt x="1511360" y="1370047"/>
                  </a:lnTo>
                  <a:lnTo>
                    <a:pt x="1496758" y="1381157"/>
                  </a:lnTo>
                  <a:lnTo>
                    <a:pt x="1482156" y="1391949"/>
                  </a:lnTo>
                  <a:lnTo>
                    <a:pt x="1466602" y="1402425"/>
                  </a:lnTo>
                  <a:lnTo>
                    <a:pt x="1451365" y="1412583"/>
                  </a:lnTo>
                  <a:lnTo>
                    <a:pt x="1435494" y="1422423"/>
                  </a:lnTo>
                  <a:lnTo>
                    <a:pt x="1419622" y="1431946"/>
                  </a:lnTo>
                  <a:lnTo>
                    <a:pt x="1403433" y="1441152"/>
                  </a:lnTo>
                  <a:lnTo>
                    <a:pt x="1386926" y="1449723"/>
                  </a:lnTo>
                  <a:lnTo>
                    <a:pt x="1370420" y="1457976"/>
                  </a:lnTo>
                  <a:lnTo>
                    <a:pt x="1353278" y="1465912"/>
                  </a:lnTo>
                  <a:lnTo>
                    <a:pt x="1336454" y="1473213"/>
                  </a:lnTo>
                  <a:lnTo>
                    <a:pt x="1318995" y="1480196"/>
                  </a:lnTo>
                  <a:lnTo>
                    <a:pt x="1301854" y="1487180"/>
                  </a:lnTo>
                  <a:lnTo>
                    <a:pt x="1284077" y="1493528"/>
                  </a:lnTo>
                  <a:lnTo>
                    <a:pt x="1265984" y="1498925"/>
                  </a:lnTo>
                  <a:lnTo>
                    <a:pt x="1247890" y="1504639"/>
                  </a:lnTo>
                  <a:lnTo>
                    <a:pt x="1229479" y="1509400"/>
                  </a:lnTo>
                  <a:lnTo>
                    <a:pt x="1211067" y="1514162"/>
                  </a:lnTo>
                  <a:lnTo>
                    <a:pt x="1192656" y="1518288"/>
                  </a:lnTo>
                  <a:lnTo>
                    <a:pt x="1173928" y="1521463"/>
                  </a:lnTo>
                  <a:lnTo>
                    <a:pt x="1154882" y="1524637"/>
                  </a:lnTo>
                  <a:lnTo>
                    <a:pt x="1135836" y="1527494"/>
                  </a:lnTo>
                  <a:lnTo>
                    <a:pt x="1116790" y="1529716"/>
                  </a:lnTo>
                  <a:lnTo>
                    <a:pt x="1097109" y="1531303"/>
                  </a:lnTo>
                  <a:lnTo>
                    <a:pt x="1077745" y="1532573"/>
                  </a:lnTo>
                  <a:lnTo>
                    <a:pt x="1058064" y="1533208"/>
                  </a:lnTo>
                  <a:lnTo>
                    <a:pt x="1038066" y="1533525"/>
                  </a:lnTo>
                  <a:lnTo>
                    <a:pt x="1018702" y="1533208"/>
                  </a:lnTo>
                  <a:lnTo>
                    <a:pt x="998704" y="1532573"/>
                  </a:lnTo>
                  <a:lnTo>
                    <a:pt x="979340" y="1531303"/>
                  </a:lnTo>
                  <a:lnTo>
                    <a:pt x="959977" y="1529716"/>
                  </a:lnTo>
                  <a:lnTo>
                    <a:pt x="940931" y="1527494"/>
                  </a:lnTo>
                  <a:lnTo>
                    <a:pt x="921567" y="1524637"/>
                  </a:lnTo>
                  <a:lnTo>
                    <a:pt x="902839" y="1521463"/>
                  </a:lnTo>
                  <a:lnTo>
                    <a:pt x="884110" y="1518288"/>
                  </a:lnTo>
                  <a:lnTo>
                    <a:pt x="865382" y="1514162"/>
                  </a:lnTo>
                  <a:lnTo>
                    <a:pt x="846970" y="1509400"/>
                  </a:lnTo>
                  <a:lnTo>
                    <a:pt x="828559" y="1504639"/>
                  </a:lnTo>
                  <a:lnTo>
                    <a:pt x="810465" y="1498925"/>
                  </a:lnTo>
                  <a:lnTo>
                    <a:pt x="792689" y="1493528"/>
                  </a:lnTo>
                  <a:lnTo>
                    <a:pt x="774913" y="1487180"/>
                  </a:lnTo>
                  <a:lnTo>
                    <a:pt x="757136" y="1480196"/>
                  </a:lnTo>
                  <a:lnTo>
                    <a:pt x="739995" y="1473213"/>
                  </a:lnTo>
                  <a:lnTo>
                    <a:pt x="722854" y="1465912"/>
                  </a:lnTo>
                  <a:lnTo>
                    <a:pt x="706030" y="1457976"/>
                  </a:lnTo>
                  <a:lnTo>
                    <a:pt x="689523" y="1449723"/>
                  </a:lnTo>
                  <a:lnTo>
                    <a:pt x="673334" y="1441152"/>
                  </a:lnTo>
                  <a:lnTo>
                    <a:pt x="657145" y="1431946"/>
                  </a:lnTo>
                  <a:lnTo>
                    <a:pt x="640956" y="1422423"/>
                  </a:lnTo>
                  <a:lnTo>
                    <a:pt x="625401" y="1412583"/>
                  </a:lnTo>
                  <a:lnTo>
                    <a:pt x="609847" y="1402425"/>
                  </a:lnTo>
                  <a:lnTo>
                    <a:pt x="594610" y="1391949"/>
                  </a:lnTo>
                  <a:lnTo>
                    <a:pt x="579691" y="1381157"/>
                  </a:lnTo>
                  <a:lnTo>
                    <a:pt x="565089" y="1370047"/>
                  </a:lnTo>
                  <a:lnTo>
                    <a:pt x="550804" y="1357984"/>
                  </a:lnTo>
                  <a:lnTo>
                    <a:pt x="536837" y="1346239"/>
                  </a:lnTo>
                  <a:lnTo>
                    <a:pt x="522870" y="1334176"/>
                  </a:lnTo>
                  <a:lnTo>
                    <a:pt x="509538" y="1321797"/>
                  </a:lnTo>
                  <a:lnTo>
                    <a:pt x="496205" y="1308782"/>
                  </a:lnTo>
                  <a:lnTo>
                    <a:pt x="483508" y="1295449"/>
                  </a:lnTo>
                  <a:lnTo>
                    <a:pt x="470811" y="1282117"/>
                  </a:lnTo>
                  <a:lnTo>
                    <a:pt x="458748" y="1268150"/>
                  </a:lnTo>
                  <a:lnTo>
                    <a:pt x="447003" y="1254183"/>
                  </a:lnTo>
                  <a:lnTo>
                    <a:pt x="435258" y="1239898"/>
                  </a:lnTo>
                  <a:lnTo>
                    <a:pt x="424148" y="1225297"/>
                  </a:lnTo>
                  <a:lnTo>
                    <a:pt x="413038" y="1210377"/>
                  </a:lnTo>
                  <a:lnTo>
                    <a:pt x="402562" y="1195140"/>
                  </a:lnTo>
                  <a:lnTo>
                    <a:pt x="392404" y="1179586"/>
                  </a:lnTo>
                  <a:lnTo>
                    <a:pt x="382881" y="1164349"/>
                  </a:lnTo>
                  <a:lnTo>
                    <a:pt x="373041" y="1147843"/>
                  </a:lnTo>
                  <a:lnTo>
                    <a:pt x="364470" y="1132288"/>
                  </a:lnTo>
                  <a:lnTo>
                    <a:pt x="355582" y="1115464"/>
                  </a:lnTo>
                  <a:lnTo>
                    <a:pt x="347329" y="1098958"/>
                  </a:lnTo>
                  <a:lnTo>
                    <a:pt x="339393" y="1082134"/>
                  </a:lnTo>
                  <a:lnTo>
                    <a:pt x="331775" y="1064992"/>
                  </a:lnTo>
                  <a:lnTo>
                    <a:pt x="324791" y="1047851"/>
                  </a:lnTo>
                  <a:lnTo>
                    <a:pt x="318125" y="1030074"/>
                  </a:lnTo>
                  <a:lnTo>
                    <a:pt x="312094" y="1012298"/>
                  </a:lnTo>
                  <a:lnTo>
                    <a:pt x="306062" y="994521"/>
                  </a:lnTo>
                  <a:lnTo>
                    <a:pt x="300666" y="976428"/>
                  </a:lnTo>
                  <a:lnTo>
                    <a:pt x="295904" y="958016"/>
                  </a:lnTo>
                  <a:lnTo>
                    <a:pt x="290825" y="939605"/>
                  </a:lnTo>
                  <a:lnTo>
                    <a:pt x="287016" y="921194"/>
                  </a:lnTo>
                  <a:lnTo>
                    <a:pt x="283525" y="902465"/>
                  </a:lnTo>
                  <a:lnTo>
                    <a:pt x="280350" y="883419"/>
                  </a:lnTo>
                  <a:lnTo>
                    <a:pt x="277811" y="864056"/>
                  </a:lnTo>
                  <a:lnTo>
                    <a:pt x="275589" y="845010"/>
                  </a:lnTo>
                  <a:lnTo>
                    <a:pt x="273684" y="825646"/>
                  </a:lnTo>
                  <a:lnTo>
                    <a:pt x="272414" y="806283"/>
                  </a:lnTo>
                  <a:lnTo>
                    <a:pt x="271779" y="786285"/>
                  </a:lnTo>
                  <a:lnTo>
                    <a:pt x="271462" y="766921"/>
                  </a:lnTo>
                  <a:lnTo>
                    <a:pt x="271779" y="746923"/>
                  </a:lnTo>
                  <a:lnTo>
                    <a:pt x="272414" y="727242"/>
                  </a:lnTo>
                  <a:lnTo>
                    <a:pt x="273684" y="707878"/>
                  </a:lnTo>
                  <a:lnTo>
                    <a:pt x="275589" y="688515"/>
                  </a:lnTo>
                  <a:lnTo>
                    <a:pt x="277811" y="669151"/>
                  </a:lnTo>
                  <a:lnTo>
                    <a:pt x="280350" y="650423"/>
                  </a:lnTo>
                  <a:lnTo>
                    <a:pt x="283525" y="631059"/>
                  </a:lnTo>
                  <a:lnTo>
                    <a:pt x="287016" y="612331"/>
                  </a:lnTo>
                  <a:lnTo>
                    <a:pt x="290825" y="593919"/>
                  </a:lnTo>
                  <a:lnTo>
                    <a:pt x="295904" y="575508"/>
                  </a:lnTo>
                  <a:lnTo>
                    <a:pt x="300666" y="557097"/>
                  </a:lnTo>
                  <a:lnTo>
                    <a:pt x="306062" y="539003"/>
                  </a:lnTo>
                  <a:lnTo>
                    <a:pt x="312094" y="520910"/>
                  </a:lnTo>
                  <a:lnTo>
                    <a:pt x="318125" y="503133"/>
                  </a:lnTo>
                  <a:lnTo>
                    <a:pt x="324791" y="485992"/>
                  </a:lnTo>
                  <a:lnTo>
                    <a:pt x="331775" y="468533"/>
                  </a:lnTo>
                  <a:lnTo>
                    <a:pt x="339393" y="451709"/>
                  </a:lnTo>
                  <a:lnTo>
                    <a:pt x="347329" y="434567"/>
                  </a:lnTo>
                  <a:lnTo>
                    <a:pt x="355582" y="418061"/>
                  </a:lnTo>
                  <a:lnTo>
                    <a:pt x="364470" y="401554"/>
                  </a:lnTo>
                  <a:lnTo>
                    <a:pt x="373041" y="385365"/>
                  </a:lnTo>
                  <a:lnTo>
                    <a:pt x="382881" y="369493"/>
                  </a:lnTo>
                  <a:lnTo>
                    <a:pt x="392404" y="353939"/>
                  </a:lnTo>
                  <a:lnTo>
                    <a:pt x="402562" y="338385"/>
                  </a:lnTo>
                  <a:lnTo>
                    <a:pt x="413038" y="323148"/>
                  </a:lnTo>
                  <a:lnTo>
                    <a:pt x="424148" y="308229"/>
                  </a:lnTo>
                  <a:lnTo>
                    <a:pt x="435258" y="293309"/>
                  </a:lnTo>
                  <a:lnTo>
                    <a:pt x="447003" y="279025"/>
                  </a:lnTo>
                  <a:lnTo>
                    <a:pt x="458748" y="265057"/>
                  </a:lnTo>
                  <a:lnTo>
                    <a:pt x="470811" y="251408"/>
                  </a:lnTo>
                  <a:lnTo>
                    <a:pt x="483508" y="237758"/>
                  </a:lnTo>
                  <a:lnTo>
                    <a:pt x="496205" y="224743"/>
                  </a:lnTo>
                  <a:lnTo>
                    <a:pt x="509538" y="212046"/>
                  </a:lnTo>
                  <a:lnTo>
                    <a:pt x="522870" y="199349"/>
                  </a:lnTo>
                  <a:lnTo>
                    <a:pt x="536837" y="187286"/>
                  </a:lnTo>
                  <a:lnTo>
                    <a:pt x="550804" y="175224"/>
                  </a:lnTo>
                  <a:lnTo>
                    <a:pt x="565089" y="163796"/>
                  </a:lnTo>
                  <a:lnTo>
                    <a:pt x="579691" y="152686"/>
                  </a:lnTo>
                  <a:lnTo>
                    <a:pt x="594610" y="141576"/>
                  </a:lnTo>
                  <a:lnTo>
                    <a:pt x="609847" y="131100"/>
                  </a:lnTo>
                  <a:lnTo>
                    <a:pt x="625401" y="120942"/>
                  </a:lnTo>
                  <a:lnTo>
                    <a:pt x="640956" y="110784"/>
                  </a:lnTo>
                  <a:lnTo>
                    <a:pt x="657145" y="101579"/>
                  </a:lnTo>
                  <a:lnTo>
                    <a:pt x="673334" y="92373"/>
                  </a:lnTo>
                  <a:lnTo>
                    <a:pt x="689523" y="84120"/>
                  </a:lnTo>
                  <a:lnTo>
                    <a:pt x="706030" y="75549"/>
                  </a:lnTo>
                  <a:lnTo>
                    <a:pt x="722854" y="67931"/>
                  </a:lnTo>
                  <a:lnTo>
                    <a:pt x="739995" y="59995"/>
                  </a:lnTo>
                  <a:lnTo>
                    <a:pt x="757136" y="53011"/>
                  </a:lnTo>
                  <a:lnTo>
                    <a:pt x="774913" y="46345"/>
                  </a:lnTo>
                  <a:lnTo>
                    <a:pt x="792689" y="39997"/>
                  </a:lnTo>
                  <a:lnTo>
                    <a:pt x="810465" y="34283"/>
                  </a:lnTo>
                  <a:lnTo>
                    <a:pt x="828559" y="29204"/>
                  </a:lnTo>
                  <a:lnTo>
                    <a:pt x="846970" y="23807"/>
                  </a:lnTo>
                  <a:lnTo>
                    <a:pt x="865382" y="19363"/>
                  </a:lnTo>
                  <a:lnTo>
                    <a:pt x="884110" y="15554"/>
                  </a:lnTo>
                  <a:lnTo>
                    <a:pt x="902839" y="11745"/>
                  </a:lnTo>
                  <a:lnTo>
                    <a:pt x="921567" y="8888"/>
                  </a:lnTo>
                  <a:lnTo>
                    <a:pt x="940931" y="6349"/>
                  </a:lnTo>
                  <a:lnTo>
                    <a:pt x="959977" y="4127"/>
                  </a:lnTo>
                  <a:lnTo>
                    <a:pt x="979340" y="2222"/>
                  </a:lnTo>
                  <a:lnTo>
                    <a:pt x="998704" y="635"/>
                  </a:lnTo>
                  <a:lnTo>
                    <a:pt x="101870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pic>
          <p:nvPicPr>
            <p:cNvPr id="5178" name="Picture 20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01975" y="433746"/>
              <a:ext cx="1100985" cy="87919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79" name="图片 13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409878" y="433745"/>
              <a:ext cx="760680" cy="879194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80" name="图片 13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8867" y="425287"/>
              <a:ext cx="1064161" cy="896111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81" name="图片 13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337" y="415105"/>
              <a:ext cx="1168259" cy="916475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82" name="Picture 20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7905" y="424838"/>
              <a:ext cx="1205762" cy="897008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83" name="文本框 7"/>
            <p:cNvSpPr>
              <a:spLocks noChangeArrowheads="1"/>
            </p:cNvSpPr>
            <p:nvPr/>
          </p:nvSpPr>
          <p:spPr bwMode="auto">
            <a:xfrm>
              <a:off x="1573752" y="1943409"/>
              <a:ext cx="5549100" cy="20179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129AEE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2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理念识别系统（</a:t>
              </a:r>
              <a:r>
                <a:rPr lang="en-US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MI</a:t>
              </a:r>
              <a:r>
                <a:rPr lang="zh-CN" altLang="en-US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）</a:t>
              </a:r>
              <a:r>
                <a:rPr lang="en-US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</a:t>
              </a:r>
              <a:r>
                <a:rPr lang="zh-CN" altLang="en-US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行为识别系统（</a:t>
              </a:r>
              <a:r>
                <a:rPr lang="en-US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BI</a:t>
              </a:r>
              <a:r>
                <a:rPr lang="zh-CN" altLang="en-US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）</a:t>
              </a:r>
              <a:r>
                <a:rPr lang="en-US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endParaRPr lang="zh-CN" altLang="en-US" sz="18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lnSpc>
                  <a:spcPct val="2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视觉识别系统（ </a:t>
              </a:r>
              <a:r>
                <a:rPr lang="en-US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VI</a:t>
              </a:r>
              <a:r>
                <a:rPr lang="zh-CN" altLang="en-US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）</a:t>
              </a:r>
              <a:r>
                <a:rPr lang="en-US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</a:t>
              </a:r>
              <a:r>
                <a:rPr lang="zh-CN" altLang="en-US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环境识别系统（</a:t>
              </a:r>
              <a:r>
                <a:rPr lang="en-US" altLang="zh-CN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EI</a:t>
              </a:r>
              <a:r>
                <a:rPr lang="zh-CN" altLang="en-US" sz="1800" dirty="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） </a:t>
              </a:r>
            </a:p>
          </p:txBody>
        </p:sp>
        <p:sp>
          <p:nvSpPr>
            <p:cNvPr id="5184" name="文本框 10"/>
            <p:cNvSpPr>
              <a:spLocks noChangeArrowheads="1"/>
            </p:cNvSpPr>
            <p:nvPr/>
          </p:nvSpPr>
          <p:spPr bwMode="auto">
            <a:xfrm>
              <a:off x="9797345" y="1943409"/>
              <a:ext cx="5225335" cy="201645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129AEE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2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思想文化</a:t>
              </a:r>
              <a:r>
                <a:rPr lang="en-US" altLang="zh-CN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    </a:t>
              </a: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学科文化</a:t>
              </a:r>
              <a:endParaRPr lang="en-US" altLang="zh-CN" sz="18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lnSpc>
                  <a:spcPct val="25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校友文化</a:t>
              </a:r>
              <a:r>
                <a:rPr lang="en-US" altLang="zh-CN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     </a:t>
              </a:r>
              <a:r>
                <a:rPr lang="zh-CN" altLang="en-US" sz="1800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虚拟校园</a:t>
              </a:r>
            </a:p>
          </p:txBody>
        </p:sp>
        <p:sp>
          <p:nvSpPr>
            <p:cNvPr id="5185" name="TextBox 122"/>
            <p:cNvSpPr>
              <a:spLocks noChangeArrowheads="1"/>
            </p:cNvSpPr>
            <p:nvPr/>
          </p:nvSpPr>
          <p:spPr bwMode="auto">
            <a:xfrm>
              <a:off x="5939887" y="5153757"/>
              <a:ext cx="4995202" cy="28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rgbClr val="0F78BE"/>
                  </a:solidFill>
                  <a:ea typeface="微软雅黑" panose="020B0503020204020204" pitchFamily="34" charset="-122"/>
                </a:rPr>
                <a:t>统一数据</a:t>
              </a:r>
              <a:r>
                <a:rPr lang="en-US" altLang="zh-CN" sz="1800" b="1">
                  <a:solidFill>
                    <a:srgbClr val="0F78BE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1800" b="1">
                  <a:solidFill>
                    <a:srgbClr val="0F78BE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、</a:t>
              </a:r>
              <a:r>
                <a:rPr lang="zh-CN" altLang="en-US" sz="1800" b="1">
                  <a:solidFill>
                    <a:srgbClr val="0F78BE"/>
                  </a:solidFill>
                  <a:ea typeface="微软雅黑" panose="020B0503020204020204" pitchFamily="34" charset="-122"/>
                </a:rPr>
                <a:t>统一门户、统一认证、开放接口</a:t>
              </a:r>
            </a:p>
          </p:txBody>
        </p:sp>
        <p:sp>
          <p:nvSpPr>
            <p:cNvPr id="5186" name="KSO_Shape"/>
            <p:cNvSpPr>
              <a:spLocks noChangeArrowheads="1"/>
            </p:cNvSpPr>
            <p:nvPr/>
          </p:nvSpPr>
          <p:spPr bwMode="auto">
            <a:xfrm>
              <a:off x="193756" y="5600097"/>
              <a:ext cx="400908" cy="209140"/>
            </a:xfrm>
            <a:custGeom>
              <a:avLst/>
              <a:gdLst>
                <a:gd name="T0" fmla="*/ 0 w 7991396"/>
                <a:gd name="T1" fmla="*/ 0 h 4172540"/>
                <a:gd name="T2" fmla="*/ 0 w 7991396"/>
                <a:gd name="T3" fmla="*/ 0 h 4172540"/>
                <a:gd name="T4" fmla="*/ 0 w 7991396"/>
                <a:gd name="T5" fmla="*/ 0 h 4172540"/>
                <a:gd name="T6" fmla="*/ 0 w 7991396"/>
                <a:gd name="T7" fmla="*/ 0 h 4172540"/>
                <a:gd name="T8" fmla="*/ 0 w 7991396"/>
                <a:gd name="T9" fmla="*/ 0 h 4172540"/>
                <a:gd name="T10" fmla="*/ 0 w 7991396"/>
                <a:gd name="T11" fmla="*/ 0 h 4172540"/>
                <a:gd name="T12" fmla="*/ 0 w 7991396"/>
                <a:gd name="T13" fmla="*/ 0 h 4172540"/>
                <a:gd name="T14" fmla="*/ 0 w 7991396"/>
                <a:gd name="T15" fmla="*/ 0 h 4172540"/>
                <a:gd name="T16" fmla="*/ 0 w 7991396"/>
                <a:gd name="T17" fmla="*/ 0 h 4172540"/>
                <a:gd name="T18" fmla="*/ 0 w 7991396"/>
                <a:gd name="T19" fmla="*/ 0 h 4172540"/>
                <a:gd name="T20" fmla="*/ 0 w 7991396"/>
                <a:gd name="T21" fmla="*/ 0 h 4172540"/>
                <a:gd name="T22" fmla="*/ 0 w 7991396"/>
                <a:gd name="T23" fmla="*/ 0 h 4172540"/>
                <a:gd name="T24" fmla="*/ 0 w 7991396"/>
                <a:gd name="T25" fmla="*/ 0 h 4172540"/>
                <a:gd name="T26" fmla="*/ 0 w 7991396"/>
                <a:gd name="T27" fmla="*/ 0 h 4172540"/>
                <a:gd name="T28" fmla="*/ 0 w 7991396"/>
                <a:gd name="T29" fmla="*/ 0 h 4172540"/>
                <a:gd name="T30" fmla="*/ 0 w 7991396"/>
                <a:gd name="T31" fmla="*/ 0 h 4172540"/>
                <a:gd name="T32" fmla="*/ 0 w 7991396"/>
                <a:gd name="T33" fmla="*/ 0 h 417254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7991396"/>
                <a:gd name="T52" fmla="*/ 0 h 4172540"/>
                <a:gd name="T53" fmla="*/ 7991396 w 7991396"/>
                <a:gd name="T54" fmla="*/ 4172540 h 4172540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7991396" h="4172540">
                  <a:moveTo>
                    <a:pt x="4109878" y="0"/>
                  </a:moveTo>
                  <a:cubicBezTo>
                    <a:pt x="4684462" y="0"/>
                    <a:pt x="5181648" y="331374"/>
                    <a:pt x="5415487" y="816050"/>
                  </a:cubicBezTo>
                  <a:cubicBezTo>
                    <a:pt x="5600435" y="726143"/>
                    <a:pt x="5808299" y="677951"/>
                    <a:pt x="6027418" y="677951"/>
                  </a:cubicBezTo>
                  <a:cubicBezTo>
                    <a:pt x="6835073" y="677951"/>
                    <a:pt x="7489804" y="1332682"/>
                    <a:pt x="7489804" y="2140332"/>
                  </a:cubicBezTo>
                  <a:lnTo>
                    <a:pt x="7483396" y="2203898"/>
                  </a:lnTo>
                  <a:cubicBezTo>
                    <a:pt x="7789726" y="2405463"/>
                    <a:pt x="7991396" y="2752511"/>
                    <a:pt x="7991396" y="3146665"/>
                  </a:cubicBezTo>
                  <a:cubicBezTo>
                    <a:pt x="7991396" y="3552291"/>
                    <a:pt x="7777816" y="3908032"/>
                    <a:pt x="7456648" y="4106801"/>
                  </a:cubicBezTo>
                  <a:lnTo>
                    <a:pt x="7330940" y="4172540"/>
                  </a:lnTo>
                  <a:lnTo>
                    <a:pt x="1079370" y="4172540"/>
                  </a:lnTo>
                  <a:lnTo>
                    <a:pt x="1015130" y="4169296"/>
                  </a:lnTo>
                  <a:cubicBezTo>
                    <a:pt x="444946" y="4111392"/>
                    <a:pt x="0" y="3629859"/>
                    <a:pt x="0" y="3044397"/>
                  </a:cubicBezTo>
                  <a:cubicBezTo>
                    <a:pt x="0" y="2419908"/>
                    <a:pt x="506249" y="1913659"/>
                    <a:pt x="1130742" y="1913659"/>
                  </a:cubicBezTo>
                  <a:lnTo>
                    <a:pt x="1346871" y="1935445"/>
                  </a:lnTo>
                  <a:cubicBezTo>
                    <a:pt x="1548513" y="1648023"/>
                    <a:pt x="1883314" y="1462386"/>
                    <a:pt x="2261481" y="1462386"/>
                  </a:cubicBezTo>
                  <a:cubicBezTo>
                    <a:pt x="2399871" y="1462386"/>
                    <a:pt x="2532456" y="1487244"/>
                    <a:pt x="2653668" y="1536361"/>
                  </a:cubicBezTo>
                  <a:cubicBezTo>
                    <a:pt x="2648116" y="1512003"/>
                    <a:pt x="2647492" y="1487266"/>
                    <a:pt x="2647492" y="1462386"/>
                  </a:cubicBezTo>
                  <a:cubicBezTo>
                    <a:pt x="2647492" y="654731"/>
                    <a:pt x="3302223" y="0"/>
                    <a:pt x="410987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5130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31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5132" name="组合 151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5133" name="椭圆 152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4" name="TextBox 153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5135" name="TextBox 154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5136" name="TextBox 155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5137" name="TextBox 156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5138" name="椭圆 157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39" name="椭圆 158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140" name="椭圆 159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74" name="虚尾箭头 73"/>
          <p:cNvSpPr/>
          <p:nvPr/>
        </p:nvSpPr>
        <p:spPr>
          <a:xfrm>
            <a:off x="8911323" y="3962690"/>
            <a:ext cx="1698901" cy="820972"/>
          </a:xfrm>
          <a:prstGeom prst="stripedRightArrow">
            <a:avLst/>
          </a:prstGeom>
          <a:ln>
            <a:solidFill>
              <a:srgbClr val="097AF7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eaLnBrk="1" hangingPunct="1">
              <a:buFont typeface="Arial" charset="0"/>
              <a:buNone/>
              <a:defRPr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云文化墙</a:t>
            </a:r>
          </a:p>
        </p:txBody>
      </p:sp>
    </p:spTree>
    <p:extLst>
      <p:ext uri="{BB962C8B-B14F-4D97-AF65-F5344CB8AC3E}">
        <p14:creationId xmlns:p14="http://schemas.microsoft.com/office/powerpoint/2010/main" val="220529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hongjuan.long\Desktop\42535353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8295938" cy="102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" name="矩形 39"/>
          <p:cNvSpPr/>
          <p:nvPr/>
        </p:nvSpPr>
        <p:spPr>
          <a:xfrm>
            <a:off x="-19050" y="0"/>
            <a:ext cx="1831033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147" name="矩形 15"/>
          <p:cNvSpPr>
            <a:spLocks noChangeArrowheads="1"/>
          </p:cNvSpPr>
          <p:nvPr/>
        </p:nvSpPr>
        <p:spPr bwMode="auto">
          <a:xfrm>
            <a:off x="2133600" y="735013"/>
            <a:ext cx="56134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SAAS 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易服务体系（规划图）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6148" name="矩形 16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49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50" name="直接连接符 18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1" name="直接连接符 19"/>
          <p:cNvSpPr>
            <a:spLocks noChangeShapeType="1"/>
          </p:cNvSpPr>
          <p:nvPr/>
        </p:nvSpPr>
        <p:spPr bwMode="auto">
          <a:xfrm flipV="1">
            <a:off x="339725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2" name="直接连接符 20"/>
          <p:cNvSpPr>
            <a:spLocks noChangeShapeType="1"/>
          </p:cNvSpPr>
          <p:nvPr/>
        </p:nvSpPr>
        <p:spPr bwMode="auto">
          <a:xfrm flipV="1">
            <a:off x="457200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53" name="组合 3"/>
          <p:cNvGrpSpPr>
            <a:grpSpLocks/>
          </p:cNvGrpSpPr>
          <p:nvPr/>
        </p:nvGrpSpPr>
        <p:grpSpPr bwMode="auto">
          <a:xfrm>
            <a:off x="11876088" y="4191000"/>
            <a:ext cx="5365750" cy="3678238"/>
            <a:chOff x="0" y="0"/>
            <a:chExt cx="7561150" cy="5180076"/>
          </a:xfrm>
        </p:grpSpPr>
        <p:sp>
          <p:nvSpPr>
            <p:cNvPr id="6174" name="六边形 4"/>
            <p:cNvSpPr>
              <a:spLocks noChangeArrowheads="1"/>
            </p:cNvSpPr>
            <p:nvPr/>
          </p:nvSpPr>
          <p:spPr bwMode="auto">
            <a:xfrm>
              <a:off x="0" y="0"/>
              <a:ext cx="2447274" cy="1189745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08A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资源服务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6175" name="六边形 5"/>
            <p:cNvSpPr>
              <a:spLocks noChangeArrowheads="1"/>
            </p:cNvSpPr>
            <p:nvPr/>
          </p:nvSpPr>
          <p:spPr bwMode="auto">
            <a:xfrm>
              <a:off x="2551586" y="2650"/>
              <a:ext cx="2457978" cy="1192395"/>
            </a:xfrm>
            <a:prstGeom prst="hexagon">
              <a:avLst>
                <a:gd name="adj" fmla="val 24994"/>
                <a:gd name="vf" fmla="val 115470"/>
              </a:avLst>
            </a:prstGeom>
            <a:solidFill>
              <a:srgbClr val="08A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培训服务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6176" name="六边形 6"/>
            <p:cNvSpPr>
              <a:spLocks noChangeArrowheads="1"/>
            </p:cNvSpPr>
            <p:nvPr/>
          </p:nvSpPr>
          <p:spPr bwMode="auto">
            <a:xfrm>
              <a:off x="5113876" y="1382313"/>
              <a:ext cx="2447273" cy="1192395"/>
            </a:xfrm>
            <a:prstGeom prst="hexagon">
              <a:avLst>
                <a:gd name="adj" fmla="val 24990"/>
                <a:gd name="vf" fmla="val 115470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咨询服务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6177" name="六边形 8"/>
            <p:cNvSpPr>
              <a:spLocks noChangeArrowheads="1"/>
            </p:cNvSpPr>
            <p:nvPr/>
          </p:nvSpPr>
          <p:spPr bwMode="auto">
            <a:xfrm>
              <a:off x="5113876" y="2650"/>
              <a:ext cx="2447274" cy="1189745"/>
            </a:xfrm>
            <a:prstGeom prst="hexagon">
              <a:avLst>
                <a:gd name="adj" fmla="val 24998"/>
                <a:gd name="vf" fmla="val 115470"/>
              </a:avLst>
            </a:prstGeom>
            <a:solidFill>
              <a:srgbClr val="08AE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数据服务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6178" name="六边形 9"/>
            <p:cNvSpPr>
              <a:spLocks noChangeArrowheads="1"/>
            </p:cNvSpPr>
            <p:nvPr/>
          </p:nvSpPr>
          <p:spPr bwMode="auto">
            <a:xfrm>
              <a:off x="2551586" y="2763282"/>
              <a:ext cx="2457978" cy="1189745"/>
            </a:xfrm>
            <a:prstGeom prst="hexagon">
              <a:avLst>
                <a:gd name="adj" fmla="val 24993"/>
                <a:gd name="vf" fmla="val 115470"/>
              </a:avLst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科研服务</a:t>
              </a:r>
            </a:p>
          </p:txBody>
        </p:sp>
        <p:sp>
          <p:nvSpPr>
            <p:cNvPr id="6179" name="六边形 10"/>
            <p:cNvSpPr>
              <a:spLocks noChangeArrowheads="1"/>
            </p:cNvSpPr>
            <p:nvPr/>
          </p:nvSpPr>
          <p:spPr bwMode="auto">
            <a:xfrm>
              <a:off x="1" y="1382313"/>
              <a:ext cx="2447274" cy="1192395"/>
            </a:xfrm>
            <a:prstGeom prst="hexagon">
              <a:avLst>
                <a:gd name="adj" fmla="val 24990"/>
                <a:gd name="vf" fmla="val 115470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校企合作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6180" name="六边形 11"/>
            <p:cNvSpPr>
              <a:spLocks noChangeArrowheads="1"/>
            </p:cNvSpPr>
            <p:nvPr/>
          </p:nvSpPr>
          <p:spPr bwMode="auto">
            <a:xfrm>
              <a:off x="2551586" y="1382313"/>
              <a:ext cx="2457978" cy="1192395"/>
            </a:xfrm>
            <a:prstGeom prst="hexagon">
              <a:avLst>
                <a:gd name="adj" fmla="val 24994"/>
                <a:gd name="vf" fmla="val 115470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易服务</a:t>
              </a:r>
              <a:endParaRPr lang="en-US" altLang="zh-CN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endParaRPr>
            </a:p>
          </p:txBody>
        </p:sp>
        <p:grpSp>
          <p:nvGrpSpPr>
            <p:cNvPr id="6181" name="组合 2"/>
            <p:cNvGrpSpPr>
              <a:grpSpLocks/>
            </p:cNvGrpSpPr>
            <p:nvPr/>
          </p:nvGrpSpPr>
          <p:grpSpPr bwMode="auto">
            <a:xfrm>
              <a:off x="2529271" y="4212451"/>
              <a:ext cx="2671578" cy="967625"/>
              <a:chOff x="0" y="0"/>
              <a:chExt cx="2671578" cy="967625"/>
            </a:xfrm>
          </p:grpSpPr>
          <p:sp>
            <p:nvSpPr>
              <p:cNvPr id="6182" name="KSO_Shape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671578" cy="967625"/>
              </a:xfrm>
              <a:custGeom>
                <a:avLst/>
                <a:gdLst>
                  <a:gd name="T0" fmla="*/ 2147483646 w 5345"/>
                  <a:gd name="T1" fmla="*/ 2147483646 h 2936"/>
                  <a:gd name="T2" fmla="*/ 2147483646 w 5345"/>
                  <a:gd name="T3" fmla="*/ 2147483646 h 2936"/>
                  <a:gd name="T4" fmla="*/ 2147483646 w 5345"/>
                  <a:gd name="T5" fmla="*/ 2147483646 h 2936"/>
                  <a:gd name="T6" fmla="*/ 2147483646 w 5345"/>
                  <a:gd name="T7" fmla="*/ 2147483646 h 2936"/>
                  <a:gd name="T8" fmla="*/ 2147483646 w 5345"/>
                  <a:gd name="T9" fmla="*/ 2147483646 h 2936"/>
                  <a:gd name="T10" fmla="*/ 2147483646 w 5345"/>
                  <a:gd name="T11" fmla="*/ 2147483646 h 2936"/>
                  <a:gd name="T12" fmla="*/ 2147483646 w 5345"/>
                  <a:gd name="T13" fmla="*/ 2147483646 h 2936"/>
                  <a:gd name="T14" fmla="*/ 2147483646 w 5345"/>
                  <a:gd name="T15" fmla="*/ 2147483646 h 2936"/>
                  <a:gd name="T16" fmla="*/ 2147483646 w 5345"/>
                  <a:gd name="T17" fmla="*/ 2147483646 h 2936"/>
                  <a:gd name="T18" fmla="*/ 2147483646 w 5345"/>
                  <a:gd name="T19" fmla="*/ 2147483646 h 2936"/>
                  <a:gd name="T20" fmla="*/ 2147483646 w 5345"/>
                  <a:gd name="T21" fmla="*/ 2147483646 h 2936"/>
                  <a:gd name="T22" fmla="*/ 2147483646 w 5345"/>
                  <a:gd name="T23" fmla="*/ 2147483646 h 2936"/>
                  <a:gd name="T24" fmla="*/ 2147483646 w 5345"/>
                  <a:gd name="T25" fmla="*/ 2147483646 h 2936"/>
                  <a:gd name="T26" fmla="*/ 2147483646 w 5345"/>
                  <a:gd name="T27" fmla="*/ 2147483646 h 2936"/>
                  <a:gd name="T28" fmla="*/ 2147483646 w 5345"/>
                  <a:gd name="T29" fmla="*/ 2147483646 h 2936"/>
                  <a:gd name="T30" fmla="*/ 2147483646 w 5345"/>
                  <a:gd name="T31" fmla="*/ 2147483646 h 2936"/>
                  <a:gd name="T32" fmla="*/ 2147483646 w 5345"/>
                  <a:gd name="T33" fmla="*/ 0 h 2936"/>
                  <a:gd name="T34" fmla="*/ 2147483646 w 5345"/>
                  <a:gd name="T35" fmla="*/ 2147483646 h 2936"/>
                  <a:gd name="T36" fmla="*/ 2147483646 w 5345"/>
                  <a:gd name="T37" fmla="*/ 2147483646 h 2936"/>
                  <a:gd name="T38" fmla="*/ 2147483646 w 5345"/>
                  <a:gd name="T39" fmla="*/ 2147483646 h 2936"/>
                  <a:gd name="T40" fmla="*/ 2147483646 w 5345"/>
                  <a:gd name="T41" fmla="*/ 2147483646 h 2936"/>
                  <a:gd name="T42" fmla="*/ 2147483646 w 5345"/>
                  <a:gd name="T43" fmla="*/ 2147483646 h 2936"/>
                  <a:gd name="T44" fmla="*/ 2147483646 w 5345"/>
                  <a:gd name="T45" fmla="*/ 2147483646 h 2936"/>
                  <a:gd name="T46" fmla="*/ 2147483646 w 5345"/>
                  <a:gd name="T47" fmla="*/ 2147483646 h 2936"/>
                  <a:gd name="T48" fmla="*/ 2147483646 w 5345"/>
                  <a:gd name="T49" fmla="*/ 2147483646 h 2936"/>
                  <a:gd name="T50" fmla="*/ 2147483646 w 5345"/>
                  <a:gd name="T51" fmla="*/ 2147483646 h 2936"/>
                  <a:gd name="T52" fmla="*/ 2147483646 w 5345"/>
                  <a:gd name="T53" fmla="*/ 2147483646 h 2936"/>
                  <a:gd name="T54" fmla="*/ 2147483646 w 5345"/>
                  <a:gd name="T55" fmla="*/ 2147483646 h 2936"/>
                  <a:gd name="T56" fmla="*/ 2147483646 w 5345"/>
                  <a:gd name="T57" fmla="*/ 2147483646 h 2936"/>
                  <a:gd name="T58" fmla="*/ 2147483646 w 5345"/>
                  <a:gd name="T59" fmla="*/ 2147483646 h 2936"/>
                  <a:gd name="T60" fmla="*/ 2147483646 w 5345"/>
                  <a:gd name="T61" fmla="*/ 2147483646 h 2936"/>
                  <a:gd name="T62" fmla="*/ 2147483646 w 5345"/>
                  <a:gd name="T63" fmla="*/ 2147483646 h 2936"/>
                  <a:gd name="T64" fmla="*/ 2147483646 w 5345"/>
                  <a:gd name="T65" fmla="*/ 2147483646 h 2936"/>
                  <a:gd name="T66" fmla="*/ 2147483646 w 5345"/>
                  <a:gd name="T67" fmla="*/ 2147483646 h 2936"/>
                  <a:gd name="T68" fmla="*/ 2147483646 w 5345"/>
                  <a:gd name="T69" fmla="*/ 2147483646 h 2936"/>
                  <a:gd name="T70" fmla="*/ 2147483646 w 5345"/>
                  <a:gd name="T71" fmla="*/ 2147483646 h 2936"/>
                  <a:gd name="T72" fmla="*/ 2147483646 w 5345"/>
                  <a:gd name="T73" fmla="*/ 2147483646 h 2936"/>
                  <a:gd name="T74" fmla="*/ 2147483646 w 5345"/>
                  <a:gd name="T75" fmla="*/ 2147483646 h 2936"/>
                  <a:gd name="T76" fmla="*/ 2147483646 w 5345"/>
                  <a:gd name="T77" fmla="*/ 2147483646 h 2936"/>
                  <a:gd name="T78" fmla="*/ 2147483646 w 5345"/>
                  <a:gd name="T79" fmla="*/ 2147483646 h 2936"/>
                  <a:gd name="T80" fmla="*/ 2147483646 w 5345"/>
                  <a:gd name="T81" fmla="*/ 2147483646 h 2936"/>
                  <a:gd name="T82" fmla="*/ 2147483646 w 5345"/>
                  <a:gd name="T83" fmla="*/ 2147483646 h 2936"/>
                  <a:gd name="T84" fmla="*/ 2147483646 w 5345"/>
                  <a:gd name="T85" fmla="*/ 2147483646 h 2936"/>
                  <a:gd name="T86" fmla="*/ 2147483646 w 5345"/>
                  <a:gd name="T87" fmla="*/ 2147483646 h 2936"/>
                  <a:gd name="T88" fmla="*/ 2147483646 w 5345"/>
                  <a:gd name="T89" fmla="*/ 2147483646 h 2936"/>
                  <a:gd name="T90" fmla="*/ 2147483646 w 5345"/>
                  <a:gd name="T91" fmla="*/ 2147483646 h 2936"/>
                  <a:gd name="T92" fmla="*/ 2147483646 w 5345"/>
                  <a:gd name="T93" fmla="*/ 2147483646 h 2936"/>
                  <a:gd name="T94" fmla="*/ 2147483646 w 5345"/>
                  <a:gd name="T95" fmla="*/ 2147483646 h 2936"/>
                  <a:gd name="T96" fmla="*/ 2147483646 w 5345"/>
                  <a:gd name="T97" fmla="*/ 2147483646 h 2936"/>
                  <a:gd name="T98" fmla="*/ 2147483646 w 5345"/>
                  <a:gd name="T99" fmla="*/ 2147483646 h 2936"/>
                  <a:gd name="T100" fmla="*/ 2147483646 w 5345"/>
                  <a:gd name="T101" fmla="*/ 2147483646 h 2936"/>
                  <a:gd name="T102" fmla="*/ 2147483646 w 5345"/>
                  <a:gd name="T103" fmla="*/ 2147483646 h 2936"/>
                  <a:gd name="T104" fmla="*/ 2147483646 w 5345"/>
                  <a:gd name="T105" fmla="*/ 2147483646 h 29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5345"/>
                  <a:gd name="T160" fmla="*/ 0 h 2936"/>
                  <a:gd name="T161" fmla="*/ 5345 w 5345"/>
                  <a:gd name="T162" fmla="*/ 2936 h 29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5345" h="2936">
                    <a:moveTo>
                      <a:pt x="4729" y="1661"/>
                    </a:moveTo>
                    <a:lnTo>
                      <a:pt x="4729" y="1661"/>
                    </a:lnTo>
                    <a:lnTo>
                      <a:pt x="4723" y="1609"/>
                    </a:lnTo>
                    <a:lnTo>
                      <a:pt x="4716" y="1558"/>
                    </a:lnTo>
                    <a:lnTo>
                      <a:pt x="4706" y="1507"/>
                    </a:lnTo>
                    <a:lnTo>
                      <a:pt x="4693" y="1458"/>
                    </a:lnTo>
                    <a:lnTo>
                      <a:pt x="4679" y="1409"/>
                    </a:lnTo>
                    <a:lnTo>
                      <a:pt x="4663" y="1361"/>
                    </a:lnTo>
                    <a:lnTo>
                      <a:pt x="4644" y="1314"/>
                    </a:lnTo>
                    <a:lnTo>
                      <a:pt x="4622" y="1268"/>
                    </a:lnTo>
                    <a:lnTo>
                      <a:pt x="4600" y="1223"/>
                    </a:lnTo>
                    <a:lnTo>
                      <a:pt x="4575" y="1181"/>
                    </a:lnTo>
                    <a:lnTo>
                      <a:pt x="4548" y="1138"/>
                    </a:lnTo>
                    <a:lnTo>
                      <a:pt x="4519" y="1098"/>
                    </a:lnTo>
                    <a:lnTo>
                      <a:pt x="4489" y="1059"/>
                    </a:lnTo>
                    <a:lnTo>
                      <a:pt x="4457" y="1021"/>
                    </a:lnTo>
                    <a:lnTo>
                      <a:pt x="4422" y="984"/>
                    </a:lnTo>
                    <a:lnTo>
                      <a:pt x="4387" y="950"/>
                    </a:lnTo>
                    <a:lnTo>
                      <a:pt x="4350" y="917"/>
                    </a:lnTo>
                    <a:lnTo>
                      <a:pt x="4312" y="886"/>
                    </a:lnTo>
                    <a:lnTo>
                      <a:pt x="4272" y="856"/>
                    </a:lnTo>
                    <a:lnTo>
                      <a:pt x="4230" y="828"/>
                    </a:lnTo>
                    <a:lnTo>
                      <a:pt x="4188" y="802"/>
                    </a:lnTo>
                    <a:lnTo>
                      <a:pt x="4144" y="778"/>
                    </a:lnTo>
                    <a:lnTo>
                      <a:pt x="4099" y="757"/>
                    </a:lnTo>
                    <a:lnTo>
                      <a:pt x="4053" y="737"/>
                    </a:lnTo>
                    <a:lnTo>
                      <a:pt x="4005" y="719"/>
                    </a:lnTo>
                    <a:lnTo>
                      <a:pt x="3957" y="703"/>
                    </a:lnTo>
                    <a:lnTo>
                      <a:pt x="3907" y="689"/>
                    </a:lnTo>
                    <a:lnTo>
                      <a:pt x="3857" y="679"/>
                    </a:lnTo>
                    <a:lnTo>
                      <a:pt x="3806" y="670"/>
                    </a:lnTo>
                    <a:lnTo>
                      <a:pt x="3754" y="663"/>
                    </a:lnTo>
                    <a:lnTo>
                      <a:pt x="3701" y="660"/>
                    </a:lnTo>
                    <a:lnTo>
                      <a:pt x="3648" y="658"/>
                    </a:lnTo>
                    <a:lnTo>
                      <a:pt x="3608" y="660"/>
                    </a:lnTo>
                    <a:lnTo>
                      <a:pt x="3566" y="661"/>
                    </a:lnTo>
                    <a:lnTo>
                      <a:pt x="3526" y="665"/>
                    </a:lnTo>
                    <a:lnTo>
                      <a:pt x="3486" y="670"/>
                    </a:lnTo>
                    <a:lnTo>
                      <a:pt x="3446" y="677"/>
                    </a:lnTo>
                    <a:lnTo>
                      <a:pt x="3407" y="686"/>
                    </a:lnTo>
                    <a:lnTo>
                      <a:pt x="3368" y="695"/>
                    </a:lnTo>
                    <a:lnTo>
                      <a:pt x="3330" y="706"/>
                    </a:lnTo>
                    <a:lnTo>
                      <a:pt x="3294" y="718"/>
                    </a:lnTo>
                    <a:lnTo>
                      <a:pt x="3257" y="732"/>
                    </a:lnTo>
                    <a:lnTo>
                      <a:pt x="3220" y="746"/>
                    </a:lnTo>
                    <a:lnTo>
                      <a:pt x="3185" y="763"/>
                    </a:lnTo>
                    <a:lnTo>
                      <a:pt x="3150" y="779"/>
                    </a:lnTo>
                    <a:lnTo>
                      <a:pt x="3116" y="798"/>
                    </a:lnTo>
                    <a:lnTo>
                      <a:pt x="3083" y="817"/>
                    </a:lnTo>
                    <a:lnTo>
                      <a:pt x="3050" y="838"/>
                    </a:lnTo>
                    <a:lnTo>
                      <a:pt x="3038" y="793"/>
                    </a:lnTo>
                    <a:lnTo>
                      <a:pt x="3024" y="750"/>
                    </a:lnTo>
                    <a:lnTo>
                      <a:pt x="3007" y="707"/>
                    </a:lnTo>
                    <a:lnTo>
                      <a:pt x="2989" y="664"/>
                    </a:lnTo>
                    <a:lnTo>
                      <a:pt x="2970" y="623"/>
                    </a:lnTo>
                    <a:lnTo>
                      <a:pt x="2949" y="583"/>
                    </a:lnTo>
                    <a:lnTo>
                      <a:pt x="2927" y="542"/>
                    </a:lnTo>
                    <a:lnTo>
                      <a:pt x="2903" y="504"/>
                    </a:lnTo>
                    <a:lnTo>
                      <a:pt x="2877" y="467"/>
                    </a:lnTo>
                    <a:lnTo>
                      <a:pt x="2850" y="430"/>
                    </a:lnTo>
                    <a:lnTo>
                      <a:pt x="2821" y="396"/>
                    </a:lnTo>
                    <a:lnTo>
                      <a:pt x="2792" y="361"/>
                    </a:lnTo>
                    <a:lnTo>
                      <a:pt x="2761" y="329"/>
                    </a:lnTo>
                    <a:lnTo>
                      <a:pt x="2728" y="297"/>
                    </a:lnTo>
                    <a:lnTo>
                      <a:pt x="2694" y="268"/>
                    </a:lnTo>
                    <a:lnTo>
                      <a:pt x="2659" y="238"/>
                    </a:lnTo>
                    <a:lnTo>
                      <a:pt x="2623" y="211"/>
                    </a:lnTo>
                    <a:lnTo>
                      <a:pt x="2586" y="185"/>
                    </a:lnTo>
                    <a:lnTo>
                      <a:pt x="2548" y="161"/>
                    </a:lnTo>
                    <a:lnTo>
                      <a:pt x="2509" y="139"/>
                    </a:lnTo>
                    <a:lnTo>
                      <a:pt x="2468" y="117"/>
                    </a:lnTo>
                    <a:lnTo>
                      <a:pt x="2427" y="97"/>
                    </a:lnTo>
                    <a:lnTo>
                      <a:pt x="2384" y="79"/>
                    </a:lnTo>
                    <a:lnTo>
                      <a:pt x="2342" y="63"/>
                    </a:lnTo>
                    <a:lnTo>
                      <a:pt x="2298" y="49"/>
                    </a:lnTo>
                    <a:lnTo>
                      <a:pt x="2253" y="36"/>
                    </a:lnTo>
                    <a:lnTo>
                      <a:pt x="2208" y="25"/>
                    </a:lnTo>
                    <a:lnTo>
                      <a:pt x="2162" y="17"/>
                    </a:lnTo>
                    <a:lnTo>
                      <a:pt x="2114" y="9"/>
                    </a:lnTo>
                    <a:lnTo>
                      <a:pt x="2067" y="4"/>
                    </a:lnTo>
                    <a:lnTo>
                      <a:pt x="2019" y="1"/>
                    </a:lnTo>
                    <a:lnTo>
                      <a:pt x="1971" y="0"/>
                    </a:lnTo>
                    <a:lnTo>
                      <a:pt x="1941" y="0"/>
                    </a:lnTo>
                    <a:lnTo>
                      <a:pt x="1913" y="1"/>
                    </a:lnTo>
                    <a:lnTo>
                      <a:pt x="1884" y="4"/>
                    </a:lnTo>
                    <a:lnTo>
                      <a:pt x="1856" y="6"/>
                    </a:lnTo>
                    <a:lnTo>
                      <a:pt x="1829" y="8"/>
                    </a:lnTo>
                    <a:lnTo>
                      <a:pt x="1800" y="13"/>
                    </a:lnTo>
                    <a:lnTo>
                      <a:pt x="1746" y="23"/>
                    </a:lnTo>
                    <a:lnTo>
                      <a:pt x="1691" y="34"/>
                    </a:lnTo>
                    <a:lnTo>
                      <a:pt x="1638" y="50"/>
                    </a:lnTo>
                    <a:lnTo>
                      <a:pt x="1587" y="68"/>
                    </a:lnTo>
                    <a:lnTo>
                      <a:pt x="1536" y="88"/>
                    </a:lnTo>
                    <a:lnTo>
                      <a:pt x="1487" y="110"/>
                    </a:lnTo>
                    <a:lnTo>
                      <a:pt x="1438" y="135"/>
                    </a:lnTo>
                    <a:lnTo>
                      <a:pt x="1392" y="161"/>
                    </a:lnTo>
                    <a:lnTo>
                      <a:pt x="1347" y="191"/>
                    </a:lnTo>
                    <a:lnTo>
                      <a:pt x="1303" y="221"/>
                    </a:lnTo>
                    <a:lnTo>
                      <a:pt x="1260" y="255"/>
                    </a:lnTo>
                    <a:lnTo>
                      <a:pt x="1220" y="290"/>
                    </a:lnTo>
                    <a:lnTo>
                      <a:pt x="1181" y="327"/>
                    </a:lnTo>
                    <a:lnTo>
                      <a:pt x="1144" y="366"/>
                    </a:lnTo>
                    <a:lnTo>
                      <a:pt x="1109" y="406"/>
                    </a:lnTo>
                    <a:lnTo>
                      <a:pt x="1076" y="448"/>
                    </a:lnTo>
                    <a:lnTo>
                      <a:pt x="1045" y="491"/>
                    </a:lnTo>
                    <a:lnTo>
                      <a:pt x="1016" y="538"/>
                    </a:lnTo>
                    <a:lnTo>
                      <a:pt x="989" y="584"/>
                    </a:lnTo>
                    <a:lnTo>
                      <a:pt x="964" y="632"/>
                    </a:lnTo>
                    <a:lnTo>
                      <a:pt x="942" y="681"/>
                    </a:lnTo>
                    <a:lnTo>
                      <a:pt x="922" y="732"/>
                    </a:lnTo>
                    <a:lnTo>
                      <a:pt x="905" y="784"/>
                    </a:lnTo>
                    <a:lnTo>
                      <a:pt x="890" y="837"/>
                    </a:lnTo>
                    <a:lnTo>
                      <a:pt x="877" y="890"/>
                    </a:lnTo>
                    <a:lnTo>
                      <a:pt x="867" y="946"/>
                    </a:lnTo>
                    <a:lnTo>
                      <a:pt x="864" y="973"/>
                    </a:lnTo>
                    <a:lnTo>
                      <a:pt x="860" y="1002"/>
                    </a:lnTo>
                    <a:lnTo>
                      <a:pt x="858" y="1030"/>
                    </a:lnTo>
                    <a:lnTo>
                      <a:pt x="855" y="1059"/>
                    </a:lnTo>
                    <a:lnTo>
                      <a:pt x="855" y="1087"/>
                    </a:lnTo>
                    <a:lnTo>
                      <a:pt x="854" y="1115"/>
                    </a:lnTo>
                    <a:lnTo>
                      <a:pt x="855" y="1150"/>
                    </a:lnTo>
                    <a:lnTo>
                      <a:pt x="857" y="1183"/>
                    </a:lnTo>
                    <a:lnTo>
                      <a:pt x="860" y="1216"/>
                    </a:lnTo>
                    <a:lnTo>
                      <a:pt x="864" y="1250"/>
                    </a:lnTo>
                    <a:lnTo>
                      <a:pt x="845" y="1249"/>
                    </a:lnTo>
                    <a:lnTo>
                      <a:pt x="801" y="1250"/>
                    </a:lnTo>
                    <a:lnTo>
                      <a:pt x="758" y="1253"/>
                    </a:lnTo>
                    <a:lnTo>
                      <a:pt x="716" y="1259"/>
                    </a:lnTo>
                    <a:lnTo>
                      <a:pt x="674" y="1266"/>
                    </a:lnTo>
                    <a:lnTo>
                      <a:pt x="633" y="1275"/>
                    </a:lnTo>
                    <a:lnTo>
                      <a:pt x="594" y="1287"/>
                    </a:lnTo>
                    <a:lnTo>
                      <a:pt x="555" y="1300"/>
                    </a:lnTo>
                    <a:lnTo>
                      <a:pt x="515" y="1316"/>
                    </a:lnTo>
                    <a:lnTo>
                      <a:pt x="479" y="1332"/>
                    </a:lnTo>
                    <a:lnTo>
                      <a:pt x="442" y="1351"/>
                    </a:lnTo>
                    <a:lnTo>
                      <a:pt x="407" y="1371"/>
                    </a:lnTo>
                    <a:lnTo>
                      <a:pt x="372" y="1393"/>
                    </a:lnTo>
                    <a:lnTo>
                      <a:pt x="339" y="1416"/>
                    </a:lnTo>
                    <a:lnTo>
                      <a:pt x="307" y="1441"/>
                    </a:lnTo>
                    <a:lnTo>
                      <a:pt x="277" y="1468"/>
                    </a:lnTo>
                    <a:lnTo>
                      <a:pt x="248" y="1496"/>
                    </a:lnTo>
                    <a:lnTo>
                      <a:pt x="219" y="1525"/>
                    </a:lnTo>
                    <a:lnTo>
                      <a:pt x="193" y="1556"/>
                    </a:lnTo>
                    <a:lnTo>
                      <a:pt x="169" y="1588"/>
                    </a:lnTo>
                    <a:lnTo>
                      <a:pt x="145" y="1621"/>
                    </a:lnTo>
                    <a:lnTo>
                      <a:pt x="122" y="1655"/>
                    </a:lnTo>
                    <a:lnTo>
                      <a:pt x="102" y="1690"/>
                    </a:lnTo>
                    <a:lnTo>
                      <a:pt x="83" y="1726"/>
                    </a:lnTo>
                    <a:lnTo>
                      <a:pt x="67" y="1764"/>
                    </a:lnTo>
                    <a:lnTo>
                      <a:pt x="51" y="1802"/>
                    </a:lnTo>
                    <a:lnTo>
                      <a:pt x="38" y="1841"/>
                    </a:lnTo>
                    <a:lnTo>
                      <a:pt x="28" y="1882"/>
                    </a:lnTo>
                    <a:lnTo>
                      <a:pt x="18" y="1923"/>
                    </a:lnTo>
                    <a:lnTo>
                      <a:pt x="10" y="1965"/>
                    </a:lnTo>
                    <a:lnTo>
                      <a:pt x="5" y="2006"/>
                    </a:lnTo>
                    <a:lnTo>
                      <a:pt x="2" y="2049"/>
                    </a:lnTo>
                    <a:lnTo>
                      <a:pt x="0" y="2092"/>
                    </a:lnTo>
                    <a:lnTo>
                      <a:pt x="2" y="2135"/>
                    </a:lnTo>
                    <a:lnTo>
                      <a:pt x="5" y="2176"/>
                    </a:lnTo>
                    <a:lnTo>
                      <a:pt x="10" y="2217"/>
                    </a:lnTo>
                    <a:lnTo>
                      <a:pt x="17" y="2257"/>
                    </a:lnTo>
                    <a:lnTo>
                      <a:pt x="25" y="2297"/>
                    </a:lnTo>
                    <a:lnTo>
                      <a:pt x="36" y="2336"/>
                    </a:lnTo>
                    <a:lnTo>
                      <a:pt x="49" y="2374"/>
                    </a:lnTo>
                    <a:lnTo>
                      <a:pt x="63" y="2411"/>
                    </a:lnTo>
                    <a:lnTo>
                      <a:pt x="79" y="2448"/>
                    </a:lnTo>
                    <a:lnTo>
                      <a:pt x="96" y="2483"/>
                    </a:lnTo>
                    <a:lnTo>
                      <a:pt x="115" y="2517"/>
                    </a:lnTo>
                    <a:lnTo>
                      <a:pt x="137" y="2552"/>
                    </a:lnTo>
                    <a:lnTo>
                      <a:pt x="159" y="2584"/>
                    </a:lnTo>
                    <a:lnTo>
                      <a:pt x="183" y="2615"/>
                    </a:lnTo>
                    <a:lnTo>
                      <a:pt x="208" y="2645"/>
                    </a:lnTo>
                    <a:lnTo>
                      <a:pt x="234" y="2674"/>
                    </a:lnTo>
                    <a:lnTo>
                      <a:pt x="262" y="2702"/>
                    </a:lnTo>
                    <a:lnTo>
                      <a:pt x="290" y="2728"/>
                    </a:lnTo>
                    <a:lnTo>
                      <a:pt x="321" y="2753"/>
                    </a:lnTo>
                    <a:lnTo>
                      <a:pt x="352" y="2777"/>
                    </a:lnTo>
                    <a:lnTo>
                      <a:pt x="385" y="2799"/>
                    </a:lnTo>
                    <a:lnTo>
                      <a:pt x="418" y="2819"/>
                    </a:lnTo>
                    <a:lnTo>
                      <a:pt x="453" y="2840"/>
                    </a:lnTo>
                    <a:lnTo>
                      <a:pt x="488" y="2856"/>
                    </a:lnTo>
                    <a:lnTo>
                      <a:pt x="525" y="2873"/>
                    </a:lnTo>
                    <a:lnTo>
                      <a:pt x="563" y="2887"/>
                    </a:lnTo>
                    <a:lnTo>
                      <a:pt x="601" y="2899"/>
                    </a:lnTo>
                    <a:lnTo>
                      <a:pt x="640" y="2909"/>
                    </a:lnTo>
                    <a:lnTo>
                      <a:pt x="679" y="2919"/>
                    </a:lnTo>
                    <a:lnTo>
                      <a:pt x="719" y="2926"/>
                    </a:lnTo>
                    <a:lnTo>
                      <a:pt x="761" y="2931"/>
                    </a:lnTo>
                    <a:lnTo>
                      <a:pt x="802" y="2934"/>
                    </a:lnTo>
                    <a:lnTo>
                      <a:pt x="802" y="2936"/>
                    </a:lnTo>
                    <a:lnTo>
                      <a:pt x="4682" y="2936"/>
                    </a:lnTo>
                    <a:lnTo>
                      <a:pt x="4682" y="2933"/>
                    </a:lnTo>
                    <a:lnTo>
                      <a:pt x="4693" y="2934"/>
                    </a:lnTo>
                    <a:lnTo>
                      <a:pt x="4706" y="2936"/>
                    </a:lnTo>
                    <a:lnTo>
                      <a:pt x="4740" y="2936"/>
                    </a:lnTo>
                    <a:lnTo>
                      <a:pt x="4772" y="2933"/>
                    </a:lnTo>
                    <a:lnTo>
                      <a:pt x="4804" y="2928"/>
                    </a:lnTo>
                    <a:lnTo>
                      <a:pt x="4836" y="2922"/>
                    </a:lnTo>
                    <a:lnTo>
                      <a:pt x="4866" y="2915"/>
                    </a:lnTo>
                    <a:lnTo>
                      <a:pt x="4896" y="2907"/>
                    </a:lnTo>
                    <a:lnTo>
                      <a:pt x="4926" y="2898"/>
                    </a:lnTo>
                    <a:lnTo>
                      <a:pt x="4955" y="2886"/>
                    </a:lnTo>
                    <a:lnTo>
                      <a:pt x="4984" y="2873"/>
                    </a:lnTo>
                    <a:lnTo>
                      <a:pt x="5011" y="2859"/>
                    </a:lnTo>
                    <a:lnTo>
                      <a:pt x="5038" y="2843"/>
                    </a:lnTo>
                    <a:lnTo>
                      <a:pt x="5063" y="2827"/>
                    </a:lnTo>
                    <a:lnTo>
                      <a:pt x="5089" y="2809"/>
                    </a:lnTo>
                    <a:lnTo>
                      <a:pt x="5113" y="2790"/>
                    </a:lnTo>
                    <a:lnTo>
                      <a:pt x="5135" y="2770"/>
                    </a:lnTo>
                    <a:lnTo>
                      <a:pt x="5158" y="2748"/>
                    </a:lnTo>
                    <a:lnTo>
                      <a:pt x="5179" y="2727"/>
                    </a:lnTo>
                    <a:lnTo>
                      <a:pt x="5199" y="2703"/>
                    </a:lnTo>
                    <a:lnTo>
                      <a:pt x="5218" y="2680"/>
                    </a:lnTo>
                    <a:lnTo>
                      <a:pt x="5236" y="2655"/>
                    </a:lnTo>
                    <a:lnTo>
                      <a:pt x="5252" y="2629"/>
                    </a:lnTo>
                    <a:lnTo>
                      <a:pt x="5268" y="2602"/>
                    </a:lnTo>
                    <a:lnTo>
                      <a:pt x="5282" y="2574"/>
                    </a:lnTo>
                    <a:lnTo>
                      <a:pt x="5295" y="2546"/>
                    </a:lnTo>
                    <a:lnTo>
                      <a:pt x="5306" y="2517"/>
                    </a:lnTo>
                    <a:lnTo>
                      <a:pt x="5316" y="2488"/>
                    </a:lnTo>
                    <a:lnTo>
                      <a:pt x="5325" y="2457"/>
                    </a:lnTo>
                    <a:lnTo>
                      <a:pt x="5332" y="2426"/>
                    </a:lnTo>
                    <a:lnTo>
                      <a:pt x="5338" y="2394"/>
                    </a:lnTo>
                    <a:lnTo>
                      <a:pt x="5341" y="2362"/>
                    </a:lnTo>
                    <a:lnTo>
                      <a:pt x="5344" y="2330"/>
                    </a:lnTo>
                    <a:lnTo>
                      <a:pt x="5345" y="2297"/>
                    </a:lnTo>
                    <a:lnTo>
                      <a:pt x="5344" y="2265"/>
                    </a:lnTo>
                    <a:lnTo>
                      <a:pt x="5341" y="2233"/>
                    </a:lnTo>
                    <a:lnTo>
                      <a:pt x="5338" y="2203"/>
                    </a:lnTo>
                    <a:lnTo>
                      <a:pt x="5333" y="2172"/>
                    </a:lnTo>
                    <a:lnTo>
                      <a:pt x="5326" y="2141"/>
                    </a:lnTo>
                    <a:lnTo>
                      <a:pt x="5318" y="2111"/>
                    </a:lnTo>
                    <a:lnTo>
                      <a:pt x="5308" y="2083"/>
                    </a:lnTo>
                    <a:lnTo>
                      <a:pt x="5296" y="2054"/>
                    </a:lnTo>
                    <a:lnTo>
                      <a:pt x="5284" y="2026"/>
                    </a:lnTo>
                    <a:lnTo>
                      <a:pt x="5271" y="2000"/>
                    </a:lnTo>
                    <a:lnTo>
                      <a:pt x="5256" y="1974"/>
                    </a:lnTo>
                    <a:lnTo>
                      <a:pt x="5241" y="1948"/>
                    </a:lnTo>
                    <a:lnTo>
                      <a:pt x="5223" y="1923"/>
                    </a:lnTo>
                    <a:lnTo>
                      <a:pt x="5205" y="1899"/>
                    </a:lnTo>
                    <a:lnTo>
                      <a:pt x="5185" y="1877"/>
                    </a:lnTo>
                    <a:lnTo>
                      <a:pt x="5165" y="1854"/>
                    </a:lnTo>
                    <a:lnTo>
                      <a:pt x="5143" y="1834"/>
                    </a:lnTo>
                    <a:lnTo>
                      <a:pt x="5121" y="1814"/>
                    </a:lnTo>
                    <a:lnTo>
                      <a:pt x="5098" y="1795"/>
                    </a:lnTo>
                    <a:lnTo>
                      <a:pt x="5074" y="1777"/>
                    </a:lnTo>
                    <a:lnTo>
                      <a:pt x="5049" y="1761"/>
                    </a:lnTo>
                    <a:lnTo>
                      <a:pt x="5023" y="1745"/>
                    </a:lnTo>
                    <a:lnTo>
                      <a:pt x="4997" y="1731"/>
                    </a:lnTo>
                    <a:lnTo>
                      <a:pt x="4969" y="1717"/>
                    </a:lnTo>
                    <a:lnTo>
                      <a:pt x="4941" y="1706"/>
                    </a:lnTo>
                    <a:lnTo>
                      <a:pt x="4913" y="1696"/>
                    </a:lnTo>
                    <a:lnTo>
                      <a:pt x="4883" y="1686"/>
                    </a:lnTo>
                    <a:lnTo>
                      <a:pt x="4853" y="1678"/>
                    </a:lnTo>
                    <a:lnTo>
                      <a:pt x="4823" y="1672"/>
                    </a:lnTo>
                    <a:lnTo>
                      <a:pt x="4792" y="1667"/>
                    </a:lnTo>
                    <a:lnTo>
                      <a:pt x="4761" y="1664"/>
                    </a:lnTo>
                    <a:lnTo>
                      <a:pt x="4729" y="1661"/>
                    </a:lnTo>
                    <a:close/>
                  </a:path>
                </a:pathLst>
              </a:custGeom>
              <a:solidFill>
                <a:srgbClr val="F2F2F2"/>
              </a:solidFill>
              <a:ln w="28575" cmpd="sng">
                <a:solidFill>
                  <a:srgbClr val="129AEE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6183" name="TextBox 25"/>
              <p:cNvSpPr>
                <a:spLocks noChangeArrowheads="1"/>
              </p:cNvSpPr>
              <p:nvPr/>
            </p:nvSpPr>
            <p:spPr bwMode="auto">
              <a:xfrm>
                <a:off x="522595" y="316852"/>
                <a:ext cx="1907758" cy="620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r>
                  <a:rPr lang="en-US" altLang="zh-CN" sz="2000" b="1" dirty="0">
                    <a:solidFill>
                      <a:srgbClr val="00B0F0"/>
                    </a:solidFill>
                    <a:latin typeface="Arial" panose="020B0604020202020204" pitchFamily="34" charset="0"/>
                    <a:sym typeface="Arial" panose="020B0604020202020204" pitchFamily="34" charset="0"/>
                  </a:rPr>
                  <a:t>E-Cloud</a:t>
                </a:r>
                <a:endParaRPr lang="zh-CN" altLang="en-US" sz="2000" b="1" dirty="0">
                  <a:solidFill>
                    <a:srgbClr val="00B0F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6155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56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6162" name="矩形 12"/>
          <p:cNvSpPr>
            <a:spLocks noChangeArrowheads="1"/>
          </p:cNvSpPr>
          <p:nvPr/>
        </p:nvSpPr>
        <p:spPr bwMode="auto">
          <a:xfrm>
            <a:off x="4371975" y="2555875"/>
            <a:ext cx="4803775" cy="540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1450" indent="-17145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开放院校资源、服务社会大众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6165" name="组合 151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6166" name="椭圆 152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67" name="TextBox 153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6168" name="TextBox 154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6169" name="TextBox 155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6170" name="TextBox 156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6171" name="椭圆 157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72" name="椭圆 158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173" name="椭圆 159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bevel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6157" name="Rectangle 8"/>
          <p:cNvSpPr>
            <a:spLocks noChangeArrowheads="1"/>
          </p:cNvSpPr>
          <p:nvPr/>
        </p:nvSpPr>
        <p:spPr bwMode="auto">
          <a:xfrm>
            <a:off x="-12700" y="5454650"/>
            <a:ext cx="11522075" cy="314325"/>
          </a:xfrm>
          <a:prstGeom prst="rect">
            <a:avLst/>
          </a:prstGeom>
          <a:solidFill>
            <a:srgbClr val="33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3048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6511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84163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301625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301625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700">
              <a:solidFill>
                <a:srgbClr val="3D7283"/>
              </a:solidFill>
            </a:endParaRPr>
          </a:p>
        </p:txBody>
      </p:sp>
      <p:sp>
        <p:nvSpPr>
          <p:cNvPr id="6158" name="Freeform 9"/>
          <p:cNvSpPr>
            <a:spLocks noChangeArrowheads="1"/>
          </p:cNvSpPr>
          <p:nvPr/>
        </p:nvSpPr>
        <p:spPr bwMode="auto">
          <a:xfrm>
            <a:off x="-19050" y="3887788"/>
            <a:ext cx="4932363" cy="974725"/>
          </a:xfrm>
          <a:custGeom>
            <a:avLst/>
            <a:gdLst>
              <a:gd name="T0" fmla="*/ 2147483646 w 996"/>
              <a:gd name="T1" fmla="*/ 0 h 197"/>
              <a:gd name="T2" fmla="*/ 2147483646 w 996"/>
              <a:gd name="T3" fmla="*/ 2147483646 h 197"/>
              <a:gd name="T4" fmla="*/ 2147483646 w 996"/>
              <a:gd name="T5" fmla="*/ 2147483646 h 197"/>
              <a:gd name="T6" fmla="*/ 2147483646 w 996"/>
              <a:gd name="T7" fmla="*/ 2147483646 h 197"/>
              <a:gd name="T8" fmla="*/ 0 w 996"/>
              <a:gd name="T9" fmla="*/ 2147483646 h 197"/>
              <a:gd name="T10" fmla="*/ 2147483646 w 996"/>
              <a:gd name="T11" fmla="*/ 2147483646 h 197"/>
              <a:gd name="T12" fmla="*/ 2147483646 w 996"/>
              <a:gd name="T13" fmla="*/ 2147483646 h 197"/>
              <a:gd name="T14" fmla="*/ 2147483646 w 996"/>
              <a:gd name="T15" fmla="*/ 2147483646 h 197"/>
              <a:gd name="T16" fmla="*/ 2147483646 w 996"/>
              <a:gd name="T17" fmla="*/ 0 h 1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96"/>
              <a:gd name="T28" fmla="*/ 0 h 197"/>
              <a:gd name="T29" fmla="*/ 996 w 996"/>
              <a:gd name="T30" fmla="*/ 197 h 1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96" h="197">
                <a:moveTo>
                  <a:pt x="986" y="0"/>
                </a:moveTo>
                <a:cubicBezTo>
                  <a:pt x="834" y="62"/>
                  <a:pt x="676" y="96"/>
                  <a:pt x="515" y="114"/>
                </a:cubicBezTo>
                <a:cubicBezTo>
                  <a:pt x="383" y="128"/>
                  <a:pt x="248" y="133"/>
                  <a:pt x="113" y="133"/>
                </a:cubicBezTo>
                <a:cubicBezTo>
                  <a:pt x="76" y="133"/>
                  <a:pt x="38" y="132"/>
                  <a:pt x="1" y="132"/>
                </a:cubicBezTo>
                <a:cubicBezTo>
                  <a:pt x="0" y="196"/>
                  <a:pt x="0" y="196"/>
                  <a:pt x="0" y="196"/>
                </a:cubicBezTo>
                <a:cubicBezTo>
                  <a:pt x="38" y="197"/>
                  <a:pt x="76" y="197"/>
                  <a:pt x="114" y="197"/>
                </a:cubicBezTo>
                <a:cubicBezTo>
                  <a:pt x="250" y="197"/>
                  <a:pt x="385" y="193"/>
                  <a:pt x="518" y="178"/>
                </a:cubicBezTo>
                <a:cubicBezTo>
                  <a:pt x="681" y="160"/>
                  <a:pt x="842" y="126"/>
                  <a:pt x="996" y="63"/>
                </a:cubicBezTo>
                <a:cubicBezTo>
                  <a:pt x="986" y="0"/>
                  <a:pt x="986" y="0"/>
                  <a:pt x="986" y="0"/>
                </a:cubicBezTo>
              </a:path>
            </a:pathLst>
          </a:cu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9" name="Freeform 10"/>
          <p:cNvSpPr>
            <a:spLocks noChangeArrowheads="1"/>
          </p:cNvSpPr>
          <p:nvPr/>
        </p:nvSpPr>
        <p:spPr bwMode="auto">
          <a:xfrm>
            <a:off x="-19050" y="2762250"/>
            <a:ext cx="4676775" cy="1463675"/>
          </a:xfrm>
          <a:custGeom>
            <a:avLst/>
            <a:gdLst>
              <a:gd name="T0" fmla="*/ 2147483646 w 944"/>
              <a:gd name="T1" fmla="*/ 0 h 296"/>
              <a:gd name="T2" fmla="*/ 2147483646 w 944"/>
              <a:gd name="T3" fmla="*/ 2147483646 h 296"/>
              <a:gd name="T4" fmla="*/ 2147483646 w 944"/>
              <a:gd name="T5" fmla="*/ 2147483646 h 296"/>
              <a:gd name="T6" fmla="*/ 2147483646 w 944"/>
              <a:gd name="T7" fmla="*/ 2147483646 h 296"/>
              <a:gd name="T8" fmla="*/ 0 w 944"/>
              <a:gd name="T9" fmla="*/ 2147483646 h 296"/>
              <a:gd name="T10" fmla="*/ 2147483646 w 944"/>
              <a:gd name="T11" fmla="*/ 2147483646 h 296"/>
              <a:gd name="T12" fmla="*/ 2147483646 w 944"/>
              <a:gd name="T13" fmla="*/ 2147483646 h 296"/>
              <a:gd name="T14" fmla="*/ 2147483646 w 944"/>
              <a:gd name="T15" fmla="*/ 2147483646 h 296"/>
              <a:gd name="T16" fmla="*/ 2147483646 w 944"/>
              <a:gd name="T17" fmla="*/ 0 h 29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44"/>
              <a:gd name="T28" fmla="*/ 0 h 296"/>
              <a:gd name="T29" fmla="*/ 944 w 944"/>
              <a:gd name="T30" fmla="*/ 296 h 29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44" h="296">
                <a:moveTo>
                  <a:pt x="927" y="0"/>
                </a:moveTo>
                <a:cubicBezTo>
                  <a:pt x="802" y="83"/>
                  <a:pt x="663" y="140"/>
                  <a:pt x="519" y="176"/>
                </a:cubicBezTo>
                <a:cubicBezTo>
                  <a:pt x="361" y="216"/>
                  <a:pt x="195" y="231"/>
                  <a:pt x="33" y="231"/>
                </a:cubicBezTo>
                <a:cubicBezTo>
                  <a:pt x="22" y="231"/>
                  <a:pt x="12" y="231"/>
                  <a:pt x="1" y="231"/>
                </a:cubicBezTo>
                <a:cubicBezTo>
                  <a:pt x="0" y="295"/>
                  <a:pt x="0" y="295"/>
                  <a:pt x="0" y="295"/>
                </a:cubicBezTo>
                <a:cubicBezTo>
                  <a:pt x="11" y="296"/>
                  <a:pt x="22" y="296"/>
                  <a:pt x="34" y="296"/>
                </a:cubicBezTo>
                <a:cubicBezTo>
                  <a:pt x="198" y="296"/>
                  <a:pt x="365" y="280"/>
                  <a:pt x="526" y="240"/>
                </a:cubicBezTo>
                <a:cubicBezTo>
                  <a:pt x="673" y="203"/>
                  <a:pt x="815" y="145"/>
                  <a:pt x="944" y="59"/>
                </a:cubicBezTo>
                <a:cubicBezTo>
                  <a:pt x="927" y="0"/>
                  <a:pt x="927" y="0"/>
                  <a:pt x="927" y="0"/>
                </a:cubicBezTo>
              </a:path>
            </a:pathLst>
          </a:cu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0" name="Freeform 11"/>
          <p:cNvSpPr>
            <a:spLocks noChangeArrowheads="1"/>
          </p:cNvSpPr>
          <p:nvPr/>
        </p:nvSpPr>
        <p:spPr bwMode="auto">
          <a:xfrm>
            <a:off x="-9525" y="6421438"/>
            <a:ext cx="4932363" cy="974725"/>
          </a:xfrm>
          <a:custGeom>
            <a:avLst/>
            <a:gdLst>
              <a:gd name="T0" fmla="*/ 2147483646 w 996"/>
              <a:gd name="T1" fmla="*/ 0 h 197"/>
              <a:gd name="T2" fmla="*/ 0 w 996"/>
              <a:gd name="T3" fmla="*/ 2147483646 h 197"/>
              <a:gd name="T4" fmla="*/ 0 w 996"/>
              <a:gd name="T5" fmla="*/ 2147483646 h 197"/>
              <a:gd name="T6" fmla="*/ 2147483646 w 996"/>
              <a:gd name="T7" fmla="*/ 2147483646 h 197"/>
              <a:gd name="T8" fmla="*/ 2147483646 w 996"/>
              <a:gd name="T9" fmla="*/ 2147483646 h 197"/>
              <a:gd name="T10" fmla="*/ 2147483646 w 996"/>
              <a:gd name="T11" fmla="*/ 2147483646 h 197"/>
              <a:gd name="T12" fmla="*/ 2147483646 w 996"/>
              <a:gd name="T13" fmla="*/ 2147483646 h 197"/>
              <a:gd name="T14" fmla="*/ 2147483646 w 996"/>
              <a:gd name="T15" fmla="*/ 2147483646 h 197"/>
              <a:gd name="T16" fmla="*/ 2147483646 w 996"/>
              <a:gd name="T17" fmla="*/ 0 h 1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96"/>
              <a:gd name="T28" fmla="*/ 0 h 197"/>
              <a:gd name="T29" fmla="*/ 996 w 996"/>
              <a:gd name="T30" fmla="*/ 197 h 1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96" h="197">
                <a:moveTo>
                  <a:pt x="114" y="0"/>
                </a:moveTo>
                <a:cubicBezTo>
                  <a:pt x="76" y="0"/>
                  <a:pt x="38" y="1"/>
                  <a:pt x="0" y="1"/>
                </a:cubicBezTo>
                <a:cubicBezTo>
                  <a:pt x="0" y="66"/>
                  <a:pt x="0" y="66"/>
                  <a:pt x="0" y="66"/>
                </a:cubicBezTo>
                <a:cubicBezTo>
                  <a:pt x="37" y="65"/>
                  <a:pt x="75" y="65"/>
                  <a:pt x="112" y="65"/>
                </a:cubicBezTo>
                <a:cubicBezTo>
                  <a:pt x="247" y="65"/>
                  <a:pt x="382" y="69"/>
                  <a:pt x="515" y="84"/>
                </a:cubicBezTo>
                <a:cubicBezTo>
                  <a:pt x="676" y="101"/>
                  <a:pt x="833" y="135"/>
                  <a:pt x="985" y="197"/>
                </a:cubicBezTo>
                <a:cubicBezTo>
                  <a:pt x="996" y="134"/>
                  <a:pt x="996" y="134"/>
                  <a:pt x="996" y="134"/>
                </a:cubicBezTo>
                <a:cubicBezTo>
                  <a:pt x="841" y="72"/>
                  <a:pt x="681" y="37"/>
                  <a:pt x="518" y="19"/>
                </a:cubicBezTo>
                <a:cubicBezTo>
                  <a:pt x="385" y="4"/>
                  <a:pt x="250" y="0"/>
                  <a:pt x="114" y="0"/>
                </a:cubicBezTo>
              </a:path>
            </a:pathLst>
          </a:cu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1" name="Freeform 12"/>
          <p:cNvSpPr>
            <a:spLocks noChangeArrowheads="1"/>
          </p:cNvSpPr>
          <p:nvPr/>
        </p:nvSpPr>
        <p:spPr bwMode="auto">
          <a:xfrm>
            <a:off x="-9525" y="7073900"/>
            <a:ext cx="4672013" cy="1460500"/>
          </a:xfrm>
          <a:custGeom>
            <a:avLst/>
            <a:gdLst>
              <a:gd name="T0" fmla="*/ 2147483646 w 943"/>
              <a:gd name="T1" fmla="*/ 0 h 295"/>
              <a:gd name="T2" fmla="*/ 0 w 943"/>
              <a:gd name="T3" fmla="*/ 0 h 295"/>
              <a:gd name="T4" fmla="*/ 0 w 943"/>
              <a:gd name="T5" fmla="*/ 2147483646 h 295"/>
              <a:gd name="T6" fmla="*/ 2147483646 w 943"/>
              <a:gd name="T7" fmla="*/ 2147483646 h 295"/>
              <a:gd name="T8" fmla="*/ 2147483646 w 943"/>
              <a:gd name="T9" fmla="*/ 2147483646 h 295"/>
              <a:gd name="T10" fmla="*/ 2147483646 w 943"/>
              <a:gd name="T11" fmla="*/ 2147483646 h 295"/>
              <a:gd name="T12" fmla="*/ 2147483646 w 943"/>
              <a:gd name="T13" fmla="*/ 2147483646 h 295"/>
              <a:gd name="T14" fmla="*/ 2147483646 w 943"/>
              <a:gd name="T15" fmla="*/ 2147483646 h 295"/>
              <a:gd name="T16" fmla="*/ 2147483646 w 943"/>
              <a:gd name="T17" fmla="*/ 0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43"/>
              <a:gd name="T28" fmla="*/ 0 h 295"/>
              <a:gd name="T29" fmla="*/ 943 w 943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43" h="295">
                <a:moveTo>
                  <a:pt x="33" y="0"/>
                </a:moveTo>
                <a:cubicBezTo>
                  <a:pt x="22" y="0"/>
                  <a:pt x="11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1" y="64"/>
                  <a:pt x="22" y="64"/>
                  <a:pt x="33" y="64"/>
                </a:cubicBezTo>
                <a:cubicBezTo>
                  <a:pt x="195" y="64"/>
                  <a:pt x="360" y="80"/>
                  <a:pt x="518" y="119"/>
                </a:cubicBezTo>
                <a:cubicBezTo>
                  <a:pt x="662" y="155"/>
                  <a:pt x="801" y="212"/>
                  <a:pt x="927" y="295"/>
                </a:cubicBezTo>
                <a:cubicBezTo>
                  <a:pt x="943" y="236"/>
                  <a:pt x="943" y="236"/>
                  <a:pt x="943" y="236"/>
                </a:cubicBezTo>
                <a:cubicBezTo>
                  <a:pt x="814" y="150"/>
                  <a:pt x="672" y="93"/>
                  <a:pt x="525" y="56"/>
                </a:cubicBezTo>
                <a:cubicBezTo>
                  <a:pt x="364" y="15"/>
                  <a:pt x="197" y="0"/>
                  <a:pt x="33" y="0"/>
                </a:cubicBezTo>
              </a:path>
            </a:pathLst>
          </a:custGeom>
          <a:solidFill>
            <a:srgbClr val="3399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4" name="矩形 12"/>
          <p:cNvSpPr>
            <a:spLocks noChangeArrowheads="1"/>
          </p:cNvSpPr>
          <p:nvPr/>
        </p:nvSpPr>
        <p:spPr bwMode="auto">
          <a:xfrm>
            <a:off x="5502275" y="3833813"/>
            <a:ext cx="480218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线上线下培训、技术能力认证</a:t>
            </a:r>
            <a:endParaRPr lang="en-US" altLang="zh-CN" sz="2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63" name="矩形 12"/>
          <p:cNvSpPr>
            <a:spLocks noChangeArrowheads="1"/>
          </p:cNvSpPr>
          <p:nvPr/>
        </p:nvSpPr>
        <p:spPr bwMode="auto">
          <a:xfrm>
            <a:off x="4354513" y="8080375"/>
            <a:ext cx="4803775" cy="5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1450" indent="-17145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促进校企合作、输送专业人才</a:t>
            </a:r>
            <a:endParaRPr lang="zh-CN" altLang="en-US" sz="1700" b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6164" name="矩形 12"/>
          <p:cNvSpPr>
            <a:spLocks noChangeArrowheads="1"/>
          </p:cNvSpPr>
          <p:nvPr/>
        </p:nvSpPr>
        <p:spPr bwMode="auto">
          <a:xfrm>
            <a:off x="5060950" y="6950075"/>
            <a:ext cx="4803775" cy="540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71450" indent="-17145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建立数据中心、提供检测服务</a:t>
            </a:r>
            <a:endParaRPr lang="en-US" altLang="zh-CN" sz="22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40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hongjuan.long\Desktop\42535353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8295938" cy="102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" name="矩形 80"/>
          <p:cNvSpPr/>
          <p:nvPr/>
        </p:nvSpPr>
        <p:spPr>
          <a:xfrm>
            <a:off x="1" y="-9525"/>
            <a:ext cx="18295938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71" name="矩形 77"/>
          <p:cNvSpPr>
            <a:spLocks noChangeArrowheads="1"/>
          </p:cNvSpPr>
          <p:nvPr/>
        </p:nvSpPr>
        <p:spPr bwMode="auto">
          <a:xfrm>
            <a:off x="2133600" y="735013"/>
            <a:ext cx="5565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SAAS 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易服务体系（设计图）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7172" name="矩形 78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3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174" name="直接连接符 80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5" name="直接连接符 81"/>
          <p:cNvSpPr>
            <a:spLocks noChangeShapeType="1"/>
          </p:cNvSpPr>
          <p:nvPr/>
        </p:nvSpPr>
        <p:spPr bwMode="auto">
          <a:xfrm flipV="1">
            <a:off x="339725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6" name="直接连接符 82"/>
          <p:cNvSpPr>
            <a:spLocks noChangeShapeType="1"/>
          </p:cNvSpPr>
          <p:nvPr/>
        </p:nvSpPr>
        <p:spPr bwMode="auto">
          <a:xfrm flipV="1">
            <a:off x="457200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77" name="矩形 62"/>
          <p:cNvSpPr>
            <a:spLocks noChangeArrowheads="1"/>
          </p:cNvSpPr>
          <p:nvPr/>
        </p:nvSpPr>
        <p:spPr bwMode="auto">
          <a:xfrm>
            <a:off x="3070442" y="2986088"/>
            <a:ext cx="13462000" cy="2563812"/>
          </a:xfrm>
          <a:prstGeom prst="rect">
            <a:avLst/>
          </a:prstGeom>
          <a:solidFill>
            <a:srgbClr val="BBD6EE"/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595959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8" name="矩形 63"/>
          <p:cNvSpPr>
            <a:spLocks noChangeArrowheads="1"/>
          </p:cNvSpPr>
          <p:nvPr/>
        </p:nvSpPr>
        <p:spPr bwMode="auto">
          <a:xfrm>
            <a:off x="3070442" y="5549900"/>
            <a:ext cx="13462000" cy="1706563"/>
          </a:xfrm>
          <a:prstGeom prst="rect">
            <a:avLst/>
          </a:prstGeom>
          <a:solidFill>
            <a:srgbClr val="D5DBE5"/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9" name="矩形 83"/>
          <p:cNvSpPr>
            <a:spLocks noChangeArrowheads="1"/>
          </p:cNvSpPr>
          <p:nvPr/>
        </p:nvSpPr>
        <p:spPr bwMode="auto">
          <a:xfrm>
            <a:off x="3070442" y="7256463"/>
            <a:ext cx="13462000" cy="1801812"/>
          </a:xfrm>
          <a:prstGeom prst="rect">
            <a:avLst/>
          </a:prstGeom>
          <a:solidFill>
            <a:srgbClr val="BBD6EE"/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0" name="矩形 84"/>
          <p:cNvSpPr>
            <a:spLocks noChangeArrowheads="1"/>
          </p:cNvSpPr>
          <p:nvPr/>
        </p:nvSpPr>
        <p:spPr bwMode="auto">
          <a:xfrm>
            <a:off x="3070442" y="1911350"/>
            <a:ext cx="13462000" cy="1077913"/>
          </a:xfrm>
          <a:prstGeom prst="rect">
            <a:avLst/>
          </a:prstGeom>
          <a:solidFill>
            <a:srgbClr val="F2F2F2"/>
          </a:solidFill>
          <a:ln w="9525">
            <a:solidFill>
              <a:srgbClr val="129AEE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1" name="左箭头 86"/>
          <p:cNvSpPr>
            <a:spLocks noChangeArrowheads="1"/>
          </p:cNvSpPr>
          <p:nvPr/>
        </p:nvSpPr>
        <p:spPr bwMode="auto">
          <a:xfrm>
            <a:off x="11303217" y="5994400"/>
            <a:ext cx="1625600" cy="498475"/>
          </a:xfrm>
          <a:prstGeom prst="leftArrow">
            <a:avLst>
              <a:gd name="adj1" fmla="val 50000"/>
              <a:gd name="adj2" fmla="val 49974"/>
            </a:avLst>
          </a:prstGeom>
          <a:solidFill>
            <a:srgbClr val="F2F2F2"/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b="1">
              <a:solidFill>
                <a:srgbClr val="0F78BE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82" name="KSO_Shape"/>
          <p:cNvSpPr>
            <a:spLocks noChangeArrowheads="1"/>
          </p:cNvSpPr>
          <p:nvPr/>
        </p:nvSpPr>
        <p:spPr bwMode="auto">
          <a:xfrm>
            <a:off x="8821955" y="8124825"/>
            <a:ext cx="1635125" cy="593725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2147483646 h 2936"/>
              <a:gd name="T32" fmla="*/ 2147483646 w 5345"/>
              <a:gd name="T33" fmla="*/ 0 h 2936"/>
              <a:gd name="T34" fmla="*/ 2147483646 w 5345"/>
              <a:gd name="T35" fmla="*/ 2147483646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2147483646 w 5345"/>
              <a:gd name="T63" fmla="*/ 2147483646 h 2936"/>
              <a:gd name="T64" fmla="*/ 2147483646 w 5345"/>
              <a:gd name="T65" fmla="*/ 2147483646 h 2936"/>
              <a:gd name="T66" fmla="*/ 214748364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345"/>
              <a:gd name="T160" fmla="*/ 0 h 2936"/>
              <a:gd name="T161" fmla="*/ 5345 w 5345"/>
              <a:gd name="T162" fmla="*/ 2936 h 29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rgbClr val="F2F2F2"/>
          </a:solidFill>
          <a:ln w="28575" cmpd="sng">
            <a:solidFill>
              <a:srgbClr val="129AEE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183" name="直接箭头连接符 88"/>
          <p:cNvCxnSpPr>
            <a:cxnSpLocks noChangeShapeType="1"/>
          </p:cNvCxnSpPr>
          <p:nvPr/>
        </p:nvCxnSpPr>
        <p:spPr bwMode="auto">
          <a:xfrm>
            <a:off x="7750392" y="8451850"/>
            <a:ext cx="860425" cy="69850"/>
          </a:xfrm>
          <a:prstGeom prst="straightConnector1">
            <a:avLst/>
          </a:prstGeom>
          <a:noFill/>
          <a:ln w="19050">
            <a:solidFill>
              <a:srgbClr val="0F78BE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84" name="直接箭头连接符 89"/>
          <p:cNvCxnSpPr>
            <a:cxnSpLocks noChangeShapeType="1"/>
          </p:cNvCxnSpPr>
          <p:nvPr/>
        </p:nvCxnSpPr>
        <p:spPr bwMode="auto">
          <a:xfrm flipV="1">
            <a:off x="10792042" y="8464550"/>
            <a:ext cx="850900" cy="53975"/>
          </a:xfrm>
          <a:prstGeom prst="straightConnector1">
            <a:avLst/>
          </a:prstGeom>
          <a:noFill/>
          <a:ln w="19050">
            <a:solidFill>
              <a:srgbClr val="0F78BE"/>
            </a:solidFill>
            <a:prstDash val="dash"/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85" name="KSO_Shape"/>
          <p:cNvSpPr>
            <a:spLocks noChangeArrowheads="1"/>
          </p:cNvSpPr>
          <p:nvPr/>
        </p:nvSpPr>
        <p:spPr bwMode="auto">
          <a:xfrm>
            <a:off x="5956517" y="8137525"/>
            <a:ext cx="1635125" cy="592138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2147483646 h 2936"/>
              <a:gd name="T32" fmla="*/ 2147483646 w 5345"/>
              <a:gd name="T33" fmla="*/ 0 h 2936"/>
              <a:gd name="T34" fmla="*/ 2147483646 w 5345"/>
              <a:gd name="T35" fmla="*/ 2147483646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2147483646 w 5345"/>
              <a:gd name="T63" fmla="*/ 2147483646 h 2936"/>
              <a:gd name="T64" fmla="*/ 2147483646 w 5345"/>
              <a:gd name="T65" fmla="*/ 2147483646 h 2936"/>
              <a:gd name="T66" fmla="*/ 214748364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345"/>
              <a:gd name="T160" fmla="*/ 0 h 2936"/>
              <a:gd name="T161" fmla="*/ 5345 w 5345"/>
              <a:gd name="T162" fmla="*/ 2936 h 29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rgbClr val="F2F2F2"/>
          </a:solidFill>
          <a:ln w="28575" cmpd="sng">
            <a:solidFill>
              <a:srgbClr val="129AEE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6" name="KSO_Shape"/>
          <p:cNvSpPr>
            <a:spLocks noChangeArrowheads="1"/>
          </p:cNvSpPr>
          <p:nvPr/>
        </p:nvSpPr>
        <p:spPr bwMode="auto">
          <a:xfrm>
            <a:off x="11884242" y="8154988"/>
            <a:ext cx="1635125" cy="592137"/>
          </a:xfrm>
          <a:custGeom>
            <a:avLst/>
            <a:gdLst>
              <a:gd name="T0" fmla="*/ 2147483646 w 5345"/>
              <a:gd name="T1" fmla="*/ 2147483646 h 2936"/>
              <a:gd name="T2" fmla="*/ 2147483646 w 5345"/>
              <a:gd name="T3" fmla="*/ 2147483646 h 2936"/>
              <a:gd name="T4" fmla="*/ 2147483646 w 5345"/>
              <a:gd name="T5" fmla="*/ 2147483646 h 2936"/>
              <a:gd name="T6" fmla="*/ 2147483646 w 5345"/>
              <a:gd name="T7" fmla="*/ 2147483646 h 2936"/>
              <a:gd name="T8" fmla="*/ 2147483646 w 5345"/>
              <a:gd name="T9" fmla="*/ 2147483646 h 2936"/>
              <a:gd name="T10" fmla="*/ 2147483646 w 5345"/>
              <a:gd name="T11" fmla="*/ 2147483646 h 2936"/>
              <a:gd name="T12" fmla="*/ 2147483646 w 5345"/>
              <a:gd name="T13" fmla="*/ 2147483646 h 2936"/>
              <a:gd name="T14" fmla="*/ 2147483646 w 5345"/>
              <a:gd name="T15" fmla="*/ 2147483646 h 2936"/>
              <a:gd name="T16" fmla="*/ 2147483646 w 5345"/>
              <a:gd name="T17" fmla="*/ 2147483646 h 2936"/>
              <a:gd name="T18" fmla="*/ 2147483646 w 5345"/>
              <a:gd name="T19" fmla="*/ 2147483646 h 2936"/>
              <a:gd name="T20" fmla="*/ 2147483646 w 5345"/>
              <a:gd name="T21" fmla="*/ 2147483646 h 2936"/>
              <a:gd name="T22" fmla="*/ 2147483646 w 5345"/>
              <a:gd name="T23" fmla="*/ 2147483646 h 2936"/>
              <a:gd name="T24" fmla="*/ 2147483646 w 5345"/>
              <a:gd name="T25" fmla="*/ 2147483646 h 2936"/>
              <a:gd name="T26" fmla="*/ 2147483646 w 5345"/>
              <a:gd name="T27" fmla="*/ 2147483646 h 2936"/>
              <a:gd name="T28" fmla="*/ 2147483646 w 5345"/>
              <a:gd name="T29" fmla="*/ 2147483646 h 2936"/>
              <a:gd name="T30" fmla="*/ 2147483646 w 5345"/>
              <a:gd name="T31" fmla="*/ 2147483646 h 2936"/>
              <a:gd name="T32" fmla="*/ 2147483646 w 5345"/>
              <a:gd name="T33" fmla="*/ 0 h 2936"/>
              <a:gd name="T34" fmla="*/ 2147483646 w 5345"/>
              <a:gd name="T35" fmla="*/ 2147483646 h 2936"/>
              <a:gd name="T36" fmla="*/ 2147483646 w 5345"/>
              <a:gd name="T37" fmla="*/ 2147483646 h 2936"/>
              <a:gd name="T38" fmla="*/ 2147483646 w 5345"/>
              <a:gd name="T39" fmla="*/ 2147483646 h 2936"/>
              <a:gd name="T40" fmla="*/ 2147483646 w 5345"/>
              <a:gd name="T41" fmla="*/ 2147483646 h 2936"/>
              <a:gd name="T42" fmla="*/ 2147483646 w 5345"/>
              <a:gd name="T43" fmla="*/ 2147483646 h 2936"/>
              <a:gd name="T44" fmla="*/ 2147483646 w 5345"/>
              <a:gd name="T45" fmla="*/ 2147483646 h 2936"/>
              <a:gd name="T46" fmla="*/ 2147483646 w 5345"/>
              <a:gd name="T47" fmla="*/ 2147483646 h 2936"/>
              <a:gd name="T48" fmla="*/ 2147483646 w 5345"/>
              <a:gd name="T49" fmla="*/ 2147483646 h 2936"/>
              <a:gd name="T50" fmla="*/ 2147483646 w 5345"/>
              <a:gd name="T51" fmla="*/ 2147483646 h 2936"/>
              <a:gd name="T52" fmla="*/ 2147483646 w 5345"/>
              <a:gd name="T53" fmla="*/ 2147483646 h 2936"/>
              <a:gd name="T54" fmla="*/ 2147483646 w 5345"/>
              <a:gd name="T55" fmla="*/ 2147483646 h 2936"/>
              <a:gd name="T56" fmla="*/ 2147483646 w 5345"/>
              <a:gd name="T57" fmla="*/ 2147483646 h 2936"/>
              <a:gd name="T58" fmla="*/ 2147483646 w 5345"/>
              <a:gd name="T59" fmla="*/ 2147483646 h 2936"/>
              <a:gd name="T60" fmla="*/ 2147483646 w 5345"/>
              <a:gd name="T61" fmla="*/ 2147483646 h 2936"/>
              <a:gd name="T62" fmla="*/ 2147483646 w 5345"/>
              <a:gd name="T63" fmla="*/ 2147483646 h 2936"/>
              <a:gd name="T64" fmla="*/ 2147483646 w 5345"/>
              <a:gd name="T65" fmla="*/ 2147483646 h 2936"/>
              <a:gd name="T66" fmla="*/ 2147483646 w 5345"/>
              <a:gd name="T67" fmla="*/ 2147483646 h 2936"/>
              <a:gd name="T68" fmla="*/ 2147483646 w 5345"/>
              <a:gd name="T69" fmla="*/ 2147483646 h 2936"/>
              <a:gd name="T70" fmla="*/ 2147483646 w 5345"/>
              <a:gd name="T71" fmla="*/ 2147483646 h 2936"/>
              <a:gd name="T72" fmla="*/ 2147483646 w 5345"/>
              <a:gd name="T73" fmla="*/ 2147483646 h 2936"/>
              <a:gd name="T74" fmla="*/ 2147483646 w 5345"/>
              <a:gd name="T75" fmla="*/ 2147483646 h 2936"/>
              <a:gd name="T76" fmla="*/ 2147483646 w 5345"/>
              <a:gd name="T77" fmla="*/ 2147483646 h 2936"/>
              <a:gd name="T78" fmla="*/ 2147483646 w 5345"/>
              <a:gd name="T79" fmla="*/ 2147483646 h 2936"/>
              <a:gd name="T80" fmla="*/ 2147483646 w 5345"/>
              <a:gd name="T81" fmla="*/ 2147483646 h 2936"/>
              <a:gd name="T82" fmla="*/ 2147483646 w 5345"/>
              <a:gd name="T83" fmla="*/ 2147483646 h 2936"/>
              <a:gd name="T84" fmla="*/ 2147483646 w 5345"/>
              <a:gd name="T85" fmla="*/ 2147483646 h 2936"/>
              <a:gd name="T86" fmla="*/ 2147483646 w 5345"/>
              <a:gd name="T87" fmla="*/ 2147483646 h 2936"/>
              <a:gd name="T88" fmla="*/ 2147483646 w 5345"/>
              <a:gd name="T89" fmla="*/ 2147483646 h 2936"/>
              <a:gd name="T90" fmla="*/ 2147483646 w 5345"/>
              <a:gd name="T91" fmla="*/ 2147483646 h 2936"/>
              <a:gd name="T92" fmla="*/ 2147483646 w 5345"/>
              <a:gd name="T93" fmla="*/ 2147483646 h 2936"/>
              <a:gd name="T94" fmla="*/ 2147483646 w 5345"/>
              <a:gd name="T95" fmla="*/ 2147483646 h 2936"/>
              <a:gd name="T96" fmla="*/ 2147483646 w 5345"/>
              <a:gd name="T97" fmla="*/ 2147483646 h 2936"/>
              <a:gd name="T98" fmla="*/ 2147483646 w 5345"/>
              <a:gd name="T99" fmla="*/ 2147483646 h 2936"/>
              <a:gd name="T100" fmla="*/ 2147483646 w 5345"/>
              <a:gd name="T101" fmla="*/ 2147483646 h 2936"/>
              <a:gd name="T102" fmla="*/ 2147483646 w 5345"/>
              <a:gd name="T103" fmla="*/ 2147483646 h 2936"/>
              <a:gd name="T104" fmla="*/ 2147483646 w 5345"/>
              <a:gd name="T105" fmla="*/ 2147483646 h 29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5345"/>
              <a:gd name="T160" fmla="*/ 0 h 2936"/>
              <a:gd name="T161" fmla="*/ 5345 w 5345"/>
              <a:gd name="T162" fmla="*/ 2936 h 29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5345" h="2936">
                <a:moveTo>
                  <a:pt x="4729" y="1661"/>
                </a:moveTo>
                <a:lnTo>
                  <a:pt x="4729" y="1661"/>
                </a:lnTo>
                <a:lnTo>
                  <a:pt x="4723" y="1609"/>
                </a:lnTo>
                <a:lnTo>
                  <a:pt x="4716" y="1558"/>
                </a:lnTo>
                <a:lnTo>
                  <a:pt x="4706" y="1507"/>
                </a:lnTo>
                <a:lnTo>
                  <a:pt x="4693" y="1458"/>
                </a:lnTo>
                <a:lnTo>
                  <a:pt x="4679" y="1409"/>
                </a:lnTo>
                <a:lnTo>
                  <a:pt x="4663" y="1361"/>
                </a:lnTo>
                <a:lnTo>
                  <a:pt x="4644" y="1314"/>
                </a:lnTo>
                <a:lnTo>
                  <a:pt x="4622" y="1268"/>
                </a:lnTo>
                <a:lnTo>
                  <a:pt x="4600" y="1223"/>
                </a:lnTo>
                <a:lnTo>
                  <a:pt x="4575" y="1181"/>
                </a:lnTo>
                <a:lnTo>
                  <a:pt x="4548" y="1138"/>
                </a:lnTo>
                <a:lnTo>
                  <a:pt x="4519" y="1098"/>
                </a:lnTo>
                <a:lnTo>
                  <a:pt x="4489" y="1059"/>
                </a:lnTo>
                <a:lnTo>
                  <a:pt x="4457" y="1021"/>
                </a:lnTo>
                <a:lnTo>
                  <a:pt x="4422" y="984"/>
                </a:lnTo>
                <a:lnTo>
                  <a:pt x="4387" y="950"/>
                </a:lnTo>
                <a:lnTo>
                  <a:pt x="4350" y="917"/>
                </a:lnTo>
                <a:lnTo>
                  <a:pt x="4312" y="886"/>
                </a:lnTo>
                <a:lnTo>
                  <a:pt x="4272" y="856"/>
                </a:lnTo>
                <a:lnTo>
                  <a:pt x="4230" y="828"/>
                </a:lnTo>
                <a:lnTo>
                  <a:pt x="4188" y="802"/>
                </a:lnTo>
                <a:lnTo>
                  <a:pt x="4144" y="778"/>
                </a:lnTo>
                <a:lnTo>
                  <a:pt x="4099" y="757"/>
                </a:lnTo>
                <a:lnTo>
                  <a:pt x="4053" y="737"/>
                </a:lnTo>
                <a:lnTo>
                  <a:pt x="4005" y="719"/>
                </a:lnTo>
                <a:lnTo>
                  <a:pt x="3957" y="703"/>
                </a:lnTo>
                <a:lnTo>
                  <a:pt x="3907" y="689"/>
                </a:lnTo>
                <a:lnTo>
                  <a:pt x="3857" y="679"/>
                </a:lnTo>
                <a:lnTo>
                  <a:pt x="3806" y="670"/>
                </a:lnTo>
                <a:lnTo>
                  <a:pt x="3754" y="663"/>
                </a:lnTo>
                <a:lnTo>
                  <a:pt x="3701" y="660"/>
                </a:lnTo>
                <a:lnTo>
                  <a:pt x="3648" y="658"/>
                </a:lnTo>
                <a:lnTo>
                  <a:pt x="3608" y="660"/>
                </a:lnTo>
                <a:lnTo>
                  <a:pt x="3566" y="661"/>
                </a:lnTo>
                <a:lnTo>
                  <a:pt x="3526" y="665"/>
                </a:lnTo>
                <a:lnTo>
                  <a:pt x="3486" y="670"/>
                </a:lnTo>
                <a:lnTo>
                  <a:pt x="3446" y="677"/>
                </a:lnTo>
                <a:lnTo>
                  <a:pt x="3407" y="686"/>
                </a:lnTo>
                <a:lnTo>
                  <a:pt x="3368" y="695"/>
                </a:lnTo>
                <a:lnTo>
                  <a:pt x="3330" y="706"/>
                </a:lnTo>
                <a:lnTo>
                  <a:pt x="3294" y="718"/>
                </a:lnTo>
                <a:lnTo>
                  <a:pt x="3257" y="732"/>
                </a:lnTo>
                <a:lnTo>
                  <a:pt x="3220" y="746"/>
                </a:lnTo>
                <a:lnTo>
                  <a:pt x="3185" y="763"/>
                </a:lnTo>
                <a:lnTo>
                  <a:pt x="3150" y="779"/>
                </a:lnTo>
                <a:lnTo>
                  <a:pt x="3116" y="798"/>
                </a:lnTo>
                <a:lnTo>
                  <a:pt x="3083" y="817"/>
                </a:lnTo>
                <a:lnTo>
                  <a:pt x="3050" y="838"/>
                </a:lnTo>
                <a:lnTo>
                  <a:pt x="3038" y="793"/>
                </a:lnTo>
                <a:lnTo>
                  <a:pt x="3024" y="750"/>
                </a:lnTo>
                <a:lnTo>
                  <a:pt x="3007" y="707"/>
                </a:lnTo>
                <a:lnTo>
                  <a:pt x="2989" y="664"/>
                </a:lnTo>
                <a:lnTo>
                  <a:pt x="2970" y="623"/>
                </a:lnTo>
                <a:lnTo>
                  <a:pt x="2949" y="583"/>
                </a:lnTo>
                <a:lnTo>
                  <a:pt x="2927" y="542"/>
                </a:lnTo>
                <a:lnTo>
                  <a:pt x="2903" y="504"/>
                </a:lnTo>
                <a:lnTo>
                  <a:pt x="2877" y="467"/>
                </a:lnTo>
                <a:lnTo>
                  <a:pt x="2850" y="430"/>
                </a:lnTo>
                <a:lnTo>
                  <a:pt x="2821" y="396"/>
                </a:lnTo>
                <a:lnTo>
                  <a:pt x="2792" y="361"/>
                </a:lnTo>
                <a:lnTo>
                  <a:pt x="2761" y="329"/>
                </a:lnTo>
                <a:lnTo>
                  <a:pt x="2728" y="297"/>
                </a:lnTo>
                <a:lnTo>
                  <a:pt x="2694" y="268"/>
                </a:lnTo>
                <a:lnTo>
                  <a:pt x="2659" y="238"/>
                </a:lnTo>
                <a:lnTo>
                  <a:pt x="2623" y="211"/>
                </a:lnTo>
                <a:lnTo>
                  <a:pt x="2586" y="185"/>
                </a:lnTo>
                <a:lnTo>
                  <a:pt x="2548" y="161"/>
                </a:lnTo>
                <a:lnTo>
                  <a:pt x="2509" y="139"/>
                </a:lnTo>
                <a:lnTo>
                  <a:pt x="2468" y="117"/>
                </a:lnTo>
                <a:lnTo>
                  <a:pt x="2427" y="97"/>
                </a:lnTo>
                <a:lnTo>
                  <a:pt x="2384" y="79"/>
                </a:lnTo>
                <a:lnTo>
                  <a:pt x="2342" y="63"/>
                </a:lnTo>
                <a:lnTo>
                  <a:pt x="2298" y="49"/>
                </a:lnTo>
                <a:lnTo>
                  <a:pt x="2253" y="36"/>
                </a:lnTo>
                <a:lnTo>
                  <a:pt x="2208" y="25"/>
                </a:lnTo>
                <a:lnTo>
                  <a:pt x="2162" y="17"/>
                </a:lnTo>
                <a:lnTo>
                  <a:pt x="2114" y="9"/>
                </a:lnTo>
                <a:lnTo>
                  <a:pt x="2067" y="4"/>
                </a:lnTo>
                <a:lnTo>
                  <a:pt x="2019" y="1"/>
                </a:lnTo>
                <a:lnTo>
                  <a:pt x="1971" y="0"/>
                </a:lnTo>
                <a:lnTo>
                  <a:pt x="1941" y="0"/>
                </a:lnTo>
                <a:lnTo>
                  <a:pt x="1913" y="1"/>
                </a:lnTo>
                <a:lnTo>
                  <a:pt x="1884" y="4"/>
                </a:lnTo>
                <a:lnTo>
                  <a:pt x="1856" y="6"/>
                </a:lnTo>
                <a:lnTo>
                  <a:pt x="1829" y="8"/>
                </a:lnTo>
                <a:lnTo>
                  <a:pt x="1800" y="13"/>
                </a:lnTo>
                <a:lnTo>
                  <a:pt x="1746" y="23"/>
                </a:lnTo>
                <a:lnTo>
                  <a:pt x="1691" y="34"/>
                </a:lnTo>
                <a:lnTo>
                  <a:pt x="1638" y="50"/>
                </a:lnTo>
                <a:lnTo>
                  <a:pt x="1587" y="68"/>
                </a:lnTo>
                <a:lnTo>
                  <a:pt x="1536" y="88"/>
                </a:lnTo>
                <a:lnTo>
                  <a:pt x="1487" y="110"/>
                </a:lnTo>
                <a:lnTo>
                  <a:pt x="1438" y="135"/>
                </a:lnTo>
                <a:lnTo>
                  <a:pt x="1392" y="161"/>
                </a:lnTo>
                <a:lnTo>
                  <a:pt x="1347" y="191"/>
                </a:lnTo>
                <a:lnTo>
                  <a:pt x="1303" y="221"/>
                </a:lnTo>
                <a:lnTo>
                  <a:pt x="1260" y="255"/>
                </a:lnTo>
                <a:lnTo>
                  <a:pt x="1220" y="290"/>
                </a:lnTo>
                <a:lnTo>
                  <a:pt x="1181" y="327"/>
                </a:lnTo>
                <a:lnTo>
                  <a:pt x="1144" y="366"/>
                </a:lnTo>
                <a:lnTo>
                  <a:pt x="1109" y="406"/>
                </a:lnTo>
                <a:lnTo>
                  <a:pt x="1076" y="448"/>
                </a:lnTo>
                <a:lnTo>
                  <a:pt x="1045" y="491"/>
                </a:lnTo>
                <a:lnTo>
                  <a:pt x="1016" y="538"/>
                </a:lnTo>
                <a:lnTo>
                  <a:pt x="989" y="584"/>
                </a:lnTo>
                <a:lnTo>
                  <a:pt x="964" y="632"/>
                </a:lnTo>
                <a:lnTo>
                  <a:pt x="942" y="681"/>
                </a:lnTo>
                <a:lnTo>
                  <a:pt x="922" y="732"/>
                </a:lnTo>
                <a:lnTo>
                  <a:pt x="905" y="784"/>
                </a:lnTo>
                <a:lnTo>
                  <a:pt x="890" y="837"/>
                </a:lnTo>
                <a:lnTo>
                  <a:pt x="877" y="890"/>
                </a:lnTo>
                <a:lnTo>
                  <a:pt x="867" y="946"/>
                </a:lnTo>
                <a:lnTo>
                  <a:pt x="864" y="973"/>
                </a:lnTo>
                <a:lnTo>
                  <a:pt x="860" y="1002"/>
                </a:lnTo>
                <a:lnTo>
                  <a:pt x="858" y="1030"/>
                </a:lnTo>
                <a:lnTo>
                  <a:pt x="855" y="1059"/>
                </a:lnTo>
                <a:lnTo>
                  <a:pt x="855" y="1087"/>
                </a:lnTo>
                <a:lnTo>
                  <a:pt x="854" y="1115"/>
                </a:lnTo>
                <a:lnTo>
                  <a:pt x="855" y="1150"/>
                </a:lnTo>
                <a:lnTo>
                  <a:pt x="857" y="1183"/>
                </a:lnTo>
                <a:lnTo>
                  <a:pt x="860" y="1216"/>
                </a:lnTo>
                <a:lnTo>
                  <a:pt x="864" y="1250"/>
                </a:lnTo>
                <a:lnTo>
                  <a:pt x="845" y="1249"/>
                </a:lnTo>
                <a:lnTo>
                  <a:pt x="801" y="1250"/>
                </a:lnTo>
                <a:lnTo>
                  <a:pt x="758" y="1253"/>
                </a:lnTo>
                <a:lnTo>
                  <a:pt x="716" y="1259"/>
                </a:lnTo>
                <a:lnTo>
                  <a:pt x="674" y="1266"/>
                </a:lnTo>
                <a:lnTo>
                  <a:pt x="633" y="1275"/>
                </a:lnTo>
                <a:lnTo>
                  <a:pt x="594" y="1287"/>
                </a:lnTo>
                <a:lnTo>
                  <a:pt x="555" y="1300"/>
                </a:lnTo>
                <a:lnTo>
                  <a:pt x="515" y="1316"/>
                </a:lnTo>
                <a:lnTo>
                  <a:pt x="479" y="1332"/>
                </a:lnTo>
                <a:lnTo>
                  <a:pt x="442" y="1351"/>
                </a:lnTo>
                <a:lnTo>
                  <a:pt x="407" y="1371"/>
                </a:lnTo>
                <a:lnTo>
                  <a:pt x="372" y="1393"/>
                </a:lnTo>
                <a:lnTo>
                  <a:pt x="339" y="1416"/>
                </a:lnTo>
                <a:lnTo>
                  <a:pt x="307" y="1441"/>
                </a:lnTo>
                <a:lnTo>
                  <a:pt x="277" y="1468"/>
                </a:lnTo>
                <a:lnTo>
                  <a:pt x="248" y="1496"/>
                </a:lnTo>
                <a:lnTo>
                  <a:pt x="219" y="1525"/>
                </a:lnTo>
                <a:lnTo>
                  <a:pt x="193" y="1556"/>
                </a:lnTo>
                <a:lnTo>
                  <a:pt x="169" y="1588"/>
                </a:lnTo>
                <a:lnTo>
                  <a:pt x="145" y="1621"/>
                </a:lnTo>
                <a:lnTo>
                  <a:pt x="122" y="1655"/>
                </a:lnTo>
                <a:lnTo>
                  <a:pt x="102" y="1690"/>
                </a:lnTo>
                <a:lnTo>
                  <a:pt x="83" y="1726"/>
                </a:lnTo>
                <a:lnTo>
                  <a:pt x="67" y="1764"/>
                </a:lnTo>
                <a:lnTo>
                  <a:pt x="51" y="1802"/>
                </a:lnTo>
                <a:lnTo>
                  <a:pt x="38" y="1841"/>
                </a:lnTo>
                <a:lnTo>
                  <a:pt x="28" y="1882"/>
                </a:lnTo>
                <a:lnTo>
                  <a:pt x="18" y="1923"/>
                </a:lnTo>
                <a:lnTo>
                  <a:pt x="10" y="1965"/>
                </a:lnTo>
                <a:lnTo>
                  <a:pt x="5" y="2006"/>
                </a:lnTo>
                <a:lnTo>
                  <a:pt x="2" y="2049"/>
                </a:lnTo>
                <a:lnTo>
                  <a:pt x="0" y="2092"/>
                </a:lnTo>
                <a:lnTo>
                  <a:pt x="2" y="2135"/>
                </a:lnTo>
                <a:lnTo>
                  <a:pt x="5" y="2176"/>
                </a:lnTo>
                <a:lnTo>
                  <a:pt x="10" y="2217"/>
                </a:lnTo>
                <a:lnTo>
                  <a:pt x="17" y="2257"/>
                </a:lnTo>
                <a:lnTo>
                  <a:pt x="25" y="2297"/>
                </a:lnTo>
                <a:lnTo>
                  <a:pt x="36" y="2336"/>
                </a:lnTo>
                <a:lnTo>
                  <a:pt x="49" y="2374"/>
                </a:lnTo>
                <a:lnTo>
                  <a:pt x="63" y="2411"/>
                </a:lnTo>
                <a:lnTo>
                  <a:pt x="79" y="2448"/>
                </a:lnTo>
                <a:lnTo>
                  <a:pt x="96" y="2483"/>
                </a:lnTo>
                <a:lnTo>
                  <a:pt x="115" y="2517"/>
                </a:lnTo>
                <a:lnTo>
                  <a:pt x="137" y="2552"/>
                </a:lnTo>
                <a:lnTo>
                  <a:pt x="159" y="2584"/>
                </a:lnTo>
                <a:lnTo>
                  <a:pt x="183" y="2615"/>
                </a:lnTo>
                <a:lnTo>
                  <a:pt x="208" y="2645"/>
                </a:lnTo>
                <a:lnTo>
                  <a:pt x="234" y="2674"/>
                </a:lnTo>
                <a:lnTo>
                  <a:pt x="262" y="2702"/>
                </a:lnTo>
                <a:lnTo>
                  <a:pt x="290" y="2728"/>
                </a:lnTo>
                <a:lnTo>
                  <a:pt x="321" y="2753"/>
                </a:lnTo>
                <a:lnTo>
                  <a:pt x="352" y="2777"/>
                </a:lnTo>
                <a:lnTo>
                  <a:pt x="385" y="2799"/>
                </a:lnTo>
                <a:lnTo>
                  <a:pt x="418" y="2819"/>
                </a:lnTo>
                <a:lnTo>
                  <a:pt x="453" y="2840"/>
                </a:lnTo>
                <a:lnTo>
                  <a:pt x="488" y="2856"/>
                </a:lnTo>
                <a:lnTo>
                  <a:pt x="525" y="2873"/>
                </a:lnTo>
                <a:lnTo>
                  <a:pt x="563" y="2887"/>
                </a:lnTo>
                <a:lnTo>
                  <a:pt x="601" y="2899"/>
                </a:lnTo>
                <a:lnTo>
                  <a:pt x="640" y="2909"/>
                </a:lnTo>
                <a:lnTo>
                  <a:pt x="679" y="2919"/>
                </a:lnTo>
                <a:lnTo>
                  <a:pt x="719" y="2926"/>
                </a:lnTo>
                <a:lnTo>
                  <a:pt x="761" y="2931"/>
                </a:lnTo>
                <a:lnTo>
                  <a:pt x="802" y="2934"/>
                </a:lnTo>
                <a:lnTo>
                  <a:pt x="802" y="2936"/>
                </a:lnTo>
                <a:lnTo>
                  <a:pt x="4682" y="2936"/>
                </a:lnTo>
                <a:lnTo>
                  <a:pt x="4682" y="2933"/>
                </a:lnTo>
                <a:lnTo>
                  <a:pt x="4693" y="2934"/>
                </a:lnTo>
                <a:lnTo>
                  <a:pt x="4706" y="2936"/>
                </a:lnTo>
                <a:lnTo>
                  <a:pt x="4740" y="2936"/>
                </a:lnTo>
                <a:lnTo>
                  <a:pt x="4772" y="2933"/>
                </a:lnTo>
                <a:lnTo>
                  <a:pt x="4804" y="2928"/>
                </a:lnTo>
                <a:lnTo>
                  <a:pt x="4836" y="2922"/>
                </a:lnTo>
                <a:lnTo>
                  <a:pt x="4866" y="2915"/>
                </a:lnTo>
                <a:lnTo>
                  <a:pt x="4896" y="2907"/>
                </a:lnTo>
                <a:lnTo>
                  <a:pt x="4926" y="2898"/>
                </a:lnTo>
                <a:lnTo>
                  <a:pt x="4955" y="2886"/>
                </a:lnTo>
                <a:lnTo>
                  <a:pt x="4984" y="2873"/>
                </a:lnTo>
                <a:lnTo>
                  <a:pt x="5011" y="2859"/>
                </a:lnTo>
                <a:lnTo>
                  <a:pt x="5038" y="2843"/>
                </a:lnTo>
                <a:lnTo>
                  <a:pt x="5063" y="2827"/>
                </a:lnTo>
                <a:lnTo>
                  <a:pt x="5089" y="2809"/>
                </a:lnTo>
                <a:lnTo>
                  <a:pt x="5113" y="2790"/>
                </a:lnTo>
                <a:lnTo>
                  <a:pt x="5135" y="2770"/>
                </a:lnTo>
                <a:lnTo>
                  <a:pt x="5158" y="2748"/>
                </a:lnTo>
                <a:lnTo>
                  <a:pt x="5179" y="2727"/>
                </a:lnTo>
                <a:lnTo>
                  <a:pt x="5199" y="2703"/>
                </a:lnTo>
                <a:lnTo>
                  <a:pt x="5218" y="2680"/>
                </a:lnTo>
                <a:lnTo>
                  <a:pt x="5236" y="2655"/>
                </a:lnTo>
                <a:lnTo>
                  <a:pt x="5252" y="2629"/>
                </a:lnTo>
                <a:lnTo>
                  <a:pt x="5268" y="2602"/>
                </a:lnTo>
                <a:lnTo>
                  <a:pt x="5282" y="2574"/>
                </a:lnTo>
                <a:lnTo>
                  <a:pt x="5295" y="2546"/>
                </a:lnTo>
                <a:lnTo>
                  <a:pt x="5306" y="2517"/>
                </a:lnTo>
                <a:lnTo>
                  <a:pt x="5316" y="2488"/>
                </a:lnTo>
                <a:lnTo>
                  <a:pt x="5325" y="2457"/>
                </a:lnTo>
                <a:lnTo>
                  <a:pt x="5332" y="2426"/>
                </a:lnTo>
                <a:lnTo>
                  <a:pt x="5338" y="2394"/>
                </a:lnTo>
                <a:lnTo>
                  <a:pt x="5341" y="2362"/>
                </a:lnTo>
                <a:lnTo>
                  <a:pt x="5344" y="2330"/>
                </a:lnTo>
                <a:lnTo>
                  <a:pt x="5345" y="2297"/>
                </a:lnTo>
                <a:lnTo>
                  <a:pt x="5344" y="2265"/>
                </a:lnTo>
                <a:lnTo>
                  <a:pt x="5341" y="2233"/>
                </a:lnTo>
                <a:lnTo>
                  <a:pt x="5338" y="2203"/>
                </a:lnTo>
                <a:lnTo>
                  <a:pt x="5333" y="2172"/>
                </a:lnTo>
                <a:lnTo>
                  <a:pt x="5326" y="2141"/>
                </a:lnTo>
                <a:lnTo>
                  <a:pt x="5318" y="2111"/>
                </a:lnTo>
                <a:lnTo>
                  <a:pt x="5308" y="2083"/>
                </a:lnTo>
                <a:lnTo>
                  <a:pt x="5296" y="2054"/>
                </a:lnTo>
                <a:lnTo>
                  <a:pt x="5284" y="2026"/>
                </a:lnTo>
                <a:lnTo>
                  <a:pt x="5271" y="2000"/>
                </a:lnTo>
                <a:lnTo>
                  <a:pt x="5256" y="1974"/>
                </a:lnTo>
                <a:lnTo>
                  <a:pt x="5241" y="1948"/>
                </a:lnTo>
                <a:lnTo>
                  <a:pt x="5223" y="1923"/>
                </a:lnTo>
                <a:lnTo>
                  <a:pt x="5205" y="1899"/>
                </a:lnTo>
                <a:lnTo>
                  <a:pt x="5185" y="1877"/>
                </a:lnTo>
                <a:lnTo>
                  <a:pt x="5165" y="1854"/>
                </a:lnTo>
                <a:lnTo>
                  <a:pt x="5143" y="1834"/>
                </a:lnTo>
                <a:lnTo>
                  <a:pt x="5121" y="1814"/>
                </a:lnTo>
                <a:lnTo>
                  <a:pt x="5098" y="1795"/>
                </a:lnTo>
                <a:lnTo>
                  <a:pt x="5074" y="1777"/>
                </a:lnTo>
                <a:lnTo>
                  <a:pt x="5049" y="1761"/>
                </a:lnTo>
                <a:lnTo>
                  <a:pt x="5023" y="1745"/>
                </a:lnTo>
                <a:lnTo>
                  <a:pt x="4997" y="1731"/>
                </a:lnTo>
                <a:lnTo>
                  <a:pt x="4969" y="1717"/>
                </a:lnTo>
                <a:lnTo>
                  <a:pt x="4941" y="1706"/>
                </a:lnTo>
                <a:lnTo>
                  <a:pt x="4913" y="1696"/>
                </a:lnTo>
                <a:lnTo>
                  <a:pt x="4883" y="1686"/>
                </a:lnTo>
                <a:lnTo>
                  <a:pt x="4853" y="1678"/>
                </a:lnTo>
                <a:lnTo>
                  <a:pt x="4823" y="1672"/>
                </a:lnTo>
                <a:lnTo>
                  <a:pt x="4792" y="1667"/>
                </a:lnTo>
                <a:lnTo>
                  <a:pt x="4761" y="1664"/>
                </a:lnTo>
                <a:lnTo>
                  <a:pt x="4729" y="1661"/>
                </a:lnTo>
                <a:close/>
              </a:path>
            </a:pathLst>
          </a:custGeom>
          <a:solidFill>
            <a:srgbClr val="F2F2F2"/>
          </a:solidFill>
          <a:ln w="28575" cmpd="sng">
            <a:solidFill>
              <a:srgbClr val="129AEE"/>
            </a:solidFill>
            <a:miter lim="800000"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7" name="Text Box 109"/>
          <p:cNvSpPr>
            <a:spLocks noChangeArrowheads="1"/>
          </p:cNvSpPr>
          <p:nvPr/>
        </p:nvSpPr>
        <p:spPr bwMode="auto">
          <a:xfrm>
            <a:off x="12116017" y="8401050"/>
            <a:ext cx="1303039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校园</a:t>
            </a:r>
            <a:r>
              <a:rPr lang="zh-CN" altLang="en-US" sz="14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私有云</a:t>
            </a:r>
            <a:endParaRPr lang="zh-CN" altLang="en-US" sz="1400" b="1" dirty="0">
              <a:solidFill>
                <a:srgbClr val="129AE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188" name="Text Box 110"/>
          <p:cNvSpPr>
            <a:spLocks noChangeArrowheads="1"/>
          </p:cNvSpPr>
          <p:nvPr/>
        </p:nvSpPr>
        <p:spPr bwMode="auto">
          <a:xfrm>
            <a:off x="9093417" y="8366125"/>
            <a:ext cx="11064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开放服务云</a:t>
            </a:r>
            <a:endParaRPr lang="zh-CN" altLang="en-US" sz="1400" b="1" dirty="0">
              <a:solidFill>
                <a:srgbClr val="129AE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189" name="Text Box 108"/>
          <p:cNvSpPr>
            <a:spLocks noChangeArrowheads="1"/>
          </p:cNvSpPr>
          <p:nvPr/>
        </p:nvSpPr>
        <p:spPr bwMode="auto">
          <a:xfrm>
            <a:off x="6343867" y="8366125"/>
            <a:ext cx="7905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区域云</a:t>
            </a:r>
            <a:endParaRPr lang="zh-CN" altLang="en-US" sz="1400" b="1">
              <a:solidFill>
                <a:srgbClr val="129AE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190" name="矩形 111"/>
          <p:cNvSpPr>
            <a:spLocks noChangeArrowheads="1"/>
          </p:cNvSpPr>
          <p:nvPr/>
        </p:nvSpPr>
        <p:spPr bwMode="auto">
          <a:xfrm>
            <a:off x="2087780" y="1897063"/>
            <a:ext cx="990600" cy="1076325"/>
          </a:xfrm>
          <a:prstGeom prst="rect">
            <a:avLst/>
          </a:prstGeom>
          <a:solidFill>
            <a:srgbClr val="129AEE"/>
          </a:solidFill>
          <a:ln w="19050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 b="1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91" name="矩形 112"/>
          <p:cNvSpPr>
            <a:spLocks noChangeArrowheads="1"/>
          </p:cNvSpPr>
          <p:nvPr/>
        </p:nvSpPr>
        <p:spPr bwMode="auto">
          <a:xfrm>
            <a:off x="2087780" y="5537200"/>
            <a:ext cx="990600" cy="1704975"/>
          </a:xfrm>
          <a:prstGeom prst="rect">
            <a:avLst/>
          </a:prstGeom>
          <a:solidFill>
            <a:srgbClr val="129AEE"/>
          </a:solidFill>
          <a:ln w="19050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92" name="矩形 113"/>
          <p:cNvSpPr>
            <a:spLocks noChangeArrowheads="1"/>
          </p:cNvSpPr>
          <p:nvPr/>
        </p:nvSpPr>
        <p:spPr bwMode="auto">
          <a:xfrm>
            <a:off x="2087780" y="7242175"/>
            <a:ext cx="990600" cy="1801813"/>
          </a:xfrm>
          <a:prstGeom prst="rect">
            <a:avLst/>
          </a:prstGeom>
          <a:solidFill>
            <a:srgbClr val="0070C0"/>
          </a:solidFill>
          <a:ln w="19050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93" name="矩形 114"/>
          <p:cNvSpPr>
            <a:spLocks noChangeArrowheads="1"/>
          </p:cNvSpPr>
          <p:nvPr/>
        </p:nvSpPr>
        <p:spPr bwMode="auto">
          <a:xfrm>
            <a:off x="2087780" y="2974975"/>
            <a:ext cx="990600" cy="2562225"/>
          </a:xfrm>
          <a:prstGeom prst="rect">
            <a:avLst/>
          </a:prstGeom>
          <a:solidFill>
            <a:srgbClr val="0070C0"/>
          </a:solidFill>
          <a:ln w="19050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94" name="TextBox 87"/>
          <p:cNvSpPr>
            <a:spLocks noChangeArrowheads="1"/>
          </p:cNvSpPr>
          <p:nvPr/>
        </p:nvSpPr>
        <p:spPr bwMode="auto">
          <a:xfrm>
            <a:off x="2087780" y="7607300"/>
            <a:ext cx="979487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5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云支</a:t>
            </a:r>
            <a:endParaRPr lang="en-US" altLang="zh-CN" sz="25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5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撑体</a:t>
            </a:r>
            <a:endParaRPr lang="en-US" altLang="zh-CN" sz="25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5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</a:t>
            </a:r>
          </a:p>
        </p:txBody>
      </p:sp>
      <p:sp>
        <p:nvSpPr>
          <p:cNvPr id="7195" name="TextBox 88"/>
          <p:cNvSpPr>
            <a:spLocks noChangeArrowheads="1"/>
          </p:cNvSpPr>
          <p:nvPr/>
        </p:nvSpPr>
        <p:spPr bwMode="auto">
          <a:xfrm>
            <a:off x="2181442" y="5953125"/>
            <a:ext cx="974725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灵活</a:t>
            </a:r>
            <a:endParaRPr lang="en-US" altLang="zh-CN" sz="2500" b="1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扩展</a:t>
            </a:r>
          </a:p>
        </p:txBody>
      </p:sp>
      <p:sp>
        <p:nvSpPr>
          <p:cNvPr id="7196" name="TextBox 89"/>
          <p:cNvSpPr>
            <a:spLocks noChangeArrowheads="1"/>
          </p:cNvSpPr>
          <p:nvPr/>
        </p:nvSpPr>
        <p:spPr bwMode="auto">
          <a:xfrm>
            <a:off x="2187792" y="3746500"/>
            <a:ext cx="99377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业务</a:t>
            </a:r>
            <a:endParaRPr lang="en-US" altLang="zh-CN" sz="2500" b="1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500" b="1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</a:t>
            </a:r>
          </a:p>
        </p:txBody>
      </p:sp>
      <p:sp>
        <p:nvSpPr>
          <p:cNvPr id="7197" name="TextBox 90"/>
          <p:cNvSpPr>
            <a:spLocks noChangeArrowheads="1"/>
          </p:cNvSpPr>
          <p:nvPr/>
        </p:nvSpPr>
        <p:spPr bwMode="auto">
          <a:xfrm>
            <a:off x="2146517" y="2224088"/>
            <a:ext cx="9239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5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终端</a:t>
            </a:r>
          </a:p>
        </p:txBody>
      </p:sp>
      <p:grpSp>
        <p:nvGrpSpPr>
          <p:cNvPr id="7198" name="组合 129"/>
          <p:cNvGrpSpPr>
            <a:grpSpLocks/>
          </p:cNvGrpSpPr>
          <p:nvPr/>
        </p:nvGrpSpPr>
        <p:grpSpPr bwMode="auto">
          <a:xfrm>
            <a:off x="4030880" y="5761038"/>
            <a:ext cx="2854325" cy="1316037"/>
            <a:chOff x="0" y="0"/>
            <a:chExt cx="2855614" cy="1315763"/>
          </a:xfrm>
        </p:grpSpPr>
        <p:sp>
          <p:nvSpPr>
            <p:cNvPr id="7246" name="TextBox 156"/>
            <p:cNvSpPr>
              <a:spLocks noChangeArrowheads="1"/>
            </p:cNvSpPr>
            <p:nvPr/>
          </p:nvSpPr>
          <p:spPr bwMode="auto">
            <a:xfrm>
              <a:off x="0" y="0"/>
              <a:ext cx="2748038" cy="338554"/>
            </a:xfrm>
            <a:prstGeom prst="rect">
              <a:avLst/>
            </a:prstGeom>
            <a:solidFill>
              <a:srgbClr val="0F6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资源整合</a:t>
              </a:r>
            </a:p>
          </p:txBody>
        </p:sp>
        <p:sp>
          <p:nvSpPr>
            <p:cNvPr id="7247" name="文本框 13"/>
            <p:cNvSpPr>
              <a:spLocks noChangeArrowheads="1"/>
            </p:cNvSpPr>
            <p:nvPr/>
          </p:nvSpPr>
          <p:spPr bwMode="auto">
            <a:xfrm>
              <a:off x="5947" y="353885"/>
              <a:ext cx="2740236" cy="96187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7248" name="TextBox 158"/>
            <p:cNvSpPr>
              <a:spLocks noChangeArrowheads="1"/>
            </p:cNvSpPr>
            <p:nvPr/>
          </p:nvSpPr>
          <p:spPr bwMode="auto">
            <a:xfrm>
              <a:off x="138500" y="483914"/>
              <a:ext cx="2717114" cy="830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师资</a:t>
              </a:r>
              <a:r>
                <a:rPr lang="en-US" altLang="zh-CN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  </a:t>
              </a: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设备</a:t>
              </a:r>
              <a:r>
                <a:rPr lang="en-US" altLang="zh-CN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  </a:t>
              </a: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技术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实训室</a:t>
              </a:r>
              <a:r>
                <a:rPr lang="en-US" altLang="zh-CN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  </a:t>
              </a: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场地</a:t>
              </a:r>
              <a:r>
                <a:rPr lang="en-US" altLang="zh-CN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  </a:t>
              </a: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技术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Times New Roman" panose="02020603050405020304" pitchFamily="18" charset="0"/>
                </a:rPr>
                <a:t>······</a:t>
              </a:r>
            </a:p>
          </p:txBody>
        </p:sp>
      </p:grpSp>
      <p:grpSp>
        <p:nvGrpSpPr>
          <p:cNvPr id="7199" name="组合 130"/>
          <p:cNvGrpSpPr>
            <a:grpSpLocks/>
          </p:cNvGrpSpPr>
          <p:nvPr/>
        </p:nvGrpSpPr>
        <p:grpSpPr bwMode="auto">
          <a:xfrm>
            <a:off x="13227267" y="5761038"/>
            <a:ext cx="2524125" cy="1520693"/>
            <a:chOff x="0" y="0"/>
            <a:chExt cx="2524178" cy="1521636"/>
          </a:xfrm>
        </p:grpSpPr>
        <p:sp>
          <p:nvSpPr>
            <p:cNvPr id="7243" name="TextBox 153"/>
            <p:cNvSpPr>
              <a:spLocks noChangeArrowheads="1"/>
            </p:cNvSpPr>
            <p:nvPr/>
          </p:nvSpPr>
          <p:spPr bwMode="auto">
            <a:xfrm>
              <a:off x="0" y="0"/>
              <a:ext cx="2524178" cy="338554"/>
            </a:xfrm>
            <a:prstGeom prst="rect">
              <a:avLst/>
            </a:prstGeom>
            <a:solidFill>
              <a:srgbClr val="0F6F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技术应用</a:t>
              </a:r>
            </a:p>
          </p:txBody>
        </p:sp>
        <p:sp>
          <p:nvSpPr>
            <p:cNvPr id="7244" name="文本框 13"/>
            <p:cNvSpPr>
              <a:spLocks noChangeArrowheads="1"/>
            </p:cNvSpPr>
            <p:nvPr/>
          </p:nvSpPr>
          <p:spPr bwMode="auto">
            <a:xfrm>
              <a:off x="7166" y="353885"/>
              <a:ext cx="2517011" cy="96187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15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800" b="1">
                  <a:solidFill>
                    <a:srgbClr val="59595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rPr>
                <a:t>  </a:t>
              </a:r>
            </a:p>
          </p:txBody>
        </p:sp>
        <p:sp>
          <p:nvSpPr>
            <p:cNvPr id="7245" name="TextBox 155"/>
            <p:cNvSpPr>
              <a:spLocks noChangeArrowheads="1"/>
            </p:cNvSpPr>
            <p:nvPr/>
          </p:nvSpPr>
          <p:spPr bwMode="auto">
            <a:xfrm>
              <a:off x="48296" y="443751"/>
              <a:ext cx="2475881" cy="1077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</a:rPr>
                <a:t>云计算</a:t>
              </a:r>
              <a:r>
                <a:rPr lang="en-US" altLang="zh-CN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</a:rPr>
                <a:t>大数据</a:t>
              </a:r>
              <a:r>
                <a:rPr lang="en-US" altLang="zh-CN" sz="1600" dirty="0">
                  <a:solidFill>
                    <a:srgbClr val="595959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</a:rPr>
                <a:t>物联网</a:t>
              </a: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595959"/>
                  </a:solidFill>
                  <a:ea typeface="微软雅黑" panose="020B0503020204020204" pitchFamily="34" charset="-122"/>
                </a:rPr>
                <a:t>数据</a:t>
              </a:r>
              <a:r>
                <a:rPr lang="zh-CN" altLang="en-US" sz="1600" dirty="0" smtClean="0">
                  <a:solidFill>
                    <a:srgbClr val="595959"/>
                  </a:solidFill>
                  <a:ea typeface="微软雅黑" panose="020B0503020204020204" pitchFamily="34" charset="-122"/>
                </a:rPr>
                <a:t>融通 移动互联</a:t>
              </a:r>
              <a:endParaRPr lang="en-US" altLang="zh-CN" sz="1600" dirty="0" smtClean="0">
                <a:solidFill>
                  <a:srgbClr val="595959"/>
                </a:solidFill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rgbClr val="595959"/>
                  </a:solidFill>
                  <a:ea typeface="微软雅黑" panose="020B0503020204020204" pitchFamily="34" charset="-122"/>
                </a:rPr>
                <a:t>应用虚拟化</a:t>
              </a:r>
              <a:endParaRPr lang="zh-CN" altLang="en-US" sz="1600" dirty="0">
                <a:solidFill>
                  <a:srgbClr val="595959"/>
                </a:solidFill>
                <a:ea typeface="微软雅黑" panose="020B0503020204020204" pitchFamily="34" charset="-122"/>
              </a:endParaRPr>
            </a:p>
            <a:p>
              <a:pPr algn="just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600" dirty="0">
                <a:solidFill>
                  <a:srgbClr val="595959"/>
                </a:solidFill>
                <a:sym typeface="宋体" panose="02010600030101010101" pitchFamily="2" charset="-122"/>
              </a:endParaRPr>
            </a:p>
          </p:txBody>
        </p:sp>
      </p:grpSp>
      <p:sp>
        <p:nvSpPr>
          <p:cNvPr id="7200" name="TextBox 131"/>
          <p:cNvSpPr>
            <a:spLocks noChangeArrowheads="1"/>
          </p:cNvSpPr>
          <p:nvPr/>
        </p:nvSpPr>
        <p:spPr bwMode="auto">
          <a:xfrm>
            <a:off x="9088655" y="6092825"/>
            <a:ext cx="21383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 dirty="0" smtClean="0">
                <a:solidFill>
                  <a:srgbClr val="0F78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E</a:t>
            </a:r>
            <a:r>
              <a:rPr lang="zh-CN" altLang="en-US" sz="2000" b="1" dirty="0" smtClean="0">
                <a:solidFill>
                  <a:srgbClr val="0F78B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rPr>
              <a:t>服务基础平台</a:t>
            </a:r>
            <a:endParaRPr lang="zh-CN" altLang="en-US" sz="2000" b="1" dirty="0">
              <a:solidFill>
                <a:srgbClr val="0F78BE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201" name="TextBox 132"/>
          <p:cNvSpPr>
            <a:spLocks noChangeArrowheads="1"/>
          </p:cNvSpPr>
          <p:nvPr/>
        </p:nvSpPr>
        <p:spPr bwMode="auto">
          <a:xfrm>
            <a:off x="7445592" y="6767513"/>
            <a:ext cx="4994275" cy="28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1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solidFill>
                  <a:srgbClr val="0F78BE"/>
                </a:solidFill>
                <a:ea typeface="微软雅黑" panose="020B0503020204020204" pitchFamily="34" charset="-122"/>
              </a:rPr>
              <a:t>统一数据</a:t>
            </a:r>
            <a:r>
              <a:rPr lang="en-US" altLang="zh-CN" sz="1800" b="1" dirty="0">
                <a:solidFill>
                  <a:srgbClr val="0F78BE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800" b="1" dirty="0">
                <a:solidFill>
                  <a:srgbClr val="0F78BE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zh-CN" altLang="en-US" sz="1800" b="1" dirty="0">
                <a:solidFill>
                  <a:srgbClr val="0F78BE"/>
                </a:solidFill>
                <a:ea typeface="微软雅黑" panose="020B0503020204020204" pitchFamily="34" charset="-122"/>
              </a:rPr>
              <a:t>统一门户、统一认证、开放接口</a:t>
            </a:r>
          </a:p>
        </p:txBody>
      </p:sp>
      <p:sp>
        <p:nvSpPr>
          <p:cNvPr id="7202" name="右箭头 133"/>
          <p:cNvSpPr>
            <a:spLocks noChangeArrowheads="1"/>
          </p:cNvSpPr>
          <p:nvPr/>
        </p:nvSpPr>
        <p:spPr bwMode="auto">
          <a:xfrm>
            <a:off x="7061417" y="6013450"/>
            <a:ext cx="1566863" cy="498475"/>
          </a:xfrm>
          <a:prstGeom prst="rightArrow">
            <a:avLst>
              <a:gd name="adj1" fmla="val 50000"/>
              <a:gd name="adj2" fmla="val 49987"/>
            </a:avLst>
          </a:prstGeom>
          <a:solidFill>
            <a:srgbClr val="F2F2F2"/>
          </a:solidFill>
          <a:ln w="9525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100" b="1">
              <a:solidFill>
                <a:srgbClr val="0F78BE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03" name="矩形 134"/>
          <p:cNvSpPr>
            <a:spLocks noChangeArrowheads="1"/>
          </p:cNvSpPr>
          <p:nvPr/>
        </p:nvSpPr>
        <p:spPr bwMode="auto">
          <a:xfrm>
            <a:off x="5289767" y="7242175"/>
            <a:ext cx="9126538" cy="527050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04" name="TextBox 135"/>
          <p:cNvSpPr>
            <a:spLocks noChangeArrowheads="1"/>
          </p:cNvSpPr>
          <p:nvPr/>
        </p:nvSpPr>
        <p:spPr bwMode="auto">
          <a:xfrm>
            <a:off x="7790080" y="7270750"/>
            <a:ext cx="38909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E-Cloud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服务体系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7205" name="椭圆 136"/>
          <p:cNvSpPr>
            <a:spLocks noChangeArrowheads="1"/>
          </p:cNvSpPr>
          <p:nvPr/>
        </p:nvSpPr>
        <p:spPr bwMode="auto">
          <a:xfrm>
            <a:off x="1505167" y="1590566"/>
            <a:ext cx="749300" cy="750888"/>
          </a:xfrm>
          <a:prstGeom prst="ellipse">
            <a:avLst/>
          </a:prstGeom>
          <a:solidFill>
            <a:srgbClr val="08AEF8"/>
          </a:solidFill>
          <a:ln w="76200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06" name="椭圆 137"/>
          <p:cNvSpPr>
            <a:spLocks noChangeArrowheads="1"/>
          </p:cNvSpPr>
          <p:nvPr/>
        </p:nvSpPr>
        <p:spPr bwMode="auto">
          <a:xfrm>
            <a:off x="1505167" y="2703513"/>
            <a:ext cx="749300" cy="750887"/>
          </a:xfrm>
          <a:prstGeom prst="ellipse">
            <a:avLst/>
          </a:prstGeom>
          <a:solidFill>
            <a:srgbClr val="0070C0"/>
          </a:solidFill>
          <a:ln w="76200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07" name="椭圆 138"/>
          <p:cNvSpPr>
            <a:spLocks noChangeArrowheads="1"/>
          </p:cNvSpPr>
          <p:nvPr/>
        </p:nvSpPr>
        <p:spPr bwMode="auto">
          <a:xfrm>
            <a:off x="1505167" y="5176838"/>
            <a:ext cx="749300" cy="749300"/>
          </a:xfrm>
          <a:prstGeom prst="ellipse">
            <a:avLst/>
          </a:prstGeom>
          <a:solidFill>
            <a:srgbClr val="08AEF8"/>
          </a:solidFill>
          <a:ln w="76200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08" name="椭圆 139"/>
          <p:cNvSpPr>
            <a:spLocks noChangeArrowheads="1"/>
          </p:cNvSpPr>
          <p:nvPr/>
        </p:nvSpPr>
        <p:spPr bwMode="auto">
          <a:xfrm>
            <a:off x="1505167" y="6905625"/>
            <a:ext cx="749300" cy="749300"/>
          </a:xfrm>
          <a:prstGeom prst="ellipse">
            <a:avLst/>
          </a:prstGeom>
          <a:solidFill>
            <a:srgbClr val="0070C0"/>
          </a:solidFill>
          <a:ln w="76200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2E75B5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09" name="KSO_Shape"/>
          <p:cNvSpPr>
            <a:spLocks noChangeArrowheads="1"/>
          </p:cNvSpPr>
          <p:nvPr/>
        </p:nvSpPr>
        <p:spPr bwMode="auto">
          <a:xfrm>
            <a:off x="1759167" y="1758950"/>
            <a:ext cx="266700" cy="396875"/>
          </a:xfrm>
          <a:custGeom>
            <a:avLst/>
            <a:gdLst>
              <a:gd name="T0" fmla="*/ 2147483646 w 4030"/>
              <a:gd name="T1" fmla="*/ 2147483646 h 6002"/>
              <a:gd name="T2" fmla="*/ 2147483646 w 4030"/>
              <a:gd name="T3" fmla="*/ 2147483646 h 6002"/>
              <a:gd name="T4" fmla="*/ 0 w 4030"/>
              <a:gd name="T5" fmla="*/ 2147483646 h 6002"/>
              <a:gd name="T6" fmla="*/ 2147483646 w 4030"/>
              <a:gd name="T7" fmla="*/ 2147483646 h 6002"/>
              <a:gd name="T8" fmla="*/ 2147483646 w 4030"/>
              <a:gd name="T9" fmla="*/ 2147483646 h 6002"/>
              <a:gd name="T10" fmla="*/ 2147483646 w 4030"/>
              <a:gd name="T11" fmla="*/ 2147483646 h 6002"/>
              <a:gd name="T12" fmla="*/ 2147483646 w 4030"/>
              <a:gd name="T13" fmla="*/ 2147483646 h 6002"/>
              <a:gd name="T14" fmla="*/ 2147483646 w 4030"/>
              <a:gd name="T15" fmla="*/ 2147483646 h 6002"/>
              <a:gd name="T16" fmla="*/ 2147483646 w 4030"/>
              <a:gd name="T17" fmla="*/ 2147483646 h 6002"/>
              <a:gd name="T18" fmla="*/ 2147483646 w 4030"/>
              <a:gd name="T19" fmla="*/ 2147483646 h 6002"/>
              <a:gd name="T20" fmla="*/ 2147483646 w 4030"/>
              <a:gd name="T21" fmla="*/ 2147483646 h 6002"/>
              <a:gd name="T22" fmla="*/ 2147483646 w 4030"/>
              <a:gd name="T23" fmla="*/ 2147483646 h 6002"/>
              <a:gd name="T24" fmla="*/ 2147483646 w 4030"/>
              <a:gd name="T25" fmla="*/ 2147483646 h 6002"/>
              <a:gd name="T26" fmla="*/ 2147483646 w 4030"/>
              <a:gd name="T27" fmla="*/ 2147483646 h 6002"/>
              <a:gd name="T28" fmla="*/ 2147483646 w 4030"/>
              <a:gd name="T29" fmla="*/ 2147483646 h 6002"/>
              <a:gd name="T30" fmla="*/ 2147483646 w 4030"/>
              <a:gd name="T31" fmla="*/ 2147483646 h 6002"/>
              <a:gd name="T32" fmla="*/ 2147483646 w 4030"/>
              <a:gd name="T33" fmla="*/ 2147483646 h 6002"/>
              <a:gd name="T34" fmla="*/ 2147483646 w 4030"/>
              <a:gd name="T35" fmla="*/ 2147483646 h 6002"/>
              <a:gd name="T36" fmla="*/ 2147483646 w 4030"/>
              <a:gd name="T37" fmla="*/ 2147483646 h 6002"/>
              <a:gd name="T38" fmla="*/ 2147483646 w 4030"/>
              <a:gd name="T39" fmla="*/ 2147483646 h 6002"/>
              <a:gd name="T40" fmla="*/ 2147483646 w 4030"/>
              <a:gd name="T41" fmla="*/ 2147483646 h 6002"/>
              <a:gd name="T42" fmla="*/ 2147483646 w 4030"/>
              <a:gd name="T43" fmla="*/ 2147483646 h 6002"/>
              <a:gd name="T44" fmla="*/ 2147483646 w 4030"/>
              <a:gd name="T45" fmla="*/ 2147483646 h 6002"/>
              <a:gd name="T46" fmla="*/ 2147483646 w 4030"/>
              <a:gd name="T47" fmla="*/ 2147483646 h 6002"/>
              <a:gd name="T48" fmla="*/ 2147483646 w 4030"/>
              <a:gd name="T49" fmla="*/ 2147483646 h 6002"/>
              <a:gd name="T50" fmla="*/ 2147483646 w 4030"/>
              <a:gd name="T51" fmla="*/ 2147483646 h 6002"/>
              <a:gd name="T52" fmla="*/ 2147483646 w 4030"/>
              <a:gd name="T53" fmla="*/ 2147483646 h 6002"/>
              <a:gd name="T54" fmla="*/ 2147483646 w 4030"/>
              <a:gd name="T55" fmla="*/ 2147483646 h 6002"/>
              <a:gd name="T56" fmla="*/ 2147483646 w 4030"/>
              <a:gd name="T57" fmla="*/ 2147483646 h 6002"/>
              <a:gd name="T58" fmla="*/ 2147483646 w 4030"/>
              <a:gd name="T59" fmla="*/ 2147483646 h 6002"/>
              <a:gd name="T60" fmla="*/ 2147483646 w 4030"/>
              <a:gd name="T61" fmla="*/ 2147483646 h 6002"/>
              <a:gd name="T62" fmla="*/ 2147483646 w 4030"/>
              <a:gd name="T63" fmla="*/ 2147483646 h 6002"/>
              <a:gd name="T64" fmla="*/ 2147483646 w 4030"/>
              <a:gd name="T65" fmla="*/ 2147483646 h 6002"/>
              <a:gd name="T66" fmla="*/ 2147483646 w 4030"/>
              <a:gd name="T67" fmla="*/ 2147483646 h 6002"/>
              <a:gd name="T68" fmla="*/ 2147483646 w 4030"/>
              <a:gd name="T69" fmla="*/ 2147483646 h 6002"/>
              <a:gd name="T70" fmla="*/ 2147483646 w 4030"/>
              <a:gd name="T71" fmla="*/ 2147483646 h 6002"/>
              <a:gd name="T72" fmla="*/ 2147483646 w 4030"/>
              <a:gd name="T73" fmla="*/ 2147483646 h 6002"/>
              <a:gd name="T74" fmla="*/ 2147483646 w 4030"/>
              <a:gd name="T75" fmla="*/ 2147483646 h 6002"/>
              <a:gd name="T76" fmla="*/ 2147483646 w 4030"/>
              <a:gd name="T77" fmla="*/ 2147483646 h 6002"/>
              <a:gd name="T78" fmla="*/ 2147483646 w 4030"/>
              <a:gd name="T79" fmla="*/ 2147483646 h 6002"/>
              <a:gd name="T80" fmla="*/ 2147483646 w 4030"/>
              <a:gd name="T81" fmla="*/ 2147483646 h 6002"/>
              <a:gd name="T82" fmla="*/ 2147483646 w 4030"/>
              <a:gd name="T83" fmla="*/ 2147483646 h 6002"/>
              <a:gd name="T84" fmla="*/ 2147483646 w 4030"/>
              <a:gd name="T85" fmla="*/ 2147483646 h 6002"/>
              <a:gd name="T86" fmla="*/ 2147483646 w 4030"/>
              <a:gd name="T87" fmla="*/ 2147483646 h 6002"/>
              <a:gd name="T88" fmla="*/ 2147483646 w 4030"/>
              <a:gd name="T89" fmla="*/ 2147483646 h 6002"/>
              <a:gd name="T90" fmla="*/ 2147483646 w 4030"/>
              <a:gd name="T91" fmla="*/ 2147483646 h 6002"/>
              <a:gd name="T92" fmla="*/ 2147483646 w 4030"/>
              <a:gd name="T93" fmla="*/ 2147483646 h 6002"/>
              <a:gd name="T94" fmla="*/ 2147483646 w 4030"/>
              <a:gd name="T95" fmla="*/ 2147483646 h 6002"/>
              <a:gd name="T96" fmla="*/ 2147483646 w 4030"/>
              <a:gd name="T97" fmla="*/ 0 h 6002"/>
              <a:gd name="T98" fmla="*/ 2147483646 w 4030"/>
              <a:gd name="T99" fmla="*/ 2147483646 h 6002"/>
              <a:gd name="T100" fmla="*/ 2147483646 w 4030"/>
              <a:gd name="T101" fmla="*/ 2147483646 h 6002"/>
              <a:gd name="T102" fmla="*/ 2147483646 w 4030"/>
              <a:gd name="T103" fmla="*/ 2147483646 h 6002"/>
              <a:gd name="T104" fmla="*/ 2147483646 w 4030"/>
              <a:gd name="T105" fmla="*/ 2147483646 h 6002"/>
              <a:gd name="T106" fmla="*/ 2147483646 w 4030"/>
              <a:gd name="T107" fmla="*/ 2147483646 h 6002"/>
              <a:gd name="T108" fmla="*/ 2147483646 w 4030"/>
              <a:gd name="T109" fmla="*/ 2147483646 h 6002"/>
              <a:gd name="T110" fmla="*/ 2147483646 w 4030"/>
              <a:gd name="T111" fmla="*/ 2147483646 h 6002"/>
              <a:gd name="T112" fmla="*/ 2147483646 w 4030"/>
              <a:gd name="T113" fmla="*/ 2147483646 h 6002"/>
              <a:gd name="T114" fmla="*/ 2147483646 w 4030"/>
              <a:gd name="T115" fmla="*/ 2147483646 h 6002"/>
              <a:gd name="T116" fmla="*/ 2147483646 w 4030"/>
              <a:gd name="T117" fmla="*/ 2147483646 h 6002"/>
              <a:gd name="T118" fmla="*/ 2147483646 w 4030"/>
              <a:gd name="T119" fmla="*/ 2147483646 h 6002"/>
              <a:gd name="T120" fmla="*/ 2147483646 w 4030"/>
              <a:gd name="T121" fmla="*/ 2147483646 h 6002"/>
              <a:gd name="T122" fmla="*/ 2147483646 w 4030"/>
              <a:gd name="T123" fmla="*/ 2147483646 h 6002"/>
              <a:gd name="T124" fmla="*/ 2147483646 w 4030"/>
              <a:gd name="T125" fmla="*/ 2147483646 h 6002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4030"/>
              <a:gd name="T190" fmla="*/ 0 h 6002"/>
              <a:gd name="T191" fmla="*/ 4030 w 4030"/>
              <a:gd name="T192" fmla="*/ 6002 h 6002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4030" h="6002">
                <a:moveTo>
                  <a:pt x="4011" y="2762"/>
                </a:moveTo>
                <a:lnTo>
                  <a:pt x="28" y="2762"/>
                </a:lnTo>
                <a:lnTo>
                  <a:pt x="14" y="2948"/>
                </a:lnTo>
                <a:lnTo>
                  <a:pt x="9" y="3031"/>
                </a:lnTo>
                <a:lnTo>
                  <a:pt x="6" y="3111"/>
                </a:lnTo>
                <a:lnTo>
                  <a:pt x="3" y="3189"/>
                </a:lnTo>
                <a:lnTo>
                  <a:pt x="1" y="3270"/>
                </a:lnTo>
                <a:lnTo>
                  <a:pt x="0" y="3357"/>
                </a:lnTo>
                <a:lnTo>
                  <a:pt x="0" y="3453"/>
                </a:lnTo>
                <a:lnTo>
                  <a:pt x="0" y="3728"/>
                </a:lnTo>
                <a:lnTo>
                  <a:pt x="1" y="3861"/>
                </a:lnTo>
                <a:lnTo>
                  <a:pt x="3" y="3992"/>
                </a:lnTo>
                <a:lnTo>
                  <a:pt x="7" y="4120"/>
                </a:lnTo>
                <a:lnTo>
                  <a:pt x="13" y="4244"/>
                </a:lnTo>
                <a:lnTo>
                  <a:pt x="21" y="4365"/>
                </a:lnTo>
                <a:lnTo>
                  <a:pt x="26" y="4424"/>
                </a:lnTo>
                <a:lnTo>
                  <a:pt x="31" y="4482"/>
                </a:lnTo>
                <a:lnTo>
                  <a:pt x="38" y="4540"/>
                </a:lnTo>
                <a:lnTo>
                  <a:pt x="45" y="4597"/>
                </a:lnTo>
                <a:lnTo>
                  <a:pt x="52" y="4652"/>
                </a:lnTo>
                <a:lnTo>
                  <a:pt x="61" y="4707"/>
                </a:lnTo>
                <a:lnTo>
                  <a:pt x="71" y="4761"/>
                </a:lnTo>
                <a:lnTo>
                  <a:pt x="82" y="4813"/>
                </a:lnTo>
                <a:lnTo>
                  <a:pt x="93" y="4866"/>
                </a:lnTo>
                <a:lnTo>
                  <a:pt x="105" y="4916"/>
                </a:lnTo>
                <a:lnTo>
                  <a:pt x="119" y="4967"/>
                </a:lnTo>
                <a:lnTo>
                  <a:pt x="135" y="5016"/>
                </a:lnTo>
                <a:lnTo>
                  <a:pt x="150" y="5064"/>
                </a:lnTo>
                <a:lnTo>
                  <a:pt x="168" y="5111"/>
                </a:lnTo>
                <a:lnTo>
                  <a:pt x="187" y="5157"/>
                </a:lnTo>
                <a:lnTo>
                  <a:pt x="207" y="5202"/>
                </a:lnTo>
                <a:lnTo>
                  <a:pt x="228" y="5246"/>
                </a:lnTo>
                <a:lnTo>
                  <a:pt x="251" y="5288"/>
                </a:lnTo>
                <a:lnTo>
                  <a:pt x="276" y="5330"/>
                </a:lnTo>
                <a:lnTo>
                  <a:pt x="302" y="5371"/>
                </a:lnTo>
                <a:lnTo>
                  <a:pt x="329" y="5410"/>
                </a:lnTo>
                <a:lnTo>
                  <a:pt x="357" y="5448"/>
                </a:lnTo>
                <a:lnTo>
                  <a:pt x="388" y="5486"/>
                </a:lnTo>
                <a:lnTo>
                  <a:pt x="421" y="5522"/>
                </a:lnTo>
                <a:lnTo>
                  <a:pt x="455" y="5556"/>
                </a:lnTo>
                <a:lnTo>
                  <a:pt x="491" y="5590"/>
                </a:lnTo>
                <a:lnTo>
                  <a:pt x="529" y="5622"/>
                </a:lnTo>
                <a:lnTo>
                  <a:pt x="568" y="5653"/>
                </a:lnTo>
                <a:lnTo>
                  <a:pt x="610" y="5684"/>
                </a:lnTo>
                <a:lnTo>
                  <a:pt x="654" y="5712"/>
                </a:lnTo>
                <a:lnTo>
                  <a:pt x="700" y="5739"/>
                </a:lnTo>
                <a:lnTo>
                  <a:pt x="747" y="5765"/>
                </a:lnTo>
                <a:lnTo>
                  <a:pt x="797" y="5790"/>
                </a:lnTo>
                <a:lnTo>
                  <a:pt x="849" y="5814"/>
                </a:lnTo>
                <a:lnTo>
                  <a:pt x="903" y="5837"/>
                </a:lnTo>
                <a:lnTo>
                  <a:pt x="959" y="5857"/>
                </a:lnTo>
                <a:lnTo>
                  <a:pt x="1018" y="5877"/>
                </a:lnTo>
                <a:lnTo>
                  <a:pt x="1079" y="5895"/>
                </a:lnTo>
                <a:lnTo>
                  <a:pt x="1143" y="5911"/>
                </a:lnTo>
                <a:lnTo>
                  <a:pt x="1209" y="5928"/>
                </a:lnTo>
                <a:lnTo>
                  <a:pt x="1278" y="5941"/>
                </a:lnTo>
                <a:lnTo>
                  <a:pt x="1347" y="5954"/>
                </a:lnTo>
                <a:lnTo>
                  <a:pt x="1422" y="5964"/>
                </a:lnTo>
                <a:lnTo>
                  <a:pt x="1498" y="5975"/>
                </a:lnTo>
                <a:lnTo>
                  <a:pt x="1576" y="5983"/>
                </a:lnTo>
                <a:lnTo>
                  <a:pt x="1658" y="5989"/>
                </a:lnTo>
                <a:lnTo>
                  <a:pt x="1743" y="5995"/>
                </a:lnTo>
                <a:lnTo>
                  <a:pt x="1829" y="5999"/>
                </a:lnTo>
                <a:lnTo>
                  <a:pt x="1919" y="6001"/>
                </a:lnTo>
                <a:lnTo>
                  <a:pt x="2013" y="6002"/>
                </a:lnTo>
                <a:lnTo>
                  <a:pt x="2105" y="6001"/>
                </a:lnTo>
                <a:lnTo>
                  <a:pt x="2195" y="5999"/>
                </a:lnTo>
                <a:lnTo>
                  <a:pt x="2283" y="5995"/>
                </a:lnTo>
                <a:lnTo>
                  <a:pt x="2367" y="5989"/>
                </a:lnTo>
                <a:lnTo>
                  <a:pt x="2449" y="5983"/>
                </a:lnTo>
                <a:lnTo>
                  <a:pt x="2527" y="5975"/>
                </a:lnTo>
                <a:lnTo>
                  <a:pt x="2604" y="5964"/>
                </a:lnTo>
                <a:lnTo>
                  <a:pt x="2677" y="5954"/>
                </a:lnTo>
                <a:lnTo>
                  <a:pt x="2748" y="5941"/>
                </a:lnTo>
                <a:lnTo>
                  <a:pt x="2816" y="5928"/>
                </a:lnTo>
                <a:lnTo>
                  <a:pt x="2882" y="5911"/>
                </a:lnTo>
                <a:lnTo>
                  <a:pt x="2946" y="5895"/>
                </a:lnTo>
                <a:lnTo>
                  <a:pt x="3007" y="5877"/>
                </a:lnTo>
                <a:lnTo>
                  <a:pt x="3066" y="5857"/>
                </a:lnTo>
                <a:lnTo>
                  <a:pt x="3123" y="5837"/>
                </a:lnTo>
                <a:lnTo>
                  <a:pt x="3176" y="5814"/>
                </a:lnTo>
                <a:lnTo>
                  <a:pt x="3228" y="5790"/>
                </a:lnTo>
                <a:lnTo>
                  <a:pt x="3278" y="5765"/>
                </a:lnTo>
                <a:lnTo>
                  <a:pt x="3326" y="5739"/>
                </a:lnTo>
                <a:lnTo>
                  <a:pt x="3371" y="5712"/>
                </a:lnTo>
                <a:lnTo>
                  <a:pt x="3415" y="5684"/>
                </a:lnTo>
                <a:lnTo>
                  <a:pt x="3457" y="5653"/>
                </a:lnTo>
                <a:lnTo>
                  <a:pt x="3497" y="5622"/>
                </a:lnTo>
                <a:lnTo>
                  <a:pt x="3534" y="5590"/>
                </a:lnTo>
                <a:lnTo>
                  <a:pt x="3570" y="5556"/>
                </a:lnTo>
                <a:lnTo>
                  <a:pt x="3605" y="5522"/>
                </a:lnTo>
                <a:lnTo>
                  <a:pt x="3637" y="5486"/>
                </a:lnTo>
                <a:lnTo>
                  <a:pt x="3667" y="5448"/>
                </a:lnTo>
                <a:lnTo>
                  <a:pt x="3696" y="5410"/>
                </a:lnTo>
                <a:lnTo>
                  <a:pt x="3724" y="5371"/>
                </a:lnTo>
                <a:lnTo>
                  <a:pt x="3749" y="5330"/>
                </a:lnTo>
                <a:lnTo>
                  <a:pt x="3774" y="5288"/>
                </a:lnTo>
                <a:lnTo>
                  <a:pt x="3796" y="5246"/>
                </a:lnTo>
                <a:lnTo>
                  <a:pt x="3818" y="5202"/>
                </a:lnTo>
                <a:lnTo>
                  <a:pt x="3838" y="5157"/>
                </a:lnTo>
                <a:lnTo>
                  <a:pt x="3857" y="5111"/>
                </a:lnTo>
                <a:lnTo>
                  <a:pt x="3875" y="5064"/>
                </a:lnTo>
                <a:lnTo>
                  <a:pt x="3890" y="5016"/>
                </a:lnTo>
                <a:lnTo>
                  <a:pt x="3905" y="4967"/>
                </a:lnTo>
                <a:lnTo>
                  <a:pt x="3920" y="4916"/>
                </a:lnTo>
                <a:lnTo>
                  <a:pt x="3933" y="4866"/>
                </a:lnTo>
                <a:lnTo>
                  <a:pt x="3943" y="4813"/>
                </a:lnTo>
                <a:lnTo>
                  <a:pt x="3954" y="4761"/>
                </a:lnTo>
                <a:lnTo>
                  <a:pt x="3965" y="4707"/>
                </a:lnTo>
                <a:lnTo>
                  <a:pt x="3973" y="4652"/>
                </a:lnTo>
                <a:lnTo>
                  <a:pt x="3981" y="4597"/>
                </a:lnTo>
                <a:lnTo>
                  <a:pt x="3988" y="4540"/>
                </a:lnTo>
                <a:lnTo>
                  <a:pt x="3994" y="4482"/>
                </a:lnTo>
                <a:lnTo>
                  <a:pt x="4000" y="4424"/>
                </a:lnTo>
                <a:lnTo>
                  <a:pt x="4005" y="4365"/>
                </a:lnTo>
                <a:lnTo>
                  <a:pt x="4012" y="4244"/>
                </a:lnTo>
                <a:lnTo>
                  <a:pt x="4018" y="4120"/>
                </a:lnTo>
                <a:lnTo>
                  <a:pt x="4021" y="3992"/>
                </a:lnTo>
                <a:lnTo>
                  <a:pt x="4024" y="3861"/>
                </a:lnTo>
                <a:lnTo>
                  <a:pt x="4025" y="3728"/>
                </a:lnTo>
                <a:lnTo>
                  <a:pt x="4025" y="3453"/>
                </a:lnTo>
                <a:lnTo>
                  <a:pt x="4026" y="3357"/>
                </a:lnTo>
                <a:lnTo>
                  <a:pt x="4027" y="3270"/>
                </a:lnTo>
                <a:lnTo>
                  <a:pt x="4029" y="3189"/>
                </a:lnTo>
                <a:lnTo>
                  <a:pt x="4030" y="3111"/>
                </a:lnTo>
                <a:lnTo>
                  <a:pt x="4030" y="3031"/>
                </a:lnTo>
                <a:lnTo>
                  <a:pt x="4026" y="2948"/>
                </a:lnTo>
                <a:lnTo>
                  <a:pt x="4024" y="2906"/>
                </a:lnTo>
                <a:lnTo>
                  <a:pt x="4020" y="2860"/>
                </a:lnTo>
                <a:lnTo>
                  <a:pt x="4017" y="2812"/>
                </a:lnTo>
                <a:lnTo>
                  <a:pt x="4011" y="2762"/>
                </a:lnTo>
                <a:close/>
                <a:moveTo>
                  <a:pt x="2256" y="0"/>
                </a:moveTo>
                <a:lnTo>
                  <a:pt x="2256" y="2291"/>
                </a:lnTo>
                <a:lnTo>
                  <a:pt x="4005" y="2291"/>
                </a:lnTo>
                <a:lnTo>
                  <a:pt x="3990" y="2180"/>
                </a:lnTo>
                <a:lnTo>
                  <a:pt x="3973" y="2070"/>
                </a:lnTo>
                <a:lnTo>
                  <a:pt x="3954" y="1961"/>
                </a:lnTo>
                <a:lnTo>
                  <a:pt x="3934" y="1853"/>
                </a:lnTo>
                <a:lnTo>
                  <a:pt x="3913" y="1746"/>
                </a:lnTo>
                <a:lnTo>
                  <a:pt x="3889" y="1642"/>
                </a:lnTo>
                <a:lnTo>
                  <a:pt x="3863" y="1539"/>
                </a:lnTo>
                <a:lnTo>
                  <a:pt x="3836" y="1437"/>
                </a:lnTo>
                <a:lnTo>
                  <a:pt x="3805" y="1339"/>
                </a:lnTo>
                <a:lnTo>
                  <a:pt x="3789" y="1289"/>
                </a:lnTo>
                <a:lnTo>
                  <a:pt x="3773" y="1242"/>
                </a:lnTo>
                <a:lnTo>
                  <a:pt x="3756" y="1195"/>
                </a:lnTo>
                <a:lnTo>
                  <a:pt x="3738" y="1147"/>
                </a:lnTo>
                <a:lnTo>
                  <a:pt x="3720" y="1101"/>
                </a:lnTo>
                <a:lnTo>
                  <a:pt x="3701" y="1055"/>
                </a:lnTo>
                <a:lnTo>
                  <a:pt x="3682" y="1011"/>
                </a:lnTo>
                <a:lnTo>
                  <a:pt x="3661" y="966"/>
                </a:lnTo>
                <a:lnTo>
                  <a:pt x="3640" y="922"/>
                </a:lnTo>
                <a:lnTo>
                  <a:pt x="3619" y="880"/>
                </a:lnTo>
                <a:lnTo>
                  <a:pt x="3596" y="838"/>
                </a:lnTo>
                <a:lnTo>
                  <a:pt x="3574" y="797"/>
                </a:lnTo>
                <a:lnTo>
                  <a:pt x="3549" y="757"/>
                </a:lnTo>
                <a:lnTo>
                  <a:pt x="3525" y="716"/>
                </a:lnTo>
                <a:lnTo>
                  <a:pt x="3499" y="677"/>
                </a:lnTo>
                <a:lnTo>
                  <a:pt x="3473" y="639"/>
                </a:lnTo>
                <a:lnTo>
                  <a:pt x="3447" y="603"/>
                </a:lnTo>
                <a:lnTo>
                  <a:pt x="3419" y="567"/>
                </a:lnTo>
                <a:lnTo>
                  <a:pt x="3390" y="532"/>
                </a:lnTo>
                <a:lnTo>
                  <a:pt x="3361" y="497"/>
                </a:lnTo>
                <a:lnTo>
                  <a:pt x="3331" y="464"/>
                </a:lnTo>
                <a:lnTo>
                  <a:pt x="3299" y="431"/>
                </a:lnTo>
                <a:lnTo>
                  <a:pt x="3267" y="400"/>
                </a:lnTo>
                <a:lnTo>
                  <a:pt x="3235" y="369"/>
                </a:lnTo>
                <a:lnTo>
                  <a:pt x="3201" y="340"/>
                </a:lnTo>
                <a:lnTo>
                  <a:pt x="3166" y="312"/>
                </a:lnTo>
                <a:lnTo>
                  <a:pt x="3131" y="285"/>
                </a:lnTo>
                <a:lnTo>
                  <a:pt x="3094" y="259"/>
                </a:lnTo>
                <a:lnTo>
                  <a:pt x="3056" y="233"/>
                </a:lnTo>
                <a:lnTo>
                  <a:pt x="3017" y="209"/>
                </a:lnTo>
                <a:lnTo>
                  <a:pt x="2978" y="187"/>
                </a:lnTo>
                <a:lnTo>
                  <a:pt x="2938" y="166"/>
                </a:lnTo>
                <a:lnTo>
                  <a:pt x="2895" y="146"/>
                </a:lnTo>
                <a:lnTo>
                  <a:pt x="2853" y="127"/>
                </a:lnTo>
                <a:lnTo>
                  <a:pt x="2810" y="109"/>
                </a:lnTo>
                <a:lnTo>
                  <a:pt x="2765" y="92"/>
                </a:lnTo>
                <a:lnTo>
                  <a:pt x="2719" y="77"/>
                </a:lnTo>
                <a:lnTo>
                  <a:pt x="2671" y="63"/>
                </a:lnTo>
                <a:lnTo>
                  <a:pt x="2624" y="50"/>
                </a:lnTo>
                <a:lnTo>
                  <a:pt x="2574" y="39"/>
                </a:lnTo>
                <a:lnTo>
                  <a:pt x="2525" y="28"/>
                </a:lnTo>
                <a:lnTo>
                  <a:pt x="2473" y="20"/>
                </a:lnTo>
                <a:lnTo>
                  <a:pt x="2420" y="13"/>
                </a:lnTo>
                <a:lnTo>
                  <a:pt x="2367" y="7"/>
                </a:lnTo>
                <a:lnTo>
                  <a:pt x="2311" y="2"/>
                </a:lnTo>
                <a:lnTo>
                  <a:pt x="2256" y="0"/>
                </a:lnTo>
                <a:close/>
                <a:moveTo>
                  <a:pt x="1775" y="0"/>
                </a:moveTo>
                <a:lnTo>
                  <a:pt x="1775" y="0"/>
                </a:lnTo>
                <a:lnTo>
                  <a:pt x="1711" y="2"/>
                </a:lnTo>
                <a:lnTo>
                  <a:pt x="1649" y="6"/>
                </a:lnTo>
                <a:lnTo>
                  <a:pt x="1589" y="12"/>
                </a:lnTo>
                <a:lnTo>
                  <a:pt x="1531" y="19"/>
                </a:lnTo>
                <a:lnTo>
                  <a:pt x="1474" y="27"/>
                </a:lnTo>
                <a:lnTo>
                  <a:pt x="1419" y="37"/>
                </a:lnTo>
                <a:lnTo>
                  <a:pt x="1364" y="48"/>
                </a:lnTo>
                <a:lnTo>
                  <a:pt x="1312" y="60"/>
                </a:lnTo>
                <a:lnTo>
                  <a:pt x="1261" y="74"/>
                </a:lnTo>
                <a:lnTo>
                  <a:pt x="1211" y="90"/>
                </a:lnTo>
                <a:lnTo>
                  <a:pt x="1163" y="106"/>
                </a:lnTo>
                <a:lnTo>
                  <a:pt x="1115" y="124"/>
                </a:lnTo>
                <a:lnTo>
                  <a:pt x="1070" y="143"/>
                </a:lnTo>
                <a:lnTo>
                  <a:pt x="1027" y="163"/>
                </a:lnTo>
                <a:lnTo>
                  <a:pt x="983" y="185"/>
                </a:lnTo>
                <a:lnTo>
                  <a:pt x="941" y="207"/>
                </a:lnTo>
                <a:lnTo>
                  <a:pt x="901" y="231"/>
                </a:lnTo>
                <a:lnTo>
                  <a:pt x="862" y="256"/>
                </a:lnTo>
                <a:lnTo>
                  <a:pt x="825" y="282"/>
                </a:lnTo>
                <a:lnTo>
                  <a:pt x="789" y="309"/>
                </a:lnTo>
                <a:lnTo>
                  <a:pt x="753" y="337"/>
                </a:lnTo>
                <a:lnTo>
                  <a:pt x="719" y="367"/>
                </a:lnTo>
                <a:lnTo>
                  <a:pt x="686" y="397"/>
                </a:lnTo>
                <a:lnTo>
                  <a:pt x="654" y="429"/>
                </a:lnTo>
                <a:lnTo>
                  <a:pt x="623" y="460"/>
                </a:lnTo>
                <a:lnTo>
                  <a:pt x="593" y="494"/>
                </a:lnTo>
                <a:lnTo>
                  <a:pt x="565" y="528"/>
                </a:lnTo>
                <a:lnTo>
                  <a:pt x="536" y="564"/>
                </a:lnTo>
                <a:lnTo>
                  <a:pt x="510" y="600"/>
                </a:lnTo>
                <a:lnTo>
                  <a:pt x="484" y="637"/>
                </a:lnTo>
                <a:lnTo>
                  <a:pt x="459" y="675"/>
                </a:lnTo>
                <a:lnTo>
                  <a:pt x="436" y="714"/>
                </a:lnTo>
                <a:lnTo>
                  <a:pt x="413" y="753"/>
                </a:lnTo>
                <a:lnTo>
                  <a:pt x="391" y="793"/>
                </a:lnTo>
                <a:lnTo>
                  <a:pt x="370" y="835"/>
                </a:lnTo>
                <a:lnTo>
                  <a:pt x="349" y="877"/>
                </a:lnTo>
                <a:lnTo>
                  <a:pt x="330" y="920"/>
                </a:lnTo>
                <a:lnTo>
                  <a:pt x="311" y="964"/>
                </a:lnTo>
                <a:lnTo>
                  <a:pt x="294" y="1008"/>
                </a:lnTo>
                <a:lnTo>
                  <a:pt x="277" y="1053"/>
                </a:lnTo>
                <a:lnTo>
                  <a:pt x="260" y="1099"/>
                </a:lnTo>
                <a:lnTo>
                  <a:pt x="245" y="1145"/>
                </a:lnTo>
                <a:lnTo>
                  <a:pt x="230" y="1192"/>
                </a:lnTo>
                <a:lnTo>
                  <a:pt x="215" y="1240"/>
                </a:lnTo>
                <a:lnTo>
                  <a:pt x="202" y="1288"/>
                </a:lnTo>
                <a:lnTo>
                  <a:pt x="189" y="1337"/>
                </a:lnTo>
                <a:lnTo>
                  <a:pt x="166" y="1436"/>
                </a:lnTo>
                <a:lnTo>
                  <a:pt x="143" y="1537"/>
                </a:lnTo>
                <a:lnTo>
                  <a:pt x="124" y="1640"/>
                </a:lnTo>
                <a:lnTo>
                  <a:pt x="106" y="1745"/>
                </a:lnTo>
                <a:lnTo>
                  <a:pt x="90" y="1852"/>
                </a:lnTo>
                <a:lnTo>
                  <a:pt x="76" y="1960"/>
                </a:lnTo>
                <a:lnTo>
                  <a:pt x="63" y="2069"/>
                </a:lnTo>
                <a:lnTo>
                  <a:pt x="50" y="2180"/>
                </a:lnTo>
                <a:lnTo>
                  <a:pt x="39" y="2291"/>
                </a:lnTo>
                <a:lnTo>
                  <a:pt x="1775" y="2291"/>
                </a:lnTo>
                <a:lnTo>
                  <a:pt x="1775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10" name="KSO_Shape"/>
          <p:cNvSpPr>
            <a:spLocks noChangeArrowheads="1"/>
          </p:cNvSpPr>
          <p:nvPr/>
        </p:nvSpPr>
        <p:spPr bwMode="auto">
          <a:xfrm>
            <a:off x="1698842" y="2913063"/>
            <a:ext cx="388938" cy="398462"/>
          </a:xfrm>
          <a:custGeom>
            <a:avLst/>
            <a:gdLst>
              <a:gd name="T0" fmla="*/ 5 w 2254250"/>
              <a:gd name="T1" fmla="*/ 6 h 2312988"/>
              <a:gd name="T2" fmla="*/ 4 w 2254250"/>
              <a:gd name="T3" fmla="*/ 7 h 2312988"/>
              <a:gd name="T4" fmla="*/ 4 w 2254250"/>
              <a:gd name="T5" fmla="*/ 7 h 2312988"/>
              <a:gd name="T6" fmla="*/ 3 w 2254250"/>
              <a:gd name="T7" fmla="*/ 7 h 2312988"/>
              <a:gd name="T8" fmla="*/ 3 w 2254250"/>
              <a:gd name="T9" fmla="*/ 6 h 2312988"/>
              <a:gd name="T10" fmla="*/ 2 w 2254250"/>
              <a:gd name="T11" fmla="*/ 5 h 2312988"/>
              <a:gd name="T12" fmla="*/ 2 w 2254250"/>
              <a:gd name="T13" fmla="*/ 6 h 2312988"/>
              <a:gd name="T14" fmla="*/ 2 w 2254250"/>
              <a:gd name="T15" fmla="*/ 7 h 2312988"/>
              <a:gd name="T16" fmla="*/ 0 w 2254250"/>
              <a:gd name="T17" fmla="*/ 7 h 2312988"/>
              <a:gd name="T18" fmla="*/ 0 w 2254250"/>
              <a:gd name="T19" fmla="*/ 6 h 2312988"/>
              <a:gd name="T20" fmla="*/ 0 w 2254250"/>
              <a:gd name="T21" fmla="*/ 5 h 2312988"/>
              <a:gd name="T22" fmla="*/ 7 w 2254250"/>
              <a:gd name="T23" fmla="*/ 4 h 2312988"/>
              <a:gd name="T24" fmla="*/ 7 w 2254250"/>
              <a:gd name="T25" fmla="*/ 4 h 2312988"/>
              <a:gd name="T26" fmla="*/ 10 w 2254250"/>
              <a:gd name="T27" fmla="*/ 7 h 2312988"/>
              <a:gd name="T28" fmla="*/ 10 w 2254250"/>
              <a:gd name="T29" fmla="*/ 7 h 2312988"/>
              <a:gd name="T30" fmla="*/ 10 w 2254250"/>
              <a:gd name="T31" fmla="*/ 10 h 2312988"/>
              <a:gd name="T32" fmla="*/ 10 w 2254250"/>
              <a:gd name="T33" fmla="*/ 10 h 2312988"/>
              <a:gd name="T34" fmla="*/ 10 w 2254250"/>
              <a:gd name="T35" fmla="*/ 10 h 2312988"/>
              <a:gd name="T36" fmla="*/ 6 w 2254250"/>
              <a:gd name="T37" fmla="*/ 10 h 2312988"/>
              <a:gd name="T38" fmla="*/ 4 w 2254250"/>
              <a:gd name="T39" fmla="*/ 8 h 2312988"/>
              <a:gd name="T40" fmla="*/ 4 w 2254250"/>
              <a:gd name="T41" fmla="*/ 8 h 2312988"/>
              <a:gd name="T42" fmla="*/ 4 w 2254250"/>
              <a:gd name="T43" fmla="*/ 7 h 2312988"/>
              <a:gd name="T44" fmla="*/ 4 w 2254250"/>
              <a:gd name="T45" fmla="*/ 7 h 2312988"/>
              <a:gd name="T46" fmla="*/ 5 w 2254250"/>
              <a:gd name="T47" fmla="*/ 7 h 2312988"/>
              <a:gd name="T48" fmla="*/ 6 w 2254250"/>
              <a:gd name="T49" fmla="*/ 4 h 2312988"/>
              <a:gd name="T50" fmla="*/ 6 w 2254250"/>
              <a:gd name="T51" fmla="*/ 4 h 2312988"/>
              <a:gd name="T52" fmla="*/ 7 w 2254250"/>
              <a:gd name="T53" fmla="*/ 3 h 2312988"/>
              <a:gd name="T54" fmla="*/ 7 w 2254250"/>
              <a:gd name="T55" fmla="*/ 3 h 2312988"/>
              <a:gd name="T56" fmla="*/ 7 w 2254250"/>
              <a:gd name="T57" fmla="*/ 3 h 2312988"/>
              <a:gd name="T58" fmla="*/ 7 w 2254250"/>
              <a:gd name="T59" fmla="*/ 3 h 2312988"/>
              <a:gd name="T60" fmla="*/ 6 w 2254250"/>
              <a:gd name="T61" fmla="*/ 3 h 2312988"/>
              <a:gd name="T62" fmla="*/ 6 w 2254250"/>
              <a:gd name="T63" fmla="*/ 3 h 2312988"/>
              <a:gd name="T64" fmla="*/ 6 w 2254250"/>
              <a:gd name="T65" fmla="*/ 4 h 2312988"/>
              <a:gd name="T66" fmla="*/ 6 w 2254250"/>
              <a:gd name="T67" fmla="*/ 3 h 2312988"/>
              <a:gd name="T68" fmla="*/ 4 w 2254250"/>
              <a:gd name="T69" fmla="*/ 3 h 2312988"/>
              <a:gd name="T70" fmla="*/ 5 w 2254250"/>
              <a:gd name="T71" fmla="*/ 3 h 2312988"/>
              <a:gd name="T72" fmla="*/ 4 w 2254250"/>
              <a:gd name="T73" fmla="*/ 4 h 2312988"/>
              <a:gd name="T74" fmla="*/ 3 w 2254250"/>
              <a:gd name="T75" fmla="*/ 4 h 2312988"/>
              <a:gd name="T76" fmla="*/ 3 w 2254250"/>
              <a:gd name="T77" fmla="*/ 3 h 2312988"/>
              <a:gd name="T78" fmla="*/ 3 w 2254250"/>
              <a:gd name="T79" fmla="*/ 3 h 2312988"/>
              <a:gd name="T80" fmla="*/ 2 w 2254250"/>
              <a:gd name="T81" fmla="*/ 3 h 2312988"/>
              <a:gd name="T82" fmla="*/ 2 w 2254250"/>
              <a:gd name="T83" fmla="*/ 4 h 2312988"/>
              <a:gd name="T84" fmla="*/ 2 w 2254250"/>
              <a:gd name="T85" fmla="*/ 4 h 2312988"/>
              <a:gd name="T86" fmla="*/ 0 w 2254250"/>
              <a:gd name="T87" fmla="*/ 4 h 2312988"/>
              <a:gd name="T88" fmla="*/ 0 w 2254250"/>
              <a:gd name="T89" fmla="*/ 3 h 2312988"/>
              <a:gd name="T90" fmla="*/ 0 w 2254250"/>
              <a:gd name="T91" fmla="*/ 3 h 2312988"/>
              <a:gd name="T92" fmla="*/ 7 w 2254250"/>
              <a:gd name="T93" fmla="*/ 0 h 2312988"/>
              <a:gd name="T94" fmla="*/ 7 w 2254250"/>
              <a:gd name="T95" fmla="*/ 2 h 2312988"/>
              <a:gd name="T96" fmla="*/ 6 w 2254250"/>
              <a:gd name="T97" fmla="*/ 2 h 2312988"/>
              <a:gd name="T98" fmla="*/ 6 w 2254250"/>
              <a:gd name="T99" fmla="*/ 0 h 2312988"/>
              <a:gd name="T100" fmla="*/ 6 w 2254250"/>
              <a:gd name="T101" fmla="*/ 0 h 2312988"/>
              <a:gd name="T102" fmla="*/ 5 w 2254250"/>
              <a:gd name="T103" fmla="*/ 0 h 2312988"/>
              <a:gd name="T104" fmla="*/ 5 w 2254250"/>
              <a:gd name="T105" fmla="*/ 2 h 2312988"/>
              <a:gd name="T106" fmla="*/ 3 w 2254250"/>
              <a:gd name="T107" fmla="*/ 2 h 2312988"/>
              <a:gd name="T108" fmla="*/ 3 w 2254250"/>
              <a:gd name="T109" fmla="*/ 0 h 2312988"/>
              <a:gd name="T110" fmla="*/ 0 w 2254250"/>
              <a:gd name="T111" fmla="*/ 0 h 2312988"/>
              <a:gd name="T112" fmla="*/ 2 w 2254250"/>
              <a:gd name="T113" fmla="*/ 0 h 2312988"/>
              <a:gd name="T114" fmla="*/ 2 w 2254250"/>
              <a:gd name="T115" fmla="*/ 2 h 2312988"/>
              <a:gd name="T116" fmla="*/ 0 w 2254250"/>
              <a:gd name="T117" fmla="*/ 2 h 2312988"/>
              <a:gd name="T118" fmla="*/ 0 w 2254250"/>
              <a:gd name="T119" fmla="*/ 0 h 2312988"/>
              <a:gd name="T120" fmla="*/ 0 w 2254250"/>
              <a:gd name="T121" fmla="*/ 0 h 231298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w 2254250"/>
              <a:gd name="T184" fmla="*/ 0 h 2312988"/>
              <a:gd name="T185" fmla="*/ 2254250 w 2254250"/>
              <a:gd name="T186" fmla="*/ 2312988 h 2312988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T183" t="T184" r="T185" b="T186"/>
            <a:pathLst>
              <a:path w="2254250" h="2312988">
                <a:moveTo>
                  <a:pt x="661842" y="1187450"/>
                </a:moveTo>
                <a:lnTo>
                  <a:pt x="973283" y="1187450"/>
                </a:lnTo>
                <a:lnTo>
                  <a:pt x="978280" y="1187676"/>
                </a:lnTo>
                <a:lnTo>
                  <a:pt x="983278" y="1188581"/>
                </a:lnTo>
                <a:lnTo>
                  <a:pt x="988048" y="1189938"/>
                </a:lnTo>
                <a:lnTo>
                  <a:pt x="992364" y="1191295"/>
                </a:lnTo>
                <a:lnTo>
                  <a:pt x="996681" y="1193330"/>
                </a:lnTo>
                <a:lnTo>
                  <a:pt x="1000769" y="1196044"/>
                </a:lnTo>
                <a:lnTo>
                  <a:pt x="1004404" y="1198758"/>
                </a:lnTo>
                <a:lnTo>
                  <a:pt x="1008039" y="1201924"/>
                </a:lnTo>
                <a:lnTo>
                  <a:pt x="1011219" y="1205543"/>
                </a:lnTo>
                <a:lnTo>
                  <a:pt x="1013945" y="1209161"/>
                </a:lnTo>
                <a:lnTo>
                  <a:pt x="1016444" y="1213232"/>
                </a:lnTo>
                <a:lnTo>
                  <a:pt x="1018488" y="1217529"/>
                </a:lnTo>
                <a:lnTo>
                  <a:pt x="1020306" y="1222052"/>
                </a:lnTo>
                <a:lnTo>
                  <a:pt x="1021214" y="1226575"/>
                </a:lnTo>
                <a:lnTo>
                  <a:pt x="1022123" y="1231551"/>
                </a:lnTo>
                <a:lnTo>
                  <a:pt x="1022350" y="1236526"/>
                </a:lnTo>
                <a:lnTo>
                  <a:pt x="1022350" y="1503618"/>
                </a:lnTo>
                <a:lnTo>
                  <a:pt x="1015081" y="1501809"/>
                </a:lnTo>
                <a:lnTo>
                  <a:pt x="1007584" y="1500226"/>
                </a:lnTo>
                <a:lnTo>
                  <a:pt x="1000315" y="1498643"/>
                </a:lnTo>
                <a:lnTo>
                  <a:pt x="992819" y="1497286"/>
                </a:lnTo>
                <a:lnTo>
                  <a:pt x="985095" y="1496607"/>
                </a:lnTo>
                <a:lnTo>
                  <a:pt x="977599" y="1495929"/>
                </a:lnTo>
                <a:lnTo>
                  <a:pt x="969875" y="1495250"/>
                </a:lnTo>
                <a:lnTo>
                  <a:pt x="962152" y="1495250"/>
                </a:lnTo>
                <a:lnTo>
                  <a:pt x="951021" y="1495703"/>
                </a:lnTo>
                <a:lnTo>
                  <a:pt x="940117" y="1496381"/>
                </a:lnTo>
                <a:lnTo>
                  <a:pt x="929213" y="1497738"/>
                </a:lnTo>
                <a:lnTo>
                  <a:pt x="918764" y="1499547"/>
                </a:lnTo>
                <a:lnTo>
                  <a:pt x="908087" y="1502035"/>
                </a:lnTo>
                <a:lnTo>
                  <a:pt x="897637" y="1504749"/>
                </a:lnTo>
                <a:lnTo>
                  <a:pt x="887415" y="1508141"/>
                </a:lnTo>
                <a:lnTo>
                  <a:pt x="877420" y="1511986"/>
                </a:lnTo>
                <a:lnTo>
                  <a:pt x="867652" y="1516509"/>
                </a:lnTo>
                <a:lnTo>
                  <a:pt x="858111" y="1521032"/>
                </a:lnTo>
                <a:lnTo>
                  <a:pt x="848343" y="1526460"/>
                </a:lnTo>
                <a:lnTo>
                  <a:pt x="839483" y="1532114"/>
                </a:lnTo>
                <a:lnTo>
                  <a:pt x="830397" y="1538446"/>
                </a:lnTo>
                <a:lnTo>
                  <a:pt x="821765" y="1545231"/>
                </a:lnTo>
                <a:lnTo>
                  <a:pt x="813587" y="1552468"/>
                </a:lnTo>
                <a:lnTo>
                  <a:pt x="805636" y="1559931"/>
                </a:lnTo>
                <a:lnTo>
                  <a:pt x="801320" y="1564002"/>
                </a:lnTo>
                <a:lnTo>
                  <a:pt x="797458" y="1568299"/>
                </a:lnTo>
                <a:lnTo>
                  <a:pt x="789962" y="1577119"/>
                </a:lnTo>
                <a:lnTo>
                  <a:pt x="783147" y="1586166"/>
                </a:lnTo>
                <a:lnTo>
                  <a:pt x="776559" y="1595438"/>
                </a:lnTo>
                <a:lnTo>
                  <a:pt x="661842" y="1595438"/>
                </a:lnTo>
                <a:lnTo>
                  <a:pt x="656844" y="1595212"/>
                </a:lnTo>
                <a:lnTo>
                  <a:pt x="651847" y="1594307"/>
                </a:lnTo>
                <a:lnTo>
                  <a:pt x="647076" y="1593403"/>
                </a:lnTo>
                <a:lnTo>
                  <a:pt x="642760" y="1591593"/>
                </a:lnTo>
                <a:lnTo>
                  <a:pt x="638444" y="1589558"/>
                </a:lnTo>
                <a:lnTo>
                  <a:pt x="634355" y="1587070"/>
                </a:lnTo>
                <a:lnTo>
                  <a:pt x="630721" y="1584356"/>
                </a:lnTo>
                <a:lnTo>
                  <a:pt x="627086" y="1580964"/>
                </a:lnTo>
                <a:lnTo>
                  <a:pt x="623906" y="1577572"/>
                </a:lnTo>
                <a:lnTo>
                  <a:pt x="621180" y="1573727"/>
                </a:lnTo>
                <a:lnTo>
                  <a:pt x="618681" y="1569882"/>
                </a:lnTo>
                <a:lnTo>
                  <a:pt x="616637" y="1565585"/>
                </a:lnTo>
                <a:lnTo>
                  <a:pt x="614819" y="1560836"/>
                </a:lnTo>
                <a:lnTo>
                  <a:pt x="613683" y="1556313"/>
                </a:lnTo>
                <a:lnTo>
                  <a:pt x="613002" y="1551337"/>
                </a:lnTo>
                <a:lnTo>
                  <a:pt x="612775" y="1546588"/>
                </a:lnTo>
                <a:lnTo>
                  <a:pt x="612775" y="1236526"/>
                </a:lnTo>
                <a:lnTo>
                  <a:pt x="613002" y="1231551"/>
                </a:lnTo>
                <a:lnTo>
                  <a:pt x="613683" y="1226575"/>
                </a:lnTo>
                <a:lnTo>
                  <a:pt x="614819" y="1222052"/>
                </a:lnTo>
                <a:lnTo>
                  <a:pt x="616637" y="1217529"/>
                </a:lnTo>
                <a:lnTo>
                  <a:pt x="618681" y="1213232"/>
                </a:lnTo>
                <a:lnTo>
                  <a:pt x="621180" y="1209161"/>
                </a:lnTo>
                <a:lnTo>
                  <a:pt x="623906" y="1205543"/>
                </a:lnTo>
                <a:lnTo>
                  <a:pt x="627086" y="1201924"/>
                </a:lnTo>
                <a:lnTo>
                  <a:pt x="630721" y="1198758"/>
                </a:lnTo>
                <a:lnTo>
                  <a:pt x="634355" y="1196044"/>
                </a:lnTo>
                <a:lnTo>
                  <a:pt x="638444" y="1193330"/>
                </a:lnTo>
                <a:lnTo>
                  <a:pt x="642760" y="1191295"/>
                </a:lnTo>
                <a:lnTo>
                  <a:pt x="647076" y="1189938"/>
                </a:lnTo>
                <a:lnTo>
                  <a:pt x="651847" y="1188581"/>
                </a:lnTo>
                <a:lnTo>
                  <a:pt x="656844" y="1187676"/>
                </a:lnTo>
                <a:lnTo>
                  <a:pt x="661842" y="1187450"/>
                </a:lnTo>
                <a:close/>
                <a:moveTo>
                  <a:pt x="49267" y="1187450"/>
                </a:moveTo>
                <a:lnTo>
                  <a:pt x="360535" y="1187450"/>
                </a:lnTo>
                <a:lnTo>
                  <a:pt x="365757" y="1187676"/>
                </a:lnTo>
                <a:lnTo>
                  <a:pt x="370524" y="1188581"/>
                </a:lnTo>
                <a:lnTo>
                  <a:pt x="375292" y="1189938"/>
                </a:lnTo>
                <a:lnTo>
                  <a:pt x="379606" y="1191295"/>
                </a:lnTo>
                <a:lnTo>
                  <a:pt x="383920" y="1193330"/>
                </a:lnTo>
                <a:lnTo>
                  <a:pt x="388233" y="1196044"/>
                </a:lnTo>
                <a:lnTo>
                  <a:pt x="391866" y="1198758"/>
                </a:lnTo>
                <a:lnTo>
                  <a:pt x="395271" y="1201924"/>
                </a:lnTo>
                <a:lnTo>
                  <a:pt x="398450" y="1205543"/>
                </a:lnTo>
                <a:lnTo>
                  <a:pt x="401401" y="1209161"/>
                </a:lnTo>
                <a:lnTo>
                  <a:pt x="403672" y="1213232"/>
                </a:lnTo>
                <a:lnTo>
                  <a:pt x="405715" y="1217529"/>
                </a:lnTo>
                <a:lnTo>
                  <a:pt x="407531" y="1222052"/>
                </a:lnTo>
                <a:lnTo>
                  <a:pt x="408440" y="1226575"/>
                </a:lnTo>
                <a:lnTo>
                  <a:pt x="409348" y="1231551"/>
                </a:lnTo>
                <a:lnTo>
                  <a:pt x="409575" y="1236526"/>
                </a:lnTo>
                <a:lnTo>
                  <a:pt x="409575" y="1546588"/>
                </a:lnTo>
                <a:lnTo>
                  <a:pt x="409348" y="1551337"/>
                </a:lnTo>
                <a:lnTo>
                  <a:pt x="408440" y="1556313"/>
                </a:lnTo>
                <a:lnTo>
                  <a:pt x="407531" y="1560836"/>
                </a:lnTo>
                <a:lnTo>
                  <a:pt x="405715" y="1565585"/>
                </a:lnTo>
                <a:lnTo>
                  <a:pt x="403672" y="1569882"/>
                </a:lnTo>
                <a:lnTo>
                  <a:pt x="401401" y="1573727"/>
                </a:lnTo>
                <a:lnTo>
                  <a:pt x="398450" y="1577572"/>
                </a:lnTo>
                <a:lnTo>
                  <a:pt x="395271" y="1580964"/>
                </a:lnTo>
                <a:lnTo>
                  <a:pt x="391866" y="1584356"/>
                </a:lnTo>
                <a:lnTo>
                  <a:pt x="388233" y="1587070"/>
                </a:lnTo>
                <a:lnTo>
                  <a:pt x="383920" y="1589558"/>
                </a:lnTo>
                <a:lnTo>
                  <a:pt x="379606" y="1591593"/>
                </a:lnTo>
                <a:lnTo>
                  <a:pt x="375292" y="1593403"/>
                </a:lnTo>
                <a:lnTo>
                  <a:pt x="370524" y="1594307"/>
                </a:lnTo>
                <a:lnTo>
                  <a:pt x="365757" y="1595212"/>
                </a:lnTo>
                <a:lnTo>
                  <a:pt x="360535" y="1595438"/>
                </a:lnTo>
                <a:lnTo>
                  <a:pt x="49267" y="1595438"/>
                </a:lnTo>
                <a:lnTo>
                  <a:pt x="44272" y="1595212"/>
                </a:lnTo>
                <a:lnTo>
                  <a:pt x="39277" y="1594307"/>
                </a:lnTo>
                <a:lnTo>
                  <a:pt x="35191" y="1593403"/>
                </a:lnTo>
                <a:lnTo>
                  <a:pt x="31331" y="1592046"/>
                </a:lnTo>
                <a:lnTo>
                  <a:pt x="27471" y="1590237"/>
                </a:lnTo>
                <a:lnTo>
                  <a:pt x="23839" y="1588427"/>
                </a:lnTo>
                <a:lnTo>
                  <a:pt x="20433" y="1586166"/>
                </a:lnTo>
                <a:lnTo>
                  <a:pt x="17028" y="1583452"/>
                </a:lnTo>
                <a:lnTo>
                  <a:pt x="14303" y="1580738"/>
                </a:lnTo>
                <a:lnTo>
                  <a:pt x="11352" y="1577572"/>
                </a:lnTo>
                <a:lnTo>
                  <a:pt x="8854" y="1574179"/>
                </a:lnTo>
                <a:lnTo>
                  <a:pt x="6811" y="1570787"/>
                </a:lnTo>
                <a:lnTo>
                  <a:pt x="4768" y="1567168"/>
                </a:lnTo>
                <a:lnTo>
                  <a:pt x="3178" y="1563324"/>
                </a:lnTo>
                <a:lnTo>
                  <a:pt x="1816" y="1559479"/>
                </a:lnTo>
                <a:lnTo>
                  <a:pt x="908" y="1555182"/>
                </a:lnTo>
                <a:lnTo>
                  <a:pt x="227" y="1550885"/>
                </a:lnTo>
                <a:lnTo>
                  <a:pt x="0" y="1546588"/>
                </a:lnTo>
                <a:lnTo>
                  <a:pt x="0" y="1236526"/>
                </a:lnTo>
                <a:lnTo>
                  <a:pt x="227" y="1232003"/>
                </a:lnTo>
                <a:lnTo>
                  <a:pt x="908" y="1227932"/>
                </a:lnTo>
                <a:lnTo>
                  <a:pt x="1816" y="1223861"/>
                </a:lnTo>
                <a:lnTo>
                  <a:pt x="3178" y="1219564"/>
                </a:lnTo>
                <a:lnTo>
                  <a:pt x="4768" y="1215720"/>
                </a:lnTo>
                <a:lnTo>
                  <a:pt x="6811" y="1212101"/>
                </a:lnTo>
                <a:lnTo>
                  <a:pt x="8854" y="1208709"/>
                </a:lnTo>
                <a:lnTo>
                  <a:pt x="11352" y="1205543"/>
                </a:lnTo>
                <a:lnTo>
                  <a:pt x="14303" y="1202377"/>
                </a:lnTo>
                <a:lnTo>
                  <a:pt x="17028" y="1199663"/>
                </a:lnTo>
                <a:lnTo>
                  <a:pt x="20433" y="1196949"/>
                </a:lnTo>
                <a:lnTo>
                  <a:pt x="23839" y="1194687"/>
                </a:lnTo>
                <a:lnTo>
                  <a:pt x="27471" y="1192652"/>
                </a:lnTo>
                <a:lnTo>
                  <a:pt x="31331" y="1191069"/>
                </a:lnTo>
                <a:lnTo>
                  <a:pt x="35191" y="1189486"/>
                </a:lnTo>
                <a:lnTo>
                  <a:pt x="39277" y="1188581"/>
                </a:lnTo>
                <a:lnTo>
                  <a:pt x="44272" y="1187676"/>
                </a:lnTo>
                <a:lnTo>
                  <a:pt x="49267" y="1187450"/>
                </a:lnTo>
                <a:close/>
                <a:moveTo>
                  <a:pt x="1430620" y="788988"/>
                </a:moveTo>
                <a:lnTo>
                  <a:pt x="1436973" y="789215"/>
                </a:lnTo>
                <a:lnTo>
                  <a:pt x="1443553" y="789669"/>
                </a:lnTo>
                <a:lnTo>
                  <a:pt x="1449906" y="790349"/>
                </a:lnTo>
                <a:lnTo>
                  <a:pt x="1456033" y="791483"/>
                </a:lnTo>
                <a:lnTo>
                  <a:pt x="1462386" y="793071"/>
                </a:lnTo>
                <a:lnTo>
                  <a:pt x="1468285" y="794659"/>
                </a:lnTo>
                <a:lnTo>
                  <a:pt x="1474184" y="796700"/>
                </a:lnTo>
                <a:lnTo>
                  <a:pt x="1479857" y="798968"/>
                </a:lnTo>
                <a:lnTo>
                  <a:pt x="1485529" y="801463"/>
                </a:lnTo>
                <a:lnTo>
                  <a:pt x="1490975" y="804185"/>
                </a:lnTo>
                <a:lnTo>
                  <a:pt x="1496420" y="807134"/>
                </a:lnTo>
                <a:lnTo>
                  <a:pt x="1501412" y="810536"/>
                </a:lnTo>
                <a:lnTo>
                  <a:pt x="1506403" y="814165"/>
                </a:lnTo>
                <a:lnTo>
                  <a:pt x="1511168" y="817794"/>
                </a:lnTo>
                <a:lnTo>
                  <a:pt x="1515706" y="821877"/>
                </a:lnTo>
                <a:lnTo>
                  <a:pt x="1520017" y="825960"/>
                </a:lnTo>
                <a:lnTo>
                  <a:pt x="1524555" y="830496"/>
                </a:lnTo>
                <a:lnTo>
                  <a:pt x="1528412" y="835032"/>
                </a:lnTo>
                <a:lnTo>
                  <a:pt x="1532269" y="840023"/>
                </a:lnTo>
                <a:lnTo>
                  <a:pt x="1535673" y="844786"/>
                </a:lnTo>
                <a:lnTo>
                  <a:pt x="1538849" y="850003"/>
                </a:lnTo>
                <a:lnTo>
                  <a:pt x="1542026" y="855219"/>
                </a:lnTo>
                <a:lnTo>
                  <a:pt x="1544976" y="860890"/>
                </a:lnTo>
                <a:lnTo>
                  <a:pt x="1547471" y="866334"/>
                </a:lnTo>
                <a:lnTo>
                  <a:pt x="1549740" y="872231"/>
                </a:lnTo>
                <a:lnTo>
                  <a:pt x="1551555" y="878128"/>
                </a:lnTo>
                <a:lnTo>
                  <a:pt x="1553371" y="884025"/>
                </a:lnTo>
                <a:lnTo>
                  <a:pt x="1554732" y="890150"/>
                </a:lnTo>
                <a:lnTo>
                  <a:pt x="1555867" y="896501"/>
                </a:lnTo>
                <a:lnTo>
                  <a:pt x="1556774" y="902625"/>
                </a:lnTo>
                <a:lnTo>
                  <a:pt x="1557228" y="908976"/>
                </a:lnTo>
                <a:lnTo>
                  <a:pt x="1557455" y="915780"/>
                </a:lnTo>
                <a:lnTo>
                  <a:pt x="1557455" y="1366471"/>
                </a:lnTo>
                <a:lnTo>
                  <a:pt x="2109264" y="1429526"/>
                </a:lnTo>
                <a:lnTo>
                  <a:pt x="2115163" y="1429753"/>
                </a:lnTo>
                <a:lnTo>
                  <a:pt x="2122424" y="1429980"/>
                </a:lnTo>
                <a:lnTo>
                  <a:pt x="2129458" y="1430660"/>
                </a:lnTo>
                <a:lnTo>
                  <a:pt x="2136265" y="1431341"/>
                </a:lnTo>
                <a:lnTo>
                  <a:pt x="2143298" y="1432702"/>
                </a:lnTo>
                <a:lnTo>
                  <a:pt x="2150105" y="1434290"/>
                </a:lnTo>
                <a:lnTo>
                  <a:pt x="2156458" y="1436104"/>
                </a:lnTo>
                <a:lnTo>
                  <a:pt x="2162811" y="1438372"/>
                </a:lnTo>
                <a:lnTo>
                  <a:pt x="2169391" y="1440867"/>
                </a:lnTo>
                <a:lnTo>
                  <a:pt x="2175291" y="1443589"/>
                </a:lnTo>
                <a:lnTo>
                  <a:pt x="2181417" y="1446538"/>
                </a:lnTo>
                <a:lnTo>
                  <a:pt x="2187089" y="1449940"/>
                </a:lnTo>
                <a:lnTo>
                  <a:pt x="2192761" y="1453569"/>
                </a:lnTo>
                <a:lnTo>
                  <a:pt x="2198207" y="1457425"/>
                </a:lnTo>
                <a:lnTo>
                  <a:pt x="2203652" y="1461508"/>
                </a:lnTo>
                <a:lnTo>
                  <a:pt x="2208644" y="1465817"/>
                </a:lnTo>
                <a:lnTo>
                  <a:pt x="2213409" y="1470581"/>
                </a:lnTo>
                <a:lnTo>
                  <a:pt x="2218174" y="1475571"/>
                </a:lnTo>
                <a:lnTo>
                  <a:pt x="2222485" y="1480334"/>
                </a:lnTo>
                <a:lnTo>
                  <a:pt x="2226569" y="1485778"/>
                </a:lnTo>
                <a:lnTo>
                  <a:pt x="2230426" y="1491221"/>
                </a:lnTo>
                <a:lnTo>
                  <a:pt x="2234056" y="1496892"/>
                </a:lnTo>
                <a:lnTo>
                  <a:pt x="2237460" y="1502562"/>
                </a:lnTo>
                <a:lnTo>
                  <a:pt x="2240409" y="1508686"/>
                </a:lnTo>
                <a:lnTo>
                  <a:pt x="2243132" y="1514584"/>
                </a:lnTo>
                <a:lnTo>
                  <a:pt x="2245628" y="1521161"/>
                </a:lnTo>
                <a:lnTo>
                  <a:pt x="2247897" y="1527512"/>
                </a:lnTo>
                <a:lnTo>
                  <a:pt x="2249939" y="1534090"/>
                </a:lnTo>
                <a:lnTo>
                  <a:pt x="2251300" y="1540668"/>
                </a:lnTo>
                <a:lnTo>
                  <a:pt x="2252435" y="1547699"/>
                </a:lnTo>
                <a:lnTo>
                  <a:pt x="2253569" y="1554731"/>
                </a:lnTo>
                <a:lnTo>
                  <a:pt x="2254023" y="1561535"/>
                </a:lnTo>
                <a:lnTo>
                  <a:pt x="2254250" y="1568793"/>
                </a:lnTo>
                <a:lnTo>
                  <a:pt x="2254250" y="2174175"/>
                </a:lnTo>
                <a:lnTo>
                  <a:pt x="2254023" y="2181206"/>
                </a:lnTo>
                <a:lnTo>
                  <a:pt x="2253569" y="2188237"/>
                </a:lnTo>
                <a:lnTo>
                  <a:pt x="2252435" y="2195269"/>
                </a:lnTo>
                <a:lnTo>
                  <a:pt x="2251300" y="2202073"/>
                </a:lnTo>
                <a:lnTo>
                  <a:pt x="2249939" y="2208651"/>
                </a:lnTo>
                <a:lnTo>
                  <a:pt x="2247897" y="2215456"/>
                </a:lnTo>
                <a:lnTo>
                  <a:pt x="2245628" y="2221807"/>
                </a:lnTo>
                <a:lnTo>
                  <a:pt x="2243132" y="2228158"/>
                </a:lnTo>
                <a:lnTo>
                  <a:pt x="2240409" y="2234282"/>
                </a:lnTo>
                <a:lnTo>
                  <a:pt x="2237460" y="2240179"/>
                </a:lnTo>
                <a:lnTo>
                  <a:pt x="2234056" y="2246076"/>
                </a:lnTo>
                <a:lnTo>
                  <a:pt x="2230426" y="2251747"/>
                </a:lnTo>
                <a:lnTo>
                  <a:pt x="2226569" y="2257191"/>
                </a:lnTo>
                <a:lnTo>
                  <a:pt x="2222485" y="2262407"/>
                </a:lnTo>
                <a:lnTo>
                  <a:pt x="2218174" y="2267624"/>
                </a:lnTo>
                <a:lnTo>
                  <a:pt x="2213409" y="2272161"/>
                </a:lnTo>
                <a:lnTo>
                  <a:pt x="2208644" y="2276924"/>
                </a:lnTo>
                <a:lnTo>
                  <a:pt x="2203652" y="2281233"/>
                </a:lnTo>
                <a:lnTo>
                  <a:pt x="2198207" y="2285316"/>
                </a:lnTo>
                <a:lnTo>
                  <a:pt x="2192761" y="2289172"/>
                </a:lnTo>
                <a:lnTo>
                  <a:pt x="2187089" y="2292801"/>
                </a:lnTo>
                <a:lnTo>
                  <a:pt x="2181417" y="2296204"/>
                </a:lnTo>
                <a:lnTo>
                  <a:pt x="2175291" y="2299152"/>
                </a:lnTo>
                <a:lnTo>
                  <a:pt x="2169391" y="2302101"/>
                </a:lnTo>
                <a:lnTo>
                  <a:pt x="2162811" y="2304596"/>
                </a:lnTo>
                <a:lnTo>
                  <a:pt x="2156458" y="2306637"/>
                </a:lnTo>
                <a:lnTo>
                  <a:pt x="2150105" y="2308452"/>
                </a:lnTo>
                <a:lnTo>
                  <a:pt x="2143298" y="2310040"/>
                </a:lnTo>
                <a:lnTo>
                  <a:pt x="2136265" y="2311400"/>
                </a:lnTo>
                <a:lnTo>
                  <a:pt x="2129458" y="2312308"/>
                </a:lnTo>
                <a:lnTo>
                  <a:pt x="2122424" y="2312988"/>
                </a:lnTo>
                <a:lnTo>
                  <a:pt x="2115163" y="2312988"/>
                </a:lnTo>
                <a:lnTo>
                  <a:pt x="1452175" y="2312988"/>
                </a:lnTo>
                <a:lnTo>
                  <a:pt x="1448091" y="2312761"/>
                </a:lnTo>
                <a:lnTo>
                  <a:pt x="1446276" y="2312761"/>
                </a:lnTo>
                <a:lnTo>
                  <a:pt x="1444688" y="2312761"/>
                </a:lnTo>
                <a:lnTo>
                  <a:pt x="1438562" y="2312988"/>
                </a:lnTo>
                <a:lnTo>
                  <a:pt x="1432662" y="2312761"/>
                </a:lnTo>
                <a:lnTo>
                  <a:pt x="1426536" y="2311854"/>
                </a:lnTo>
                <a:lnTo>
                  <a:pt x="1420864" y="2311174"/>
                </a:lnTo>
                <a:lnTo>
                  <a:pt x="1414738" y="2310040"/>
                </a:lnTo>
                <a:lnTo>
                  <a:pt x="1409065" y="2308452"/>
                </a:lnTo>
                <a:lnTo>
                  <a:pt x="1403393" y="2306637"/>
                </a:lnTo>
                <a:lnTo>
                  <a:pt x="1397721" y="2304823"/>
                </a:lnTo>
                <a:lnTo>
                  <a:pt x="1392275" y="2302554"/>
                </a:lnTo>
                <a:lnTo>
                  <a:pt x="1387057" y="2300059"/>
                </a:lnTo>
                <a:lnTo>
                  <a:pt x="1381838" y="2297111"/>
                </a:lnTo>
                <a:lnTo>
                  <a:pt x="1376846" y="2293935"/>
                </a:lnTo>
                <a:lnTo>
                  <a:pt x="1372081" y="2290533"/>
                </a:lnTo>
                <a:lnTo>
                  <a:pt x="1367317" y="2286904"/>
                </a:lnTo>
                <a:lnTo>
                  <a:pt x="1362779" y="2283048"/>
                </a:lnTo>
                <a:lnTo>
                  <a:pt x="1358241" y="2278965"/>
                </a:lnTo>
                <a:lnTo>
                  <a:pt x="878584" y="1799469"/>
                </a:lnTo>
                <a:lnTo>
                  <a:pt x="874500" y="1794933"/>
                </a:lnTo>
                <a:lnTo>
                  <a:pt x="870643" y="1790396"/>
                </a:lnTo>
                <a:lnTo>
                  <a:pt x="867013" y="1785633"/>
                </a:lnTo>
                <a:lnTo>
                  <a:pt x="863609" y="1781097"/>
                </a:lnTo>
                <a:lnTo>
                  <a:pt x="860433" y="1776107"/>
                </a:lnTo>
                <a:lnTo>
                  <a:pt x="857710" y="1771117"/>
                </a:lnTo>
                <a:lnTo>
                  <a:pt x="855214" y="1766126"/>
                </a:lnTo>
                <a:lnTo>
                  <a:pt x="852945" y="1760683"/>
                </a:lnTo>
                <a:lnTo>
                  <a:pt x="850903" y="1755466"/>
                </a:lnTo>
                <a:lnTo>
                  <a:pt x="849088" y="1750249"/>
                </a:lnTo>
                <a:lnTo>
                  <a:pt x="847727" y="1744805"/>
                </a:lnTo>
                <a:lnTo>
                  <a:pt x="846592" y="1739362"/>
                </a:lnTo>
                <a:lnTo>
                  <a:pt x="845458" y="1733691"/>
                </a:lnTo>
                <a:lnTo>
                  <a:pt x="845004" y="1728248"/>
                </a:lnTo>
                <a:lnTo>
                  <a:pt x="844550" y="1722577"/>
                </a:lnTo>
                <a:lnTo>
                  <a:pt x="844550" y="1716907"/>
                </a:lnTo>
                <a:lnTo>
                  <a:pt x="844550" y="1711463"/>
                </a:lnTo>
                <a:lnTo>
                  <a:pt x="845004" y="1705793"/>
                </a:lnTo>
                <a:lnTo>
                  <a:pt x="845458" y="1700122"/>
                </a:lnTo>
                <a:lnTo>
                  <a:pt x="846592" y="1694678"/>
                </a:lnTo>
                <a:lnTo>
                  <a:pt x="847727" y="1689235"/>
                </a:lnTo>
                <a:lnTo>
                  <a:pt x="849088" y="1683564"/>
                </a:lnTo>
                <a:lnTo>
                  <a:pt x="850903" y="1678347"/>
                </a:lnTo>
                <a:lnTo>
                  <a:pt x="852945" y="1673131"/>
                </a:lnTo>
                <a:lnTo>
                  <a:pt x="855214" y="1667914"/>
                </a:lnTo>
                <a:lnTo>
                  <a:pt x="857710" y="1662697"/>
                </a:lnTo>
                <a:lnTo>
                  <a:pt x="860433" y="1657707"/>
                </a:lnTo>
                <a:lnTo>
                  <a:pt x="863609" y="1652717"/>
                </a:lnTo>
                <a:lnTo>
                  <a:pt x="867013" y="1647954"/>
                </a:lnTo>
                <a:lnTo>
                  <a:pt x="870643" y="1643417"/>
                </a:lnTo>
                <a:lnTo>
                  <a:pt x="874500" y="1638881"/>
                </a:lnTo>
                <a:lnTo>
                  <a:pt x="878584" y="1634571"/>
                </a:lnTo>
                <a:lnTo>
                  <a:pt x="882668" y="1630488"/>
                </a:lnTo>
                <a:lnTo>
                  <a:pt x="887206" y="1626632"/>
                </a:lnTo>
                <a:lnTo>
                  <a:pt x="891744" y="1623230"/>
                </a:lnTo>
                <a:lnTo>
                  <a:pt x="896509" y="1619828"/>
                </a:lnTo>
                <a:lnTo>
                  <a:pt x="901047" y="1616879"/>
                </a:lnTo>
                <a:lnTo>
                  <a:pt x="906039" y="1613931"/>
                </a:lnTo>
                <a:lnTo>
                  <a:pt x="911030" y="1611436"/>
                </a:lnTo>
                <a:lnTo>
                  <a:pt x="916249" y="1609167"/>
                </a:lnTo>
                <a:lnTo>
                  <a:pt x="921694" y="1607353"/>
                </a:lnTo>
                <a:lnTo>
                  <a:pt x="927140" y="1605538"/>
                </a:lnTo>
                <a:lnTo>
                  <a:pt x="932585" y="1603951"/>
                </a:lnTo>
                <a:lnTo>
                  <a:pt x="938031" y="1602590"/>
                </a:lnTo>
                <a:lnTo>
                  <a:pt x="943703" y="1601682"/>
                </a:lnTo>
                <a:lnTo>
                  <a:pt x="949376" y="1600775"/>
                </a:lnTo>
                <a:lnTo>
                  <a:pt x="955275" y="1600548"/>
                </a:lnTo>
                <a:lnTo>
                  <a:pt x="960947" y="1600321"/>
                </a:lnTo>
                <a:lnTo>
                  <a:pt x="966847" y="1600548"/>
                </a:lnTo>
                <a:lnTo>
                  <a:pt x="972519" y="1600775"/>
                </a:lnTo>
                <a:lnTo>
                  <a:pt x="978191" y="1601682"/>
                </a:lnTo>
                <a:lnTo>
                  <a:pt x="983864" y="1602590"/>
                </a:lnTo>
                <a:lnTo>
                  <a:pt x="989536" y="1603951"/>
                </a:lnTo>
                <a:lnTo>
                  <a:pt x="994982" y="1605538"/>
                </a:lnTo>
                <a:lnTo>
                  <a:pt x="1000427" y="1607353"/>
                </a:lnTo>
                <a:lnTo>
                  <a:pt x="1005646" y="1609167"/>
                </a:lnTo>
                <a:lnTo>
                  <a:pt x="1010637" y="1611436"/>
                </a:lnTo>
                <a:lnTo>
                  <a:pt x="1015856" y="1613931"/>
                </a:lnTo>
                <a:lnTo>
                  <a:pt x="1020848" y="1616879"/>
                </a:lnTo>
                <a:lnTo>
                  <a:pt x="1025612" y="1619828"/>
                </a:lnTo>
                <a:lnTo>
                  <a:pt x="1030377" y="1623230"/>
                </a:lnTo>
                <a:lnTo>
                  <a:pt x="1034688" y="1626632"/>
                </a:lnTo>
                <a:lnTo>
                  <a:pt x="1038999" y="1630488"/>
                </a:lnTo>
                <a:lnTo>
                  <a:pt x="1043537" y="1634571"/>
                </a:lnTo>
                <a:lnTo>
                  <a:pt x="1303559" y="1894506"/>
                </a:lnTo>
                <a:lnTo>
                  <a:pt x="1303559" y="915780"/>
                </a:lnTo>
                <a:lnTo>
                  <a:pt x="1303786" y="908976"/>
                </a:lnTo>
                <a:lnTo>
                  <a:pt x="1304467" y="902625"/>
                </a:lnTo>
                <a:lnTo>
                  <a:pt x="1305147" y="896501"/>
                </a:lnTo>
                <a:lnTo>
                  <a:pt x="1306282" y="890150"/>
                </a:lnTo>
                <a:lnTo>
                  <a:pt x="1307643" y="884025"/>
                </a:lnTo>
                <a:lnTo>
                  <a:pt x="1309231" y="878128"/>
                </a:lnTo>
                <a:lnTo>
                  <a:pt x="1311273" y="872231"/>
                </a:lnTo>
                <a:lnTo>
                  <a:pt x="1313769" y="866334"/>
                </a:lnTo>
                <a:lnTo>
                  <a:pt x="1316265" y="860890"/>
                </a:lnTo>
                <a:lnTo>
                  <a:pt x="1318988" y="855219"/>
                </a:lnTo>
                <a:lnTo>
                  <a:pt x="1322164" y="850003"/>
                </a:lnTo>
                <a:lnTo>
                  <a:pt x="1325341" y="844786"/>
                </a:lnTo>
                <a:lnTo>
                  <a:pt x="1328971" y="840023"/>
                </a:lnTo>
                <a:lnTo>
                  <a:pt x="1332829" y="835032"/>
                </a:lnTo>
                <a:lnTo>
                  <a:pt x="1336686" y="830496"/>
                </a:lnTo>
                <a:lnTo>
                  <a:pt x="1340770" y="825960"/>
                </a:lnTo>
                <a:lnTo>
                  <a:pt x="1345081" y="821877"/>
                </a:lnTo>
                <a:lnTo>
                  <a:pt x="1349846" y="817794"/>
                </a:lnTo>
                <a:lnTo>
                  <a:pt x="1354610" y="814165"/>
                </a:lnTo>
                <a:lnTo>
                  <a:pt x="1359602" y="810536"/>
                </a:lnTo>
                <a:lnTo>
                  <a:pt x="1364821" y="807134"/>
                </a:lnTo>
                <a:lnTo>
                  <a:pt x="1370266" y="804185"/>
                </a:lnTo>
                <a:lnTo>
                  <a:pt x="1375485" y="801463"/>
                </a:lnTo>
                <a:lnTo>
                  <a:pt x="1381384" y="798968"/>
                </a:lnTo>
                <a:lnTo>
                  <a:pt x="1387057" y="796700"/>
                </a:lnTo>
                <a:lnTo>
                  <a:pt x="1392956" y="794659"/>
                </a:lnTo>
                <a:lnTo>
                  <a:pt x="1398855" y="793071"/>
                </a:lnTo>
                <a:lnTo>
                  <a:pt x="1404981" y="791483"/>
                </a:lnTo>
                <a:lnTo>
                  <a:pt x="1411107" y="790349"/>
                </a:lnTo>
                <a:lnTo>
                  <a:pt x="1417687" y="789669"/>
                </a:lnTo>
                <a:lnTo>
                  <a:pt x="1424040" y="789215"/>
                </a:lnTo>
                <a:lnTo>
                  <a:pt x="1430620" y="788988"/>
                </a:lnTo>
                <a:close/>
                <a:moveTo>
                  <a:pt x="1273230" y="585788"/>
                </a:moveTo>
                <a:lnTo>
                  <a:pt x="1584498" y="585788"/>
                </a:lnTo>
                <a:lnTo>
                  <a:pt x="1589493" y="586241"/>
                </a:lnTo>
                <a:lnTo>
                  <a:pt x="1594488" y="586922"/>
                </a:lnTo>
                <a:lnTo>
                  <a:pt x="1599028" y="588283"/>
                </a:lnTo>
                <a:lnTo>
                  <a:pt x="1603569" y="589643"/>
                </a:lnTo>
                <a:lnTo>
                  <a:pt x="1606975" y="591231"/>
                </a:lnTo>
                <a:lnTo>
                  <a:pt x="1609926" y="593045"/>
                </a:lnTo>
                <a:lnTo>
                  <a:pt x="1612878" y="594859"/>
                </a:lnTo>
                <a:lnTo>
                  <a:pt x="1615602" y="597127"/>
                </a:lnTo>
                <a:lnTo>
                  <a:pt x="1618327" y="599622"/>
                </a:lnTo>
                <a:lnTo>
                  <a:pt x="1620824" y="601890"/>
                </a:lnTo>
                <a:lnTo>
                  <a:pt x="1623094" y="604611"/>
                </a:lnTo>
                <a:lnTo>
                  <a:pt x="1625138" y="607559"/>
                </a:lnTo>
                <a:lnTo>
                  <a:pt x="1626954" y="610734"/>
                </a:lnTo>
                <a:lnTo>
                  <a:pt x="1628543" y="613683"/>
                </a:lnTo>
                <a:lnTo>
                  <a:pt x="1630132" y="617084"/>
                </a:lnTo>
                <a:lnTo>
                  <a:pt x="1631495" y="620486"/>
                </a:lnTo>
                <a:lnTo>
                  <a:pt x="1632176" y="623888"/>
                </a:lnTo>
                <a:lnTo>
                  <a:pt x="1632857" y="627290"/>
                </a:lnTo>
                <a:lnTo>
                  <a:pt x="1633538" y="631372"/>
                </a:lnTo>
                <a:lnTo>
                  <a:pt x="1633538" y="634774"/>
                </a:lnTo>
                <a:lnTo>
                  <a:pt x="1633538" y="805090"/>
                </a:lnTo>
                <a:lnTo>
                  <a:pt x="1629678" y="798286"/>
                </a:lnTo>
                <a:lnTo>
                  <a:pt x="1625819" y="791936"/>
                </a:lnTo>
                <a:lnTo>
                  <a:pt x="1621505" y="785586"/>
                </a:lnTo>
                <a:lnTo>
                  <a:pt x="1616964" y="779236"/>
                </a:lnTo>
                <a:lnTo>
                  <a:pt x="1612651" y="773113"/>
                </a:lnTo>
                <a:lnTo>
                  <a:pt x="1607656" y="767443"/>
                </a:lnTo>
                <a:lnTo>
                  <a:pt x="1602661" y="761547"/>
                </a:lnTo>
                <a:lnTo>
                  <a:pt x="1597666" y="756104"/>
                </a:lnTo>
                <a:lnTo>
                  <a:pt x="1592217" y="750661"/>
                </a:lnTo>
                <a:lnTo>
                  <a:pt x="1586541" y="745445"/>
                </a:lnTo>
                <a:lnTo>
                  <a:pt x="1580865" y="740456"/>
                </a:lnTo>
                <a:lnTo>
                  <a:pt x="1575189" y="735466"/>
                </a:lnTo>
                <a:lnTo>
                  <a:pt x="1568832" y="730704"/>
                </a:lnTo>
                <a:lnTo>
                  <a:pt x="1562702" y="726395"/>
                </a:lnTo>
                <a:lnTo>
                  <a:pt x="1556572" y="722086"/>
                </a:lnTo>
                <a:lnTo>
                  <a:pt x="1549988" y="718231"/>
                </a:lnTo>
                <a:lnTo>
                  <a:pt x="1543404" y="714375"/>
                </a:lnTo>
                <a:lnTo>
                  <a:pt x="1536593" y="710747"/>
                </a:lnTo>
                <a:lnTo>
                  <a:pt x="1529555" y="707118"/>
                </a:lnTo>
                <a:lnTo>
                  <a:pt x="1522744" y="703943"/>
                </a:lnTo>
                <a:lnTo>
                  <a:pt x="1515706" y="701222"/>
                </a:lnTo>
                <a:lnTo>
                  <a:pt x="1508213" y="698274"/>
                </a:lnTo>
                <a:lnTo>
                  <a:pt x="1500948" y="695779"/>
                </a:lnTo>
                <a:lnTo>
                  <a:pt x="1493456" y="693738"/>
                </a:lnTo>
                <a:lnTo>
                  <a:pt x="1485964" y="691697"/>
                </a:lnTo>
                <a:lnTo>
                  <a:pt x="1478245" y="689883"/>
                </a:lnTo>
                <a:lnTo>
                  <a:pt x="1470525" y="688295"/>
                </a:lnTo>
                <a:lnTo>
                  <a:pt x="1462806" y="686934"/>
                </a:lnTo>
                <a:lnTo>
                  <a:pt x="1454860" y="686254"/>
                </a:lnTo>
                <a:lnTo>
                  <a:pt x="1446686" y="685347"/>
                </a:lnTo>
                <a:lnTo>
                  <a:pt x="1438513" y="684893"/>
                </a:lnTo>
                <a:lnTo>
                  <a:pt x="1430567" y="684893"/>
                </a:lnTo>
                <a:lnTo>
                  <a:pt x="1421939" y="684893"/>
                </a:lnTo>
                <a:lnTo>
                  <a:pt x="1413766" y="685347"/>
                </a:lnTo>
                <a:lnTo>
                  <a:pt x="1405366" y="686254"/>
                </a:lnTo>
                <a:lnTo>
                  <a:pt x="1397419" y="687161"/>
                </a:lnTo>
                <a:lnTo>
                  <a:pt x="1389246" y="688522"/>
                </a:lnTo>
                <a:lnTo>
                  <a:pt x="1381300" y="690109"/>
                </a:lnTo>
                <a:lnTo>
                  <a:pt x="1373353" y="691924"/>
                </a:lnTo>
                <a:lnTo>
                  <a:pt x="1365634" y="693965"/>
                </a:lnTo>
                <a:lnTo>
                  <a:pt x="1357915" y="696459"/>
                </a:lnTo>
                <a:lnTo>
                  <a:pt x="1350423" y="699181"/>
                </a:lnTo>
                <a:lnTo>
                  <a:pt x="1342930" y="701902"/>
                </a:lnTo>
                <a:lnTo>
                  <a:pt x="1335665" y="705077"/>
                </a:lnTo>
                <a:lnTo>
                  <a:pt x="1328400" y="708479"/>
                </a:lnTo>
                <a:lnTo>
                  <a:pt x="1321589" y="711881"/>
                </a:lnTo>
                <a:lnTo>
                  <a:pt x="1314551" y="715963"/>
                </a:lnTo>
                <a:lnTo>
                  <a:pt x="1307967" y="720045"/>
                </a:lnTo>
                <a:lnTo>
                  <a:pt x="1301383" y="724354"/>
                </a:lnTo>
                <a:lnTo>
                  <a:pt x="1295026" y="728663"/>
                </a:lnTo>
                <a:lnTo>
                  <a:pt x="1288442" y="733425"/>
                </a:lnTo>
                <a:lnTo>
                  <a:pt x="1282539" y="738188"/>
                </a:lnTo>
                <a:lnTo>
                  <a:pt x="1276636" y="743404"/>
                </a:lnTo>
                <a:lnTo>
                  <a:pt x="1270960" y="748847"/>
                </a:lnTo>
                <a:lnTo>
                  <a:pt x="1265284" y="754290"/>
                </a:lnTo>
                <a:lnTo>
                  <a:pt x="1259835" y="759959"/>
                </a:lnTo>
                <a:lnTo>
                  <a:pt x="1254613" y="765856"/>
                </a:lnTo>
                <a:lnTo>
                  <a:pt x="1249845" y="771752"/>
                </a:lnTo>
                <a:lnTo>
                  <a:pt x="1244850" y="778102"/>
                </a:lnTo>
                <a:lnTo>
                  <a:pt x="1240310" y="784452"/>
                </a:lnTo>
                <a:lnTo>
                  <a:pt x="1235769" y="790802"/>
                </a:lnTo>
                <a:lnTo>
                  <a:pt x="1231682" y="797606"/>
                </a:lnTo>
                <a:lnTo>
                  <a:pt x="1227823" y="804410"/>
                </a:lnTo>
                <a:lnTo>
                  <a:pt x="1223963" y="811213"/>
                </a:lnTo>
                <a:lnTo>
                  <a:pt x="1223963" y="634774"/>
                </a:lnTo>
                <a:lnTo>
                  <a:pt x="1224190" y="631372"/>
                </a:lnTo>
                <a:lnTo>
                  <a:pt x="1224644" y="627290"/>
                </a:lnTo>
                <a:lnTo>
                  <a:pt x="1225325" y="623888"/>
                </a:lnTo>
                <a:lnTo>
                  <a:pt x="1226233" y="620486"/>
                </a:lnTo>
                <a:lnTo>
                  <a:pt x="1227596" y="617084"/>
                </a:lnTo>
                <a:lnTo>
                  <a:pt x="1228731" y="613683"/>
                </a:lnTo>
                <a:lnTo>
                  <a:pt x="1230547" y="610734"/>
                </a:lnTo>
                <a:lnTo>
                  <a:pt x="1232363" y="607559"/>
                </a:lnTo>
                <a:lnTo>
                  <a:pt x="1234634" y="604611"/>
                </a:lnTo>
                <a:lnTo>
                  <a:pt x="1236904" y="601890"/>
                </a:lnTo>
                <a:lnTo>
                  <a:pt x="1239402" y="599622"/>
                </a:lnTo>
                <a:lnTo>
                  <a:pt x="1241899" y="597127"/>
                </a:lnTo>
                <a:lnTo>
                  <a:pt x="1244850" y="594859"/>
                </a:lnTo>
                <a:lnTo>
                  <a:pt x="1247802" y="593045"/>
                </a:lnTo>
                <a:lnTo>
                  <a:pt x="1250753" y="591231"/>
                </a:lnTo>
                <a:lnTo>
                  <a:pt x="1254159" y="589643"/>
                </a:lnTo>
                <a:lnTo>
                  <a:pt x="1258473" y="588283"/>
                </a:lnTo>
                <a:lnTo>
                  <a:pt x="1263240" y="586922"/>
                </a:lnTo>
                <a:lnTo>
                  <a:pt x="1268008" y="586241"/>
                </a:lnTo>
                <a:lnTo>
                  <a:pt x="1273230" y="585788"/>
                </a:lnTo>
                <a:close/>
                <a:moveTo>
                  <a:pt x="661842" y="585788"/>
                </a:moveTo>
                <a:lnTo>
                  <a:pt x="973283" y="585788"/>
                </a:lnTo>
                <a:lnTo>
                  <a:pt x="978280" y="586240"/>
                </a:lnTo>
                <a:lnTo>
                  <a:pt x="983051" y="586919"/>
                </a:lnTo>
                <a:lnTo>
                  <a:pt x="988048" y="588276"/>
                </a:lnTo>
                <a:lnTo>
                  <a:pt x="992364" y="589633"/>
                </a:lnTo>
                <a:lnTo>
                  <a:pt x="995772" y="591216"/>
                </a:lnTo>
                <a:lnTo>
                  <a:pt x="998725" y="593025"/>
                </a:lnTo>
                <a:lnTo>
                  <a:pt x="1001678" y="594834"/>
                </a:lnTo>
                <a:lnTo>
                  <a:pt x="1004404" y="597096"/>
                </a:lnTo>
                <a:lnTo>
                  <a:pt x="1007130" y="599583"/>
                </a:lnTo>
                <a:lnTo>
                  <a:pt x="1009629" y="601845"/>
                </a:lnTo>
                <a:lnTo>
                  <a:pt x="1011901" y="604559"/>
                </a:lnTo>
                <a:lnTo>
                  <a:pt x="1013945" y="607499"/>
                </a:lnTo>
                <a:lnTo>
                  <a:pt x="1015762" y="610665"/>
                </a:lnTo>
                <a:lnTo>
                  <a:pt x="1017580" y="613605"/>
                </a:lnTo>
                <a:lnTo>
                  <a:pt x="1018943" y="616998"/>
                </a:lnTo>
                <a:lnTo>
                  <a:pt x="1020306" y="620390"/>
                </a:lnTo>
                <a:lnTo>
                  <a:pt x="1020987" y="623782"/>
                </a:lnTo>
                <a:lnTo>
                  <a:pt x="1021896" y="627175"/>
                </a:lnTo>
                <a:lnTo>
                  <a:pt x="1022350" y="631246"/>
                </a:lnTo>
                <a:lnTo>
                  <a:pt x="1022350" y="634638"/>
                </a:lnTo>
                <a:lnTo>
                  <a:pt x="1022350" y="944926"/>
                </a:lnTo>
                <a:lnTo>
                  <a:pt x="1022350" y="949223"/>
                </a:lnTo>
                <a:lnTo>
                  <a:pt x="1021441" y="953294"/>
                </a:lnTo>
                <a:lnTo>
                  <a:pt x="1020760" y="957817"/>
                </a:lnTo>
                <a:lnTo>
                  <a:pt x="1019397" y="961662"/>
                </a:lnTo>
                <a:lnTo>
                  <a:pt x="1017807" y="965506"/>
                </a:lnTo>
                <a:lnTo>
                  <a:pt x="1015762" y="969125"/>
                </a:lnTo>
                <a:lnTo>
                  <a:pt x="1013718" y="972743"/>
                </a:lnTo>
                <a:lnTo>
                  <a:pt x="1011219" y="975910"/>
                </a:lnTo>
                <a:lnTo>
                  <a:pt x="1008266" y="979076"/>
                </a:lnTo>
                <a:lnTo>
                  <a:pt x="1005540" y="981564"/>
                </a:lnTo>
                <a:lnTo>
                  <a:pt x="1002133" y="984278"/>
                </a:lnTo>
                <a:lnTo>
                  <a:pt x="998725" y="986539"/>
                </a:lnTo>
                <a:lnTo>
                  <a:pt x="995090" y="988575"/>
                </a:lnTo>
                <a:lnTo>
                  <a:pt x="991229" y="990384"/>
                </a:lnTo>
                <a:lnTo>
                  <a:pt x="987367" y="991741"/>
                </a:lnTo>
                <a:lnTo>
                  <a:pt x="983278" y="992645"/>
                </a:lnTo>
                <a:lnTo>
                  <a:pt x="978280" y="993550"/>
                </a:lnTo>
                <a:lnTo>
                  <a:pt x="973283" y="993776"/>
                </a:lnTo>
                <a:lnTo>
                  <a:pt x="661842" y="993776"/>
                </a:lnTo>
                <a:lnTo>
                  <a:pt x="656844" y="993550"/>
                </a:lnTo>
                <a:lnTo>
                  <a:pt x="652074" y="992645"/>
                </a:lnTo>
                <a:lnTo>
                  <a:pt x="647985" y="991741"/>
                </a:lnTo>
                <a:lnTo>
                  <a:pt x="643896" y="990384"/>
                </a:lnTo>
                <a:lnTo>
                  <a:pt x="640034" y="988575"/>
                </a:lnTo>
                <a:lnTo>
                  <a:pt x="636400" y="986539"/>
                </a:lnTo>
                <a:lnTo>
                  <a:pt x="632992" y="984278"/>
                </a:lnTo>
                <a:lnTo>
                  <a:pt x="629585" y="981564"/>
                </a:lnTo>
                <a:lnTo>
                  <a:pt x="626859" y="979076"/>
                </a:lnTo>
                <a:lnTo>
                  <a:pt x="623906" y="975910"/>
                </a:lnTo>
                <a:lnTo>
                  <a:pt x="621407" y="972743"/>
                </a:lnTo>
                <a:lnTo>
                  <a:pt x="619362" y="969125"/>
                </a:lnTo>
                <a:lnTo>
                  <a:pt x="617318" y="965506"/>
                </a:lnTo>
                <a:lnTo>
                  <a:pt x="615728" y="961662"/>
                </a:lnTo>
                <a:lnTo>
                  <a:pt x="614365" y="957817"/>
                </a:lnTo>
                <a:lnTo>
                  <a:pt x="613683" y="953294"/>
                </a:lnTo>
                <a:lnTo>
                  <a:pt x="612775" y="949223"/>
                </a:lnTo>
                <a:lnTo>
                  <a:pt x="612775" y="944926"/>
                </a:lnTo>
                <a:lnTo>
                  <a:pt x="612775" y="634638"/>
                </a:lnTo>
                <a:lnTo>
                  <a:pt x="612775" y="631246"/>
                </a:lnTo>
                <a:lnTo>
                  <a:pt x="613229" y="627175"/>
                </a:lnTo>
                <a:lnTo>
                  <a:pt x="613911" y="623782"/>
                </a:lnTo>
                <a:lnTo>
                  <a:pt x="614819" y="620390"/>
                </a:lnTo>
                <a:lnTo>
                  <a:pt x="616182" y="616998"/>
                </a:lnTo>
                <a:lnTo>
                  <a:pt x="617545" y="613605"/>
                </a:lnTo>
                <a:lnTo>
                  <a:pt x="619362" y="610665"/>
                </a:lnTo>
                <a:lnTo>
                  <a:pt x="621180" y="607499"/>
                </a:lnTo>
                <a:lnTo>
                  <a:pt x="623224" y="604559"/>
                </a:lnTo>
                <a:lnTo>
                  <a:pt x="625496" y="601845"/>
                </a:lnTo>
                <a:lnTo>
                  <a:pt x="627995" y="599583"/>
                </a:lnTo>
                <a:lnTo>
                  <a:pt x="630721" y="597096"/>
                </a:lnTo>
                <a:lnTo>
                  <a:pt x="633447" y="594834"/>
                </a:lnTo>
                <a:lnTo>
                  <a:pt x="636400" y="593025"/>
                </a:lnTo>
                <a:lnTo>
                  <a:pt x="639353" y="591216"/>
                </a:lnTo>
                <a:lnTo>
                  <a:pt x="642760" y="589633"/>
                </a:lnTo>
                <a:lnTo>
                  <a:pt x="647076" y="588276"/>
                </a:lnTo>
                <a:lnTo>
                  <a:pt x="651847" y="586919"/>
                </a:lnTo>
                <a:lnTo>
                  <a:pt x="656844" y="586240"/>
                </a:lnTo>
                <a:lnTo>
                  <a:pt x="661842" y="585788"/>
                </a:lnTo>
                <a:close/>
                <a:moveTo>
                  <a:pt x="49267" y="585788"/>
                </a:moveTo>
                <a:lnTo>
                  <a:pt x="360535" y="585788"/>
                </a:lnTo>
                <a:lnTo>
                  <a:pt x="365757" y="586240"/>
                </a:lnTo>
                <a:lnTo>
                  <a:pt x="370524" y="586919"/>
                </a:lnTo>
                <a:lnTo>
                  <a:pt x="375292" y="588276"/>
                </a:lnTo>
                <a:lnTo>
                  <a:pt x="379606" y="589633"/>
                </a:lnTo>
                <a:lnTo>
                  <a:pt x="383011" y="591216"/>
                </a:lnTo>
                <a:lnTo>
                  <a:pt x="386190" y="593025"/>
                </a:lnTo>
                <a:lnTo>
                  <a:pt x="388914" y="594834"/>
                </a:lnTo>
                <a:lnTo>
                  <a:pt x="391866" y="597096"/>
                </a:lnTo>
                <a:lnTo>
                  <a:pt x="394363" y="599583"/>
                </a:lnTo>
                <a:lnTo>
                  <a:pt x="396861" y="601845"/>
                </a:lnTo>
                <a:lnTo>
                  <a:pt x="399358" y="604559"/>
                </a:lnTo>
                <a:lnTo>
                  <a:pt x="401401" y="607499"/>
                </a:lnTo>
                <a:lnTo>
                  <a:pt x="403218" y="610665"/>
                </a:lnTo>
                <a:lnTo>
                  <a:pt x="404580" y="613605"/>
                </a:lnTo>
                <a:lnTo>
                  <a:pt x="406169" y="616998"/>
                </a:lnTo>
                <a:lnTo>
                  <a:pt x="407531" y="620390"/>
                </a:lnTo>
                <a:lnTo>
                  <a:pt x="408213" y="623782"/>
                </a:lnTo>
                <a:lnTo>
                  <a:pt x="409121" y="627175"/>
                </a:lnTo>
                <a:lnTo>
                  <a:pt x="409575" y="631246"/>
                </a:lnTo>
                <a:lnTo>
                  <a:pt x="409575" y="634638"/>
                </a:lnTo>
                <a:lnTo>
                  <a:pt x="409575" y="944926"/>
                </a:lnTo>
                <a:lnTo>
                  <a:pt x="409348" y="949223"/>
                </a:lnTo>
                <a:lnTo>
                  <a:pt x="408894" y="953294"/>
                </a:lnTo>
                <a:lnTo>
                  <a:pt x="407986" y="957817"/>
                </a:lnTo>
                <a:lnTo>
                  <a:pt x="406623" y="961662"/>
                </a:lnTo>
                <a:lnTo>
                  <a:pt x="405034" y="965506"/>
                </a:lnTo>
                <a:lnTo>
                  <a:pt x="403218" y="969125"/>
                </a:lnTo>
                <a:lnTo>
                  <a:pt x="400720" y="972743"/>
                </a:lnTo>
                <a:lnTo>
                  <a:pt x="398450" y="975910"/>
                </a:lnTo>
                <a:lnTo>
                  <a:pt x="395726" y="979076"/>
                </a:lnTo>
                <a:lnTo>
                  <a:pt x="392774" y="981564"/>
                </a:lnTo>
                <a:lnTo>
                  <a:pt x="389368" y="984278"/>
                </a:lnTo>
                <a:lnTo>
                  <a:pt x="386190" y="986539"/>
                </a:lnTo>
                <a:lnTo>
                  <a:pt x="382557" y="988575"/>
                </a:lnTo>
                <a:lnTo>
                  <a:pt x="378698" y="990384"/>
                </a:lnTo>
                <a:lnTo>
                  <a:pt x="374611" y="991741"/>
                </a:lnTo>
                <a:lnTo>
                  <a:pt x="370524" y="992645"/>
                </a:lnTo>
                <a:lnTo>
                  <a:pt x="365757" y="993550"/>
                </a:lnTo>
                <a:lnTo>
                  <a:pt x="360535" y="993776"/>
                </a:lnTo>
                <a:lnTo>
                  <a:pt x="49267" y="993776"/>
                </a:lnTo>
                <a:lnTo>
                  <a:pt x="44272" y="993550"/>
                </a:lnTo>
                <a:lnTo>
                  <a:pt x="39277" y="992645"/>
                </a:lnTo>
                <a:lnTo>
                  <a:pt x="35191" y="991741"/>
                </a:lnTo>
                <a:lnTo>
                  <a:pt x="31331" y="990384"/>
                </a:lnTo>
                <a:lnTo>
                  <a:pt x="27471" y="988575"/>
                </a:lnTo>
                <a:lnTo>
                  <a:pt x="23839" y="986539"/>
                </a:lnTo>
                <a:lnTo>
                  <a:pt x="20433" y="984278"/>
                </a:lnTo>
                <a:lnTo>
                  <a:pt x="17028" y="981564"/>
                </a:lnTo>
                <a:lnTo>
                  <a:pt x="14303" y="979076"/>
                </a:lnTo>
                <a:lnTo>
                  <a:pt x="11352" y="975910"/>
                </a:lnTo>
                <a:lnTo>
                  <a:pt x="8854" y="972743"/>
                </a:lnTo>
                <a:lnTo>
                  <a:pt x="6811" y="969125"/>
                </a:lnTo>
                <a:lnTo>
                  <a:pt x="4768" y="965506"/>
                </a:lnTo>
                <a:lnTo>
                  <a:pt x="3178" y="961662"/>
                </a:lnTo>
                <a:lnTo>
                  <a:pt x="1816" y="957817"/>
                </a:lnTo>
                <a:lnTo>
                  <a:pt x="908" y="953294"/>
                </a:lnTo>
                <a:lnTo>
                  <a:pt x="227" y="949223"/>
                </a:lnTo>
                <a:lnTo>
                  <a:pt x="0" y="944926"/>
                </a:lnTo>
                <a:lnTo>
                  <a:pt x="0" y="634638"/>
                </a:lnTo>
                <a:lnTo>
                  <a:pt x="227" y="631246"/>
                </a:lnTo>
                <a:lnTo>
                  <a:pt x="908" y="627175"/>
                </a:lnTo>
                <a:lnTo>
                  <a:pt x="1362" y="623782"/>
                </a:lnTo>
                <a:lnTo>
                  <a:pt x="2270" y="620390"/>
                </a:lnTo>
                <a:lnTo>
                  <a:pt x="3632" y="616998"/>
                </a:lnTo>
                <a:lnTo>
                  <a:pt x="4995" y="613605"/>
                </a:lnTo>
                <a:lnTo>
                  <a:pt x="6811" y="610665"/>
                </a:lnTo>
                <a:lnTo>
                  <a:pt x="8627" y="607499"/>
                </a:lnTo>
                <a:lnTo>
                  <a:pt x="10670" y="604559"/>
                </a:lnTo>
                <a:lnTo>
                  <a:pt x="12941" y="601845"/>
                </a:lnTo>
                <a:lnTo>
                  <a:pt x="15438" y="599583"/>
                </a:lnTo>
                <a:lnTo>
                  <a:pt x="18163" y="597096"/>
                </a:lnTo>
                <a:lnTo>
                  <a:pt x="20887" y="594834"/>
                </a:lnTo>
                <a:lnTo>
                  <a:pt x="23839" y="593025"/>
                </a:lnTo>
                <a:lnTo>
                  <a:pt x="27017" y="591216"/>
                </a:lnTo>
                <a:lnTo>
                  <a:pt x="30196" y="589633"/>
                </a:lnTo>
                <a:lnTo>
                  <a:pt x="34736" y="588276"/>
                </a:lnTo>
                <a:lnTo>
                  <a:pt x="39277" y="586919"/>
                </a:lnTo>
                <a:lnTo>
                  <a:pt x="44272" y="586240"/>
                </a:lnTo>
                <a:lnTo>
                  <a:pt x="49267" y="585788"/>
                </a:lnTo>
                <a:close/>
                <a:moveTo>
                  <a:pt x="1273230" y="0"/>
                </a:moveTo>
                <a:lnTo>
                  <a:pt x="1584498" y="0"/>
                </a:lnTo>
                <a:lnTo>
                  <a:pt x="1589493" y="226"/>
                </a:lnTo>
                <a:lnTo>
                  <a:pt x="1594488" y="905"/>
                </a:lnTo>
                <a:lnTo>
                  <a:pt x="1599028" y="2263"/>
                </a:lnTo>
                <a:lnTo>
                  <a:pt x="1603569" y="3847"/>
                </a:lnTo>
                <a:lnTo>
                  <a:pt x="1607883" y="5883"/>
                </a:lnTo>
                <a:lnTo>
                  <a:pt x="1611969" y="8372"/>
                </a:lnTo>
                <a:lnTo>
                  <a:pt x="1615602" y="11314"/>
                </a:lnTo>
                <a:lnTo>
                  <a:pt x="1619235" y="14256"/>
                </a:lnTo>
                <a:lnTo>
                  <a:pt x="1622413" y="17650"/>
                </a:lnTo>
                <a:lnTo>
                  <a:pt x="1625138" y="21497"/>
                </a:lnTo>
                <a:lnTo>
                  <a:pt x="1627408" y="25796"/>
                </a:lnTo>
                <a:lnTo>
                  <a:pt x="1629678" y="29869"/>
                </a:lnTo>
                <a:lnTo>
                  <a:pt x="1631495" y="34395"/>
                </a:lnTo>
                <a:lnTo>
                  <a:pt x="1632403" y="39147"/>
                </a:lnTo>
                <a:lnTo>
                  <a:pt x="1633311" y="43899"/>
                </a:lnTo>
                <a:lnTo>
                  <a:pt x="1633538" y="48877"/>
                </a:lnTo>
                <a:lnTo>
                  <a:pt x="1633538" y="359111"/>
                </a:lnTo>
                <a:lnTo>
                  <a:pt x="1633311" y="364089"/>
                </a:lnTo>
                <a:lnTo>
                  <a:pt x="1632403" y="368841"/>
                </a:lnTo>
                <a:lnTo>
                  <a:pt x="1631495" y="373593"/>
                </a:lnTo>
                <a:lnTo>
                  <a:pt x="1629678" y="378119"/>
                </a:lnTo>
                <a:lnTo>
                  <a:pt x="1627408" y="382418"/>
                </a:lnTo>
                <a:lnTo>
                  <a:pt x="1625138" y="386491"/>
                </a:lnTo>
                <a:lnTo>
                  <a:pt x="1622413" y="390338"/>
                </a:lnTo>
                <a:lnTo>
                  <a:pt x="1619235" y="393732"/>
                </a:lnTo>
                <a:lnTo>
                  <a:pt x="1615602" y="396900"/>
                </a:lnTo>
                <a:lnTo>
                  <a:pt x="1611969" y="399615"/>
                </a:lnTo>
                <a:lnTo>
                  <a:pt x="1607883" y="402105"/>
                </a:lnTo>
                <a:lnTo>
                  <a:pt x="1603569" y="404141"/>
                </a:lnTo>
                <a:lnTo>
                  <a:pt x="1599028" y="405725"/>
                </a:lnTo>
                <a:lnTo>
                  <a:pt x="1594488" y="407083"/>
                </a:lnTo>
                <a:lnTo>
                  <a:pt x="1589493" y="407762"/>
                </a:lnTo>
                <a:lnTo>
                  <a:pt x="1584498" y="407988"/>
                </a:lnTo>
                <a:lnTo>
                  <a:pt x="1273230" y="407988"/>
                </a:lnTo>
                <a:lnTo>
                  <a:pt x="1268008" y="407762"/>
                </a:lnTo>
                <a:lnTo>
                  <a:pt x="1263240" y="407083"/>
                </a:lnTo>
                <a:lnTo>
                  <a:pt x="1258473" y="405725"/>
                </a:lnTo>
                <a:lnTo>
                  <a:pt x="1254159" y="404141"/>
                </a:lnTo>
                <a:lnTo>
                  <a:pt x="1249845" y="402105"/>
                </a:lnTo>
                <a:lnTo>
                  <a:pt x="1245532" y="399615"/>
                </a:lnTo>
                <a:lnTo>
                  <a:pt x="1241899" y="396900"/>
                </a:lnTo>
                <a:lnTo>
                  <a:pt x="1238493" y="393732"/>
                </a:lnTo>
                <a:lnTo>
                  <a:pt x="1235315" y="390338"/>
                </a:lnTo>
                <a:lnTo>
                  <a:pt x="1232363" y="386491"/>
                </a:lnTo>
                <a:lnTo>
                  <a:pt x="1229866" y="382418"/>
                </a:lnTo>
                <a:lnTo>
                  <a:pt x="1227823" y="378119"/>
                </a:lnTo>
                <a:lnTo>
                  <a:pt x="1226233" y="373593"/>
                </a:lnTo>
                <a:lnTo>
                  <a:pt x="1224871" y="368841"/>
                </a:lnTo>
                <a:lnTo>
                  <a:pt x="1224190" y="364089"/>
                </a:lnTo>
                <a:lnTo>
                  <a:pt x="1223963" y="359111"/>
                </a:lnTo>
                <a:lnTo>
                  <a:pt x="1223963" y="48877"/>
                </a:lnTo>
                <a:lnTo>
                  <a:pt x="1224190" y="43899"/>
                </a:lnTo>
                <a:lnTo>
                  <a:pt x="1224871" y="39147"/>
                </a:lnTo>
                <a:lnTo>
                  <a:pt x="1226233" y="34395"/>
                </a:lnTo>
                <a:lnTo>
                  <a:pt x="1227823" y="29869"/>
                </a:lnTo>
                <a:lnTo>
                  <a:pt x="1229866" y="25796"/>
                </a:lnTo>
                <a:lnTo>
                  <a:pt x="1232363" y="21497"/>
                </a:lnTo>
                <a:lnTo>
                  <a:pt x="1235315" y="17650"/>
                </a:lnTo>
                <a:lnTo>
                  <a:pt x="1238493" y="14256"/>
                </a:lnTo>
                <a:lnTo>
                  <a:pt x="1241899" y="11314"/>
                </a:lnTo>
                <a:lnTo>
                  <a:pt x="1245532" y="8372"/>
                </a:lnTo>
                <a:lnTo>
                  <a:pt x="1249845" y="5883"/>
                </a:lnTo>
                <a:lnTo>
                  <a:pt x="1254159" y="3847"/>
                </a:lnTo>
                <a:lnTo>
                  <a:pt x="1258473" y="2263"/>
                </a:lnTo>
                <a:lnTo>
                  <a:pt x="1263240" y="905"/>
                </a:lnTo>
                <a:lnTo>
                  <a:pt x="1268008" y="226"/>
                </a:lnTo>
                <a:lnTo>
                  <a:pt x="1273230" y="0"/>
                </a:lnTo>
                <a:close/>
                <a:moveTo>
                  <a:pt x="661842" y="0"/>
                </a:moveTo>
                <a:lnTo>
                  <a:pt x="973283" y="0"/>
                </a:lnTo>
                <a:lnTo>
                  <a:pt x="978280" y="226"/>
                </a:lnTo>
                <a:lnTo>
                  <a:pt x="983278" y="905"/>
                </a:lnTo>
                <a:lnTo>
                  <a:pt x="988048" y="2263"/>
                </a:lnTo>
                <a:lnTo>
                  <a:pt x="992364" y="3847"/>
                </a:lnTo>
                <a:lnTo>
                  <a:pt x="996681" y="5883"/>
                </a:lnTo>
                <a:lnTo>
                  <a:pt x="1000769" y="8372"/>
                </a:lnTo>
                <a:lnTo>
                  <a:pt x="1004404" y="11314"/>
                </a:lnTo>
                <a:lnTo>
                  <a:pt x="1008039" y="14256"/>
                </a:lnTo>
                <a:lnTo>
                  <a:pt x="1011219" y="17650"/>
                </a:lnTo>
                <a:lnTo>
                  <a:pt x="1013945" y="21497"/>
                </a:lnTo>
                <a:lnTo>
                  <a:pt x="1016444" y="25796"/>
                </a:lnTo>
                <a:lnTo>
                  <a:pt x="1018488" y="29869"/>
                </a:lnTo>
                <a:lnTo>
                  <a:pt x="1020306" y="34395"/>
                </a:lnTo>
                <a:lnTo>
                  <a:pt x="1021214" y="39147"/>
                </a:lnTo>
                <a:lnTo>
                  <a:pt x="1022123" y="43899"/>
                </a:lnTo>
                <a:lnTo>
                  <a:pt x="1022350" y="48877"/>
                </a:lnTo>
                <a:lnTo>
                  <a:pt x="1022350" y="359111"/>
                </a:lnTo>
                <a:lnTo>
                  <a:pt x="1022123" y="364089"/>
                </a:lnTo>
                <a:lnTo>
                  <a:pt x="1021214" y="368841"/>
                </a:lnTo>
                <a:lnTo>
                  <a:pt x="1020306" y="373593"/>
                </a:lnTo>
                <a:lnTo>
                  <a:pt x="1018488" y="378119"/>
                </a:lnTo>
                <a:lnTo>
                  <a:pt x="1016444" y="382418"/>
                </a:lnTo>
                <a:lnTo>
                  <a:pt x="1013945" y="386491"/>
                </a:lnTo>
                <a:lnTo>
                  <a:pt x="1011219" y="390338"/>
                </a:lnTo>
                <a:lnTo>
                  <a:pt x="1008039" y="393732"/>
                </a:lnTo>
                <a:lnTo>
                  <a:pt x="1004404" y="396900"/>
                </a:lnTo>
                <a:lnTo>
                  <a:pt x="1000769" y="399615"/>
                </a:lnTo>
                <a:lnTo>
                  <a:pt x="996681" y="402105"/>
                </a:lnTo>
                <a:lnTo>
                  <a:pt x="992364" y="404141"/>
                </a:lnTo>
                <a:lnTo>
                  <a:pt x="988048" y="405725"/>
                </a:lnTo>
                <a:lnTo>
                  <a:pt x="983278" y="407083"/>
                </a:lnTo>
                <a:lnTo>
                  <a:pt x="978280" y="407762"/>
                </a:lnTo>
                <a:lnTo>
                  <a:pt x="973283" y="407988"/>
                </a:lnTo>
                <a:lnTo>
                  <a:pt x="661842" y="407988"/>
                </a:lnTo>
                <a:lnTo>
                  <a:pt x="656844" y="407762"/>
                </a:lnTo>
                <a:lnTo>
                  <a:pt x="651847" y="407083"/>
                </a:lnTo>
                <a:lnTo>
                  <a:pt x="647076" y="405725"/>
                </a:lnTo>
                <a:lnTo>
                  <a:pt x="642760" y="404141"/>
                </a:lnTo>
                <a:lnTo>
                  <a:pt x="638444" y="402105"/>
                </a:lnTo>
                <a:lnTo>
                  <a:pt x="634355" y="399615"/>
                </a:lnTo>
                <a:lnTo>
                  <a:pt x="630721" y="396900"/>
                </a:lnTo>
                <a:lnTo>
                  <a:pt x="627086" y="393732"/>
                </a:lnTo>
                <a:lnTo>
                  <a:pt x="623906" y="390338"/>
                </a:lnTo>
                <a:lnTo>
                  <a:pt x="621180" y="386491"/>
                </a:lnTo>
                <a:lnTo>
                  <a:pt x="618681" y="382418"/>
                </a:lnTo>
                <a:lnTo>
                  <a:pt x="616637" y="378119"/>
                </a:lnTo>
                <a:lnTo>
                  <a:pt x="614819" y="373593"/>
                </a:lnTo>
                <a:lnTo>
                  <a:pt x="613683" y="368841"/>
                </a:lnTo>
                <a:lnTo>
                  <a:pt x="613002" y="364089"/>
                </a:lnTo>
                <a:lnTo>
                  <a:pt x="612775" y="359111"/>
                </a:lnTo>
                <a:lnTo>
                  <a:pt x="612775" y="48877"/>
                </a:lnTo>
                <a:lnTo>
                  <a:pt x="613002" y="43899"/>
                </a:lnTo>
                <a:lnTo>
                  <a:pt x="613683" y="39147"/>
                </a:lnTo>
                <a:lnTo>
                  <a:pt x="614819" y="34395"/>
                </a:lnTo>
                <a:lnTo>
                  <a:pt x="616637" y="29869"/>
                </a:lnTo>
                <a:lnTo>
                  <a:pt x="618681" y="25796"/>
                </a:lnTo>
                <a:lnTo>
                  <a:pt x="621180" y="21497"/>
                </a:lnTo>
                <a:lnTo>
                  <a:pt x="623906" y="17650"/>
                </a:lnTo>
                <a:lnTo>
                  <a:pt x="627086" y="14256"/>
                </a:lnTo>
                <a:lnTo>
                  <a:pt x="630721" y="11314"/>
                </a:lnTo>
                <a:lnTo>
                  <a:pt x="634355" y="8372"/>
                </a:lnTo>
                <a:lnTo>
                  <a:pt x="638444" y="5883"/>
                </a:lnTo>
                <a:lnTo>
                  <a:pt x="642760" y="3847"/>
                </a:lnTo>
                <a:lnTo>
                  <a:pt x="647076" y="2263"/>
                </a:lnTo>
                <a:lnTo>
                  <a:pt x="651847" y="905"/>
                </a:lnTo>
                <a:lnTo>
                  <a:pt x="656844" y="226"/>
                </a:lnTo>
                <a:lnTo>
                  <a:pt x="661842" y="0"/>
                </a:lnTo>
                <a:close/>
                <a:moveTo>
                  <a:pt x="49267" y="0"/>
                </a:moveTo>
                <a:lnTo>
                  <a:pt x="360535" y="0"/>
                </a:lnTo>
                <a:lnTo>
                  <a:pt x="365757" y="226"/>
                </a:lnTo>
                <a:lnTo>
                  <a:pt x="370524" y="905"/>
                </a:lnTo>
                <a:lnTo>
                  <a:pt x="375292" y="2263"/>
                </a:lnTo>
                <a:lnTo>
                  <a:pt x="379606" y="3847"/>
                </a:lnTo>
                <a:lnTo>
                  <a:pt x="383920" y="5883"/>
                </a:lnTo>
                <a:lnTo>
                  <a:pt x="388233" y="8372"/>
                </a:lnTo>
                <a:lnTo>
                  <a:pt x="391866" y="11314"/>
                </a:lnTo>
                <a:lnTo>
                  <a:pt x="395271" y="14256"/>
                </a:lnTo>
                <a:lnTo>
                  <a:pt x="398450" y="17650"/>
                </a:lnTo>
                <a:lnTo>
                  <a:pt x="401401" y="21497"/>
                </a:lnTo>
                <a:lnTo>
                  <a:pt x="403672" y="25796"/>
                </a:lnTo>
                <a:lnTo>
                  <a:pt x="405715" y="29869"/>
                </a:lnTo>
                <a:lnTo>
                  <a:pt x="407531" y="34395"/>
                </a:lnTo>
                <a:lnTo>
                  <a:pt x="408440" y="39147"/>
                </a:lnTo>
                <a:lnTo>
                  <a:pt x="409348" y="43899"/>
                </a:lnTo>
                <a:lnTo>
                  <a:pt x="409575" y="48877"/>
                </a:lnTo>
                <a:lnTo>
                  <a:pt x="409575" y="359111"/>
                </a:lnTo>
                <a:lnTo>
                  <a:pt x="409348" y="364089"/>
                </a:lnTo>
                <a:lnTo>
                  <a:pt x="408440" y="368841"/>
                </a:lnTo>
                <a:lnTo>
                  <a:pt x="407531" y="373593"/>
                </a:lnTo>
                <a:lnTo>
                  <a:pt x="405715" y="378119"/>
                </a:lnTo>
                <a:lnTo>
                  <a:pt x="403672" y="382418"/>
                </a:lnTo>
                <a:lnTo>
                  <a:pt x="401401" y="386491"/>
                </a:lnTo>
                <a:lnTo>
                  <a:pt x="398450" y="390338"/>
                </a:lnTo>
                <a:lnTo>
                  <a:pt x="395271" y="393732"/>
                </a:lnTo>
                <a:lnTo>
                  <a:pt x="391866" y="396900"/>
                </a:lnTo>
                <a:lnTo>
                  <a:pt x="388233" y="399615"/>
                </a:lnTo>
                <a:lnTo>
                  <a:pt x="383920" y="402105"/>
                </a:lnTo>
                <a:lnTo>
                  <a:pt x="379606" y="404141"/>
                </a:lnTo>
                <a:lnTo>
                  <a:pt x="375292" y="405725"/>
                </a:lnTo>
                <a:lnTo>
                  <a:pt x="370524" y="407083"/>
                </a:lnTo>
                <a:lnTo>
                  <a:pt x="365757" y="407762"/>
                </a:lnTo>
                <a:lnTo>
                  <a:pt x="360535" y="407988"/>
                </a:lnTo>
                <a:lnTo>
                  <a:pt x="49267" y="407988"/>
                </a:lnTo>
                <a:lnTo>
                  <a:pt x="44272" y="407762"/>
                </a:lnTo>
                <a:lnTo>
                  <a:pt x="39277" y="407083"/>
                </a:lnTo>
                <a:lnTo>
                  <a:pt x="35191" y="405951"/>
                </a:lnTo>
                <a:lnTo>
                  <a:pt x="31331" y="404594"/>
                </a:lnTo>
                <a:lnTo>
                  <a:pt x="27471" y="402783"/>
                </a:lnTo>
                <a:lnTo>
                  <a:pt x="23839" y="400747"/>
                </a:lnTo>
                <a:lnTo>
                  <a:pt x="20433" y="398710"/>
                </a:lnTo>
                <a:lnTo>
                  <a:pt x="17028" y="396221"/>
                </a:lnTo>
                <a:lnTo>
                  <a:pt x="14303" y="393279"/>
                </a:lnTo>
                <a:lnTo>
                  <a:pt x="11352" y="390338"/>
                </a:lnTo>
                <a:lnTo>
                  <a:pt x="8854" y="386944"/>
                </a:lnTo>
                <a:lnTo>
                  <a:pt x="6811" y="383323"/>
                </a:lnTo>
                <a:lnTo>
                  <a:pt x="4768" y="379703"/>
                </a:lnTo>
                <a:lnTo>
                  <a:pt x="3178" y="375856"/>
                </a:lnTo>
                <a:lnTo>
                  <a:pt x="1816" y="371783"/>
                </a:lnTo>
                <a:lnTo>
                  <a:pt x="908" y="367710"/>
                </a:lnTo>
                <a:lnTo>
                  <a:pt x="227" y="363636"/>
                </a:lnTo>
                <a:lnTo>
                  <a:pt x="0" y="359111"/>
                </a:lnTo>
                <a:lnTo>
                  <a:pt x="0" y="48877"/>
                </a:lnTo>
                <a:lnTo>
                  <a:pt x="227" y="44578"/>
                </a:lnTo>
                <a:lnTo>
                  <a:pt x="908" y="40278"/>
                </a:lnTo>
                <a:lnTo>
                  <a:pt x="1816" y="36205"/>
                </a:lnTo>
                <a:lnTo>
                  <a:pt x="3178" y="32132"/>
                </a:lnTo>
                <a:lnTo>
                  <a:pt x="4768" y="28285"/>
                </a:lnTo>
                <a:lnTo>
                  <a:pt x="6811" y="24665"/>
                </a:lnTo>
                <a:lnTo>
                  <a:pt x="8854" y="21044"/>
                </a:lnTo>
                <a:lnTo>
                  <a:pt x="11352" y="17650"/>
                </a:lnTo>
                <a:lnTo>
                  <a:pt x="14303" y="14708"/>
                </a:lnTo>
                <a:lnTo>
                  <a:pt x="17028" y="11993"/>
                </a:lnTo>
                <a:lnTo>
                  <a:pt x="20433" y="9504"/>
                </a:lnTo>
                <a:lnTo>
                  <a:pt x="23839" y="7241"/>
                </a:lnTo>
                <a:lnTo>
                  <a:pt x="27471" y="5204"/>
                </a:lnTo>
                <a:lnTo>
                  <a:pt x="31331" y="3394"/>
                </a:lnTo>
                <a:lnTo>
                  <a:pt x="35191" y="2036"/>
                </a:lnTo>
                <a:lnTo>
                  <a:pt x="39277" y="905"/>
                </a:lnTo>
                <a:lnTo>
                  <a:pt x="44272" y="226"/>
                </a:lnTo>
                <a:lnTo>
                  <a:pt x="49267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11" name="KSO_Shape"/>
          <p:cNvSpPr>
            <a:spLocks noChangeArrowheads="1"/>
          </p:cNvSpPr>
          <p:nvPr/>
        </p:nvSpPr>
        <p:spPr bwMode="auto">
          <a:xfrm>
            <a:off x="1729005" y="5360988"/>
            <a:ext cx="361950" cy="398462"/>
          </a:xfrm>
          <a:custGeom>
            <a:avLst/>
            <a:gdLst>
              <a:gd name="T0" fmla="*/ 5 w 2087563"/>
              <a:gd name="T1" fmla="*/ 5 h 2301875"/>
              <a:gd name="T2" fmla="*/ 6 w 2087563"/>
              <a:gd name="T3" fmla="*/ 5 h 2301875"/>
              <a:gd name="T4" fmla="*/ 5 w 2087563"/>
              <a:gd name="T5" fmla="*/ 5 h 2301875"/>
              <a:gd name="T6" fmla="*/ 3 w 2087563"/>
              <a:gd name="T7" fmla="*/ 5 h 2301875"/>
              <a:gd name="T8" fmla="*/ 3 w 2087563"/>
              <a:gd name="T9" fmla="*/ 5 h 2301875"/>
              <a:gd name="T10" fmla="*/ 2 w 2087563"/>
              <a:gd name="T11" fmla="*/ 5 h 2301875"/>
              <a:gd name="T12" fmla="*/ 3 w 2087563"/>
              <a:gd name="T13" fmla="*/ 5 h 2301875"/>
              <a:gd name="T14" fmla="*/ 8 w 2087563"/>
              <a:gd name="T15" fmla="*/ 4 h 2301875"/>
              <a:gd name="T16" fmla="*/ 8 w 2087563"/>
              <a:gd name="T17" fmla="*/ 4 h 2301875"/>
              <a:gd name="T18" fmla="*/ 5 w 2087563"/>
              <a:gd name="T19" fmla="*/ 7 h 2301875"/>
              <a:gd name="T20" fmla="*/ 6 w 2087563"/>
              <a:gd name="T21" fmla="*/ 6 h 2301875"/>
              <a:gd name="T22" fmla="*/ 7 w 2087563"/>
              <a:gd name="T23" fmla="*/ 6 h 2301875"/>
              <a:gd name="T24" fmla="*/ 7 w 2087563"/>
              <a:gd name="T25" fmla="*/ 6 h 2301875"/>
              <a:gd name="T26" fmla="*/ 6 w 2087563"/>
              <a:gd name="T27" fmla="*/ 7 h 2301875"/>
              <a:gd name="T28" fmla="*/ 7 w 2087563"/>
              <a:gd name="T29" fmla="*/ 4 h 2301875"/>
              <a:gd name="T30" fmla="*/ 8 w 2087563"/>
              <a:gd name="T31" fmla="*/ 4 h 2301875"/>
              <a:gd name="T32" fmla="*/ 1 w 2087563"/>
              <a:gd name="T33" fmla="*/ 4 h 2301875"/>
              <a:gd name="T34" fmla="*/ 2 w 2087563"/>
              <a:gd name="T35" fmla="*/ 7 h 2301875"/>
              <a:gd name="T36" fmla="*/ 2 w 2087563"/>
              <a:gd name="T37" fmla="*/ 7 h 2301875"/>
              <a:gd name="T38" fmla="*/ 1 w 2087563"/>
              <a:gd name="T39" fmla="*/ 6 h 2301875"/>
              <a:gd name="T40" fmla="*/ 2 w 2087563"/>
              <a:gd name="T41" fmla="*/ 6 h 2301875"/>
              <a:gd name="T42" fmla="*/ 3 w 2087563"/>
              <a:gd name="T43" fmla="*/ 7 h 2301875"/>
              <a:gd name="T44" fmla="*/ 4 w 2087563"/>
              <a:gd name="T45" fmla="*/ 9 h 2301875"/>
              <a:gd name="T46" fmla="*/ 0 w 2087563"/>
              <a:gd name="T47" fmla="*/ 4 h 2301875"/>
              <a:gd name="T48" fmla="*/ 6 w 2087563"/>
              <a:gd name="T49" fmla="*/ 3 h 2301875"/>
              <a:gd name="T50" fmla="*/ 6 w 2087563"/>
              <a:gd name="T51" fmla="*/ 4 h 2301875"/>
              <a:gd name="T52" fmla="*/ 4 w 2087563"/>
              <a:gd name="T53" fmla="*/ 3 h 2301875"/>
              <a:gd name="T54" fmla="*/ 6 w 2087563"/>
              <a:gd name="T55" fmla="*/ 3 h 2301875"/>
              <a:gd name="T56" fmla="*/ 3 w 2087563"/>
              <a:gd name="T57" fmla="*/ 4 h 2301875"/>
              <a:gd name="T58" fmla="*/ 2 w 2087563"/>
              <a:gd name="T59" fmla="*/ 4 h 2301875"/>
              <a:gd name="T60" fmla="*/ 2 w 2087563"/>
              <a:gd name="T61" fmla="*/ 4 h 2301875"/>
              <a:gd name="T62" fmla="*/ 6 w 2087563"/>
              <a:gd name="T63" fmla="*/ 2 h 2301875"/>
              <a:gd name="T64" fmla="*/ 7 w 2087563"/>
              <a:gd name="T65" fmla="*/ 3 h 2301875"/>
              <a:gd name="T66" fmla="*/ 6 w 2087563"/>
              <a:gd name="T67" fmla="*/ 3 h 2301875"/>
              <a:gd name="T68" fmla="*/ 5 w 2087563"/>
              <a:gd name="T69" fmla="*/ 2 h 2301875"/>
              <a:gd name="T70" fmla="*/ 3 w 2087563"/>
              <a:gd name="T71" fmla="*/ 3 h 2301875"/>
              <a:gd name="T72" fmla="*/ 2 w 2087563"/>
              <a:gd name="T73" fmla="*/ 2 h 2301875"/>
              <a:gd name="T74" fmla="*/ 2 w 2087563"/>
              <a:gd name="T75" fmla="*/ 2 h 2301875"/>
              <a:gd name="T76" fmla="*/ 5 w 2087563"/>
              <a:gd name="T77" fmla="*/ 1 h 2301875"/>
              <a:gd name="T78" fmla="*/ 6 w 2087563"/>
              <a:gd name="T79" fmla="*/ 1 h 2301875"/>
              <a:gd name="T80" fmla="*/ 3 w 2087563"/>
              <a:gd name="T81" fmla="*/ 1 h 2301875"/>
              <a:gd name="T82" fmla="*/ 3 w 2087563"/>
              <a:gd name="T83" fmla="*/ 1 h 2301875"/>
              <a:gd name="T84" fmla="*/ 5 w 2087563"/>
              <a:gd name="T85" fmla="*/ 1 h 2301875"/>
              <a:gd name="T86" fmla="*/ 5 w 2087563"/>
              <a:gd name="T87" fmla="*/ 1 h 2301875"/>
              <a:gd name="T88" fmla="*/ 4 w 2087563"/>
              <a:gd name="T89" fmla="*/ 1 h 2301875"/>
              <a:gd name="T90" fmla="*/ 3 w 2087563"/>
              <a:gd name="T91" fmla="*/ 1 h 2301875"/>
              <a:gd name="T92" fmla="*/ 5 w 2087563"/>
              <a:gd name="T93" fmla="*/ 0 h 2301875"/>
              <a:gd name="T94" fmla="*/ 6 w 2087563"/>
              <a:gd name="T95" fmla="*/ 1 h 2301875"/>
              <a:gd name="T96" fmla="*/ 7 w 2087563"/>
              <a:gd name="T97" fmla="*/ 1 h 2301875"/>
              <a:gd name="T98" fmla="*/ 7 w 2087563"/>
              <a:gd name="T99" fmla="*/ 2 h 2301875"/>
              <a:gd name="T100" fmla="*/ 7 w 2087563"/>
              <a:gd name="T101" fmla="*/ 3 h 2301875"/>
              <a:gd name="T102" fmla="*/ 7 w 2087563"/>
              <a:gd name="T103" fmla="*/ 5 h 2301875"/>
              <a:gd name="T104" fmla="*/ 6 w 2087563"/>
              <a:gd name="T105" fmla="*/ 5 h 2301875"/>
              <a:gd name="T106" fmla="*/ 5 w 2087563"/>
              <a:gd name="T107" fmla="*/ 6 h 2301875"/>
              <a:gd name="T108" fmla="*/ 3 w 2087563"/>
              <a:gd name="T109" fmla="*/ 6 h 2301875"/>
              <a:gd name="T110" fmla="*/ 2 w 2087563"/>
              <a:gd name="T111" fmla="*/ 5 h 2301875"/>
              <a:gd name="T112" fmla="*/ 2 w 2087563"/>
              <a:gd name="T113" fmla="*/ 5 h 2301875"/>
              <a:gd name="T114" fmla="*/ 1 w 2087563"/>
              <a:gd name="T115" fmla="*/ 3 h 2301875"/>
              <a:gd name="T116" fmla="*/ 1 w 2087563"/>
              <a:gd name="T117" fmla="*/ 2 h 2301875"/>
              <a:gd name="T118" fmla="*/ 2 w 2087563"/>
              <a:gd name="T119" fmla="*/ 1 h 2301875"/>
              <a:gd name="T120" fmla="*/ 2 w 2087563"/>
              <a:gd name="T121" fmla="*/ 1 h 2301875"/>
              <a:gd name="T122" fmla="*/ 3 w 2087563"/>
              <a:gd name="T123" fmla="*/ 0 h 2301875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2087563"/>
              <a:gd name="T187" fmla="*/ 0 h 2301875"/>
              <a:gd name="T188" fmla="*/ 2087563 w 2087563"/>
              <a:gd name="T189" fmla="*/ 2301875 h 2301875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2087563" h="2301875">
                <a:moveTo>
                  <a:pt x="1411686" y="1172602"/>
                </a:moveTo>
                <a:lnTo>
                  <a:pt x="1405972" y="1186570"/>
                </a:lnTo>
                <a:lnTo>
                  <a:pt x="1400576" y="1200219"/>
                </a:lnTo>
                <a:lnTo>
                  <a:pt x="1394862" y="1213551"/>
                </a:lnTo>
                <a:lnTo>
                  <a:pt x="1389148" y="1226884"/>
                </a:lnTo>
                <a:lnTo>
                  <a:pt x="1383117" y="1239898"/>
                </a:lnTo>
                <a:lnTo>
                  <a:pt x="1377086" y="1252278"/>
                </a:lnTo>
                <a:lnTo>
                  <a:pt x="1370737" y="1264976"/>
                </a:lnTo>
                <a:lnTo>
                  <a:pt x="1364071" y="1277038"/>
                </a:lnTo>
                <a:lnTo>
                  <a:pt x="1357405" y="1288783"/>
                </a:lnTo>
                <a:lnTo>
                  <a:pt x="1350421" y="1300528"/>
                </a:lnTo>
                <a:lnTo>
                  <a:pt x="1343438" y="1311956"/>
                </a:lnTo>
                <a:lnTo>
                  <a:pt x="1336454" y="1323066"/>
                </a:lnTo>
                <a:lnTo>
                  <a:pt x="1329153" y="1334176"/>
                </a:lnTo>
                <a:lnTo>
                  <a:pt x="1321535" y="1344969"/>
                </a:lnTo>
                <a:lnTo>
                  <a:pt x="1313916" y="1355127"/>
                </a:lnTo>
                <a:lnTo>
                  <a:pt x="1306615" y="1365285"/>
                </a:lnTo>
                <a:lnTo>
                  <a:pt x="1324392" y="1356714"/>
                </a:lnTo>
                <a:lnTo>
                  <a:pt x="1341850" y="1347826"/>
                </a:lnTo>
                <a:lnTo>
                  <a:pt x="1359627" y="1338303"/>
                </a:lnTo>
                <a:lnTo>
                  <a:pt x="1376451" y="1328145"/>
                </a:lnTo>
                <a:lnTo>
                  <a:pt x="1393275" y="1317987"/>
                </a:lnTo>
                <a:lnTo>
                  <a:pt x="1409781" y="1306877"/>
                </a:lnTo>
                <a:lnTo>
                  <a:pt x="1425653" y="1295449"/>
                </a:lnTo>
                <a:lnTo>
                  <a:pt x="1441525" y="1283704"/>
                </a:lnTo>
                <a:lnTo>
                  <a:pt x="1456444" y="1271007"/>
                </a:lnTo>
                <a:lnTo>
                  <a:pt x="1471681" y="1258310"/>
                </a:lnTo>
                <a:lnTo>
                  <a:pt x="1485966" y="1245295"/>
                </a:lnTo>
                <a:lnTo>
                  <a:pt x="1500568" y="1231328"/>
                </a:lnTo>
                <a:lnTo>
                  <a:pt x="1514217" y="1217361"/>
                </a:lnTo>
                <a:lnTo>
                  <a:pt x="1527232" y="1203076"/>
                </a:lnTo>
                <a:lnTo>
                  <a:pt x="1540247" y="1188157"/>
                </a:lnTo>
                <a:lnTo>
                  <a:pt x="1552944" y="1172602"/>
                </a:lnTo>
                <a:lnTo>
                  <a:pt x="1411686" y="1172602"/>
                </a:lnTo>
                <a:close/>
                <a:moveTo>
                  <a:pt x="1074888" y="1172602"/>
                </a:moveTo>
                <a:lnTo>
                  <a:pt x="1074888" y="1421153"/>
                </a:lnTo>
                <a:lnTo>
                  <a:pt x="1090760" y="1420201"/>
                </a:lnTo>
                <a:lnTo>
                  <a:pt x="1106632" y="1418614"/>
                </a:lnTo>
                <a:lnTo>
                  <a:pt x="1122503" y="1416709"/>
                </a:lnTo>
                <a:lnTo>
                  <a:pt x="1138058" y="1414487"/>
                </a:lnTo>
                <a:lnTo>
                  <a:pt x="1145041" y="1410361"/>
                </a:lnTo>
                <a:lnTo>
                  <a:pt x="1152342" y="1406551"/>
                </a:lnTo>
                <a:lnTo>
                  <a:pt x="1159326" y="1402107"/>
                </a:lnTo>
                <a:lnTo>
                  <a:pt x="1166309" y="1397346"/>
                </a:lnTo>
                <a:lnTo>
                  <a:pt x="1172975" y="1391949"/>
                </a:lnTo>
                <a:lnTo>
                  <a:pt x="1179959" y="1386871"/>
                </a:lnTo>
                <a:lnTo>
                  <a:pt x="1186625" y="1381474"/>
                </a:lnTo>
                <a:lnTo>
                  <a:pt x="1193609" y="1375443"/>
                </a:lnTo>
                <a:lnTo>
                  <a:pt x="1200275" y="1369729"/>
                </a:lnTo>
                <a:lnTo>
                  <a:pt x="1206623" y="1363380"/>
                </a:lnTo>
                <a:lnTo>
                  <a:pt x="1219956" y="1350048"/>
                </a:lnTo>
                <a:lnTo>
                  <a:pt x="1232336" y="1336081"/>
                </a:lnTo>
                <a:lnTo>
                  <a:pt x="1244716" y="1321162"/>
                </a:lnTo>
                <a:lnTo>
                  <a:pt x="1256778" y="1305290"/>
                </a:lnTo>
                <a:lnTo>
                  <a:pt x="1268206" y="1288783"/>
                </a:lnTo>
                <a:lnTo>
                  <a:pt x="1279633" y="1271007"/>
                </a:lnTo>
                <a:lnTo>
                  <a:pt x="1290426" y="1252913"/>
                </a:lnTo>
                <a:lnTo>
                  <a:pt x="1300901" y="1233867"/>
                </a:lnTo>
                <a:lnTo>
                  <a:pt x="1311059" y="1214504"/>
                </a:lnTo>
                <a:lnTo>
                  <a:pt x="1320582" y="1193871"/>
                </a:lnTo>
                <a:lnTo>
                  <a:pt x="1329788" y="1172602"/>
                </a:lnTo>
                <a:lnTo>
                  <a:pt x="1074888" y="1172602"/>
                </a:lnTo>
                <a:close/>
                <a:moveTo>
                  <a:pt x="746661" y="1172602"/>
                </a:moveTo>
                <a:lnTo>
                  <a:pt x="755867" y="1193871"/>
                </a:lnTo>
                <a:lnTo>
                  <a:pt x="765390" y="1214504"/>
                </a:lnTo>
                <a:lnTo>
                  <a:pt x="775865" y="1233867"/>
                </a:lnTo>
                <a:lnTo>
                  <a:pt x="786023" y="1252913"/>
                </a:lnTo>
                <a:lnTo>
                  <a:pt x="797133" y="1271007"/>
                </a:lnTo>
                <a:lnTo>
                  <a:pt x="808243" y="1288783"/>
                </a:lnTo>
                <a:lnTo>
                  <a:pt x="819988" y="1305290"/>
                </a:lnTo>
                <a:lnTo>
                  <a:pt x="831734" y="1321162"/>
                </a:lnTo>
                <a:lnTo>
                  <a:pt x="843796" y="1336081"/>
                </a:lnTo>
                <a:lnTo>
                  <a:pt x="856811" y="1350048"/>
                </a:lnTo>
                <a:lnTo>
                  <a:pt x="869826" y="1363380"/>
                </a:lnTo>
                <a:lnTo>
                  <a:pt x="876492" y="1369729"/>
                </a:lnTo>
                <a:lnTo>
                  <a:pt x="882840" y="1375443"/>
                </a:lnTo>
                <a:lnTo>
                  <a:pt x="889507" y="1381474"/>
                </a:lnTo>
                <a:lnTo>
                  <a:pt x="896173" y="1386871"/>
                </a:lnTo>
                <a:lnTo>
                  <a:pt x="903156" y="1391949"/>
                </a:lnTo>
                <a:lnTo>
                  <a:pt x="910140" y="1397346"/>
                </a:lnTo>
                <a:lnTo>
                  <a:pt x="916806" y="1402107"/>
                </a:lnTo>
                <a:lnTo>
                  <a:pt x="924424" y="1406551"/>
                </a:lnTo>
                <a:lnTo>
                  <a:pt x="931408" y="1410361"/>
                </a:lnTo>
                <a:lnTo>
                  <a:pt x="938391" y="1414487"/>
                </a:lnTo>
                <a:lnTo>
                  <a:pt x="953628" y="1416709"/>
                </a:lnTo>
                <a:lnTo>
                  <a:pt x="969500" y="1418614"/>
                </a:lnTo>
                <a:lnTo>
                  <a:pt x="985372" y="1420201"/>
                </a:lnTo>
                <a:lnTo>
                  <a:pt x="1001243" y="1421153"/>
                </a:lnTo>
                <a:lnTo>
                  <a:pt x="1001243" y="1172602"/>
                </a:lnTo>
                <a:lnTo>
                  <a:pt x="746661" y="1172602"/>
                </a:lnTo>
                <a:close/>
                <a:moveTo>
                  <a:pt x="523822" y="1172602"/>
                </a:moveTo>
                <a:lnTo>
                  <a:pt x="536202" y="1188157"/>
                </a:lnTo>
                <a:lnTo>
                  <a:pt x="548900" y="1203076"/>
                </a:lnTo>
                <a:lnTo>
                  <a:pt x="562232" y="1217361"/>
                </a:lnTo>
                <a:lnTo>
                  <a:pt x="576199" y="1231328"/>
                </a:lnTo>
                <a:lnTo>
                  <a:pt x="590166" y="1245295"/>
                </a:lnTo>
                <a:lnTo>
                  <a:pt x="604768" y="1258310"/>
                </a:lnTo>
                <a:lnTo>
                  <a:pt x="619687" y="1271007"/>
                </a:lnTo>
                <a:lnTo>
                  <a:pt x="634924" y="1283704"/>
                </a:lnTo>
                <a:lnTo>
                  <a:pt x="650796" y="1295449"/>
                </a:lnTo>
                <a:lnTo>
                  <a:pt x="666668" y="1306877"/>
                </a:lnTo>
                <a:lnTo>
                  <a:pt x="683174" y="1317987"/>
                </a:lnTo>
                <a:lnTo>
                  <a:pt x="699681" y="1328145"/>
                </a:lnTo>
                <a:lnTo>
                  <a:pt x="717140" y="1338303"/>
                </a:lnTo>
                <a:lnTo>
                  <a:pt x="734281" y="1347826"/>
                </a:lnTo>
                <a:lnTo>
                  <a:pt x="752058" y="1356714"/>
                </a:lnTo>
                <a:lnTo>
                  <a:pt x="770151" y="1365285"/>
                </a:lnTo>
                <a:lnTo>
                  <a:pt x="762533" y="1355127"/>
                </a:lnTo>
                <a:lnTo>
                  <a:pt x="754597" y="1344969"/>
                </a:lnTo>
                <a:lnTo>
                  <a:pt x="747296" y="1334176"/>
                </a:lnTo>
                <a:lnTo>
                  <a:pt x="739995" y="1323066"/>
                </a:lnTo>
                <a:lnTo>
                  <a:pt x="733011" y="1311956"/>
                </a:lnTo>
                <a:lnTo>
                  <a:pt x="726028" y="1300528"/>
                </a:lnTo>
                <a:lnTo>
                  <a:pt x="719362" y="1288783"/>
                </a:lnTo>
                <a:lnTo>
                  <a:pt x="712378" y="1277038"/>
                </a:lnTo>
                <a:lnTo>
                  <a:pt x="706030" y="1264976"/>
                </a:lnTo>
                <a:lnTo>
                  <a:pt x="699681" y="1252278"/>
                </a:lnTo>
                <a:lnTo>
                  <a:pt x="693650" y="1239898"/>
                </a:lnTo>
                <a:lnTo>
                  <a:pt x="687301" y="1226884"/>
                </a:lnTo>
                <a:lnTo>
                  <a:pt x="681587" y="1213551"/>
                </a:lnTo>
                <a:lnTo>
                  <a:pt x="675873" y="1200219"/>
                </a:lnTo>
                <a:lnTo>
                  <a:pt x="670159" y="1186570"/>
                </a:lnTo>
                <a:lnTo>
                  <a:pt x="665080" y="1172602"/>
                </a:lnTo>
                <a:lnTo>
                  <a:pt x="523822" y="1172602"/>
                </a:lnTo>
                <a:close/>
                <a:moveTo>
                  <a:pt x="1997481" y="1012825"/>
                </a:moveTo>
                <a:lnTo>
                  <a:pt x="2002239" y="1013143"/>
                </a:lnTo>
                <a:lnTo>
                  <a:pt x="2006679" y="1013461"/>
                </a:lnTo>
                <a:lnTo>
                  <a:pt x="2011120" y="1013779"/>
                </a:lnTo>
                <a:lnTo>
                  <a:pt x="2015561" y="1014414"/>
                </a:lnTo>
                <a:lnTo>
                  <a:pt x="2020001" y="1015685"/>
                </a:lnTo>
                <a:lnTo>
                  <a:pt x="2024442" y="1016639"/>
                </a:lnTo>
                <a:lnTo>
                  <a:pt x="2032372" y="1020135"/>
                </a:lnTo>
                <a:lnTo>
                  <a:pt x="2040619" y="1023631"/>
                </a:lnTo>
                <a:lnTo>
                  <a:pt x="2047914" y="1028080"/>
                </a:lnTo>
                <a:lnTo>
                  <a:pt x="2054892" y="1033483"/>
                </a:lnTo>
                <a:lnTo>
                  <a:pt x="2061236" y="1039204"/>
                </a:lnTo>
                <a:lnTo>
                  <a:pt x="2066946" y="1045560"/>
                </a:lnTo>
                <a:lnTo>
                  <a:pt x="2072338" y="1052552"/>
                </a:lnTo>
                <a:lnTo>
                  <a:pt x="2076778" y="1059861"/>
                </a:lnTo>
                <a:lnTo>
                  <a:pt x="2080268" y="1068125"/>
                </a:lnTo>
                <a:lnTo>
                  <a:pt x="2083757" y="1076070"/>
                </a:lnTo>
                <a:lnTo>
                  <a:pt x="2084708" y="1080519"/>
                </a:lnTo>
                <a:lnTo>
                  <a:pt x="2085977" y="1084969"/>
                </a:lnTo>
                <a:lnTo>
                  <a:pt x="2086611" y="1089418"/>
                </a:lnTo>
                <a:lnTo>
                  <a:pt x="2086929" y="1093867"/>
                </a:lnTo>
                <a:lnTo>
                  <a:pt x="2087246" y="1098635"/>
                </a:lnTo>
                <a:lnTo>
                  <a:pt x="2087563" y="1103084"/>
                </a:lnTo>
                <a:lnTo>
                  <a:pt x="2087563" y="1647816"/>
                </a:lnTo>
                <a:lnTo>
                  <a:pt x="2087563" y="1676419"/>
                </a:lnTo>
                <a:lnTo>
                  <a:pt x="2062505" y="1710425"/>
                </a:lnTo>
                <a:lnTo>
                  <a:pt x="1627954" y="2301875"/>
                </a:lnTo>
                <a:lnTo>
                  <a:pt x="1111250" y="2301875"/>
                </a:lnTo>
                <a:lnTo>
                  <a:pt x="1115373" y="2246576"/>
                </a:lnTo>
                <a:lnTo>
                  <a:pt x="1140432" y="1924313"/>
                </a:lnTo>
                <a:lnTo>
                  <a:pt x="1141383" y="1909376"/>
                </a:lnTo>
                <a:lnTo>
                  <a:pt x="1143286" y="1898252"/>
                </a:lnTo>
                <a:lnTo>
                  <a:pt x="1145824" y="1887129"/>
                </a:lnTo>
                <a:lnTo>
                  <a:pt x="1150582" y="1871874"/>
                </a:lnTo>
                <a:lnTo>
                  <a:pt x="1155657" y="1857572"/>
                </a:lnTo>
                <a:lnTo>
                  <a:pt x="1158829" y="1850263"/>
                </a:lnTo>
                <a:lnTo>
                  <a:pt x="1161683" y="1843271"/>
                </a:lnTo>
                <a:lnTo>
                  <a:pt x="1168662" y="1829923"/>
                </a:lnTo>
                <a:lnTo>
                  <a:pt x="1175640" y="1816892"/>
                </a:lnTo>
                <a:lnTo>
                  <a:pt x="1179446" y="1810218"/>
                </a:lnTo>
                <a:lnTo>
                  <a:pt x="1182935" y="1804180"/>
                </a:lnTo>
                <a:lnTo>
                  <a:pt x="1187059" y="1797824"/>
                </a:lnTo>
                <a:lnTo>
                  <a:pt x="1191499" y="1791785"/>
                </a:lnTo>
                <a:lnTo>
                  <a:pt x="1200698" y="1780026"/>
                </a:lnTo>
                <a:lnTo>
                  <a:pt x="1210531" y="1768585"/>
                </a:lnTo>
                <a:lnTo>
                  <a:pt x="1220364" y="1757461"/>
                </a:lnTo>
                <a:lnTo>
                  <a:pt x="1230514" y="1746973"/>
                </a:lnTo>
                <a:lnTo>
                  <a:pt x="1237492" y="1740299"/>
                </a:lnTo>
                <a:lnTo>
                  <a:pt x="1244153" y="1734261"/>
                </a:lnTo>
                <a:lnTo>
                  <a:pt x="1257158" y="1723137"/>
                </a:lnTo>
                <a:lnTo>
                  <a:pt x="1361196" y="1633832"/>
                </a:lnTo>
                <a:lnTo>
                  <a:pt x="1569908" y="1455221"/>
                </a:lnTo>
                <a:lnTo>
                  <a:pt x="1575934" y="1450454"/>
                </a:lnTo>
                <a:lnTo>
                  <a:pt x="1582913" y="1446004"/>
                </a:lnTo>
                <a:lnTo>
                  <a:pt x="1589891" y="1442191"/>
                </a:lnTo>
                <a:lnTo>
                  <a:pt x="1597503" y="1439013"/>
                </a:lnTo>
                <a:lnTo>
                  <a:pt x="1604799" y="1436788"/>
                </a:lnTo>
                <a:lnTo>
                  <a:pt x="1612411" y="1434881"/>
                </a:lnTo>
                <a:lnTo>
                  <a:pt x="1620341" y="1433928"/>
                </a:lnTo>
                <a:lnTo>
                  <a:pt x="1627954" y="1433610"/>
                </a:lnTo>
                <a:lnTo>
                  <a:pt x="1636201" y="1433928"/>
                </a:lnTo>
                <a:lnTo>
                  <a:pt x="1643813" y="1434881"/>
                </a:lnTo>
                <a:lnTo>
                  <a:pt x="1651426" y="1436470"/>
                </a:lnTo>
                <a:lnTo>
                  <a:pt x="1659038" y="1439013"/>
                </a:lnTo>
                <a:lnTo>
                  <a:pt x="1666651" y="1441873"/>
                </a:lnTo>
                <a:lnTo>
                  <a:pt x="1673629" y="1445687"/>
                </a:lnTo>
                <a:lnTo>
                  <a:pt x="1680607" y="1450136"/>
                </a:lnTo>
                <a:lnTo>
                  <a:pt x="1687268" y="1455221"/>
                </a:lnTo>
                <a:lnTo>
                  <a:pt x="1690757" y="1458717"/>
                </a:lnTo>
                <a:lnTo>
                  <a:pt x="1693929" y="1461895"/>
                </a:lnTo>
                <a:lnTo>
                  <a:pt x="1696784" y="1465073"/>
                </a:lnTo>
                <a:lnTo>
                  <a:pt x="1699956" y="1468569"/>
                </a:lnTo>
                <a:lnTo>
                  <a:pt x="1702494" y="1472383"/>
                </a:lnTo>
                <a:lnTo>
                  <a:pt x="1705031" y="1475879"/>
                </a:lnTo>
                <a:lnTo>
                  <a:pt x="1709472" y="1483824"/>
                </a:lnTo>
                <a:lnTo>
                  <a:pt x="1712961" y="1491770"/>
                </a:lnTo>
                <a:lnTo>
                  <a:pt x="1715498" y="1500033"/>
                </a:lnTo>
                <a:lnTo>
                  <a:pt x="1717401" y="1508296"/>
                </a:lnTo>
                <a:lnTo>
                  <a:pt x="1718670" y="1517195"/>
                </a:lnTo>
                <a:lnTo>
                  <a:pt x="1718987" y="1525776"/>
                </a:lnTo>
                <a:lnTo>
                  <a:pt x="1718353" y="1534674"/>
                </a:lnTo>
                <a:lnTo>
                  <a:pt x="1717084" y="1543255"/>
                </a:lnTo>
                <a:lnTo>
                  <a:pt x="1714547" y="1551518"/>
                </a:lnTo>
                <a:lnTo>
                  <a:pt x="1711692" y="1560099"/>
                </a:lnTo>
                <a:lnTo>
                  <a:pt x="1709789" y="1564231"/>
                </a:lnTo>
                <a:lnTo>
                  <a:pt x="1707569" y="1568362"/>
                </a:lnTo>
                <a:lnTo>
                  <a:pt x="1705348" y="1571858"/>
                </a:lnTo>
                <a:lnTo>
                  <a:pt x="1702811" y="1575990"/>
                </a:lnTo>
                <a:lnTo>
                  <a:pt x="1700273" y="1579804"/>
                </a:lnTo>
                <a:lnTo>
                  <a:pt x="1697101" y="1582982"/>
                </a:lnTo>
                <a:lnTo>
                  <a:pt x="1552779" y="1752376"/>
                </a:lnTo>
                <a:lnTo>
                  <a:pt x="1463649" y="1856937"/>
                </a:lnTo>
                <a:lnTo>
                  <a:pt x="1460794" y="1859797"/>
                </a:lnTo>
                <a:lnTo>
                  <a:pt x="1458257" y="1863611"/>
                </a:lnTo>
                <a:lnTo>
                  <a:pt x="1456354" y="1866789"/>
                </a:lnTo>
                <a:lnTo>
                  <a:pt x="1454768" y="1870603"/>
                </a:lnTo>
                <a:lnTo>
                  <a:pt x="1453499" y="1874099"/>
                </a:lnTo>
                <a:lnTo>
                  <a:pt x="1452547" y="1878230"/>
                </a:lnTo>
                <a:lnTo>
                  <a:pt x="1452230" y="1882044"/>
                </a:lnTo>
                <a:lnTo>
                  <a:pt x="1452230" y="1885858"/>
                </a:lnTo>
                <a:lnTo>
                  <a:pt x="1452230" y="1889989"/>
                </a:lnTo>
                <a:lnTo>
                  <a:pt x="1452547" y="1893803"/>
                </a:lnTo>
                <a:lnTo>
                  <a:pt x="1453499" y="1897935"/>
                </a:lnTo>
                <a:lnTo>
                  <a:pt x="1454450" y="1901748"/>
                </a:lnTo>
                <a:lnTo>
                  <a:pt x="1456671" y="1909694"/>
                </a:lnTo>
                <a:lnTo>
                  <a:pt x="1459525" y="1917003"/>
                </a:lnTo>
                <a:lnTo>
                  <a:pt x="1463014" y="1924313"/>
                </a:lnTo>
                <a:lnTo>
                  <a:pt x="1466504" y="1930987"/>
                </a:lnTo>
                <a:lnTo>
                  <a:pt x="1470310" y="1937026"/>
                </a:lnTo>
                <a:lnTo>
                  <a:pt x="1473799" y="1942111"/>
                </a:lnTo>
                <a:lnTo>
                  <a:pt x="1479191" y="1949420"/>
                </a:lnTo>
                <a:lnTo>
                  <a:pt x="1481094" y="1951963"/>
                </a:lnTo>
                <a:lnTo>
                  <a:pt x="1907399" y="1605864"/>
                </a:lnTo>
                <a:lnTo>
                  <a:pt x="1907399" y="1103084"/>
                </a:lnTo>
                <a:lnTo>
                  <a:pt x="1907399" y="1098635"/>
                </a:lnTo>
                <a:lnTo>
                  <a:pt x="1908033" y="1093867"/>
                </a:lnTo>
                <a:lnTo>
                  <a:pt x="1908350" y="1089418"/>
                </a:lnTo>
                <a:lnTo>
                  <a:pt x="1909302" y="1084969"/>
                </a:lnTo>
                <a:lnTo>
                  <a:pt x="1910253" y="1080519"/>
                </a:lnTo>
                <a:lnTo>
                  <a:pt x="1911522" y="1076070"/>
                </a:lnTo>
                <a:lnTo>
                  <a:pt x="1914694" y="1068125"/>
                </a:lnTo>
                <a:lnTo>
                  <a:pt x="1918183" y="1059861"/>
                </a:lnTo>
                <a:lnTo>
                  <a:pt x="1922624" y="1052552"/>
                </a:lnTo>
                <a:lnTo>
                  <a:pt x="1927699" y="1045560"/>
                </a:lnTo>
                <a:lnTo>
                  <a:pt x="1933726" y="1039204"/>
                </a:lnTo>
                <a:lnTo>
                  <a:pt x="1940069" y="1033483"/>
                </a:lnTo>
                <a:lnTo>
                  <a:pt x="1947048" y="1028080"/>
                </a:lnTo>
                <a:lnTo>
                  <a:pt x="1954343" y="1023631"/>
                </a:lnTo>
                <a:lnTo>
                  <a:pt x="1962590" y="1020135"/>
                </a:lnTo>
                <a:lnTo>
                  <a:pt x="1970520" y="1016639"/>
                </a:lnTo>
                <a:lnTo>
                  <a:pt x="1974960" y="1015685"/>
                </a:lnTo>
                <a:lnTo>
                  <a:pt x="1979401" y="1014414"/>
                </a:lnTo>
                <a:lnTo>
                  <a:pt x="1983842" y="1013779"/>
                </a:lnTo>
                <a:lnTo>
                  <a:pt x="1988282" y="1013461"/>
                </a:lnTo>
                <a:lnTo>
                  <a:pt x="1992723" y="1013143"/>
                </a:lnTo>
                <a:lnTo>
                  <a:pt x="1997481" y="1012825"/>
                </a:lnTo>
                <a:close/>
                <a:moveTo>
                  <a:pt x="90082" y="1012825"/>
                </a:moveTo>
                <a:lnTo>
                  <a:pt x="94523" y="1013143"/>
                </a:lnTo>
                <a:lnTo>
                  <a:pt x="99281" y="1013461"/>
                </a:lnTo>
                <a:lnTo>
                  <a:pt x="103721" y="1013779"/>
                </a:lnTo>
                <a:lnTo>
                  <a:pt x="108162" y="1014414"/>
                </a:lnTo>
                <a:lnTo>
                  <a:pt x="112603" y="1015685"/>
                </a:lnTo>
                <a:lnTo>
                  <a:pt x="117043" y="1016639"/>
                </a:lnTo>
                <a:lnTo>
                  <a:pt x="125290" y="1020135"/>
                </a:lnTo>
                <a:lnTo>
                  <a:pt x="133220" y="1023631"/>
                </a:lnTo>
                <a:lnTo>
                  <a:pt x="140515" y="1028080"/>
                </a:lnTo>
                <a:lnTo>
                  <a:pt x="147494" y="1033483"/>
                </a:lnTo>
                <a:lnTo>
                  <a:pt x="153838" y="1039204"/>
                </a:lnTo>
                <a:lnTo>
                  <a:pt x="159864" y="1045560"/>
                </a:lnTo>
                <a:lnTo>
                  <a:pt x="164939" y="1052552"/>
                </a:lnTo>
                <a:lnTo>
                  <a:pt x="169380" y="1059861"/>
                </a:lnTo>
                <a:lnTo>
                  <a:pt x="173186" y="1068125"/>
                </a:lnTo>
                <a:lnTo>
                  <a:pt x="176358" y="1076070"/>
                </a:lnTo>
                <a:lnTo>
                  <a:pt x="177310" y="1080519"/>
                </a:lnTo>
                <a:lnTo>
                  <a:pt x="178578" y="1084969"/>
                </a:lnTo>
                <a:lnTo>
                  <a:pt x="179213" y="1089418"/>
                </a:lnTo>
                <a:lnTo>
                  <a:pt x="179530" y="1093867"/>
                </a:lnTo>
                <a:lnTo>
                  <a:pt x="180164" y="1098635"/>
                </a:lnTo>
                <a:lnTo>
                  <a:pt x="180482" y="1103084"/>
                </a:lnTo>
                <a:lnTo>
                  <a:pt x="180482" y="1605864"/>
                </a:lnTo>
                <a:lnTo>
                  <a:pt x="606151" y="1951963"/>
                </a:lnTo>
                <a:lnTo>
                  <a:pt x="608372" y="1949420"/>
                </a:lnTo>
                <a:lnTo>
                  <a:pt x="614081" y="1942111"/>
                </a:lnTo>
                <a:lnTo>
                  <a:pt x="617253" y="1937026"/>
                </a:lnTo>
                <a:lnTo>
                  <a:pt x="621059" y="1930987"/>
                </a:lnTo>
                <a:lnTo>
                  <a:pt x="624548" y="1924313"/>
                </a:lnTo>
                <a:lnTo>
                  <a:pt x="628038" y="1917003"/>
                </a:lnTo>
                <a:lnTo>
                  <a:pt x="630892" y="1909694"/>
                </a:lnTo>
                <a:lnTo>
                  <a:pt x="633113" y="1901748"/>
                </a:lnTo>
                <a:lnTo>
                  <a:pt x="634064" y="1897935"/>
                </a:lnTo>
                <a:lnTo>
                  <a:pt x="635016" y="1893803"/>
                </a:lnTo>
                <a:lnTo>
                  <a:pt x="635333" y="1889989"/>
                </a:lnTo>
                <a:lnTo>
                  <a:pt x="635333" y="1885858"/>
                </a:lnTo>
                <a:lnTo>
                  <a:pt x="635333" y="1882044"/>
                </a:lnTo>
                <a:lnTo>
                  <a:pt x="635016" y="1878230"/>
                </a:lnTo>
                <a:lnTo>
                  <a:pt x="634064" y="1874099"/>
                </a:lnTo>
                <a:lnTo>
                  <a:pt x="632795" y="1870603"/>
                </a:lnTo>
                <a:lnTo>
                  <a:pt x="631210" y="1866789"/>
                </a:lnTo>
                <a:lnTo>
                  <a:pt x="629306" y="1863611"/>
                </a:lnTo>
                <a:lnTo>
                  <a:pt x="626769" y="1859797"/>
                </a:lnTo>
                <a:lnTo>
                  <a:pt x="623914" y="1856937"/>
                </a:lnTo>
                <a:lnTo>
                  <a:pt x="534784" y="1752376"/>
                </a:lnTo>
                <a:lnTo>
                  <a:pt x="390462" y="1582982"/>
                </a:lnTo>
                <a:lnTo>
                  <a:pt x="387290" y="1579804"/>
                </a:lnTo>
                <a:lnTo>
                  <a:pt x="384752" y="1575990"/>
                </a:lnTo>
                <a:lnTo>
                  <a:pt x="382215" y="1571858"/>
                </a:lnTo>
                <a:lnTo>
                  <a:pt x="379994" y="1568362"/>
                </a:lnTo>
                <a:lnTo>
                  <a:pt x="377774" y="1564231"/>
                </a:lnTo>
                <a:lnTo>
                  <a:pt x="375871" y="1560099"/>
                </a:lnTo>
                <a:lnTo>
                  <a:pt x="373016" y="1551518"/>
                </a:lnTo>
                <a:lnTo>
                  <a:pt x="370479" y="1543255"/>
                </a:lnTo>
                <a:lnTo>
                  <a:pt x="369210" y="1534674"/>
                </a:lnTo>
                <a:lnTo>
                  <a:pt x="368576" y="1525776"/>
                </a:lnTo>
                <a:lnTo>
                  <a:pt x="368893" y="1517195"/>
                </a:lnTo>
                <a:lnTo>
                  <a:pt x="370162" y="1508296"/>
                </a:lnTo>
                <a:lnTo>
                  <a:pt x="372065" y="1500033"/>
                </a:lnTo>
                <a:lnTo>
                  <a:pt x="374602" y="1491770"/>
                </a:lnTo>
                <a:lnTo>
                  <a:pt x="378091" y="1483824"/>
                </a:lnTo>
                <a:lnTo>
                  <a:pt x="382532" y="1475879"/>
                </a:lnTo>
                <a:lnTo>
                  <a:pt x="384752" y="1472383"/>
                </a:lnTo>
                <a:lnTo>
                  <a:pt x="387924" y="1468569"/>
                </a:lnTo>
                <a:lnTo>
                  <a:pt x="390462" y="1465073"/>
                </a:lnTo>
                <a:lnTo>
                  <a:pt x="393634" y="1461895"/>
                </a:lnTo>
                <a:lnTo>
                  <a:pt x="397123" y="1458717"/>
                </a:lnTo>
                <a:lnTo>
                  <a:pt x="400295" y="1455221"/>
                </a:lnTo>
                <a:lnTo>
                  <a:pt x="406956" y="1450136"/>
                </a:lnTo>
                <a:lnTo>
                  <a:pt x="413934" y="1445687"/>
                </a:lnTo>
                <a:lnTo>
                  <a:pt x="420912" y="1441873"/>
                </a:lnTo>
                <a:lnTo>
                  <a:pt x="428207" y="1439013"/>
                </a:lnTo>
                <a:lnTo>
                  <a:pt x="436137" y="1436470"/>
                </a:lnTo>
                <a:lnTo>
                  <a:pt x="443750" y="1434881"/>
                </a:lnTo>
                <a:lnTo>
                  <a:pt x="451362" y="1433928"/>
                </a:lnTo>
                <a:lnTo>
                  <a:pt x="459609" y="1433610"/>
                </a:lnTo>
                <a:lnTo>
                  <a:pt x="467222" y="1433928"/>
                </a:lnTo>
                <a:lnTo>
                  <a:pt x="475152" y="1434881"/>
                </a:lnTo>
                <a:lnTo>
                  <a:pt x="482764" y="1436788"/>
                </a:lnTo>
                <a:lnTo>
                  <a:pt x="490060" y="1439013"/>
                </a:lnTo>
                <a:lnTo>
                  <a:pt x="497672" y="1442191"/>
                </a:lnTo>
                <a:lnTo>
                  <a:pt x="504650" y="1446004"/>
                </a:lnTo>
                <a:lnTo>
                  <a:pt x="511629" y="1450454"/>
                </a:lnTo>
                <a:lnTo>
                  <a:pt x="517655" y="1455221"/>
                </a:lnTo>
                <a:lnTo>
                  <a:pt x="726367" y="1633832"/>
                </a:lnTo>
                <a:lnTo>
                  <a:pt x="830405" y="1723137"/>
                </a:lnTo>
                <a:lnTo>
                  <a:pt x="843410" y="1734261"/>
                </a:lnTo>
                <a:lnTo>
                  <a:pt x="850071" y="1740299"/>
                </a:lnTo>
                <a:lnTo>
                  <a:pt x="857366" y="1746973"/>
                </a:lnTo>
                <a:lnTo>
                  <a:pt x="867517" y="1757461"/>
                </a:lnTo>
                <a:lnTo>
                  <a:pt x="877350" y="1768585"/>
                </a:lnTo>
                <a:lnTo>
                  <a:pt x="886865" y="1780026"/>
                </a:lnTo>
                <a:lnTo>
                  <a:pt x="896064" y="1791785"/>
                </a:lnTo>
                <a:lnTo>
                  <a:pt x="900504" y="1797824"/>
                </a:lnTo>
                <a:lnTo>
                  <a:pt x="904628" y="1804180"/>
                </a:lnTo>
                <a:lnTo>
                  <a:pt x="908117" y="1810218"/>
                </a:lnTo>
                <a:lnTo>
                  <a:pt x="911923" y="1816892"/>
                </a:lnTo>
                <a:lnTo>
                  <a:pt x="918902" y="1829923"/>
                </a:lnTo>
                <a:lnTo>
                  <a:pt x="925880" y="1843271"/>
                </a:lnTo>
                <a:lnTo>
                  <a:pt x="929369" y="1850263"/>
                </a:lnTo>
                <a:lnTo>
                  <a:pt x="931906" y="1857572"/>
                </a:lnTo>
                <a:lnTo>
                  <a:pt x="936981" y="1871874"/>
                </a:lnTo>
                <a:lnTo>
                  <a:pt x="941739" y="1887129"/>
                </a:lnTo>
                <a:lnTo>
                  <a:pt x="944277" y="1898252"/>
                </a:lnTo>
                <a:lnTo>
                  <a:pt x="946180" y="1909376"/>
                </a:lnTo>
                <a:lnTo>
                  <a:pt x="946814" y="1924313"/>
                </a:lnTo>
                <a:lnTo>
                  <a:pt x="972190" y="2246576"/>
                </a:lnTo>
                <a:lnTo>
                  <a:pt x="976313" y="2301875"/>
                </a:lnTo>
                <a:lnTo>
                  <a:pt x="459609" y="2301875"/>
                </a:lnTo>
                <a:lnTo>
                  <a:pt x="25058" y="1710425"/>
                </a:lnTo>
                <a:lnTo>
                  <a:pt x="0" y="1676419"/>
                </a:lnTo>
                <a:lnTo>
                  <a:pt x="0" y="1647816"/>
                </a:lnTo>
                <a:lnTo>
                  <a:pt x="0" y="1103084"/>
                </a:lnTo>
                <a:lnTo>
                  <a:pt x="317" y="1098635"/>
                </a:lnTo>
                <a:lnTo>
                  <a:pt x="634" y="1093867"/>
                </a:lnTo>
                <a:lnTo>
                  <a:pt x="952" y="1089418"/>
                </a:lnTo>
                <a:lnTo>
                  <a:pt x="1903" y="1084969"/>
                </a:lnTo>
                <a:lnTo>
                  <a:pt x="2855" y="1080519"/>
                </a:lnTo>
                <a:lnTo>
                  <a:pt x="3806" y="1076070"/>
                </a:lnTo>
                <a:lnTo>
                  <a:pt x="7295" y="1068125"/>
                </a:lnTo>
                <a:lnTo>
                  <a:pt x="11102" y="1059861"/>
                </a:lnTo>
                <a:lnTo>
                  <a:pt x="15225" y="1052552"/>
                </a:lnTo>
                <a:lnTo>
                  <a:pt x="20617" y="1045560"/>
                </a:lnTo>
                <a:lnTo>
                  <a:pt x="26327" y="1039204"/>
                </a:lnTo>
                <a:lnTo>
                  <a:pt x="32671" y="1033483"/>
                </a:lnTo>
                <a:lnTo>
                  <a:pt x="39649" y="1028080"/>
                </a:lnTo>
                <a:lnTo>
                  <a:pt x="46944" y="1023631"/>
                </a:lnTo>
                <a:lnTo>
                  <a:pt x="55191" y="1020135"/>
                </a:lnTo>
                <a:lnTo>
                  <a:pt x="63121" y="1016639"/>
                </a:lnTo>
                <a:lnTo>
                  <a:pt x="67562" y="1015685"/>
                </a:lnTo>
                <a:lnTo>
                  <a:pt x="72002" y="1014414"/>
                </a:lnTo>
                <a:lnTo>
                  <a:pt x="76443" y="1013779"/>
                </a:lnTo>
                <a:lnTo>
                  <a:pt x="80884" y="1013461"/>
                </a:lnTo>
                <a:lnTo>
                  <a:pt x="85324" y="1013143"/>
                </a:lnTo>
                <a:lnTo>
                  <a:pt x="90082" y="1012825"/>
                </a:lnTo>
                <a:close/>
                <a:moveTo>
                  <a:pt x="1479299" y="812949"/>
                </a:moveTo>
                <a:lnTo>
                  <a:pt x="1478664" y="831995"/>
                </a:lnTo>
                <a:lnTo>
                  <a:pt x="1477712" y="850724"/>
                </a:lnTo>
                <a:lnTo>
                  <a:pt x="1476125" y="870087"/>
                </a:lnTo>
                <a:lnTo>
                  <a:pt x="1474538" y="888816"/>
                </a:lnTo>
                <a:lnTo>
                  <a:pt x="1472951" y="907227"/>
                </a:lnTo>
                <a:lnTo>
                  <a:pt x="1470729" y="925638"/>
                </a:lnTo>
                <a:lnTo>
                  <a:pt x="1467872" y="943732"/>
                </a:lnTo>
                <a:lnTo>
                  <a:pt x="1465332" y="961826"/>
                </a:lnTo>
                <a:lnTo>
                  <a:pt x="1462475" y="979919"/>
                </a:lnTo>
                <a:lnTo>
                  <a:pt x="1459618" y="997696"/>
                </a:lnTo>
                <a:lnTo>
                  <a:pt x="1456127" y="1014838"/>
                </a:lnTo>
                <a:lnTo>
                  <a:pt x="1452635" y="1032296"/>
                </a:lnTo>
                <a:lnTo>
                  <a:pt x="1448508" y="1049120"/>
                </a:lnTo>
                <a:lnTo>
                  <a:pt x="1444382" y="1065627"/>
                </a:lnTo>
                <a:lnTo>
                  <a:pt x="1440255" y="1082769"/>
                </a:lnTo>
                <a:lnTo>
                  <a:pt x="1435494" y="1098958"/>
                </a:lnTo>
                <a:lnTo>
                  <a:pt x="1602781" y="1098958"/>
                </a:lnTo>
                <a:lnTo>
                  <a:pt x="1611987" y="1082769"/>
                </a:lnTo>
                <a:lnTo>
                  <a:pt x="1620875" y="1066579"/>
                </a:lnTo>
                <a:lnTo>
                  <a:pt x="1629446" y="1050073"/>
                </a:lnTo>
                <a:lnTo>
                  <a:pt x="1637064" y="1032931"/>
                </a:lnTo>
                <a:lnTo>
                  <a:pt x="1644683" y="1016107"/>
                </a:lnTo>
                <a:lnTo>
                  <a:pt x="1651349" y="998331"/>
                </a:lnTo>
                <a:lnTo>
                  <a:pt x="1657698" y="980872"/>
                </a:lnTo>
                <a:lnTo>
                  <a:pt x="1663729" y="962778"/>
                </a:lnTo>
                <a:lnTo>
                  <a:pt x="1668808" y="945002"/>
                </a:lnTo>
                <a:lnTo>
                  <a:pt x="1674204" y="926273"/>
                </a:lnTo>
                <a:lnTo>
                  <a:pt x="1678013" y="907862"/>
                </a:lnTo>
                <a:lnTo>
                  <a:pt x="1682140" y="889133"/>
                </a:lnTo>
                <a:lnTo>
                  <a:pt x="1685632" y="870405"/>
                </a:lnTo>
                <a:lnTo>
                  <a:pt x="1688171" y="851359"/>
                </a:lnTo>
                <a:lnTo>
                  <a:pt x="1690393" y="831995"/>
                </a:lnTo>
                <a:lnTo>
                  <a:pt x="1691980" y="812949"/>
                </a:lnTo>
                <a:lnTo>
                  <a:pt x="1479299" y="812949"/>
                </a:lnTo>
                <a:close/>
                <a:moveTo>
                  <a:pt x="1074888" y="812949"/>
                </a:moveTo>
                <a:lnTo>
                  <a:pt x="1074888" y="1098958"/>
                </a:lnTo>
                <a:lnTo>
                  <a:pt x="1357087" y="1098958"/>
                </a:lnTo>
                <a:lnTo>
                  <a:pt x="1362166" y="1082769"/>
                </a:lnTo>
                <a:lnTo>
                  <a:pt x="1366928" y="1066262"/>
                </a:lnTo>
                <a:lnTo>
                  <a:pt x="1371372" y="1049438"/>
                </a:lnTo>
                <a:lnTo>
                  <a:pt x="1375498" y="1032296"/>
                </a:lnTo>
                <a:lnTo>
                  <a:pt x="1379625" y="1015155"/>
                </a:lnTo>
                <a:lnTo>
                  <a:pt x="1383117" y="997696"/>
                </a:lnTo>
                <a:lnTo>
                  <a:pt x="1386926" y="980237"/>
                </a:lnTo>
                <a:lnTo>
                  <a:pt x="1390100" y="962143"/>
                </a:lnTo>
                <a:lnTo>
                  <a:pt x="1393275" y="944049"/>
                </a:lnTo>
                <a:lnTo>
                  <a:pt x="1395814" y="925638"/>
                </a:lnTo>
                <a:lnTo>
                  <a:pt x="1398036" y="907227"/>
                </a:lnTo>
                <a:lnTo>
                  <a:pt x="1400258" y="888816"/>
                </a:lnTo>
                <a:lnTo>
                  <a:pt x="1402163" y="870087"/>
                </a:lnTo>
                <a:lnTo>
                  <a:pt x="1403433" y="851359"/>
                </a:lnTo>
                <a:lnTo>
                  <a:pt x="1404702" y="831995"/>
                </a:lnTo>
                <a:lnTo>
                  <a:pt x="1405655" y="812949"/>
                </a:lnTo>
                <a:lnTo>
                  <a:pt x="1074888" y="812949"/>
                </a:lnTo>
                <a:close/>
                <a:moveTo>
                  <a:pt x="671112" y="812949"/>
                </a:moveTo>
                <a:lnTo>
                  <a:pt x="671747" y="831995"/>
                </a:lnTo>
                <a:lnTo>
                  <a:pt x="673016" y="851359"/>
                </a:lnTo>
                <a:lnTo>
                  <a:pt x="674604" y="870087"/>
                </a:lnTo>
                <a:lnTo>
                  <a:pt x="676191" y="888816"/>
                </a:lnTo>
                <a:lnTo>
                  <a:pt x="678413" y="907227"/>
                </a:lnTo>
                <a:lnTo>
                  <a:pt x="680952" y="925638"/>
                </a:lnTo>
                <a:lnTo>
                  <a:pt x="683492" y="944049"/>
                </a:lnTo>
                <a:lnTo>
                  <a:pt x="686666" y="962143"/>
                </a:lnTo>
                <a:lnTo>
                  <a:pt x="689523" y="980237"/>
                </a:lnTo>
                <a:lnTo>
                  <a:pt x="693015" y="997696"/>
                </a:lnTo>
                <a:lnTo>
                  <a:pt x="696824" y="1015155"/>
                </a:lnTo>
                <a:lnTo>
                  <a:pt x="700951" y="1032296"/>
                </a:lnTo>
                <a:lnTo>
                  <a:pt x="705395" y="1049438"/>
                </a:lnTo>
                <a:lnTo>
                  <a:pt x="709839" y="1066262"/>
                </a:lnTo>
                <a:lnTo>
                  <a:pt x="714600" y="1082769"/>
                </a:lnTo>
                <a:lnTo>
                  <a:pt x="719362" y="1098958"/>
                </a:lnTo>
                <a:lnTo>
                  <a:pt x="1001243" y="1098958"/>
                </a:lnTo>
                <a:lnTo>
                  <a:pt x="1001243" y="812949"/>
                </a:lnTo>
                <a:lnTo>
                  <a:pt x="671112" y="812949"/>
                </a:lnTo>
                <a:close/>
                <a:moveTo>
                  <a:pt x="384469" y="812949"/>
                </a:moveTo>
                <a:lnTo>
                  <a:pt x="386056" y="831995"/>
                </a:lnTo>
                <a:lnTo>
                  <a:pt x="388278" y="851359"/>
                </a:lnTo>
                <a:lnTo>
                  <a:pt x="390817" y="870405"/>
                </a:lnTo>
                <a:lnTo>
                  <a:pt x="394309" y="889133"/>
                </a:lnTo>
                <a:lnTo>
                  <a:pt x="398118" y="907862"/>
                </a:lnTo>
                <a:lnTo>
                  <a:pt x="402562" y="926273"/>
                </a:lnTo>
                <a:lnTo>
                  <a:pt x="407324" y="945002"/>
                </a:lnTo>
                <a:lnTo>
                  <a:pt x="412720" y="962778"/>
                </a:lnTo>
                <a:lnTo>
                  <a:pt x="418434" y="980872"/>
                </a:lnTo>
                <a:lnTo>
                  <a:pt x="425100" y="998331"/>
                </a:lnTo>
                <a:lnTo>
                  <a:pt x="431766" y="1016107"/>
                </a:lnTo>
                <a:lnTo>
                  <a:pt x="439067" y="1032931"/>
                </a:lnTo>
                <a:lnTo>
                  <a:pt x="447321" y="1050073"/>
                </a:lnTo>
                <a:lnTo>
                  <a:pt x="455256" y="1066579"/>
                </a:lnTo>
                <a:lnTo>
                  <a:pt x="464145" y="1082769"/>
                </a:lnTo>
                <a:lnTo>
                  <a:pt x="473350" y="1098958"/>
                </a:lnTo>
                <a:lnTo>
                  <a:pt x="640956" y="1098958"/>
                </a:lnTo>
                <a:lnTo>
                  <a:pt x="635877" y="1082769"/>
                </a:lnTo>
                <a:lnTo>
                  <a:pt x="632067" y="1065627"/>
                </a:lnTo>
                <a:lnTo>
                  <a:pt x="627941" y="1049120"/>
                </a:lnTo>
                <a:lnTo>
                  <a:pt x="623814" y="1032296"/>
                </a:lnTo>
                <a:lnTo>
                  <a:pt x="620005" y="1014838"/>
                </a:lnTo>
                <a:lnTo>
                  <a:pt x="616830" y="997696"/>
                </a:lnTo>
                <a:lnTo>
                  <a:pt x="613974" y="979919"/>
                </a:lnTo>
                <a:lnTo>
                  <a:pt x="610799" y="961826"/>
                </a:lnTo>
                <a:lnTo>
                  <a:pt x="608260" y="943732"/>
                </a:lnTo>
                <a:lnTo>
                  <a:pt x="605720" y="925638"/>
                </a:lnTo>
                <a:lnTo>
                  <a:pt x="603816" y="907227"/>
                </a:lnTo>
                <a:lnTo>
                  <a:pt x="602229" y="888816"/>
                </a:lnTo>
                <a:lnTo>
                  <a:pt x="600324" y="870087"/>
                </a:lnTo>
                <a:lnTo>
                  <a:pt x="599054" y="850724"/>
                </a:lnTo>
                <a:lnTo>
                  <a:pt x="598102" y="831995"/>
                </a:lnTo>
                <a:lnTo>
                  <a:pt x="596832" y="812949"/>
                </a:lnTo>
                <a:lnTo>
                  <a:pt x="384469" y="812949"/>
                </a:lnTo>
                <a:close/>
                <a:moveTo>
                  <a:pt x="1438033" y="443773"/>
                </a:moveTo>
                <a:lnTo>
                  <a:pt x="1442477" y="460280"/>
                </a:lnTo>
                <a:lnTo>
                  <a:pt x="1446921" y="477738"/>
                </a:lnTo>
                <a:lnTo>
                  <a:pt x="1451048" y="495197"/>
                </a:lnTo>
                <a:lnTo>
                  <a:pt x="1454857" y="512656"/>
                </a:lnTo>
                <a:lnTo>
                  <a:pt x="1458349" y="530433"/>
                </a:lnTo>
                <a:lnTo>
                  <a:pt x="1461840" y="548526"/>
                </a:lnTo>
                <a:lnTo>
                  <a:pt x="1464698" y="566620"/>
                </a:lnTo>
                <a:lnTo>
                  <a:pt x="1467554" y="585031"/>
                </a:lnTo>
                <a:lnTo>
                  <a:pt x="1469776" y="603760"/>
                </a:lnTo>
                <a:lnTo>
                  <a:pt x="1471998" y="622488"/>
                </a:lnTo>
                <a:lnTo>
                  <a:pt x="1474220" y="641535"/>
                </a:lnTo>
                <a:lnTo>
                  <a:pt x="1475808" y="660581"/>
                </a:lnTo>
                <a:lnTo>
                  <a:pt x="1477077" y="680262"/>
                </a:lnTo>
                <a:lnTo>
                  <a:pt x="1478347" y="699308"/>
                </a:lnTo>
                <a:lnTo>
                  <a:pt x="1479299" y="719306"/>
                </a:lnTo>
                <a:lnTo>
                  <a:pt x="1479934" y="738987"/>
                </a:lnTo>
                <a:lnTo>
                  <a:pt x="1692933" y="738987"/>
                </a:lnTo>
                <a:lnTo>
                  <a:pt x="1691663" y="718988"/>
                </a:lnTo>
                <a:lnTo>
                  <a:pt x="1690076" y="699308"/>
                </a:lnTo>
                <a:lnTo>
                  <a:pt x="1687854" y="679309"/>
                </a:lnTo>
                <a:lnTo>
                  <a:pt x="1684679" y="659946"/>
                </a:lnTo>
                <a:lnTo>
                  <a:pt x="1681505" y="640582"/>
                </a:lnTo>
                <a:lnTo>
                  <a:pt x="1677378" y="621536"/>
                </a:lnTo>
                <a:lnTo>
                  <a:pt x="1672934" y="602808"/>
                </a:lnTo>
                <a:lnTo>
                  <a:pt x="1667855" y="584396"/>
                </a:lnTo>
                <a:lnTo>
                  <a:pt x="1662142" y="565350"/>
                </a:lnTo>
                <a:lnTo>
                  <a:pt x="1656110" y="547574"/>
                </a:lnTo>
                <a:lnTo>
                  <a:pt x="1649444" y="529480"/>
                </a:lnTo>
                <a:lnTo>
                  <a:pt x="1642461" y="511704"/>
                </a:lnTo>
                <a:lnTo>
                  <a:pt x="1634525" y="494245"/>
                </a:lnTo>
                <a:lnTo>
                  <a:pt x="1626589" y="477104"/>
                </a:lnTo>
                <a:lnTo>
                  <a:pt x="1617701" y="460280"/>
                </a:lnTo>
                <a:lnTo>
                  <a:pt x="1608495" y="443773"/>
                </a:lnTo>
                <a:lnTo>
                  <a:pt x="1438033" y="443773"/>
                </a:lnTo>
                <a:close/>
                <a:moveTo>
                  <a:pt x="1074888" y="443773"/>
                </a:moveTo>
                <a:lnTo>
                  <a:pt x="1074888" y="738987"/>
                </a:lnTo>
                <a:lnTo>
                  <a:pt x="1405972" y="738987"/>
                </a:lnTo>
                <a:lnTo>
                  <a:pt x="1405337" y="719306"/>
                </a:lnTo>
                <a:lnTo>
                  <a:pt x="1404702" y="699625"/>
                </a:lnTo>
                <a:lnTo>
                  <a:pt x="1403115" y="680262"/>
                </a:lnTo>
                <a:lnTo>
                  <a:pt x="1401528" y="660581"/>
                </a:lnTo>
                <a:lnTo>
                  <a:pt x="1399941" y="641535"/>
                </a:lnTo>
                <a:lnTo>
                  <a:pt x="1397719" y="622171"/>
                </a:lnTo>
                <a:lnTo>
                  <a:pt x="1394862" y="603442"/>
                </a:lnTo>
                <a:lnTo>
                  <a:pt x="1392322" y="585031"/>
                </a:lnTo>
                <a:lnTo>
                  <a:pt x="1389466" y="566620"/>
                </a:lnTo>
                <a:lnTo>
                  <a:pt x="1385656" y="548209"/>
                </a:lnTo>
                <a:lnTo>
                  <a:pt x="1382482" y="530115"/>
                </a:lnTo>
                <a:lnTo>
                  <a:pt x="1378355" y="512339"/>
                </a:lnTo>
                <a:lnTo>
                  <a:pt x="1374229" y="494562"/>
                </a:lnTo>
                <a:lnTo>
                  <a:pt x="1369467" y="477421"/>
                </a:lnTo>
                <a:lnTo>
                  <a:pt x="1365023" y="460280"/>
                </a:lnTo>
                <a:lnTo>
                  <a:pt x="1359944" y="443773"/>
                </a:lnTo>
                <a:lnTo>
                  <a:pt x="1074888" y="443773"/>
                </a:lnTo>
                <a:close/>
                <a:moveTo>
                  <a:pt x="716505" y="443773"/>
                </a:moveTo>
                <a:lnTo>
                  <a:pt x="711426" y="460280"/>
                </a:lnTo>
                <a:lnTo>
                  <a:pt x="706664" y="477421"/>
                </a:lnTo>
                <a:lnTo>
                  <a:pt x="702220" y="494562"/>
                </a:lnTo>
                <a:lnTo>
                  <a:pt x="698094" y="512339"/>
                </a:lnTo>
                <a:lnTo>
                  <a:pt x="694284" y="530115"/>
                </a:lnTo>
                <a:lnTo>
                  <a:pt x="690475" y="548209"/>
                </a:lnTo>
                <a:lnTo>
                  <a:pt x="687301" y="566620"/>
                </a:lnTo>
                <a:lnTo>
                  <a:pt x="683809" y="585031"/>
                </a:lnTo>
                <a:lnTo>
                  <a:pt x="681270" y="603442"/>
                </a:lnTo>
                <a:lnTo>
                  <a:pt x="678730" y="622171"/>
                </a:lnTo>
                <a:lnTo>
                  <a:pt x="676508" y="641535"/>
                </a:lnTo>
                <a:lnTo>
                  <a:pt x="674604" y="660581"/>
                </a:lnTo>
                <a:lnTo>
                  <a:pt x="673334" y="680262"/>
                </a:lnTo>
                <a:lnTo>
                  <a:pt x="672064" y="699625"/>
                </a:lnTo>
                <a:lnTo>
                  <a:pt x="671112" y="719306"/>
                </a:lnTo>
                <a:lnTo>
                  <a:pt x="670159" y="738987"/>
                </a:lnTo>
                <a:lnTo>
                  <a:pt x="1001243" y="738987"/>
                </a:lnTo>
                <a:lnTo>
                  <a:pt x="1001243" y="443773"/>
                </a:lnTo>
                <a:lnTo>
                  <a:pt x="716505" y="443773"/>
                </a:lnTo>
                <a:close/>
                <a:moveTo>
                  <a:pt x="467954" y="443773"/>
                </a:moveTo>
                <a:lnTo>
                  <a:pt x="458748" y="460280"/>
                </a:lnTo>
                <a:lnTo>
                  <a:pt x="450178" y="477104"/>
                </a:lnTo>
                <a:lnTo>
                  <a:pt x="442242" y="494245"/>
                </a:lnTo>
                <a:lnTo>
                  <a:pt x="434306" y="511704"/>
                </a:lnTo>
                <a:lnTo>
                  <a:pt x="427005" y="529480"/>
                </a:lnTo>
                <a:lnTo>
                  <a:pt x="420339" y="547574"/>
                </a:lnTo>
                <a:lnTo>
                  <a:pt x="413990" y="565350"/>
                </a:lnTo>
                <a:lnTo>
                  <a:pt x="408594" y="584396"/>
                </a:lnTo>
                <a:lnTo>
                  <a:pt x="403515" y="602808"/>
                </a:lnTo>
                <a:lnTo>
                  <a:pt x="399071" y="621536"/>
                </a:lnTo>
                <a:lnTo>
                  <a:pt x="394944" y="640582"/>
                </a:lnTo>
                <a:lnTo>
                  <a:pt x="391452" y="659946"/>
                </a:lnTo>
                <a:lnTo>
                  <a:pt x="388595" y="679309"/>
                </a:lnTo>
                <a:lnTo>
                  <a:pt x="386373" y="699308"/>
                </a:lnTo>
                <a:lnTo>
                  <a:pt x="384469" y="718988"/>
                </a:lnTo>
                <a:lnTo>
                  <a:pt x="383516" y="738987"/>
                </a:lnTo>
                <a:lnTo>
                  <a:pt x="596515" y="738987"/>
                </a:lnTo>
                <a:lnTo>
                  <a:pt x="597150" y="719306"/>
                </a:lnTo>
                <a:lnTo>
                  <a:pt x="598102" y="699308"/>
                </a:lnTo>
                <a:lnTo>
                  <a:pt x="599054" y="680262"/>
                </a:lnTo>
                <a:lnTo>
                  <a:pt x="600641" y="660581"/>
                </a:lnTo>
                <a:lnTo>
                  <a:pt x="602229" y="641535"/>
                </a:lnTo>
                <a:lnTo>
                  <a:pt x="604451" y="622488"/>
                </a:lnTo>
                <a:lnTo>
                  <a:pt x="606673" y="603760"/>
                </a:lnTo>
                <a:lnTo>
                  <a:pt x="608577" y="585031"/>
                </a:lnTo>
                <a:lnTo>
                  <a:pt x="611752" y="566620"/>
                </a:lnTo>
                <a:lnTo>
                  <a:pt x="614608" y="548526"/>
                </a:lnTo>
                <a:lnTo>
                  <a:pt x="618100" y="530433"/>
                </a:lnTo>
                <a:lnTo>
                  <a:pt x="621592" y="512656"/>
                </a:lnTo>
                <a:lnTo>
                  <a:pt x="625401" y="495197"/>
                </a:lnTo>
                <a:lnTo>
                  <a:pt x="629528" y="477738"/>
                </a:lnTo>
                <a:lnTo>
                  <a:pt x="633654" y="460280"/>
                </a:lnTo>
                <a:lnTo>
                  <a:pt x="638099" y="443773"/>
                </a:lnTo>
                <a:lnTo>
                  <a:pt x="467954" y="443773"/>
                </a:lnTo>
                <a:close/>
                <a:moveTo>
                  <a:pt x="1306615" y="168557"/>
                </a:moveTo>
                <a:lnTo>
                  <a:pt x="1314234" y="178715"/>
                </a:lnTo>
                <a:lnTo>
                  <a:pt x="1322487" y="189826"/>
                </a:lnTo>
                <a:lnTo>
                  <a:pt x="1329788" y="200936"/>
                </a:lnTo>
                <a:lnTo>
                  <a:pt x="1337406" y="212046"/>
                </a:lnTo>
                <a:lnTo>
                  <a:pt x="1345025" y="223791"/>
                </a:lnTo>
                <a:lnTo>
                  <a:pt x="1352326" y="235536"/>
                </a:lnTo>
                <a:lnTo>
                  <a:pt x="1359309" y="247916"/>
                </a:lnTo>
                <a:lnTo>
                  <a:pt x="1365975" y="260613"/>
                </a:lnTo>
                <a:lnTo>
                  <a:pt x="1372959" y="272993"/>
                </a:lnTo>
                <a:lnTo>
                  <a:pt x="1379308" y="286326"/>
                </a:lnTo>
                <a:lnTo>
                  <a:pt x="1385656" y="299658"/>
                </a:lnTo>
                <a:lnTo>
                  <a:pt x="1391688" y="312990"/>
                </a:lnTo>
                <a:lnTo>
                  <a:pt x="1398036" y="326957"/>
                </a:lnTo>
                <a:lnTo>
                  <a:pt x="1403433" y="340924"/>
                </a:lnTo>
                <a:lnTo>
                  <a:pt x="1409464" y="355209"/>
                </a:lnTo>
                <a:lnTo>
                  <a:pt x="1414543" y="369811"/>
                </a:lnTo>
                <a:lnTo>
                  <a:pt x="1559293" y="369811"/>
                </a:lnTo>
                <a:lnTo>
                  <a:pt x="1546913" y="353939"/>
                </a:lnTo>
                <a:lnTo>
                  <a:pt x="1533581" y="338067"/>
                </a:lnTo>
                <a:lnTo>
                  <a:pt x="1520248" y="322831"/>
                </a:lnTo>
                <a:lnTo>
                  <a:pt x="1505964" y="308229"/>
                </a:lnTo>
                <a:lnTo>
                  <a:pt x="1491679" y="293627"/>
                </a:lnTo>
                <a:lnTo>
                  <a:pt x="1476760" y="280294"/>
                </a:lnTo>
                <a:lnTo>
                  <a:pt x="1461523" y="266645"/>
                </a:lnTo>
                <a:lnTo>
                  <a:pt x="1445969" y="253630"/>
                </a:lnTo>
                <a:lnTo>
                  <a:pt x="1429780" y="240932"/>
                </a:lnTo>
                <a:lnTo>
                  <a:pt x="1412956" y="229187"/>
                </a:lnTo>
                <a:lnTo>
                  <a:pt x="1396132" y="217760"/>
                </a:lnTo>
                <a:lnTo>
                  <a:pt x="1378673" y="206650"/>
                </a:lnTo>
                <a:lnTo>
                  <a:pt x="1361531" y="196492"/>
                </a:lnTo>
                <a:lnTo>
                  <a:pt x="1343438" y="186651"/>
                </a:lnTo>
                <a:lnTo>
                  <a:pt x="1325026" y="177128"/>
                </a:lnTo>
                <a:lnTo>
                  <a:pt x="1306615" y="168557"/>
                </a:lnTo>
                <a:close/>
                <a:moveTo>
                  <a:pt x="770151" y="168557"/>
                </a:moveTo>
                <a:lnTo>
                  <a:pt x="751423" y="177128"/>
                </a:lnTo>
                <a:lnTo>
                  <a:pt x="733329" y="186651"/>
                </a:lnTo>
                <a:lnTo>
                  <a:pt x="715235" y="196492"/>
                </a:lnTo>
                <a:lnTo>
                  <a:pt x="697459" y="206650"/>
                </a:lnTo>
                <a:lnTo>
                  <a:pt x="680317" y="217760"/>
                </a:lnTo>
                <a:lnTo>
                  <a:pt x="663176" y="229187"/>
                </a:lnTo>
                <a:lnTo>
                  <a:pt x="646669" y="240932"/>
                </a:lnTo>
                <a:lnTo>
                  <a:pt x="630798" y="253630"/>
                </a:lnTo>
                <a:lnTo>
                  <a:pt x="614926" y="266645"/>
                </a:lnTo>
                <a:lnTo>
                  <a:pt x="599372" y="280294"/>
                </a:lnTo>
                <a:lnTo>
                  <a:pt x="584770" y="293627"/>
                </a:lnTo>
                <a:lnTo>
                  <a:pt x="570485" y="308229"/>
                </a:lnTo>
                <a:lnTo>
                  <a:pt x="556518" y="322831"/>
                </a:lnTo>
                <a:lnTo>
                  <a:pt x="542868" y="338067"/>
                </a:lnTo>
                <a:lnTo>
                  <a:pt x="529536" y="353939"/>
                </a:lnTo>
                <a:lnTo>
                  <a:pt x="516839" y="369811"/>
                </a:lnTo>
                <a:lnTo>
                  <a:pt x="661906" y="369811"/>
                </a:lnTo>
                <a:lnTo>
                  <a:pt x="667303" y="355209"/>
                </a:lnTo>
                <a:lnTo>
                  <a:pt x="673016" y="340924"/>
                </a:lnTo>
                <a:lnTo>
                  <a:pt x="678730" y="326957"/>
                </a:lnTo>
                <a:lnTo>
                  <a:pt x="684761" y="312990"/>
                </a:lnTo>
                <a:lnTo>
                  <a:pt x="690793" y="299658"/>
                </a:lnTo>
                <a:lnTo>
                  <a:pt x="697141" y="286326"/>
                </a:lnTo>
                <a:lnTo>
                  <a:pt x="703808" y="272993"/>
                </a:lnTo>
                <a:lnTo>
                  <a:pt x="710474" y="260613"/>
                </a:lnTo>
                <a:lnTo>
                  <a:pt x="717457" y="247916"/>
                </a:lnTo>
                <a:lnTo>
                  <a:pt x="724441" y="235536"/>
                </a:lnTo>
                <a:lnTo>
                  <a:pt x="731424" y="223791"/>
                </a:lnTo>
                <a:lnTo>
                  <a:pt x="738725" y="212046"/>
                </a:lnTo>
                <a:lnTo>
                  <a:pt x="746661" y="200936"/>
                </a:lnTo>
                <a:lnTo>
                  <a:pt x="754280" y="189826"/>
                </a:lnTo>
                <a:lnTo>
                  <a:pt x="762215" y="178715"/>
                </a:lnTo>
                <a:lnTo>
                  <a:pt x="770151" y="168557"/>
                </a:lnTo>
                <a:close/>
                <a:moveTo>
                  <a:pt x="1074888" y="112372"/>
                </a:moveTo>
                <a:lnTo>
                  <a:pt x="1074888" y="369811"/>
                </a:lnTo>
                <a:lnTo>
                  <a:pt x="1333597" y="369811"/>
                </a:lnTo>
                <a:lnTo>
                  <a:pt x="1324392" y="347908"/>
                </a:lnTo>
                <a:lnTo>
                  <a:pt x="1314551" y="326640"/>
                </a:lnTo>
                <a:lnTo>
                  <a:pt x="1304393" y="306324"/>
                </a:lnTo>
                <a:lnTo>
                  <a:pt x="1293600" y="286326"/>
                </a:lnTo>
                <a:lnTo>
                  <a:pt x="1282490" y="267597"/>
                </a:lnTo>
                <a:lnTo>
                  <a:pt x="1271063" y="249503"/>
                </a:lnTo>
                <a:lnTo>
                  <a:pt x="1259318" y="232362"/>
                </a:lnTo>
                <a:lnTo>
                  <a:pt x="1247255" y="215538"/>
                </a:lnTo>
                <a:lnTo>
                  <a:pt x="1234558" y="199983"/>
                </a:lnTo>
                <a:lnTo>
                  <a:pt x="1221860" y="185699"/>
                </a:lnTo>
                <a:lnTo>
                  <a:pt x="1215194" y="178715"/>
                </a:lnTo>
                <a:lnTo>
                  <a:pt x="1208528" y="172049"/>
                </a:lnTo>
                <a:lnTo>
                  <a:pt x="1201862" y="165383"/>
                </a:lnTo>
                <a:lnTo>
                  <a:pt x="1194878" y="159352"/>
                </a:lnTo>
                <a:lnTo>
                  <a:pt x="1188212" y="153321"/>
                </a:lnTo>
                <a:lnTo>
                  <a:pt x="1181229" y="147924"/>
                </a:lnTo>
                <a:lnTo>
                  <a:pt x="1174245" y="142210"/>
                </a:lnTo>
                <a:lnTo>
                  <a:pt x="1167262" y="137131"/>
                </a:lnTo>
                <a:lnTo>
                  <a:pt x="1159961" y="132370"/>
                </a:lnTo>
                <a:lnTo>
                  <a:pt x="1152977" y="127608"/>
                </a:lnTo>
                <a:lnTo>
                  <a:pt x="1145359" y="123164"/>
                </a:lnTo>
                <a:lnTo>
                  <a:pt x="1138058" y="119038"/>
                </a:lnTo>
                <a:lnTo>
                  <a:pt x="1122503" y="116816"/>
                </a:lnTo>
                <a:lnTo>
                  <a:pt x="1106632" y="114911"/>
                </a:lnTo>
                <a:lnTo>
                  <a:pt x="1090760" y="113641"/>
                </a:lnTo>
                <a:lnTo>
                  <a:pt x="1074888" y="112372"/>
                </a:lnTo>
                <a:close/>
                <a:moveTo>
                  <a:pt x="1001243" y="112372"/>
                </a:moveTo>
                <a:lnTo>
                  <a:pt x="985372" y="113641"/>
                </a:lnTo>
                <a:lnTo>
                  <a:pt x="969500" y="114911"/>
                </a:lnTo>
                <a:lnTo>
                  <a:pt x="953628" y="116816"/>
                </a:lnTo>
                <a:lnTo>
                  <a:pt x="938391" y="119038"/>
                </a:lnTo>
                <a:lnTo>
                  <a:pt x="930773" y="123164"/>
                </a:lnTo>
                <a:lnTo>
                  <a:pt x="923789" y="127608"/>
                </a:lnTo>
                <a:lnTo>
                  <a:pt x="916488" y="132370"/>
                </a:lnTo>
                <a:lnTo>
                  <a:pt x="909505" y="137131"/>
                </a:lnTo>
                <a:lnTo>
                  <a:pt x="902204" y="142210"/>
                </a:lnTo>
                <a:lnTo>
                  <a:pt x="895220" y="147924"/>
                </a:lnTo>
                <a:lnTo>
                  <a:pt x="888554" y="153321"/>
                </a:lnTo>
                <a:lnTo>
                  <a:pt x="881571" y="159352"/>
                </a:lnTo>
                <a:lnTo>
                  <a:pt x="874587" y="165383"/>
                </a:lnTo>
                <a:lnTo>
                  <a:pt x="867921" y="172049"/>
                </a:lnTo>
                <a:lnTo>
                  <a:pt x="861255" y="178715"/>
                </a:lnTo>
                <a:lnTo>
                  <a:pt x="854589" y="185699"/>
                </a:lnTo>
                <a:lnTo>
                  <a:pt x="841574" y="199983"/>
                </a:lnTo>
                <a:lnTo>
                  <a:pt x="829194" y="215538"/>
                </a:lnTo>
                <a:lnTo>
                  <a:pt x="817132" y="232362"/>
                </a:lnTo>
                <a:lnTo>
                  <a:pt x="805069" y="249503"/>
                </a:lnTo>
                <a:lnTo>
                  <a:pt x="793641" y="267597"/>
                </a:lnTo>
                <a:lnTo>
                  <a:pt x="782849" y="286326"/>
                </a:lnTo>
                <a:lnTo>
                  <a:pt x="772056" y="306324"/>
                </a:lnTo>
                <a:lnTo>
                  <a:pt x="762215" y="326640"/>
                </a:lnTo>
                <a:lnTo>
                  <a:pt x="752058" y="347908"/>
                </a:lnTo>
                <a:lnTo>
                  <a:pt x="742852" y="369811"/>
                </a:lnTo>
                <a:lnTo>
                  <a:pt x="1001243" y="369811"/>
                </a:lnTo>
                <a:lnTo>
                  <a:pt x="1001243" y="112372"/>
                </a:lnTo>
                <a:close/>
                <a:moveTo>
                  <a:pt x="1018702" y="0"/>
                </a:moveTo>
                <a:lnTo>
                  <a:pt x="1038066" y="0"/>
                </a:lnTo>
                <a:lnTo>
                  <a:pt x="1058064" y="0"/>
                </a:lnTo>
                <a:lnTo>
                  <a:pt x="1077745" y="635"/>
                </a:lnTo>
                <a:lnTo>
                  <a:pt x="1097109" y="2222"/>
                </a:lnTo>
                <a:lnTo>
                  <a:pt x="1116790" y="4127"/>
                </a:lnTo>
                <a:lnTo>
                  <a:pt x="1135836" y="6349"/>
                </a:lnTo>
                <a:lnTo>
                  <a:pt x="1154882" y="8888"/>
                </a:lnTo>
                <a:lnTo>
                  <a:pt x="1173928" y="11745"/>
                </a:lnTo>
                <a:lnTo>
                  <a:pt x="1192656" y="15554"/>
                </a:lnTo>
                <a:lnTo>
                  <a:pt x="1211067" y="19363"/>
                </a:lnTo>
                <a:lnTo>
                  <a:pt x="1229479" y="23807"/>
                </a:lnTo>
                <a:lnTo>
                  <a:pt x="1247890" y="29204"/>
                </a:lnTo>
                <a:lnTo>
                  <a:pt x="1265984" y="34283"/>
                </a:lnTo>
                <a:lnTo>
                  <a:pt x="1284077" y="39997"/>
                </a:lnTo>
                <a:lnTo>
                  <a:pt x="1301854" y="46345"/>
                </a:lnTo>
                <a:lnTo>
                  <a:pt x="1318995" y="53011"/>
                </a:lnTo>
                <a:lnTo>
                  <a:pt x="1336454" y="59995"/>
                </a:lnTo>
                <a:lnTo>
                  <a:pt x="1353278" y="67931"/>
                </a:lnTo>
                <a:lnTo>
                  <a:pt x="1370420" y="75549"/>
                </a:lnTo>
                <a:lnTo>
                  <a:pt x="1386926" y="84120"/>
                </a:lnTo>
                <a:lnTo>
                  <a:pt x="1403433" y="92373"/>
                </a:lnTo>
                <a:lnTo>
                  <a:pt x="1419622" y="101579"/>
                </a:lnTo>
                <a:lnTo>
                  <a:pt x="1435494" y="110784"/>
                </a:lnTo>
                <a:lnTo>
                  <a:pt x="1451365" y="120942"/>
                </a:lnTo>
                <a:lnTo>
                  <a:pt x="1466602" y="131100"/>
                </a:lnTo>
                <a:lnTo>
                  <a:pt x="1482156" y="141576"/>
                </a:lnTo>
                <a:lnTo>
                  <a:pt x="1496758" y="152686"/>
                </a:lnTo>
                <a:lnTo>
                  <a:pt x="1511360" y="163796"/>
                </a:lnTo>
                <a:lnTo>
                  <a:pt x="1525962" y="175224"/>
                </a:lnTo>
                <a:lnTo>
                  <a:pt x="1539929" y="187286"/>
                </a:lnTo>
                <a:lnTo>
                  <a:pt x="1553579" y="199349"/>
                </a:lnTo>
                <a:lnTo>
                  <a:pt x="1567229" y="212046"/>
                </a:lnTo>
                <a:lnTo>
                  <a:pt x="1579926" y="224743"/>
                </a:lnTo>
                <a:lnTo>
                  <a:pt x="1592941" y="237758"/>
                </a:lnTo>
                <a:lnTo>
                  <a:pt x="1605638" y="251408"/>
                </a:lnTo>
                <a:lnTo>
                  <a:pt x="1617701" y="265057"/>
                </a:lnTo>
                <a:lnTo>
                  <a:pt x="1629763" y="279025"/>
                </a:lnTo>
                <a:lnTo>
                  <a:pt x="1641191" y="293309"/>
                </a:lnTo>
                <a:lnTo>
                  <a:pt x="1652618" y="308229"/>
                </a:lnTo>
                <a:lnTo>
                  <a:pt x="1663411" y="323148"/>
                </a:lnTo>
                <a:lnTo>
                  <a:pt x="1674204" y="338385"/>
                </a:lnTo>
                <a:lnTo>
                  <a:pt x="1684044" y="353939"/>
                </a:lnTo>
                <a:lnTo>
                  <a:pt x="1693885" y="369493"/>
                </a:lnTo>
                <a:lnTo>
                  <a:pt x="1703091" y="385365"/>
                </a:lnTo>
                <a:lnTo>
                  <a:pt x="1712296" y="401554"/>
                </a:lnTo>
                <a:lnTo>
                  <a:pt x="1720867" y="418061"/>
                </a:lnTo>
                <a:lnTo>
                  <a:pt x="1729438" y="434567"/>
                </a:lnTo>
                <a:lnTo>
                  <a:pt x="1737056" y="451709"/>
                </a:lnTo>
                <a:lnTo>
                  <a:pt x="1744992" y="468533"/>
                </a:lnTo>
                <a:lnTo>
                  <a:pt x="1751976" y="485992"/>
                </a:lnTo>
                <a:lnTo>
                  <a:pt x="1758324" y="503133"/>
                </a:lnTo>
                <a:lnTo>
                  <a:pt x="1764673" y="520910"/>
                </a:lnTo>
                <a:lnTo>
                  <a:pt x="1770704" y="539003"/>
                </a:lnTo>
                <a:lnTo>
                  <a:pt x="1775783" y="557097"/>
                </a:lnTo>
                <a:lnTo>
                  <a:pt x="1780862" y="575508"/>
                </a:lnTo>
                <a:lnTo>
                  <a:pt x="1785306" y="593919"/>
                </a:lnTo>
                <a:lnTo>
                  <a:pt x="1789433" y="612331"/>
                </a:lnTo>
                <a:lnTo>
                  <a:pt x="1793242" y="631059"/>
                </a:lnTo>
                <a:lnTo>
                  <a:pt x="1796099" y="650423"/>
                </a:lnTo>
                <a:lnTo>
                  <a:pt x="1798956" y="669151"/>
                </a:lnTo>
                <a:lnTo>
                  <a:pt x="1801178" y="688515"/>
                </a:lnTo>
                <a:lnTo>
                  <a:pt x="1802765" y="707878"/>
                </a:lnTo>
                <a:lnTo>
                  <a:pt x="1804035" y="727242"/>
                </a:lnTo>
                <a:lnTo>
                  <a:pt x="1804987" y="746923"/>
                </a:lnTo>
                <a:lnTo>
                  <a:pt x="1804987" y="766921"/>
                </a:lnTo>
                <a:lnTo>
                  <a:pt x="1804987" y="786285"/>
                </a:lnTo>
                <a:lnTo>
                  <a:pt x="1804035" y="806283"/>
                </a:lnTo>
                <a:lnTo>
                  <a:pt x="1802765" y="825646"/>
                </a:lnTo>
                <a:lnTo>
                  <a:pt x="1801178" y="845010"/>
                </a:lnTo>
                <a:lnTo>
                  <a:pt x="1798956" y="864056"/>
                </a:lnTo>
                <a:lnTo>
                  <a:pt x="1796099" y="883419"/>
                </a:lnTo>
                <a:lnTo>
                  <a:pt x="1793242" y="902465"/>
                </a:lnTo>
                <a:lnTo>
                  <a:pt x="1789433" y="921194"/>
                </a:lnTo>
                <a:lnTo>
                  <a:pt x="1785306" y="939605"/>
                </a:lnTo>
                <a:lnTo>
                  <a:pt x="1780862" y="958016"/>
                </a:lnTo>
                <a:lnTo>
                  <a:pt x="1775783" y="976428"/>
                </a:lnTo>
                <a:lnTo>
                  <a:pt x="1770704" y="994521"/>
                </a:lnTo>
                <a:lnTo>
                  <a:pt x="1764673" y="1012298"/>
                </a:lnTo>
                <a:lnTo>
                  <a:pt x="1758324" y="1030074"/>
                </a:lnTo>
                <a:lnTo>
                  <a:pt x="1751976" y="1047851"/>
                </a:lnTo>
                <a:lnTo>
                  <a:pt x="1744992" y="1064992"/>
                </a:lnTo>
                <a:lnTo>
                  <a:pt x="1737056" y="1082134"/>
                </a:lnTo>
                <a:lnTo>
                  <a:pt x="1729438" y="1098958"/>
                </a:lnTo>
                <a:lnTo>
                  <a:pt x="1720867" y="1115464"/>
                </a:lnTo>
                <a:lnTo>
                  <a:pt x="1712296" y="1132288"/>
                </a:lnTo>
                <a:lnTo>
                  <a:pt x="1703091" y="1147843"/>
                </a:lnTo>
                <a:lnTo>
                  <a:pt x="1693885" y="1164349"/>
                </a:lnTo>
                <a:lnTo>
                  <a:pt x="1684044" y="1179586"/>
                </a:lnTo>
                <a:lnTo>
                  <a:pt x="1674204" y="1195140"/>
                </a:lnTo>
                <a:lnTo>
                  <a:pt x="1663411" y="1210377"/>
                </a:lnTo>
                <a:lnTo>
                  <a:pt x="1652618" y="1225297"/>
                </a:lnTo>
                <a:lnTo>
                  <a:pt x="1641191" y="1239898"/>
                </a:lnTo>
                <a:lnTo>
                  <a:pt x="1629763" y="1254183"/>
                </a:lnTo>
                <a:lnTo>
                  <a:pt x="1617701" y="1268150"/>
                </a:lnTo>
                <a:lnTo>
                  <a:pt x="1605638" y="1282117"/>
                </a:lnTo>
                <a:lnTo>
                  <a:pt x="1592941" y="1295449"/>
                </a:lnTo>
                <a:lnTo>
                  <a:pt x="1579926" y="1308782"/>
                </a:lnTo>
                <a:lnTo>
                  <a:pt x="1567229" y="1321797"/>
                </a:lnTo>
                <a:lnTo>
                  <a:pt x="1553579" y="1334176"/>
                </a:lnTo>
                <a:lnTo>
                  <a:pt x="1539929" y="1346239"/>
                </a:lnTo>
                <a:lnTo>
                  <a:pt x="1525962" y="1357984"/>
                </a:lnTo>
                <a:lnTo>
                  <a:pt x="1511360" y="1370047"/>
                </a:lnTo>
                <a:lnTo>
                  <a:pt x="1496758" y="1381157"/>
                </a:lnTo>
                <a:lnTo>
                  <a:pt x="1482156" y="1391949"/>
                </a:lnTo>
                <a:lnTo>
                  <a:pt x="1466602" y="1402425"/>
                </a:lnTo>
                <a:lnTo>
                  <a:pt x="1451365" y="1412583"/>
                </a:lnTo>
                <a:lnTo>
                  <a:pt x="1435494" y="1422423"/>
                </a:lnTo>
                <a:lnTo>
                  <a:pt x="1419622" y="1431946"/>
                </a:lnTo>
                <a:lnTo>
                  <a:pt x="1403433" y="1441152"/>
                </a:lnTo>
                <a:lnTo>
                  <a:pt x="1386926" y="1449723"/>
                </a:lnTo>
                <a:lnTo>
                  <a:pt x="1370420" y="1457976"/>
                </a:lnTo>
                <a:lnTo>
                  <a:pt x="1353278" y="1465912"/>
                </a:lnTo>
                <a:lnTo>
                  <a:pt x="1336454" y="1473213"/>
                </a:lnTo>
                <a:lnTo>
                  <a:pt x="1318995" y="1480196"/>
                </a:lnTo>
                <a:lnTo>
                  <a:pt x="1301854" y="1487180"/>
                </a:lnTo>
                <a:lnTo>
                  <a:pt x="1284077" y="1493528"/>
                </a:lnTo>
                <a:lnTo>
                  <a:pt x="1265984" y="1498925"/>
                </a:lnTo>
                <a:lnTo>
                  <a:pt x="1247890" y="1504639"/>
                </a:lnTo>
                <a:lnTo>
                  <a:pt x="1229479" y="1509400"/>
                </a:lnTo>
                <a:lnTo>
                  <a:pt x="1211067" y="1514162"/>
                </a:lnTo>
                <a:lnTo>
                  <a:pt x="1192656" y="1518288"/>
                </a:lnTo>
                <a:lnTo>
                  <a:pt x="1173928" y="1521463"/>
                </a:lnTo>
                <a:lnTo>
                  <a:pt x="1154882" y="1524637"/>
                </a:lnTo>
                <a:lnTo>
                  <a:pt x="1135836" y="1527494"/>
                </a:lnTo>
                <a:lnTo>
                  <a:pt x="1116790" y="1529716"/>
                </a:lnTo>
                <a:lnTo>
                  <a:pt x="1097109" y="1531303"/>
                </a:lnTo>
                <a:lnTo>
                  <a:pt x="1077745" y="1532573"/>
                </a:lnTo>
                <a:lnTo>
                  <a:pt x="1058064" y="1533208"/>
                </a:lnTo>
                <a:lnTo>
                  <a:pt x="1038066" y="1533525"/>
                </a:lnTo>
                <a:lnTo>
                  <a:pt x="1018702" y="1533208"/>
                </a:lnTo>
                <a:lnTo>
                  <a:pt x="998704" y="1532573"/>
                </a:lnTo>
                <a:lnTo>
                  <a:pt x="979340" y="1531303"/>
                </a:lnTo>
                <a:lnTo>
                  <a:pt x="959977" y="1529716"/>
                </a:lnTo>
                <a:lnTo>
                  <a:pt x="940931" y="1527494"/>
                </a:lnTo>
                <a:lnTo>
                  <a:pt x="921567" y="1524637"/>
                </a:lnTo>
                <a:lnTo>
                  <a:pt x="902839" y="1521463"/>
                </a:lnTo>
                <a:lnTo>
                  <a:pt x="884110" y="1518288"/>
                </a:lnTo>
                <a:lnTo>
                  <a:pt x="865382" y="1514162"/>
                </a:lnTo>
                <a:lnTo>
                  <a:pt x="846970" y="1509400"/>
                </a:lnTo>
                <a:lnTo>
                  <a:pt x="828559" y="1504639"/>
                </a:lnTo>
                <a:lnTo>
                  <a:pt x="810465" y="1498925"/>
                </a:lnTo>
                <a:lnTo>
                  <a:pt x="792689" y="1493528"/>
                </a:lnTo>
                <a:lnTo>
                  <a:pt x="774913" y="1487180"/>
                </a:lnTo>
                <a:lnTo>
                  <a:pt x="757136" y="1480196"/>
                </a:lnTo>
                <a:lnTo>
                  <a:pt x="739995" y="1473213"/>
                </a:lnTo>
                <a:lnTo>
                  <a:pt x="722854" y="1465912"/>
                </a:lnTo>
                <a:lnTo>
                  <a:pt x="706030" y="1457976"/>
                </a:lnTo>
                <a:lnTo>
                  <a:pt x="689523" y="1449723"/>
                </a:lnTo>
                <a:lnTo>
                  <a:pt x="673334" y="1441152"/>
                </a:lnTo>
                <a:lnTo>
                  <a:pt x="657145" y="1431946"/>
                </a:lnTo>
                <a:lnTo>
                  <a:pt x="640956" y="1422423"/>
                </a:lnTo>
                <a:lnTo>
                  <a:pt x="625401" y="1412583"/>
                </a:lnTo>
                <a:lnTo>
                  <a:pt x="609847" y="1402425"/>
                </a:lnTo>
                <a:lnTo>
                  <a:pt x="594610" y="1391949"/>
                </a:lnTo>
                <a:lnTo>
                  <a:pt x="579691" y="1381157"/>
                </a:lnTo>
                <a:lnTo>
                  <a:pt x="565089" y="1370047"/>
                </a:lnTo>
                <a:lnTo>
                  <a:pt x="550804" y="1357984"/>
                </a:lnTo>
                <a:lnTo>
                  <a:pt x="536837" y="1346239"/>
                </a:lnTo>
                <a:lnTo>
                  <a:pt x="522870" y="1334176"/>
                </a:lnTo>
                <a:lnTo>
                  <a:pt x="509538" y="1321797"/>
                </a:lnTo>
                <a:lnTo>
                  <a:pt x="496205" y="1308782"/>
                </a:lnTo>
                <a:lnTo>
                  <a:pt x="483508" y="1295449"/>
                </a:lnTo>
                <a:lnTo>
                  <a:pt x="470811" y="1282117"/>
                </a:lnTo>
                <a:lnTo>
                  <a:pt x="458748" y="1268150"/>
                </a:lnTo>
                <a:lnTo>
                  <a:pt x="447003" y="1254183"/>
                </a:lnTo>
                <a:lnTo>
                  <a:pt x="435258" y="1239898"/>
                </a:lnTo>
                <a:lnTo>
                  <a:pt x="424148" y="1225297"/>
                </a:lnTo>
                <a:lnTo>
                  <a:pt x="413038" y="1210377"/>
                </a:lnTo>
                <a:lnTo>
                  <a:pt x="402562" y="1195140"/>
                </a:lnTo>
                <a:lnTo>
                  <a:pt x="392404" y="1179586"/>
                </a:lnTo>
                <a:lnTo>
                  <a:pt x="382881" y="1164349"/>
                </a:lnTo>
                <a:lnTo>
                  <a:pt x="373041" y="1147843"/>
                </a:lnTo>
                <a:lnTo>
                  <a:pt x="364470" y="1132288"/>
                </a:lnTo>
                <a:lnTo>
                  <a:pt x="355582" y="1115464"/>
                </a:lnTo>
                <a:lnTo>
                  <a:pt x="347329" y="1098958"/>
                </a:lnTo>
                <a:lnTo>
                  <a:pt x="339393" y="1082134"/>
                </a:lnTo>
                <a:lnTo>
                  <a:pt x="331775" y="1064992"/>
                </a:lnTo>
                <a:lnTo>
                  <a:pt x="324791" y="1047851"/>
                </a:lnTo>
                <a:lnTo>
                  <a:pt x="318125" y="1030074"/>
                </a:lnTo>
                <a:lnTo>
                  <a:pt x="312094" y="1012298"/>
                </a:lnTo>
                <a:lnTo>
                  <a:pt x="306062" y="994521"/>
                </a:lnTo>
                <a:lnTo>
                  <a:pt x="300666" y="976428"/>
                </a:lnTo>
                <a:lnTo>
                  <a:pt x="295904" y="958016"/>
                </a:lnTo>
                <a:lnTo>
                  <a:pt x="290825" y="939605"/>
                </a:lnTo>
                <a:lnTo>
                  <a:pt x="287016" y="921194"/>
                </a:lnTo>
                <a:lnTo>
                  <a:pt x="283525" y="902465"/>
                </a:lnTo>
                <a:lnTo>
                  <a:pt x="280350" y="883419"/>
                </a:lnTo>
                <a:lnTo>
                  <a:pt x="277811" y="864056"/>
                </a:lnTo>
                <a:lnTo>
                  <a:pt x="275589" y="845010"/>
                </a:lnTo>
                <a:lnTo>
                  <a:pt x="273684" y="825646"/>
                </a:lnTo>
                <a:lnTo>
                  <a:pt x="272414" y="806283"/>
                </a:lnTo>
                <a:lnTo>
                  <a:pt x="271779" y="786285"/>
                </a:lnTo>
                <a:lnTo>
                  <a:pt x="271462" y="766921"/>
                </a:lnTo>
                <a:lnTo>
                  <a:pt x="271779" y="746923"/>
                </a:lnTo>
                <a:lnTo>
                  <a:pt x="272414" y="727242"/>
                </a:lnTo>
                <a:lnTo>
                  <a:pt x="273684" y="707878"/>
                </a:lnTo>
                <a:lnTo>
                  <a:pt x="275589" y="688515"/>
                </a:lnTo>
                <a:lnTo>
                  <a:pt x="277811" y="669151"/>
                </a:lnTo>
                <a:lnTo>
                  <a:pt x="280350" y="650423"/>
                </a:lnTo>
                <a:lnTo>
                  <a:pt x="283525" y="631059"/>
                </a:lnTo>
                <a:lnTo>
                  <a:pt x="287016" y="612331"/>
                </a:lnTo>
                <a:lnTo>
                  <a:pt x="290825" y="593919"/>
                </a:lnTo>
                <a:lnTo>
                  <a:pt x="295904" y="575508"/>
                </a:lnTo>
                <a:lnTo>
                  <a:pt x="300666" y="557097"/>
                </a:lnTo>
                <a:lnTo>
                  <a:pt x="306062" y="539003"/>
                </a:lnTo>
                <a:lnTo>
                  <a:pt x="312094" y="520910"/>
                </a:lnTo>
                <a:lnTo>
                  <a:pt x="318125" y="503133"/>
                </a:lnTo>
                <a:lnTo>
                  <a:pt x="324791" y="485992"/>
                </a:lnTo>
                <a:lnTo>
                  <a:pt x="331775" y="468533"/>
                </a:lnTo>
                <a:lnTo>
                  <a:pt x="339393" y="451709"/>
                </a:lnTo>
                <a:lnTo>
                  <a:pt x="347329" y="434567"/>
                </a:lnTo>
                <a:lnTo>
                  <a:pt x="355582" y="418061"/>
                </a:lnTo>
                <a:lnTo>
                  <a:pt x="364470" y="401554"/>
                </a:lnTo>
                <a:lnTo>
                  <a:pt x="373041" y="385365"/>
                </a:lnTo>
                <a:lnTo>
                  <a:pt x="382881" y="369493"/>
                </a:lnTo>
                <a:lnTo>
                  <a:pt x="392404" y="353939"/>
                </a:lnTo>
                <a:lnTo>
                  <a:pt x="402562" y="338385"/>
                </a:lnTo>
                <a:lnTo>
                  <a:pt x="413038" y="323148"/>
                </a:lnTo>
                <a:lnTo>
                  <a:pt x="424148" y="308229"/>
                </a:lnTo>
                <a:lnTo>
                  <a:pt x="435258" y="293309"/>
                </a:lnTo>
                <a:lnTo>
                  <a:pt x="447003" y="279025"/>
                </a:lnTo>
                <a:lnTo>
                  <a:pt x="458748" y="265057"/>
                </a:lnTo>
                <a:lnTo>
                  <a:pt x="470811" y="251408"/>
                </a:lnTo>
                <a:lnTo>
                  <a:pt x="483508" y="237758"/>
                </a:lnTo>
                <a:lnTo>
                  <a:pt x="496205" y="224743"/>
                </a:lnTo>
                <a:lnTo>
                  <a:pt x="509538" y="212046"/>
                </a:lnTo>
                <a:lnTo>
                  <a:pt x="522870" y="199349"/>
                </a:lnTo>
                <a:lnTo>
                  <a:pt x="536837" y="187286"/>
                </a:lnTo>
                <a:lnTo>
                  <a:pt x="550804" y="175224"/>
                </a:lnTo>
                <a:lnTo>
                  <a:pt x="565089" y="163796"/>
                </a:lnTo>
                <a:lnTo>
                  <a:pt x="579691" y="152686"/>
                </a:lnTo>
                <a:lnTo>
                  <a:pt x="594610" y="141576"/>
                </a:lnTo>
                <a:lnTo>
                  <a:pt x="609847" y="131100"/>
                </a:lnTo>
                <a:lnTo>
                  <a:pt x="625401" y="120942"/>
                </a:lnTo>
                <a:lnTo>
                  <a:pt x="640956" y="110784"/>
                </a:lnTo>
                <a:lnTo>
                  <a:pt x="657145" y="101579"/>
                </a:lnTo>
                <a:lnTo>
                  <a:pt x="673334" y="92373"/>
                </a:lnTo>
                <a:lnTo>
                  <a:pt x="689523" y="84120"/>
                </a:lnTo>
                <a:lnTo>
                  <a:pt x="706030" y="75549"/>
                </a:lnTo>
                <a:lnTo>
                  <a:pt x="722854" y="67931"/>
                </a:lnTo>
                <a:lnTo>
                  <a:pt x="739995" y="59995"/>
                </a:lnTo>
                <a:lnTo>
                  <a:pt x="757136" y="53011"/>
                </a:lnTo>
                <a:lnTo>
                  <a:pt x="774913" y="46345"/>
                </a:lnTo>
                <a:lnTo>
                  <a:pt x="792689" y="39997"/>
                </a:lnTo>
                <a:lnTo>
                  <a:pt x="810465" y="34283"/>
                </a:lnTo>
                <a:lnTo>
                  <a:pt x="828559" y="29204"/>
                </a:lnTo>
                <a:lnTo>
                  <a:pt x="846970" y="23807"/>
                </a:lnTo>
                <a:lnTo>
                  <a:pt x="865382" y="19363"/>
                </a:lnTo>
                <a:lnTo>
                  <a:pt x="884110" y="15554"/>
                </a:lnTo>
                <a:lnTo>
                  <a:pt x="902839" y="11745"/>
                </a:lnTo>
                <a:lnTo>
                  <a:pt x="921567" y="8888"/>
                </a:lnTo>
                <a:lnTo>
                  <a:pt x="940931" y="6349"/>
                </a:lnTo>
                <a:lnTo>
                  <a:pt x="959977" y="4127"/>
                </a:lnTo>
                <a:lnTo>
                  <a:pt x="979340" y="2222"/>
                </a:lnTo>
                <a:lnTo>
                  <a:pt x="998704" y="635"/>
                </a:lnTo>
                <a:lnTo>
                  <a:pt x="1018702" y="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12" name="KSO_Shape"/>
          <p:cNvSpPr>
            <a:spLocks noChangeArrowheads="1"/>
          </p:cNvSpPr>
          <p:nvPr/>
        </p:nvSpPr>
        <p:spPr bwMode="auto">
          <a:xfrm>
            <a:off x="1698842" y="7175500"/>
            <a:ext cx="401638" cy="209550"/>
          </a:xfrm>
          <a:custGeom>
            <a:avLst/>
            <a:gdLst>
              <a:gd name="T0" fmla="*/ 0 w 7991396"/>
              <a:gd name="T1" fmla="*/ 0 h 4172540"/>
              <a:gd name="T2" fmla="*/ 0 w 7991396"/>
              <a:gd name="T3" fmla="*/ 0 h 4172540"/>
              <a:gd name="T4" fmla="*/ 0 w 7991396"/>
              <a:gd name="T5" fmla="*/ 0 h 4172540"/>
              <a:gd name="T6" fmla="*/ 0 w 7991396"/>
              <a:gd name="T7" fmla="*/ 0 h 4172540"/>
              <a:gd name="T8" fmla="*/ 0 w 7991396"/>
              <a:gd name="T9" fmla="*/ 0 h 4172540"/>
              <a:gd name="T10" fmla="*/ 0 w 7991396"/>
              <a:gd name="T11" fmla="*/ 0 h 4172540"/>
              <a:gd name="T12" fmla="*/ 0 w 7991396"/>
              <a:gd name="T13" fmla="*/ 0 h 4172540"/>
              <a:gd name="T14" fmla="*/ 0 w 7991396"/>
              <a:gd name="T15" fmla="*/ 0 h 4172540"/>
              <a:gd name="T16" fmla="*/ 0 w 7991396"/>
              <a:gd name="T17" fmla="*/ 0 h 4172540"/>
              <a:gd name="T18" fmla="*/ 0 w 7991396"/>
              <a:gd name="T19" fmla="*/ 0 h 4172540"/>
              <a:gd name="T20" fmla="*/ 0 w 7991396"/>
              <a:gd name="T21" fmla="*/ 0 h 4172540"/>
              <a:gd name="T22" fmla="*/ 0 w 7991396"/>
              <a:gd name="T23" fmla="*/ 0 h 4172540"/>
              <a:gd name="T24" fmla="*/ 0 w 7991396"/>
              <a:gd name="T25" fmla="*/ 0 h 4172540"/>
              <a:gd name="T26" fmla="*/ 0 w 7991396"/>
              <a:gd name="T27" fmla="*/ 0 h 4172540"/>
              <a:gd name="T28" fmla="*/ 0 w 7991396"/>
              <a:gd name="T29" fmla="*/ 0 h 4172540"/>
              <a:gd name="T30" fmla="*/ 0 w 7991396"/>
              <a:gd name="T31" fmla="*/ 0 h 4172540"/>
              <a:gd name="T32" fmla="*/ 0 w 7991396"/>
              <a:gd name="T33" fmla="*/ 0 h 417254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7991396"/>
              <a:gd name="T52" fmla="*/ 0 h 4172540"/>
              <a:gd name="T53" fmla="*/ 7991396 w 7991396"/>
              <a:gd name="T54" fmla="*/ 4172540 h 417254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7991396" h="4172540">
                <a:moveTo>
                  <a:pt x="4109878" y="0"/>
                </a:moveTo>
                <a:cubicBezTo>
                  <a:pt x="4684462" y="0"/>
                  <a:pt x="5181648" y="331374"/>
                  <a:pt x="5415487" y="816050"/>
                </a:cubicBezTo>
                <a:cubicBezTo>
                  <a:pt x="5600435" y="726143"/>
                  <a:pt x="5808299" y="677951"/>
                  <a:pt x="6027418" y="677951"/>
                </a:cubicBezTo>
                <a:cubicBezTo>
                  <a:pt x="6835073" y="677951"/>
                  <a:pt x="7489804" y="1332682"/>
                  <a:pt x="7489804" y="2140332"/>
                </a:cubicBezTo>
                <a:lnTo>
                  <a:pt x="7483396" y="2203898"/>
                </a:lnTo>
                <a:cubicBezTo>
                  <a:pt x="7789726" y="2405463"/>
                  <a:pt x="7991396" y="2752511"/>
                  <a:pt x="7991396" y="3146665"/>
                </a:cubicBezTo>
                <a:cubicBezTo>
                  <a:pt x="7991396" y="3552291"/>
                  <a:pt x="7777816" y="3908032"/>
                  <a:pt x="7456648" y="4106801"/>
                </a:cubicBezTo>
                <a:lnTo>
                  <a:pt x="7330940" y="4172540"/>
                </a:lnTo>
                <a:lnTo>
                  <a:pt x="1079370" y="4172540"/>
                </a:lnTo>
                <a:lnTo>
                  <a:pt x="1015130" y="4169296"/>
                </a:lnTo>
                <a:cubicBezTo>
                  <a:pt x="444946" y="4111392"/>
                  <a:pt x="0" y="3629859"/>
                  <a:pt x="0" y="3044397"/>
                </a:cubicBezTo>
                <a:cubicBezTo>
                  <a:pt x="0" y="2419908"/>
                  <a:pt x="506249" y="1913659"/>
                  <a:pt x="1130742" y="1913659"/>
                </a:cubicBezTo>
                <a:lnTo>
                  <a:pt x="1346871" y="1935445"/>
                </a:lnTo>
                <a:cubicBezTo>
                  <a:pt x="1548513" y="1648023"/>
                  <a:pt x="1883314" y="1462386"/>
                  <a:pt x="2261481" y="1462386"/>
                </a:cubicBezTo>
                <a:cubicBezTo>
                  <a:pt x="2399871" y="1462386"/>
                  <a:pt x="2532456" y="1487244"/>
                  <a:pt x="2653668" y="1536361"/>
                </a:cubicBezTo>
                <a:cubicBezTo>
                  <a:pt x="2648116" y="1512003"/>
                  <a:pt x="2647492" y="1487266"/>
                  <a:pt x="2647492" y="1462386"/>
                </a:cubicBezTo>
                <a:cubicBezTo>
                  <a:pt x="2647492" y="654731"/>
                  <a:pt x="3302223" y="0"/>
                  <a:pt x="4109878" y="0"/>
                </a:cubicBezTo>
                <a:close/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7213" name="Picture 20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742" y="2009775"/>
            <a:ext cx="1101725" cy="879475"/>
          </a:xfrm>
          <a:prstGeom prst="rect">
            <a:avLst/>
          </a:pr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4" name="图片 14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992" y="2009775"/>
            <a:ext cx="760413" cy="879475"/>
          </a:xfrm>
          <a:prstGeom prst="rect">
            <a:avLst/>
          </a:pr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5" name="图片 14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005" y="2000250"/>
            <a:ext cx="1065212" cy="896938"/>
          </a:xfrm>
          <a:prstGeom prst="rect">
            <a:avLst/>
          </a:pr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6" name="图片 14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817" y="1990725"/>
            <a:ext cx="1168400" cy="915988"/>
          </a:xfrm>
          <a:prstGeom prst="rect">
            <a:avLst/>
          </a:pr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17" name="Picture 20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817" y="2000250"/>
            <a:ext cx="1203325" cy="896938"/>
          </a:xfrm>
          <a:prstGeom prst="rect">
            <a:avLst/>
          </a:prstGeom>
          <a:solidFill>
            <a:srgbClr val="EDED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18" name="文本框 7"/>
          <p:cNvSpPr>
            <a:spLocks noChangeArrowheads="1"/>
          </p:cNvSpPr>
          <p:nvPr/>
        </p:nvSpPr>
        <p:spPr bwMode="auto">
          <a:xfrm>
            <a:off x="3067267" y="3546475"/>
            <a:ext cx="1924050" cy="2012950"/>
          </a:xfrm>
          <a:prstGeom prst="rect">
            <a:avLst/>
          </a:prstGeom>
          <a:solidFill>
            <a:srgbClr val="FFFFFF"/>
          </a:solidFill>
          <a:ln w="6350">
            <a:solidFill>
              <a:srgbClr val="129AEE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数据中心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检测服务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7219" name="文本框 23"/>
          <p:cNvSpPr>
            <a:spLocks noChangeArrowheads="1"/>
          </p:cNvSpPr>
          <p:nvPr/>
        </p:nvSpPr>
        <p:spPr bwMode="auto">
          <a:xfrm>
            <a:off x="3067267" y="2989263"/>
            <a:ext cx="1924050" cy="555625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rgbClr val="FFFFFF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数据服务</a:t>
            </a:r>
          </a:p>
        </p:txBody>
      </p:sp>
      <p:sp>
        <p:nvSpPr>
          <p:cNvPr id="7220" name="文本框 23"/>
          <p:cNvSpPr>
            <a:spLocks noChangeArrowheads="1"/>
          </p:cNvSpPr>
          <p:nvPr/>
        </p:nvSpPr>
        <p:spPr bwMode="auto">
          <a:xfrm>
            <a:off x="4991317" y="2989263"/>
            <a:ext cx="1922463" cy="555625"/>
          </a:xfrm>
          <a:prstGeom prst="rect">
            <a:avLst/>
          </a:prstGeom>
          <a:solidFill>
            <a:srgbClr val="08AE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资讯服务</a:t>
            </a:r>
          </a:p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221" name="文本框 23"/>
          <p:cNvSpPr>
            <a:spLocks noChangeArrowheads="1"/>
          </p:cNvSpPr>
          <p:nvPr/>
        </p:nvSpPr>
        <p:spPr bwMode="auto">
          <a:xfrm>
            <a:off x="6913780" y="2989263"/>
            <a:ext cx="1922462" cy="555625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资源服务</a:t>
            </a:r>
          </a:p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222" name="文本框 23"/>
          <p:cNvSpPr>
            <a:spLocks noChangeArrowheads="1"/>
          </p:cNvSpPr>
          <p:nvPr/>
        </p:nvSpPr>
        <p:spPr bwMode="auto">
          <a:xfrm>
            <a:off x="8836242" y="2989263"/>
            <a:ext cx="1922463" cy="555625"/>
          </a:xfrm>
          <a:prstGeom prst="rect">
            <a:avLst/>
          </a:prstGeom>
          <a:solidFill>
            <a:srgbClr val="08AE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培训服务</a:t>
            </a:r>
          </a:p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223" name="文本框 23"/>
          <p:cNvSpPr>
            <a:spLocks noChangeArrowheads="1"/>
          </p:cNvSpPr>
          <p:nvPr/>
        </p:nvSpPr>
        <p:spPr bwMode="auto">
          <a:xfrm>
            <a:off x="10757117" y="2989263"/>
            <a:ext cx="1924050" cy="555625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科研服务</a:t>
            </a:r>
          </a:p>
        </p:txBody>
      </p:sp>
      <p:sp>
        <p:nvSpPr>
          <p:cNvPr id="7224" name="文本框 23"/>
          <p:cNvSpPr>
            <a:spLocks noChangeArrowheads="1"/>
          </p:cNvSpPr>
          <p:nvPr/>
        </p:nvSpPr>
        <p:spPr bwMode="auto">
          <a:xfrm>
            <a:off x="12681167" y="2989263"/>
            <a:ext cx="1924050" cy="555625"/>
          </a:xfrm>
          <a:prstGeom prst="rect">
            <a:avLst/>
          </a:prstGeom>
          <a:solidFill>
            <a:srgbClr val="08AE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咨询服务</a:t>
            </a:r>
          </a:p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225" name="文本框 23"/>
          <p:cNvSpPr>
            <a:spLocks noChangeArrowheads="1"/>
          </p:cNvSpPr>
          <p:nvPr/>
        </p:nvSpPr>
        <p:spPr bwMode="auto">
          <a:xfrm>
            <a:off x="14609980" y="2989263"/>
            <a:ext cx="1922462" cy="555625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FFFF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校企合作</a:t>
            </a:r>
          </a:p>
          <a:p>
            <a:pPr algn="ctr" eaLnBrk="1" hangingPunct="1">
              <a:lnSpc>
                <a:spcPts val="33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Times New Roman" panose="02020603050405020304" pitchFamily="18" charset="0"/>
            </a:endParaRPr>
          </a:p>
        </p:txBody>
      </p:sp>
      <p:sp>
        <p:nvSpPr>
          <p:cNvPr id="7226" name="文本框 7"/>
          <p:cNvSpPr>
            <a:spLocks noChangeArrowheads="1"/>
          </p:cNvSpPr>
          <p:nvPr/>
        </p:nvSpPr>
        <p:spPr bwMode="auto">
          <a:xfrm>
            <a:off x="4994492" y="3546475"/>
            <a:ext cx="1922463" cy="2012950"/>
          </a:xfrm>
          <a:prstGeom prst="rect">
            <a:avLst/>
          </a:prstGeom>
          <a:solidFill>
            <a:srgbClr val="FFFFFF"/>
          </a:solidFill>
          <a:ln w="6350">
            <a:solidFill>
              <a:srgbClr val="129AEE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分类发布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整合分析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7227" name="文本框 7"/>
          <p:cNvSpPr>
            <a:spLocks noChangeArrowheads="1"/>
          </p:cNvSpPr>
          <p:nvPr/>
        </p:nvSpPr>
        <p:spPr bwMode="auto">
          <a:xfrm>
            <a:off x="6916955" y="3546475"/>
            <a:ext cx="1922462" cy="2012950"/>
          </a:xfrm>
          <a:prstGeom prst="rect">
            <a:avLst/>
          </a:prstGeom>
          <a:solidFill>
            <a:srgbClr val="FFFFFF"/>
          </a:solidFill>
          <a:ln w="6350">
            <a:solidFill>
              <a:srgbClr val="129AEE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场地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师资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技术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实训室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······</a:t>
            </a:r>
          </a:p>
        </p:txBody>
      </p:sp>
      <p:sp>
        <p:nvSpPr>
          <p:cNvPr id="7228" name="文本框 7"/>
          <p:cNvSpPr>
            <a:spLocks noChangeArrowheads="1"/>
          </p:cNvSpPr>
          <p:nvPr/>
        </p:nvSpPr>
        <p:spPr bwMode="auto">
          <a:xfrm>
            <a:off x="8839417" y="3546475"/>
            <a:ext cx="1922463" cy="2012950"/>
          </a:xfrm>
          <a:prstGeom prst="rect">
            <a:avLst/>
          </a:prstGeom>
          <a:solidFill>
            <a:srgbClr val="FFFFFF"/>
          </a:solidFill>
          <a:ln w="6350">
            <a:solidFill>
              <a:srgbClr val="129AEE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在线培训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线下实训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技能认证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7229" name="文本框 7"/>
          <p:cNvSpPr>
            <a:spLocks noChangeArrowheads="1"/>
          </p:cNvSpPr>
          <p:nvPr/>
        </p:nvSpPr>
        <p:spPr bwMode="auto">
          <a:xfrm>
            <a:off x="10757117" y="3546475"/>
            <a:ext cx="1924050" cy="2012950"/>
          </a:xfrm>
          <a:prstGeom prst="rect">
            <a:avLst/>
          </a:prstGeom>
          <a:solidFill>
            <a:srgbClr val="FFFFFF"/>
          </a:solidFill>
          <a:ln w="6350">
            <a:solidFill>
              <a:srgbClr val="129AEE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在线协同科研</a:t>
            </a:r>
            <a:endParaRPr lang="en-US" altLang="zh-CN" sz="1800">
              <a:solidFill>
                <a:srgbClr val="595959"/>
              </a:solidFill>
              <a:ea typeface="微软雅黑" panose="020B0503020204020204" pitchFamily="34" charset="-122"/>
              <a:sym typeface="Times New Roman" panose="02020603050405020304" pitchFamily="18" charset="0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对外科研活动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7230" name="文本框 7"/>
          <p:cNvSpPr>
            <a:spLocks noChangeArrowheads="1"/>
          </p:cNvSpPr>
          <p:nvPr/>
        </p:nvSpPr>
        <p:spPr bwMode="auto">
          <a:xfrm>
            <a:off x="12681167" y="3546475"/>
            <a:ext cx="1928813" cy="2012950"/>
          </a:xfrm>
          <a:prstGeom prst="rect">
            <a:avLst/>
          </a:prstGeom>
          <a:solidFill>
            <a:srgbClr val="FFFFFF"/>
          </a:solidFill>
          <a:ln w="6350">
            <a:solidFill>
              <a:srgbClr val="129AEE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提供建议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策划方案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7231" name="文本框 7"/>
          <p:cNvSpPr>
            <a:spLocks noChangeArrowheads="1"/>
          </p:cNvSpPr>
          <p:nvPr/>
        </p:nvSpPr>
        <p:spPr bwMode="auto">
          <a:xfrm>
            <a:off x="14609980" y="3546475"/>
            <a:ext cx="1922462" cy="2012950"/>
          </a:xfrm>
          <a:prstGeom prst="rect">
            <a:avLst/>
          </a:prstGeom>
          <a:solidFill>
            <a:srgbClr val="FFFFFF"/>
          </a:solidFill>
          <a:ln w="6350">
            <a:solidFill>
              <a:srgbClr val="129AEE"/>
            </a:solidFill>
            <a:miter lim="800000"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实习实践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就业对接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资源支持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>
                <a:solidFill>
                  <a:srgbClr val="595959"/>
                </a:solidFill>
                <a:ea typeface="微软雅黑" panose="020B0503020204020204" pitchFamily="34" charset="-122"/>
                <a:sym typeface="Times New Roman" panose="02020603050405020304" pitchFamily="18" charset="0"/>
              </a:rPr>
              <a:t>评估跟踪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7232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233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7234" name="组合 176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7235" name="椭圆 177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236" name="TextBox 178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7237" name="TextBox 179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7238" name="TextBox 180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7239" name="TextBox 181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7240" name="椭圆 182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241" name="椭圆 183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242" name="椭圆 184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547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hongjuan.long\Desktop\42535353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8295938" cy="1029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矩形 31"/>
          <p:cNvSpPr/>
          <p:nvPr/>
        </p:nvSpPr>
        <p:spPr>
          <a:xfrm>
            <a:off x="-12987" y="0"/>
            <a:ext cx="18304271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195" name="矩形 11"/>
          <p:cNvSpPr>
            <a:spLocks noChangeArrowheads="1"/>
          </p:cNvSpPr>
          <p:nvPr/>
        </p:nvSpPr>
        <p:spPr bwMode="auto">
          <a:xfrm>
            <a:off x="2146300" y="1335088"/>
            <a:ext cx="14892338" cy="263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教师通过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交互式电子白板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在智慧教室里授课，学生利用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智慧笔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与教师授课交互，教学过程产生的内容上传保存到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教学平台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中，并能通过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电子书包、互动电子白板、教学控制台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打开演示，同时，授课笔记能够通过终端直接打印出来提供给学生，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智能录播系统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自动跟踪教师的授课过程，将其录制视频自动编辑处理对接到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MOOC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MOOC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平台将更新的课程信息推送给学生，教师在线组织教学，学生可以利用手机、</a:t>
            </a:r>
            <a:r>
              <a:rPr lang="en-US" altLang="zh-CN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iPad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等移动设备随时随地学习、练习、作业、测试、评价，并将结果同步到教师端。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4298950"/>
            <a:ext cx="7823200" cy="537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889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矩形 29"/>
          <p:cNvSpPr>
            <a:spLocks noChangeArrowheads="1"/>
          </p:cNvSpPr>
          <p:nvPr/>
        </p:nvSpPr>
        <p:spPr bwMode="auto">
          <a:xfrm>
            <a:off x="2133600" y="735013"/>
            <a:ext cx="5565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     主题校园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智慧教学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8198" name="矩形 30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99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200" name="直接连接符 32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1" name="直接连接符 33"/>
          <p:cNvSpPr>
            <a:spLocks noChangeShapeType="1"/>
          </p:cNvSpPr>
          <p:nvPr/>
        </p:nvSpPr>
        <p:spPr bwMode="auto">
          <a:xfrm flipV="1">
            <a:off x="339725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202" name="直接连接符 34"/>
          <p:cNvSpPr>
            <a:spLocks noChangeShapeType="1"/>
          </p:cNvSpPr>
          <p:nvPr/>
        </p:nvSpPr>
        <p:spPr bwMode="auto">
          <a:xfrm flipV="1">
            <a:off x="4935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203" name="组合 9"/>
          <p:cNvGrpSpPr>
            <a:grpSpLocks/>
          </p:cNvGrpSpPr>
          <p:nvPr/>
        </p:nvGrpSpPr>
        <p:grpSpPr bwMode="auto">
          <a:xfrm>
            <a:off x="16929100" y="7651750"/>
            <a:ext cx="1727200" cy="2841625"/>
            <a:chOff x="0" y="0"/>
            <a:chExt cx="1725982" cy="2841679"/>
          </a:xfrm>
        </p:grpSpPr>
        <p:sp>
          <p:nvSpPr>
            <p:cNvPr id="8226" name="等腰三角形 29"/>
            <p:cNvSpPr>
              <a:spLocks noChangeArrowheads="1"/>
            </p:cNvSpPr>
            <p:nvPr/>
          </p:nvSpPr>
          <p:spPr bwMode="auto">
            <a:xfrm>
              <a:off x="0" y="0"/>
              <a:ext cx="1713004" cy="2841679"/>
            </a:xfrm>
            <a:custGeom>
              <a:avLst/>
              <a:gdLst>
                <a:gd name="T0" fmla="*/ 0 w 2629039"/>
                <a:gd name="T1" fmla="*/ 154095 h 4618907"/>
                <a:gd name="T2" fmla="*/ 131077 w 2629039"/>
                <a:gd name="T3" fmla="*/ 0 h 4618907"/>
                <a:gd name="T4" fmla="*/ 130859 w 2629039"/>
                <a:gd name="T5" fmla="*/ 154095 h 4618907"/>
                <a:gd name="T6" fmla="*/ 0 w 2629039"/>
                <a:gd name="T7" fmla="*/ 154095 h 46189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9039"/>
                <a:gd name="T13" fmla="*/ 0 h 4618907"/>
                <a:gd name="T14" fmla="*/ 2629039 w 2629039"/>
                <a:gd name="T15" fmla="*/ 4618907 h 46189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9039" h="4618907">
                  <a:moveTo>
                    <a:pt x="0" y="4618907"/>
                  </a:moveTo>
                  <a:lnTo>
                    <a:pt x="2629039" y="0"/>
                  </a:lnTo>
                  <a:cubicBezTo>
                    <a:pt x="2627582" y="1539636"/>
                    <a:pt x="2626124" y="3079271"/>
                    <a:pt x="2624667" y="4618907"/>
                  </a:cubicBezTo>
                  <a:lnTo>
                    <a:pt x="0" y="4618907"/>
                  </a:lnTo>
                  <a:close/>
                </a:path>
              </a:pathLst>
            </a:custGeom>
            <a:solidFill>
              <a:srgbClr val="1E4E79">
                <a:alpha val="4705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8227" name="等腰三角形 29"/>
            <p:cNvSpPr>
              <a:spLocks noChangeArrowheads="1"/>
            </p:cNvSpPr>
            <p:nvPr/>
          </p:nvSpPr>
          <p:spPr bwMode="auto">
            <a:xfrm>
              <a:off x="247132" y="397044"/>
              <a:ext cx="1478850" cy="2431238"/>
            </a:xfrm>
            <a:custGeom>
              <a:avLst/>
              <a:gdLst>
                <a:gd name="T0" fmla="*/ 0 w 2511981"/>
                <a:gd name="T1" fmla="*/ 49658 h 4650144"/>
                <a:gd name="T2" fmla="*/ 61571 w 2511981"/>
                <a:gd name="T3" fmla="*/ 0 h 4650144"/>
                <a:gd name="T4" fmla="*/ 61463 w 2511981"/>
                <a:gd name="T5" fmla="*/ 49325 h 4650144"/>
                <a:gd name="T6" fmla="*/ 0 w 2511981"/>
                <a:gd name="T7" fmla="*/ 49658 h 46501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11981"/>
                <a:gd name="T13" fmla="*/ 0 h 4650144"/>
                <a:gd name="T14" fmla="*/ 2511981 w 2511981"/>
                <a:gd name="T15" fmla="*/ 4650144 h 46501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11981" h="4650144">
                  <a:moveTo>
                    <a:pt x="0" y="4650144"/>
                  </a:moveTo>
                  <a:cubicBezTo>
                    <a:pt x="876346" y="3110508"/>
                    <a:pt x="1635635" y="1539636"/>
                    <a:pt x="2511981" y="0"/>
                  </a:cubicBezTo>
                  <a:cubicBezTo>
                    <a:pt x="2510524" y="1539636"/>
                    <a:pt x="2509066" y="3079271"/>
                    <a:pt x="2507609" y="4618907"/>
                  </a:cubicBezTo>
                  <a:lnTo>
                    <a:pt x="0" y="4650144"/>
                  </a:lnTo>
                  <a:close/>
                </a:path>
              </a:pathLst>
            </a:custGeom>
            <a:solidFill>
              <a:srgbClr val="00B0F0">
                <a:alpha val="89018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grpSp>
        <p:nvGrpSpPr>
          <p:cNvPr id="8204" name="组合 176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8218" name="椭圆 177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19" name="TextBox 178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8220" name="TextBox 179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8221" name="TextBox 180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8222" name="TextBox 181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223" name="椭圆 182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4" name="椭圆 183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225" name="椭圆 184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>
            <a:off x="10258425" y="6303963"/>
            <a:ext cx="3370263" cy="337185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" name="同心圆 4"/>
          <p:cNvSpPr/>
          <p:nvPr/>
        </p:nvSpPr>
        <p:spPr>
          <a:xfrm>
            <a:off x="12084050" y="4486275"/>
            <a:ext cx="1041400" cy="1041400"/>
          </a:xfrm>
          <a:prstGeom prst="donut">
            <a:avLst>
              <a:gd name="adj" fmla="val 746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椭圆 5"/>
          <p:cNvSpPr/>
          <p:nvPr/>
        </p:nvSpPr>
        <p:spPr>
          <a:xfrm>
            <a:off x="10386749" y="6433189"/>
            <a:ext cx="3113748" cy="3113223"/>
          </a:xfrm>
          <a:prstGeom prst="ellipse">
            <a:avLst/>
          </a:prstGeom>
          <a:blipFill dpi="0" rotWithShape="1">
            <a:blip r:embed="rId4"/>
            <a:srcRect/>
            <a:stretch>
              <a:fillRect t="-300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椭圆 6"/>
          <p:cNvSpPr/>
          <p:nvPr/>
        </p:nvSpPr>
        <p:spPr>
          <a:xfrm>
            <a:off x="14258925" y="6919913"/>
            <a:ext cx="1835150" cy="183356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椭圆 7"/>
          <p:cNvSpPr/>
          <p:nvPr/>
        </p:nvSpPr>
        <p:spPr>
          <a:xfrm>
            <a:off x="14366875" y="7027863"/>
            <a:ext cx="1617663" cy="16192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椭圆 8"/>
          <p:cNvSpPr/>
          <p:nvPr/>
        </p:nvSpPr>
        <p:spPr>
          <a:xfrm>
            <a:off x="13501688" y="4367213"/>
            <a:ext cx="2352675" cy="235267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同心圆 9"/>
          <p:cNvSpPr/>
          <p:nvPr/>
        </p:nvSpPr>
        <p:spPr>
          <a:xfrm>
            <a:off x="15868650" y="3789363"/>
            <a:ext cx="771525" cy="771525"/>
          </a:xfrm>
          <a:prstGeom prst="donut">
            <a:avLst>
              <a:gd name="adj" fmla="val 7460"/>
            </a:avLst>
          </a:prstGeom>
          <a:solidFill>
            <a:srgbClr val="0099FF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同心圆 10"/>
          <p:cNvSpPr/>
          <p:nvPr/>
        </p:nvSpPr>
        <p:spPr>
          <a:xfrm>
            <a:off x="16425863" y="8037513"/>
            <a:ext cx="579437" cy="577850"/>
          </a:xfrm>
          <a:prstGeom prst="donut">
            <a:avLst>
              <a:gd name="adj" fmla="val 7460"/>
            </a:avLst>
          </a:prstGeom>
          <a:solidFill>
            <a:srgbClr val="003399"/>
          </a:solid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椭圆 11"/>
          <p:cNvSpPr/>
          <p:nvPr/>
        </p:nvSpPr>
        <p:spPr>
          <a:xfrm>
            <a:off x="13626681" y="4491546"/>
            <a:ext cx="2104484" cy="2104319"/>
          </a:xfrm>
          <a:prstGeom prst="ellipse">
            <a:avLst/>
          </a:prstGeom>
          <a:blipFill dpi="0" rotWithShape="1">
            <a:blip r:embed="rId5"/>
            <a:srcRect/>
            <a:stretch>
              <a:fillRect l="-2000" t="-1000" r="-6000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19913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25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矩形 35"/>
          <p:cNvSpPr/>
          <p:nvPr/>
        </p:nvSpPr>
        <p:spPr>
          <a:xfrm>
            <a:off x="0" y="24454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33304" y="735171"/>
            <a:ext cx="5133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方案概述     背景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396548" y="842713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9430" y="2848519"/>
            <a:ext cx="8000233" cy="5117919"/>
          </a:xfrm>
          <a:prstGeom prst="rect">
            <a:avLst/>
          </a:prstGeom>
          <a:solidFill>
            <a:srgbClr val="129AEE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33785" y="2840106"/>
            <a:ext cx="8977558" cy="11798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5" name="TextBox 2"/>
          <p:cNvSpPr txBox="1">
            <a:spLocks noChangeArrowheads="1"/>
          </p:cNvSpPr>
          <p:nvPr/>
        </p:nvSpPr>
        <p:spPr bwMode="auto">
          <a:xfrm>
            <a:off x="9959859" y="2995383"/>
            <a:ext cx="16099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技术背景</a:t>
            </a:r>
            <a:endParaRPr lang="en-US" altLang="zh-CN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89874" y="2929131"/>
            <a:ext cx="947438" cy="947438"/>
            <a:chOff x="6914772" y="-748279"/>
            <a:chExt cx="947438" cy="947438"/>
          </a:xfrm>
        </p:grpSpPr>
        <p:sp>
          <p:nvSpPr>
            <p:cNvPr id="104" name="椭圆 103"/>
            <p:cNvSpPr/>
            <p:nvPr/>
          </p:nvSpPr>
          <p:spPr>
            <a:xfrm>
              <a:off x="6914772" y="-748279"/>
              <a:ext cx="947438" cy="947438"/>
            </a:xfrm>
            <a:prstGeom prst="ellipse">
              <a:avLst/>
            </a:prstGeom>
            <a:solidFill>
              <a:srgbClr val="129AEE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6" name="KSO_Shape"/>
            <p:cNvSpPr>
              <a:spLocks/>
            </p:cNvSpPr>
            <p:nvPr/>
          </p:nvSpPr>
          <p:spPr bwMode="auto">
            <a:xfrm>
              <a:off x="7076281" y="-496287"/>
              <a:ext cx="624421" cy="472478"/>
            </a:xfrm>
            <a:custGeom>
              <a:avLst/>
              <a:gdLst>
                <a:gd name="T0" fmla="*/ 354414 w 2295525"/>
                <a:gd name="T1" fmla="*/ 1437494 h 1735138"/>
                <a:gd name="T2" fmla="*/ 223983 w 2295525"/>
                <a:gd name="T3" fmla="*/ 1389407 h 1735138"/>
                <a:gd name="T4" fmla="*/ 200120 w 2295525"/>
                <a:gd name="T5" fmla="*/ 1433678 h 1735138"/>
                <a:gd name="T6" fmla="*/ 1871799 w 2295525"/>
                <a:gd name="T7" fmla="*/ 1202082 h 1735138"/>
                <a:gd name="T8" fmla="*/ 1862595 w 2295525"/>
                <a:gd name="T9" fmla="*/ 1430571 h 1735138"/>
                <a:gd name="T10" fmla="*/ 1585813 w 2295525"/>
                <a:gd name="T11" fmla="*/ 1207999 h 1735138"/>
                <a:gd name="T12" fmla="*/ 1490656 w 2295525"/>
                <a:gd name="T13" fmla="*/ 1402297 h 1735138"/>
                <a:gd name="T14" fmla="*/ 1152749 w 2295525"/>
                <a:gd name="T15" fmla="*/ 1383558 h 1735138"/>
                <a:gd name="T16" fmla="*/ 1090837 w 2295525"/>
                <a:gd name="T17" fmla="*/ 1220821 h 1735138"/>
                <a:gd name="T18" fmla="*/ 783516 w 2295525"/>
                <a:gd name="T19" fmla="*/ 1424982 h 1735138"/>
                <a:gd name="T20" fmla="*/ 1483025 w 2295525"/>
                <a:gd name="T21" fmla="*/ 1122300 h 1735138"/>
                <a:gd name="T22" fmla="*/ 1518730 w 2295525"/>
                <a:gd name="T23" fmla="*/ 1215802 h 1735138"/>
                <a:gd name="T24" fmla="*/ 1183050 w 2295525"/>
                <a:gd name="T25" fmla="*/ 1170419 h 1735138"/>
                <a:gd name="T26" fmla="*/ 1093135 w 2295525"/>
                <a:gd name="T27" fmla="*/ 1129269 h 1735138"/>
                <a:gd name="T28" fmla="*/ 556942 w 2295525"/>
                <a:gd name="T29" fmla="*/ 1349470 h 1735138"/>
                <a:gd name="T30" fmla="*/ 575056 w 2295525"/>
                <a:gd name="T31" fmla="*/ 1122300 h 1735138"/>
                <a:gd name="T32" fmla="*/ 1862842 w 2295525"/>
                <a:gd name="T33" fmla="*/ 1073163 h 1735138"/>
                <a:gd name="T34" fmla="*/ 1818708 w 2295525"/>
                <a:gd name="T35" fmla="*/ 1141187 h 1735138"/>
                <a:gd name="T36" fmla="*/ 1616812 w 2295525"/>
                <a:gd name="T37" fmla="*/ 1141187 h 1735138"/>
                <a:gd name="T38" fmla="*/ 1710350 w 2295525"/>
                <a:gd name="T39" fmla="*/ 973592 h 1735138"/>
                <a:gd name="T40" fmla="*/ 1049969 w 2295525"/>
                <a:gd name="T41" fmla="*/ 1053775 h 1735138"/>
                <a:gd name="T42" fmla="*/ 1014682 w 2295525"/>
                <a:gd name="T43" fmla="*/ 1139873 h 1735138"/>
                <a:gd name="T44" fmla="*/ 810877 w 2295525"/>
                <a:gd name="T45" fmla="*/ 1148088 h 1735138"/>
                <a:gd name="T46" fmla="*/ 894641 w 2295525"/>
                <a:gd name="T47" fmla="*/ 977206 h 1735138"/>
                <a:gd name="T48" fmla="*/ 1442943 w 2295525"/>
                <a:gd name="T49" fmla="*/ 1075103 h 1735138"/>
                <a:gd name="T50" fmla="*/ 1436373 w 2295525"/>
                <a:gd name="T51" fmla="*/ 1150050 h 1735138"/>
                <a:gd name="T52" fmla="*/ 1208721 w 2295525"/>
                <a:gd name="T53" fmla="*/ 1078390 h 1735138"/>
                <a:gd name="T54" fmla="*/ 1323368 w 2295525"/>
                <a:gd name="T55" fmla="*/ 948876 h 1735138"/>
                <a:gd name="T56" fmla="*/ 1621695 w 2295525"/>
                <a:gd name="T57" fmla="*/ 933562 h 1735138"/>
                <a:gd name="T58" fmla="*/ 1479674 w 2295525"/>
                <a:gd name="T59" fmla="*/ 1082709 h 1735138"/>
                <a:gd name="T60" fmla="*/ 1414939 w 2295525"/>
                <a:gd name="T61" fmla="*/ 921326 h 1735138"/>
                <a:gd name="T62" fmla="*/ 734217 w 2295525"/>
                <a:gd name="T63" fmla="*/ 885923 h 1735138"/>
                <a:gd name="T64" fmla="*/ 821379 w 2295525"/>
                <a:gd name="T65" fmla="*/ 995880 h 1735138"/>
                <a:gd name="T66" fmla="*/ 569798 w 2295525"/>
                <a:gd name="T67" fmla="*/ 1011399 h 1735138"/>
                <a:gd name="T68" fmla="*/ 708465 w 2295525"/>
                <a:gd name="T69" fmla="*/ 874696 h 1735138"/>
                <a:gd name="T70" fmla="*/ 1179427 w 2295525"/>
                <a:gd name="T71" fmla="*/ 987627 h 1735138"/>
                <a:gd name="T72" fmla="*/ 1053942 w 2295525"/>
                <a:gd name="T73" fmla="*/ 998854 h 1735138"/>
                <a:gd name="T74" fmla="*/ 1081279 w 2295525"/>
                <a:gd name="T75" fmla="*/ 872390 h 1735138"/>
                <a:gd name="T76" fmla="*/ 630962 w 2295525"/>
                <a:gd name="T77" fmla="*/ 582190 h 1735138"/>
                <a:gd name="T78" fmla="*/ 650134 w 2295525"/>
                <a:gd name="T79" fmla="*/ 606180 h 1735138"/>
                <a:gd name="T80" fmla="*/ 568156 w 2295525"/>
                <a:gd name="T81" fmla="*/ 576931 h 1735138"/>
                <a:gd name="T82" fmla="*/ 423066 w 2295525"/>
                <a:gd name="T83" fmla="*/ 442769 h 1735138"/>
                <a:gd name="T84" fmla="*/ 467582 w 2295525"/>
                <a:gd name="T85" fmla="*/ 701168 h 1735138"/>
                <a:gd name="T86" fmla="*/ 431639 w 2295525"/>
                <a:gd name="T87" fmla="*/ 840254 h 1735138"/>
                <a:gd name="T88" fmla="*/ 233461 w 2295525"/>
                <a:gd name="T89" fmla="*/ 1059432 h 1735138"/>
                <a:gd name="T90" fmla="*/ 24401 w 2295525"/>
                <a:gd name="T91" fmla="*/ 753902 h 1735138"/>
                <a:gd name="T92" fmla="*/ 24071 w 2295525"/>
                <a:gd name="T93" fmla="*/ 496162 h 1735138"/>
                <a:gd name="T94" fmla="*/ 271712 w 2295525"/>
                <a:gd name="T95" fmla="*/ 589107 h 1735138"/>
                <a:gd name="T96" fmla="*/ 114945 w 2295525"/>
                <a:gd name="T97" fmla="*/ 167158 h 1735138"/>
                <a:gd name="T98" fmla="*/ 805855 w 2295525"/>
                <a:gd name="T99" fmla="*/ 635663 h 1735138"/>
                <a:gd name="T100" fmla="*/ 259204 w 2295525"/>
                <a:gd name="T101" fmla="*/ 33300 h 1735138"/>
                <a:gd name="T102" fmla="*/ 328699 w 2295525"/>
                <a:gd name="T103" fmla="*/ 129902 h 1735138"/>
                <a:gd name="T104" fmla="*/ 367892 w 2295525"/>
                <a:gd name="T105" fmla="*/ 169466 h 1735138"/>
                <a:gd name="T106" fmla="*/ 336932 w 2295525"/>
                <a:gd name="T107" fmla="*/ 328712 h 1735138"/>
                <a:gd name="T108" fmla="*/ 211447 w 2295525"/>
                <a:gd name="T109" fmla="*/ 381464 h 1735138"/>
                <a:gd name="T110" fmla="*/ 106711 w 2295525"/>
                <a:gd name="T111" fmla="*/ 261452 h 1735138"/>
                <a:gd name="T112" fmla="*/ 105065 w 2295525"/>
                <a:gd name="T113" fmla="*/ 98581 h 1735138"/>
                <a:gd name="T114" fmla="*/ 1739362 w 2295525"/>
                <a:gd name="T115" fmla="*/ 11210 h 1735138"/>
                <a:gd name="T116" fmla="*/ 1780178 w 2295525"/>
                <a:gd name="T117" fmla="*/ 665335 h 1735138"/>
                <a:gd name="T118" fmla="*/ 801905 w 2295525"/>
                <a:gd name="T119" fmla="*/ 719736 h 1735138"/>
                <a:gd name="T120" fmla="*/ 728501 w 2295525"/>
                <a:gd name="T121" fmla="*/ 578954 h 1735138"/>
                <a:gd name="T122" fmla="*/ 797296 w 2295525"/>
                <a:gd name="T123" fmla="*/ 2967 h 173513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295525" h="1735138">
                  <a:moveTo>
                    <a:pt x="350837" y="1671638"/>
                  </a:moveTo>
                  <a:lnTo>
                    <a:pt x="438244" y="1671638"/>
                  </a:lnTo>
                  <a:lnTo>
                    <a:pt x="442634" y="1674019"/>
                  </a:lnTo>
                  <a:lnTo>
                    <a:pt x="452213" y="1680766"/>
                  </a:lnTo>
                  <a:lnTo>
                    <a:pt x="458599" y="1685132"/>
                  </a:lnTo>
                  <a:lnTo>
                    <a:pt x="465384" y="1690291"/>
                  </a:lnTo>
                  <a:lnTo>
                    <a:pt x="472169" y="1695847"/>
                  </a:lnTo>
                  <a:lnTo>
                    <a:pt x="478156" y="1701404"/>
                  </a:lnTo>
                  <a:lnTo>
                    <a:pt x="483743" y="1706960"/>
                  </a:lnTo>
                  <a:lnTo>
                    <a:pt x="488533" y="1712913"/>
                  </a:lnTo>
                  <a:lnTo>
                    <a:pt x="490129" y="1715691"/>
                  </a:lnTo>
                  <a:lnTo>
                    <a:pt x="490928" y="1718072"/>
                  </a:lnTo>
                  <a:lnTo>
                    <a:pt x="491726" y="1720454"/>
                  </a:lnTo>
                  <a:lnTo>
                    <a:pt x="492125" y="1723232"/>
                  </a:lnTo>
                  <a:lnTo>
                    <a:pt x="491726" y="1725216"/>
                  </a:lnTo>
                  <a:lnTo>
                    <a:pt x="490928" y="1727201"/>
                  </a:lnTo>
                  <a:lnTo>
                    <a:pt x="489331" y="1729582"/>
                  </a:lnTo>
                  <a:lnTo>
                    <a:pt x="486537" y="1730772"/>
                  </a:lnTo>
                  <a:lnTo>
                    <a:pt x="483743" y="1732360"/>
                  </a:lnTo>
                  <a:lnTo>
                    <a:pt x="479752" y="1733551"/>
                  </a:lnTo>
                  <a:lnTo>
                    <a:pt x="475362" y="1734344"/>
                  </a:lnTo>
                  <a:lnTo>
                    <a:pt x="469774" y="1734741"/>
                  </a:lnTo>
                  <a:lnTo>
                    <a:pt x="462590" y="1735138"/>
                  </a:lnTo>
                  <a:lnTo>
                    <a:pt x="455805" y="1735138"/>
                  </a:lnTo>
                  <a:lnTo>
                    <a:pt x="449419" y="1734741"/>
                  </a:lnTo>
                  <a:lnTo>
                    <a:pt x="443432" y="1733947"/>
                  </a:lnTo>
                  <a:lnTo>
                    <a:pt x="437446" y="1733154"/>
                  </a:lnTo>
                  <a:lnTo>
                    <a:pt x="431858" y="1731566"/>
                  </a:lnTo>
                  <a:lnTo>
                    <a:pt x="427069" y="1730376"/>
                  </a:lnTo>
                  <a:lnTo>
                    <a:pt x="421481" y="1727994"/>
                  </a:lnTo>
                  <a:lnTo>
                    <a:pt x="416691" y="1726010"/>
                  </a:lnTo>
                  <a:lnTo>
                    <a:pt x="411902" y="1724026"/>
                  </a:lnTo>
                  <a:lnTo>
                    <a:pt x="402722" y="1718866"/>
                  </a:lnTo>
                  <a:lnTo>
                    <a:pt x="394341" y="1712913"/>
                  </a:lnTo>
                  <a:lnTo>
                    <a:pt x="385560" y="1706960"/>
                  </a:lnTo>
                  <a:lnTo>
                    <a:pt x="381968" y="1704579"/>
                  </a:lnTo>
                  <a:lnTo>
                    <a:pt x="379573" y="1703785"/>
                  </a:lnTo>
                  <a:lnTo>
                    <a:pt x="377578" y="1703785"/>
                  </a:lnTo>
                  <a:lnTo>
                    <a:pt x="376780" y="1704182"/>
                  </a:lnTo>
                  <a:lnTo>
                    <a:pt x="376380" y="1705372"/>
                  </a:lnTo>
                  <a:lnTo>
                    <a:pt x="375582" y="1706563"/>
                  </a:lnTo>
                  <a:lnTo>
                    <a:pt x="375183" y="1707357"/>
                  </a:lnTo>
                  <a:lnTo>
                    <a:pt x="373986" y="1707754"/>
                  </a:lnTo>
                  <a:lnTo>
                    <a:pt x="364008" y="1707357"/>
                  </a:lnTo>
                  <a:lnTo>
                    <a:pt x="358420" y="1706563"/>
                  </a:lnTo>
                  <a:lnTo>
                    <a:pt x="356425" y="1706166"/>
                  </a:lnTo>
                  <a:lnTo>
                    <a:pt x="355227" y="1705769"/>
                  </a:lnTo>
                  <a:lnTo>
                    <a:pt x="353232" y="1697435"/>
                  </a:lnTo>
                  <a:lnTo>
                    <a:pt x="352433" y="1690688"/>
                  </a:lnTo>
                  <a:lnTo>
                    <a:pt x="351635" y="1685132"/>
                  </a:lnTo>
                  <a:lnTo>
                    <a:pt x="351236" y="1680766"/>
                  </a:lnTo>
                  <a:lnTo>
                    <a:pt x="351635" y="1677988"/>
                  </a:lnTo>
                  <a:lnTo>
                    <a:pt x="351635" y="1676004"/>
                  </a:lnTo>
                  <a:lnTo>
                    <a:pt x="352433" y="1674019"/>
                  </a:lnTo>
                  <a:lnTo>
                    <a:pt x="350837" y="1671638"/>
                  </a:lnTo>
                  <a:close/>
                  <a:moveTo>
                    <a:pt x="168275" y="1670050"/>
                  </a:moveTo>
                  <a:lnTo>
                    <a:pt x="265566" y="1670050"/>
                  </a:lnTo>
                  <a:lnTo>
                    <a:pt x="269899" y="1672491"/>
                  </a:lnTo>
                  <a:lnTo>
                    <a:pt x="281322" y="1679406"/>
                  </a:lnTo>
                  <a:lnTo>
                    <a:pt x="288018" y="1683881"/>
                  </a:lnTo>
                  <a:lnTo>
                    <a:pt x="295502" y="1689170"/>
                  </a:lnTo>
                  <a:lnTo>
                    <a:pt x="302986" y="1694458"/>
                  </a:lnTo>
                  <a:lnTo>
                    <a:pt x="309682" y="1700560"/>
                  </a:lnTo>
                  <a:lnTo>
                    <a:pt x="315984" y="1706255"/>
                  </a:lnTo>
                  <a:lnTo>
                    <a:pt x="318742" y="1709510"/>
                  </a:lnTo>
                  <a:lnTo>
                    <a:pt x="321105" y="1711950"/>
                  </a:lnTo>
                  <a:lnTo>
                    <a:pt x="322681" y="1714798"/>
                  </a:lnTo>
                  <a:lnTo>
                    <a:pt x="323862" y="1717646"/>
                  </a:lnTo>
                  <a:lnTo>
                    <a:pt x="325044" y="1720086"/>
                  </a:lnTo>
                  <a:lnTo>
                    <a:pt x="325438" y="1722934"/>
                  </a:lnTo>
                  <a:lnTo>
                    <a:pt x="325044" y="1724968"/>
                  </a:lnTo>
                  <a:lnTo>
                    <a:pt x="323862" y="1727002"/>
                  </a:lnTo>
                  <a:lnTo>
                    <a:pt x="321893" y="1728629"/>
                  </a:lnTo>
                  <a:lnTo>
                    <a:pt x="319529" y="1730663"/>
                  </a:lnTo>
                  <a:lnTo>
                    <a:pt x="315984" y="1732290"/>
                  </a:lnTo>
                  <a:lnTo>
                    <a:pt x="312046" y="1733104"/>
                  </a:lnTo>
                  <a:lnTo>
                    <a:pt x="306531" y="1734324"/>
                  </a:lnTo>
                  <a:lnTo>
                    <a:pt x="300229" y="1734731"/>
                  </a:lnTo>
                  <a:lnTo>
                    <a:pt x="292351" y="1735138"/>
                  </a:lnTo>
                  <a:lnTo>
                    <a:pt x="285261" y="1735138"/>
                  </a:lnTo>
                  <a:lnTo>
                    <a:pt x="278171" y="1734731"/>
                  </a:lnTo>
                  <a:lnTo>
                    <a:pt x="271475" y="1733918"/>
                  </a:lnTo>
                  <a:lnTo>
                    <a:pt x="264778" y="1732697"/>
                  </a:lnTo>
                  <a:lnTo>
                    <a:pt x="258476" y="1731477"/>
                  </a:lnTo>
                  <a:lnTo>
                    <a:pt x="252568" y="1729850"/>
                  </a:lnTo>
                  <a:lnTo>
                    <a:pt x="247053" y="1727816"/>
                  </a:lnTo>
                  <a:lnTo>
                    <a:pt x="241145" y="1725782"/>
                  </a:lnTo>
                  <a:lnTo>
                    <a:pt x="236024" y="1723748"/>
                  </a:lnTo>
                  <a:lnTo>
                    <a:pt x="225783" y="1718052"/>
                  </a:lnTo>
                  <a:lnTo>
                    <a:pt x="215936" y="1712357"/>
                  </a:lnTo>
                  <a:lnTo>
                    <a:pt x="206876" y="1706255"/>
                  </a:lnTo>
                  <a:lnTo>
                    <a:pt x="202543" y="1703814"/>
                  </a:lnTo>
                  <a:lnTo>
                    <a:pt x="200180" y="1703001"/>
                  </a:lnTo>
                  <a:lnTo>
                    <a:pt x="198211" y="1703001"/>
                  </a:lnTo>
                  <a:lnTo>
                    <a:pt x="197423" y="1703408"/>
                  </a:lnTo>
                  <a:lnTo>
                    <a:pt x="196241" y="1704628"/>
                  </a:lnTo>
                  <a:lnTo>
                    <a:pt x="195847" y="1705848"/>
                  </a:lnTo>
                  <a:lnTo>
                    <a:pt x="195060" y="1706662"/>
                  </a:lnTo>
                  <a:lnTo>
                    <a:pt x="193878" y="1707069"/>
                  </a:lnTo>
                  <a:lnTo>
                    <a:pt x="182455" y="1706662"/>
                  </a:lnTo>
                  <a:lnTo>
                    <a:pt x="176941" y="1705848"/>
                  </a:lnTo>
                  <a:lnTo>
                    <a:pt x="174183" y="1705442"/>
                  </a:lnTo>
                  <a:lnTo>
                    <a:pt x="173002" y="1705035"/>
                  </a:lnTo>
                  <a:lnTo>
                    <a:pt x="171032" y="1696492"/>
                  </a:lnTo>
                  <a:lnTo>
                    <a:pt x="169457" y="1689576"/>
                  </a:lnTo>
                  <a:lnTo>
                    <a:pt x="169063" y="1683881"/>
                  </a:lnTo>
                  <a:lnTo>
                    <a:pt x="168669" y="1679406"/>
                  </a:lnTo>
                  <a:lnTo>
                    <a:pt x="169063" y="1676152"/>
                  </a:lnTo>
                  <a:lnTo>
                    <a:pt x="169063" y="1674118"/>
                  </a:lnTo>
                  <a:lnTo>
                    <a:pt x="169457" y="1672491"/>
                  </a:lnTo>
                  <a:lnTo>
                    <a:pt x="168275" y="1670050"/>
                  </a:lnTo>
                  <a:close/>
                  <a:moveTo>
                    <a:pt x="1942197" y="1444625"/>
                  </a:moveTo>
                  <a:lnTo>
                    <a:pt x="2238486" y="1444625"/>
                  </a:lnTo>
                  <a:lnTo>
                    <a:pt x="2244427" y="1445021"/>
                  </a:lnTo>
                  <a:lnTo>
                    <a:pt x="2249973" y="1445812"/>
                  </a:lnTo>
                  <a:lnTo>
                    <a:pt x="2255518" y="1447000"/>
                  </a:lnTo>
                  <a:lnTo>
                    <a:pt x="2260272" y="1448978"/>
                  </a:lnTo>
                  <a:lnTo>
                    <a:pt x="2265421" y="1451748"/>
                  </a:lnTo>
                  <a:lnTo>
                    <a:pt x="2270174" y="1454123"/>
                  </a:lnTo>
                  <a:lnTo>
                    <a:pt x="2274532" y="1457289"/>
                  </a:lnTo>
                  <a:lnTo>
                    <a:pt x="2278493" y="1461246"/>
                  </a:lnTo>
                  <a:lnTo>
                    <a:pt x="2282454" y="1465204"/>
                  </a:lnTo>
                  <a:lnTo>
                    <a:pt x="2285623" y="1469557"/>
                  </a:lnTo>
                  <a:lnTo>
                    <a:pt x="2287999" y="1474306"/>
                  </a:lnTo>
                  <a:lnTo>
                    <a:pt x="2290772" y="1479451"/>
                  </a:lnTo>
                  <a:lnTo>
                    <a:pt x="2292356" y="1484200"/>
                  </a:lnTo>
                  <a:lnTo>
                    <a:pt x="2293941" y="1489740"/>
                  </a:lnTo>
                  <a:lnTo>
                    <a:pt x="2294733" y="1495280"/>
                  </a:lnTo>
                  <a:lnTo>
                    <a:pt x="2295525" y="1501217"/>
                  </a:lnTo>
                  <a:lnTo>
                    <a:pt x="2295525" y="1665451"/>
                  </a:lnTo>
                  <a:lnTo>
                    <a:pt x="2294733" y="1671387"/>
                  </a:lnTo>
                  <a:lnTo>
                    <a:pt x="2293941" y="1676927"/>
                  </a:lnTo>
                  <a:lnTo>
                    <a:pt x="2292356" y="1682468"/>
                  </a:lnTo>
                  <a:lnTo>
                    <a:pt x="2290772" y="1688008"/>
                  </a:lnTo>
                  <a:lnTo>
                    <a:pt x="2287999" y="1692361"/>
                  </a:lnTo>
                  <a:lnTo>
                    <a:pt x="2285623" y="1697110"/>
                  </a:lnTo>
                  <a:lnTo>
                    <a:pt x="2282454" y="1701859"/>
                  </a:lnTo>
                  <a:lnTo>
                    <a:pt x="2278493" y="1705421"/>
                  </a:lnTo>
                  <a:lnTo>
                    <a:pt x="2274532" y="1709378"/>
                  </a:lnTo>
                  <a:lnTo>
                    <a:pt x="2270174" y="1712544"/>
                  </a:lnTo>
                  <a:lnTo>
                    <a:pt x="2265421" y="1715315"/>
                  </a:lnTo>
                  <a:lnTo>
                    <a:pt x="2260272" y="1717689"/>
                  </a:lnTo>
                  <a:lnTo>
                    <a:pt x="2255518" y="1719668"/>
                  </a:lnTo>
                  <a:lnTo>
                    <a:pt x="2249973" y="1720855"/>
                  </a:lnTo>
                  <a:lnTo>
                    <a:pt x="2244427" y="1722042"/>
                  </a:lnTo>
                  <a:lnTo>
                    <a:pt x="2238486" y="1722438"/>
                  </a:lnTo>
                  <a:lnTo>
                    <a:pt x="1942197" y="1722438"/>
                  </a:lnTo>
                  <a:lnTo>
                    <a:pt x="1936652" y="1722042"/>
                  </a:lnTo>
                  <a:lnTo>
                    <a:pt x="1931106" y="1720855"/>
                  </a:lnTo>
                  <a:lnTo>
                    <a:pt x="1925561" y="1719668"/>
                  </a:lnTo>
                  <a:lnTo>
                    <a:pt x="1920412" y="1717689"/>
                  </a:lnTo>
                  <a:lnTo>
                    <a:pt x="1915262" y="1715315"/>
                  </a:lnTo>
                  <a:lnTo>
                    <a:pt x="1910905" y="1712544"/>
                  </a:lnTo>
                  <a:lnTo>
                    <a:pt x="1906548" y="1709378"/>
                  </a:lnTo>
                  <a:lnTo>
                    <a:pt x="1902191" y="1705421"/>
                  </a:lnTo>
                  <a:lnTo>
                    <a:pt x="1899022" y="1701859"/>
                  </a:lnTo>
                  <a:lnTo>
                    <a:pt x="1895457" y="1697110"/>
                  </a:lnTo>
                  <a:lnTo>
                    <a:pt x="1892684" y="1692361"/>
                  </a:lnTo>
                  <a:lnTo>
                    <a:pt x="1890307" y="1688008"/>
                  </a:lnTo>
                  <a:lnTo>
                    <a:pt x="1888327" y="1682468"/>
                  </a:lnTo>
                  <a:lnTo>
                    <a:pt x="1887139" y="1676927"/>
                  </a:lnTo>
                  <a:lnTo>
                    <a:pt x="1886346" y="1671387"/>
                  </a:lnTo>
                  <a:lnTo>
                    <a:pt x="1885950" y="1665451"/>
                  </a:lnTo>
                  <a:lnTo>
                    <a:pt x="1885950" y="1501217"/>
                  </a:lnTo>
                  <a:lnTo>
                    <a:pt x="1886346" y="1495280"/>
                  </a:lnTo>
                  <a:lnTo>
                    <a:pt x="1887139" y="1489740"/>
                  </a:lnTo>
                  <a:lnTo>
                    <a:pt x="1888327" y="1484200"/>
                  </a:lnTo>
                  <a:lnTo>
                    <a:pt x="1890307" y="1479451"/>
                  </a:lnTo>
                  <a:lnTo>
                    <a:pt x="1892684" y="1474306"/>
                  </a:lnTo>
                  <a:lnTo>
                    <a:pt x="1895457" y="1469557"/>
                  </a:lnTo>
                  <a:lnTo>
                    <a:pt x="1899022" y="1465204"/>
                  </a:lnTo>
                  <a:lnTo>
                    <a:pt x="1902191" y="1461246"/>
                  </a:lnTo>
                  <a:lnTo>
                    <a:pt x="1906548" y="1457289"/>
                  </a:lnTo>
                  <a:lnTo>
                    <a:pt x="1910905" y="1454123"/>
                  </a:lnTo>
                  <a:lnTo>
                    <a:pt x="1915262" y="1451748"/>
                  </a:lnTo>
                  <a:lnTo>
                    <a:pt x="1920412" y="1448978"/>
                  </a:lnTo>
                  <a:lnTo>
                    <a:pt x="1925561" y="1447000"/>
                  </a:lnTo>
                  <a:lnTo>
                    <a:pt x="1931106" y="1445812"/>
                  </a:lnTo>
                  <a:lnTo>
                    <a:pt x="1936652" y="1445021"/>
                  </a:lnTo>
                  <a:lnTo>
                    <a:pt x="1942197" y="1444625"/>
                  </a:lnTo>
                  <a:close/>
                  <a:moveTo>
                    <a:pt x="1445637" y="1444625"/>
                  </a:moveTo>
                  <a:lnTo>
                    <a:pt x="1743650" y="1444625"/>
                  </a:lnTo>
                  <a:lnTo>
                    <a:pt x="1749627" y="1445021"/>
                  </a:lnTo>
                  <a:lnTo>
                    <a:pt x="1755204" y="1445812"/>
                  </a:lnTo>
                  <a:lnTo>
                    <a:pt x="1760384" y="1447000"/>
                  </a:lnTo>
                  <a:lnTo>
                    <a:pt x="1765563" y="1448978"/>
                  </a:lnTo>
                  <a:lnTo>
                    <a:pt x="1770743" y="1451748"/>
                  </a:lnTo>
                  <a:lnTo>
                    <a:pt x="1775524" y="1454123"/>
                  </a:lnTo>
                  <a:lnTo>
                    <a:pt x="1779508" y="1457289"/>
                  </a:lnTo>
                  <a:lnTo>
                    <a:pt x="1783890" y="1461246"/>
                  </a:lnTo>
                  <a:lnTo>
                    <a:pt x="1787476" y="1465204"/>
                  </a:lnTo>
                  <a:lnTo>
                    <a:pt x="1790663" y="1469557"/>
                  </a:lnTo>
                  <a:lnTo>
                    <a:pt x="1793452" y="1474306"/>
                  </a:lnTo>
                  <a:lnTo>
                    <a:pt x="1796241" y="1479451"/>
                  </a:lnTo>
                  <a:lnTo>
                    <a:pt x="1797835" y="1484200"/>
                  </a:lnTo>
                  <a:lnTo>
                    <a:pt x="1799428" y="1489740"/>
                  </a:lnTo>
                  <a:lnTo>
                    <a:pt x="1800225" y="1495280"/>
                  </a:lnTo>
                  <a:lnTo>
                    <a:pt x="1800225" y="1501217"/>
                  </a:lnTo>
                  <a:lnTo>
                    <a:pt x="1800225" y="1665451"/>
                  </a:lnTo>
                  <a:lnTo>
                    <a:pt x="1800225" y="1671387"/>
                  </a:lnTo>
                  <a:lnTo>
                    <a:pt x="1799428" y="1676927"/>
                  </a:lnTo>
                  <a:lnTo>
                    <a:pt x="1797835" y="1682468"/>
                  </a:lnTo>
                  <a:lnTo>
                    <a:pt x="1796241" y="1688008"/>
                  </a:lnTo>
                  <a:lnTo>
                    <a:pt x="1793452" y="1692361"/>
                  </a:lnTo>
                  <a:lnTo>
                    <a:pt x="1790663" y="1697110"/>
                  </a:lnTo>
                  <a:lnTo>
                    <a:pt x="1787476" y="1701859"/>
                  </a:lnTo>
                  <a:lnTo>
                    <a:pt x="1783890" y="1705421"/>
                  </a:lnTo>
                  <a:lnTo>
                    <a:pt x="1779508" y="1709378"/>
                  </a:lnTo>
                  <a:lnTo>
                    <a:pt x="1775524" y="1712544"/>
                  </a:lnTo>
                  <a:lnTo>
                    <a:pt x="1770743" y="1715315"/>
                  </a:lnTo>
                  <a:lnTo>
                    <a:pt x="1765563" y="1717689"/>
                  </a:lnTo>
                  <a:lnTo>
                    <a:pt x="1760384" y="1719668"/>
                  </a:lnTo>
                  <a:lnTo>
                    <a:pt x="1755204" y="1720855"/>
                  </a:lnTo>
                  <a:lnTo>
                    <a:pt x="1749627" y="1722042"/>
                  </a:lnTo>
                  <a:lnTo>
                    <a:pt x="1743650" y="1722438"/>
                  </a:lnTo>
                  <a:lnTo>
                    <a:pt x="1445637" y="1722438"/>
                  </a:lnTo>
                  <a:lnTo>
                    <a:pt x="1439661" y="1722042"/>
                  </a:lnTo>
                  <a:lnTo>
                    <a:pt x="1434083" y="1720855"/>
                  </a:lnTo>
                  <a:lnTo>
                    <a:pt x="1428904" y="1719668"/>
                  </a:lnTo>
                  <a:lnTo>
                    <a:pt x="1423724" y="1717689"/>
                  </a:lnTo>
                  <a:lnTo>
                    <a:pt x="1418545" y="1715315"/>
                  </a:lnTo>
                  <a:lnTo>
                    <a:pt x="1413764" y="1712544"/>
                  </a:lnTo>
                  <a:lnTo>
                    <a:pt x="1409780" y="1709378"/>
                  </a:lnTo>
                  <a:lnTo>
                    <a:pt x="1405397" y="1705421"/>
                  </a:lnTo>
                  <a:lnTo>
                    <a:pt x="1401811" y="1701859"/>
                  </a:lnTo>
                  <a:lnTo>
                    <a:pt x="1398624" y="1697110"/>
                  </a:lnTo>
                  <a:lnTo>
                    <a:pt x="1395835" y="1692361"/>
                  </a:lnTo>
                  <a:lnTo>
                    <a:pt x="1393046" y="1688008"/>
                  </a:lnTo>
                  <a:lnTo>
                    <a:pt x="1391453" y="1682468"/>
                  </a:lnTo>
                  <a:lnTo>
                    <a:pt x="1389859" y="1676927"/>
                  </a:lnTo>
                  <a:lnTo>
                    <a:pt x="1389062" y="1671387"/>
                  </a:lnTo>
                  <a:lnTo>
                    <a:pt x="1389062" y="1665451"/>
                  </a:lnTo>
                  <a:lnTo>
                    <a:pt x="1389062" y="1501217"/>
                  </a:lnTo>
                  <a:lnTo>
                    <a:pt x="1389062" y="1495280"/>
                  </a:lnTo>
                  <a:lnTo>
                    <a:pt x="1389859" y="1489740"/>
                  </a:lnTo>
                  <a:lnTo>
                    <a:pt x="1391453" y="1484200"/>
                  </a:lnTo>
                  <a:lnTo>
                    <a:pt x="1393046" y="1479451"/>
                  </a:lnTo>
                  <a:lnTo>
                    <a:pt x="1395835" y="1474306"/>
                  </a:lnTo>
                  <a:lnTo>
                    <a:pt x="1398624" y="1469557"/>
                  </a:lnTo>
                  <a:lnTo>
                    <a:pt x="1401811" y="1465204"/>
                  </a:lnTo>
                  <a:lnTo>
                    <a:pt x="1405397" y="1461246"/>
                  </a:lnTo>
                  <a:lnTo>
                    <a:pt x="1409780" y="1457289"/>
                  </a:lnTo>
                  <a:lnTo>
                    <a:pt x="1413764" y="1454123"/>
                  </a:lnTo>
                  <a:lnTo>
                    <a:pt x="1418545" y="1451748"/>
                  </a:lnTo>
                  <a:lnTo>
                    <a:pt x="1423724" y="1448978"/>
                  </a:lnTo>
                  <a:lnTo>
                    <a:pt x="1428904" y="1447000"/>
                  </a:lnTo>
                  <a:lnTo>
                    <a:pt x="1434083" y="1445812"/>
                  </a:lnTo>
                  <a:lnTo>
                    <a:pt x="1439661" y="1445021"/>
                  </a:lnTo>
                  <a:lnTo>
                    <a:pt x="1445637" y="1444625"/>
                  </a:lnTo>
                  <a:close/>
                  <a:moveTo>
                    <a:pt x="971098" y="1444625"/>
                  </a:moveTo>
                  <a:lnTo>
                    <a:pt x="1267674" y="1444625"/>
                  </a:lnTo>
                  <a:lnTo>
                    <a:pt x="1273224" y="1445021"/>
                  </a:lnTo>
                  <a:lnTo>
                    <a:pt x="1278775" y="1445812"/>
                  </a:lnTo>
                  <a:lnTo>
                    <a:pt x="1284326" y="1447000"/>
                  </a:lnTo>
                  <a:lnTo>
                    <a:pt x="1289481" y="1448978"/>
                  </a:lnTo>
                  <a:lnTo>
                    <a:pt x="1294635" y="1451748"/>
                  </a:lnTo>
                  <a:lnTo>
                    <a:pt x="1298996" y="1454123"/>
                  </a:lnTo>
                  <a:lnTo>
                    <a:pt x="1303358" y="1457289"/>
                  </a:lnTo>
                  <a:lnTo>
                    <a:pt x="1307719" y="1461246"/>
                  </a:lnTo>
                  <a:lnTo>
                    <a:pt x="1311288" y="1465204"/>
                  </a:lnTo>
                  <a:lnTo>
                    <a:pt x="1314459" y="1469557"/>
                  </a:lnTo>
                  <a:lnTo>
                    <a:pt x="1317235" y="1474306"/>
                  </a:lnTo>
                  <a:lnTo>
                    <a:pt x="1319614" y="1479451"/>
                  </a:lnTo>
                  <a:lnTo>
                    <a:pt x="1321596" y="1484200"/>
                  </a:lnTo>
                  <a:lnTo>
                    <a:pt x="1323182" y="1489740"/>
                  </a:lnTo>
                  <a:lnTo>
                    <a:pt x="1323975" y="1495280"/>
                  </a:lnTo>
                  <a:lnTo>
                    <a:pt x="1323975" y="1501217"/>
                  </a:lnTo>
                  <a:lnTo>
                    <a:pt x="1323975" y="1665451"/>
                  </a:lnTo>
                  <a:lnTo>
                    <a:pt x="1323975" y="1671387"/>
                  </a:lnTo>
                  <a:lnTo>
                    <a:pt x="1323182" y="1676927"/>
                  </a:lnTo>
                  <a:lnTo>
                    <a:pt x="1321596" y="1682468"/>
                  </a:lnTo>
                  <a:lnTo>
                    <a:pt x="1319614" y="1688008"/>
                  </a:lnTo>
                  <a:lnTo>
                    <a:pt x="1317235" y="1692361"/>
                  </a:lnTo>
                  <a:lnTo>
                    <a:pt x="1314459" y="1697110"/>
                  </a:lnTo>
                  <a:lnTo>
                    <a:pt x="1311288" y="1701859"/>
                  </a:lnTo>
                  <a:lnTo>
                    <a:pt x="1307719" y="1705421"/>
                  </a:lnTo>
                  <a:lnTo>
                    <a:pt x="1303358" y="1709378"/>
                  </a:lnTo>
                  <a:lnTo>
                    <a:pt x="1298996" y="1712544"/>
                  </a:lnTo>
                  <a:lnTo>
                    <a:pt x="1294635" y="1715315"/>
                  </a:lnTo>
                  <a:lnTo>
                    <a:pt x="1289481" y="1717689"/>
                  </a:lnTo>
                  <a:lnTo>
                    <a:pt x="1284326" y="1719668"/>
                  </a:lnTo>
                  <a:lnTo>
                    <a:pt x="1278775" y="1720855"/>
                  </a:lnTo>
                  <a:lnTo>
                    <a:pt x="1273224" y="1722042"/>
                  </a:lnTo>
                  <a:lnTo>
                    <a:pt x="1267674" y="1722438"/>
                  </a:lnTo>
                  <a:lnTo>
                    <a:pt x="971098" y="1722438"/>
                  </a:lnTo>
                  <a:lnTo>
                    <a:pt x="965151" y="1722042"/>
                  </a:lnTo>
                  <a:lnTo>
                    <a:pt x="959600" y="1720855"/>
                  </a:lnTo>
                  <a:lnTo>
                    <a:pt x="954049" y="1719668"/>
                  </a:lnTo>
                  <a:lnTo>
                    <a:pt x="949291" y="1717689"/>
                  </a:lnTo>
                  <a:lnTo>
                    <a:pt x="944137" y="1715315"/>
                  </a:lnTo>
                  <a:lnTo>
                    <a:pt x="939379" y="1712544"/>
                  </a:lnTo>
                  <a:lnTo>
                    <a:pt x="935414" y="1709378"/>
                  </a:lnTo>
                  <a:lnTo>
                    <a:pt x="931053" y="1705421"/>
                  </a:lnTo>
                  <a:lnTo>
                    <a:pt x="927088" y="1701859"/>
                  </a:lnTo>
                  <a:lnTo>
                    <a:pt x="924312" y="1697110"/>
                  </a:lnTo>
                  <a:lnTo>
                    <a:pt x="921140" y="1692361"/>
                  </a:lnTo>
                  <a:lnTo>
                    <a:pt x="918762" y="1688008"/>
                  </a:lnTo>
                  <a:lnTo>
                    <a:pt x="917176" y="1682468"/>
                  </a:lnTo>
                  <a:lnTo>
                    <a:pt x="915590" y="1676927"/>
                  </a:lnTo>
                  <a:lnTo>
                    <a:pt x="914400" y="1671387"/>
                  </a:lnTo>
                  <a:lnTo>
                    <a:pt x="914400" y="1665451"/>
                  </a:lnTo>
                  <a:lnTo>
                    <a:pt x="914400" y="1501217"/>
                  </a:lnTo>
                  <a:lnTo>
                    <a:pt x="914400" y="1495280"/>
                  </a:lnTo>
                  <a:lnTo>
                    <a:pt x="915590" y="1489740"/>
                  </a:lnTo>
                  <a:lnTo>
                    <a:pt x="917176" y="1484200"/>
                  </a:lnTo>
                  <a:lnTo>
                    <a:pt x="918762" y="1479451"/>
                  </a:lnTo>
                  <a:lnTo>
                    <a:pt x="921140" y="1474306"/>
                  </a:lnTo>
                  <a:lnTo>
                    <a:pt x="924312" y="1469557"/>
                  </a:lnTo>
                  <a:lnTo>
                    <a:pt x="927088" y="1465204"/>
                  </a:lnTo>
                  <a:lnTo>
                    <a:pt x="931053" y="1461246"/>
                  </a:lnTo>
                  <a:lnTo>
                    <a:pt x="935414" y="1457289"/>
                  </a:lnTo>
                  <a:lnTo>
                    <a:pt x="939379" y="1454123"/>
                  </a:lnTo>
                  <a:lnTo>
                    <a:pt x="944137" y="1451748"/>
                  </a:lnTo>
                  <a:lnTo>
                    <a:pt x="949291" y="1448978"/>
                  </a:lnTo>
                  <a:lnTo>
                    <a:pt x="954049" y="1447000"/>
                  </a:lnTo>
                  <a:lnTo>
                    <a:pt x="959600" y="1445812"/>
                  </a:lnTo>
                  <a:lnTo>
                    <a:pt x="965151" y="1445021"/>
                  </a:lnTo>
                  <a:lnTo>
                    <a:pt x="971098" y="1444625"/>
                  </a:lnTo>
                  <a:close/>
                  <a:moveTo>
                    <a:pt x="1787045" y="1350963"/>
                  </a:moveTo>
                  <a:lnTo>
                    <a:pt x="1913358" y="1350963"/>
                  </a:lnTo>
                  <a:lnTo>
                    <a:pt x="1913358" y="1366815"/>
                  </a:lnTo>
                  <a:lnTo>
                    <a:pt x="1914148" y="1381479"/>
                  </a:lnTo>
                  <a:lnTo>
                    <a:pt x="1915332" y="1395746"/>
                  </a:lnTo>
                  <a:lnTo>
                    <a:pt x="1917700" y="1409617"/>
                  </a:lnTo>
                  <a:lnTo>
                    <a:pt x="1910200" y="1412391"/>
                  </a:lnTo>
                  <a:lnTo>
                    <a:pt x="1903095" y="1414769"/>
                  </a:lnTo>
                  <a:lnTo>
                    <a:pt x="1896385" y="1418732"/>
                  </a:lnTo>
                  <a:lnTo>
                    <a:pt x="1890069" y="1422299"/>
                  </a:lnTo>
                  <a:lnTo>
                    <a:pt x="1883753" y="1427055"/>
                  </a:lnTo>
                  <a:lnTo>
                    <a:pt x="1877833" y="1431810"/>
                  </a:lnTo>
                  <a:lnTo>
                    <a:pt x="1872306" y="1437359"/>
                  </a:lnTo>
                  <a:lnTo>
                    <a:pt x="1867570" y="1442907"/>
                  </a:lnTo>
                  <a:lnTo>
                    <a:pt x="1863228" y="1448852"/>
                  </a:lnTo>
                  <a:lnTo>
                    <a:pt x="1859280" y="1455589"/>
                  </a:lnTo>
                  <a:lnTo>
                    <a:pt x="1856122" y="1462326"/>
                  </a:lnTo>
                  <a:lnTo>
                    <a:pt x="1852965" y="1469460"/>
                  </a:lnTo>
                  <a:lnTo>
                    <a:pt x="1850596" y="1476990"/>
                  </a:lnTo>
                  <a:lnTo>
                    <a:pt x="1849017" y="1484916"/>
                  </a:lnTo>
                  <a:lnTo>
                    <a:pt x="1847833" y="1492842"/>
                  </a:lnTo>
                  <a:lnTo>
                    <a:pt x="1847438" y="1500768"/>
                  </a:lnTo>
                  <a:lnTo>
                    <a:pt x="1847438" y="1628776"/>
                  </a:lnTo>
                  <a:lnTo>
                    <a:pt x="1837570" y="1628776"/>
                  </a:lnTo>
                  <a:lnTo>
                    <a:pt x="1837570" y="1500768"/>
                  </a:lnTo>
                  <a:lnTo>
                    <a:pt x="1837175" y="1492842"/>
                  </a:lnTo>
                  <a:lnTo>
                    <a:pt x="1836386" y="1485312"/>
                  </a:lnTo>
                  <a:lnTo>
                    <a:pt x="1834412" y="1478178"/>
                  </a:lnTo>
                  <a:lnTo>
                    <a:pt x="1832439" y="1470252"/>
                  </a:lnTo>
                  <a:lnTo>
                    <a:pt x="1830070" y="1463515"/>
                  </a:lnTo>
                  <a:lnTo>
                    <a:pt x="1826518" y="1456778"/>
                  </a:lnTo>
                  <a:lnTo>
                    <a:pt x="1822965" y="1450833"/>
                  </a:lnTo>
                  <a:lnTo>
                    <a:pt x="1818623" y="1444888"/>
                  </a:lnTo>
                  <a:lnTo>
                    <a:pt x="1813886" y="1438944"/>
                  </a:lnTo>
                  <a:lnTo>
                    <a:pt x="1809150" y="1433792"/>
                  </a:lnTo>
                  <a:lnTo>
                    <a:pt x="1803623" y="1428640"/>
                  </a:lnTo>
                  <a:lnTo>
                    <a:pt x="1798097" y="1424280"/>
                  </a:lnTo>
                  <a:lnTo>
                    <a:pt x="1791781" y="1420317"/>
                  </a:lnTo>
                  <a:lnTo>
                    <a:pt x="1785466" y="1416354"/>
                  </a:lnTo>
                  <a:lnTo>
                    <a:pt x="1778755" y="1413580"/>
                  </a:lnTo>
                  <a:lnTo>
                    <a:pt x="1771650" y="1411202"/>
                  </a:lnTo>
                  <a:lnTo>
                    <a:pt x="1774808" y="1406446"/>
                  </a:lnTo>
                  <a:lnTo>
                    <a:pt x="1777571" y="1401294"/>
                  </a:lnTo>
                  <a:lnTo>
                    <a:pt x="1779940" y="1394953"/>
                  </a:lnTo>
                  <a:lnTo>
                    <a:pt x="1782308" y="1388216"/>
                  </a:lnTo>
                  <a:lnTo>
                    <a:pt x="1784282" y="1380290"/>
                  </a:lnTo>
                  <a:lnTo>
                    <a:pt x="1785466" y="1371571"/>
                  </a:lnTo>
                  <a:lnTo>
                    <a:pt x="1786650" y="1361663"/>
                  </a:lnTo>
                  <a:lnTo>
                    <a:pt x="1787045" y="1350963"/>
                  </a:lnTo>
                  <a:close/>
                  <a:moveTo>
                    <a:pt x="1316831" y="1350963"/>
                  </a:moveTo>
                  <a:lnTo>
                    <a:pt x="1412875" y="1350963"/>
                  </a:lnTo>
                  <a:lnTo>
                    <a:pt x="1413272" y="1360950"/>
                  </a:lnTo>
                  <a:lnTo>
                    <a:pt x="1414066" y="1370138"/>
                  </a:lnTo>
                  <a:lnTo>
                    <a:pt x="1415653" y="1378527"/>
                  </a:lnTo>
                  <a:lnTo>
                    <a:pt x="1416844" y="1386116"/>
                  </a:lnTo>
                  <a:lnTo>
                    <a:pt x="1418828" y="1392907"/>
                  </a:lnTo>
                  <a:lnTo>
                    <a:pt x="1420813" y="1398900"/>
                  </a:lnTo>
                  <a:lnTo>
                    <a:pt x="1423194" y="1404492"/>
                  </a:lnTo>
                  <a:lnTo>
                    <a:pt x="1425575" y="1408886"/>
                  </a:lnTo>
                  <a:lnTo>
                    <a:pt x="1419622" y="1410884"/>
                  </a:lnTo>
                  <a:lnTo>
                    <a:pt x="1413272" y="1412881"/>
                  </a:lnTo>
                  <a:lnTo>
                    <a:pt x="1407716" y="1414878"/>
                  </a:lnTo>
                  <a:lnTo>
                    <a:pt x="1402556" y="1418074"/>
                  </a:lnTo>
                  <a:lnTo>
                    <a:pt x="1397000" y="1420870"/>
                  </a:lnTo>
                  <a:lnTo>
                    <a:pt x="1391841" y="1424466"/>
                  </a:lnTo>
                  <a:lnTo>
                    <a:pt x="1386681" y="1427661"/>
                  </a:lnTo>
                  <a:lnTo>
                    <a:pt x="1382316" y="1432056"/>
                  </a:lnTo>
                  <a:lnTo>
                    <a:pt x="1377950" y="1436050"/>
                  </a:lnTo>
                  <a:lnTo>
                    <a:pt x="1374378" y="1440844"/>
                  </a:lnTo>
                  <a:lnTo>
                    <a:pt x="1370410" y="1445638"/>
                  </a:lnTo>
                  <a:lnTo>
                    <a:pt x="1366441" y="1450431"/>
                  </a:lnTo>
                  <a:lnTo>
                    <a:pt x="1363663" y="1456024"/>
                  </a:lnTo>
                  <a:lnTo>
                    <a:pt x="1360885" y="1461616"/>
                  </a:lnTo>
                  <a:lnTo>
                    <a:pt x="1358106" y="1467209"/>
                  </a:lnTo>
                  <a:lnTo>
                    <a:pt x="1356519" y="1473201"/>
                  </a:lnTo>
                  <a:lnTo>
                    <a:pt x="1352947" y="1464413"/>
                  </a:lnTo>
                  <a:lnTo>
                    <a:pt x="1348978" y="1456423"/>
                  </a:lnTo>
                  <a:lnTo>
                    <a:pt x="1344216" y="1448833"/>
                  </a:lnTo>
                  <a:lnTo>
                    <a:pt x="1339056" y="1441643"/>
                  </a:lnTo>
                  <a:lnTo>
                    <a:pt x="1332706" y="1434852"/>
                  </a:lnTo>
                  <a:lnTo>
                    <a:pt x="1325960" y="1428860"/>
                  </a:lnTo>
                  <a:lnTo>
                    <a:pt x="1318816" y="1423267"/>
                  </a:lnTo>
                  <a:lnTo>
                    <a:pt x="1311275" y="1418873"/>
                  </a:lnTo>
                  <a:lnTo>
                    <a:pt x="1314053" y="1401696"/>
                  </a:lnTo>
                  <a:lnTo>
                    <a:pt x="1316038" y="1384918"/>
                  </a:lnTo>
                  <a:lnTo>
                    <a:pt x="1316435" y="1376130"/>
                  </a:lnTo>
                  <a:lnTo>
                    <a:pt x="1316831" y="1367741"/>
                  </a:lnTo>
                  <a:lnTo>
                    <a:pt x="1317228" y="1359352"/>
                  </a:lnTo>
                  <a:lnTo>
                    <a:pt x="1316831" y="1350963"/>
                  </a:lnTo>
                  <a:close/>
                  <a:moveTo>
                    <a:pt x="692943" y="1350963"/>
                  </a:moveTo>
                  <a:lnTo>
                    <a:pt x="941785" y="1350963"/>
                  </a:lnTo>
                  <a:lnTo>
                    <a:pt x="941785" y="1366815"/>
                  </a:lnTo>
                  <a:lnTo>
                    <a:pt x="942578" y="1381479"/>
                  </a:lnTo>
                  <a:lnTo>
                    <a:pt x="944166" y="1395746"/>
                  </a:lnTo>
                  <a:lnTo>
                    <a:pt x="946150" y="1409617"/>
                  </a:lnTo>
                  <a:lnTo>
                    <a:pt x="938610" y="1412391"/>
                  </a:lnTo>
                  <a:lnTo>
                    <a:pt x="931466" y="1414769"/>
                  </a:lnTo>
                  <a:lnTo>
                    <a:pt x="924719" y="1418732"/>
                  </a:lnTo>
                  <a:lnTo>
                    <a:pt x="917972" y="1422299"/>
                  </a:lnTo>
                  <a:lnTo>
                    <a:pt x="912019" y="1427055"/>
                  </a:lnTo>
                  <a:lnTo>
                    <a:pt x="906066" y="1431810"/>
                  </a:lnTo>
                  <a:lnTo>
                    <a:pt x="900906" y="1437359"/>
                  </a:lnTo>
                  <a:lnTo>
                    <a:pt x="896144" y="1442907"/>
                  </a:lnTo>
                  <a:lnTo>
                    <a:pt x="891381" y="1448852"/>
                  </a:lnTo>
                  <a:lnTo>
                    <a:pt x="887809" y="1455589"/>
                  </a:lnTo>
                  <a:lnTo>
                    <a:pt x="883841" y="1462326"/>
                  </a:lnTo>
                  <a:lnTo>
                    <a:pt x="881459" y="1469460"/>
                  </a:lnTo>
                  <a:lnTo>
                    <a:pt x="878681" y="1476990"/>
                  </a:lnTo>
                  <a:lnTo>
                    <a:pt x="877094" y="1484916"/>
                  </a:lnTo>
                  <a:lnTo>
                    <a:pt x="876300" y="1492842"/>
                  </a:lnTo>
                  <a:lnTo>
                    <a:pt x="875903" y="1500768"/>
                  </a:lnTo>
                  <a:lnTo>
                    <a:pt x="875903" y="1628776"/>
                  </a:lnTo>
                  <a:lnTo>
                    <a:pt x="692943" y="1628776"/>
                  </a:lnTo>
                  <a:lnTo>
                    <a:pt x="686990" y="1628776"/>
                  </a:lnTo>
                  <a:lnTo>
                    <a:pt x="681434" y="1627983"/>
                  </a:lnTo>
                  <a:lnTo>
                    <a:pt x="675878" y="1626002"/>
                  </a:lnTo>
                  <a:lnTo>
                    <a:pt x="671115" y="1624417"/>
                  </a:lnTo>
                  <a:lnTo>
                    <a:pt x="665956" y="1622039"/>
                  </a:lnTo>
                  <a:lnTo>
                    <a:pt x="661193" y="1618868"/>
                  </a:lnTo>
                  <a:lnTo>
                    <a:pt x="657224" y="1616094"/>
                  </a:lnTo>
                  <a:lnTo>
                    <a:pt x="652859" y="1612131"/>
                  </a:lnTo>
                  <a:lnTo>
                    <a:pt x="648890" y="1608168"/>
                  </a:lnTo>
                  <a:lnTo>
                    <a:pt x="646112" y="1603809"/>
                  </a:lnTo>
                  <a:lnTo>
                    <a:pt x="643334" y="1599053"/>
                  </a:lnTo>
                  <a:lnTo>
                    <a:pt x="640556" y="1594297"/>
                  </a:lnTo>
                  <a:lnTo>
                    <a:pt x="638968" y="1589145"/>
                  </a:lnTo>
                  <a:lnTo>
                    <a:pt x="637381" y="1583597"/>
                  </a:lnTo>
                  <a:lnTo>
                    <a:pt x="636587" y="1578048"/>
                  </a:lnTo>
                  <a:lnTo>
                    <a:pt x="636587" y="1572104"/>
                  </a:lnTo>
                  <a:lnTo>
                    <a:pt x="636587" y="1407635"/>
                  </a:lnTo>
                  <a:lnTo>
                    <a:pt x="636587" y="1401691"/>
                  </a:lnTo>
                  <a:lnTo>
                    <a:pt x="637381" y="1396142"/>
                  </a:lnTo>
                  <a:lnTo>
                    <a:pt x="638968" y="1390990"/>
                  </a:lnTo>
                  <a:lnTo>
                    <a:pt x="640556" y="1385442"/>
                  </a:lnTo>
                  <a:lnTo>
                    <a:pt x="643334" y="1380686"/>
                  </a:lnTo>
                  <a:lnTo>
                    <a:pt x="646112" y="1375534"/>
                  </a:lnTo>
                  <a:lnTo>
                    <a:pt x="648890" y="1371571"/>
                  </a:lnTo>
                  <a:lnTo>
                    <a:pt x="652859" y="1367608"/>
                  </a:lnTo>
                  <a:lnTo>
                    <a:pt x="657224" y="1364041"/>
                  </a:lnTo>
                  <a:lnTo>
                    <a:pt x="661193" y="1360474"/>
                  </a:lnTo>
                  <a:lnTo>
                    <a:pt x="665956" y="1357700"/>
                  </a:lnTo>
                  <a:lnTo>
                    <a:pt x="671115" y="1355322"/>
                  </a:lnTo>
                  <a:lnTo>
                    <a:pt x="675878" y="1353341"/>
                  </a:lnTo>
                  <a:lnTo>
                    <a:pt x="681434" y="1352152"/>
                  </a:lnTo>
                  <a:lnTo>
                    <a:pt x="686990" y="1351359"/>
                  </a:lnTo>
                  <a:lnTo>
                    <a:pt x="692943" y="1350963"/>
                  </a:lnTo>
                  <a:close/>
                  <a:moveTo>
                    <a:pt x="2082006" y="1166813"/>
                  </a:moveTo>
                  <a:lnTo>
                    <a:pt x="2083990" y="1169978"/>
                  </a:lnTo>
                  <a:lnTo>
                    <a:pt x="2086768" y="1172747"/>
                  </a:lnTo>
                  <a:lnTo>
                    <a:pt x="2089547" y="1175120"/>
                  </a:lnTo>
                  <a:lnTo>
                    <a:pt x="2093515" y="1176702"/>
                  </a:lnTo>
                  <a:lnTo>
                    <a:pt x="2096293" y="1177494"/>
                  </a:lnTo>
                  <a:lnTo>
                    <a:pt x="2100262" y="1177494"/>
                  </a:lnTo>
                  <a:lnTo>
                    <a:pt x="2107803" y="1177098"/>
                  </a:lnTo>
                  <a:lnTo>
                    <a:pt x="2116137" y="1176702"/>
                  </a:lnTo>
                  <a:lnTo>
                    <a:pt x="2125662" y="1177098"/>
                  </a:lnTo>
                  <a:lnTo>
                    <a:pt x="2135584" y="1177889"/>
                  </a:lnTo>
                  <a:lnTo>
                    <a:pt x="2144315" y="1179076"/>
                  </a:lnTo>
                  <a:lnTo>
                    <a:pt x="2152650" y="1180658"/>
                  </a:lnTo>
                  <a:lnTo>
                    <a:pt x="2161381" y="1183427"/>
                  </a:lnTo>
                  <a:lnTo>
                    <a:pt x="2169318" y="1186196"/>
                  </a:lnTo>
                  <a:lnTo>
                    <a:pt x="2176462" y="1189756"/>
                  </a:lnTo>
                  <a:lnTo>
                    <a:pt x="2183606" y="1193317"/>
                  </a:lnTo>
                  <a:lnTo>
                    <a:pt x="2190353" y="1197668"/>
                  </a:lnTo>
                  <a:lnTo>
                    <a:pt x="2196703" y="1202810"/>
                  </a:lnTo>
                  <a:lnTo>
                    <a:pt x="2202656" y="1208348"/>
                  </a:lnTo>
                  <a:lnTo>
                    <a:pt x="2207815" y="1213886"/>
                  </a:lnTo>
                  <a:lnTo>
                    <a:pt x="2212975" y="1220611"/>
                  </a:lnTo>
                  <a:lnTo>
                    <a:pt x="2217737" y="1227731"/>
                  </a:lnTo>
                  <a:lnTo>
                    <a:pt x="2222500" y="1234852"/>
                  </a:lnTo>
                  <a:lnTo>
                    <a:pt x="2226072" y="1243554"/>
                  </a:lnTo>
                  <a:lnTo>
                    <a:pt x="2231628" y="1256213"/>
                  </a:lnTo>
                  <a:lnTo>
                    <a:pt x="2236787" y="1268476"/>
                  </a:lnTo>
                  <a:lnTo>
                    <a:pt x="2240756" y="1280343"/>
                  </a:lnTo>
                  <a:lnTo>
                    <a:pt x="2244725" y="1291814"/>
                  </a:lnTo>
                  <a:lnTo>
                    <a:pt x="2247503" y="1302890"/>
                  </a:lnTo>
                  <a:lnTo>
                    <a:pt x="2250281" y="1313175"/>
                  </a:lnTo>
                  <a:lnTo>
                    <a:pt x="2252265" y="1323460"/>
                  </a:lnTo>
                  <a:lnTo>
                    <a:pt x="2253853" y="1333350"/>
                  </a:lnTo>
                  <a:lnTo>
                    <a:pt x="2254647" y="1342843"/>
                  </a:lnTo>
                  <a:lnTo>
                    <a:pt x="2255043" y="1352337"/>
                  </a:lnTo>
                  <a:lnTo>
                    <a:pt x="2255837" y="1361831"/>
                  </a:lnTo>
                  <a:lnTo>
                    <a:pt x="2255043" y="1371325"/>
                  </a:lnTo>
                  <a:lnTo>
                    <a:pt x="2254647" y="1380027"/>
                  </a:lnTo>
                  <a:lnTo>
                    <a:pt x="2253853" y="1389126"/>
                  </a:lnTo>
                  <a:lnTo>
                    <a:pt x="2252662" y="1398619"/>
                  </a:lnTo>
                  <a:lnTo>
                    <a:pt x="2251075" y="1408113"/>
                  </a:lnTo>
                  <a:lnTo>
                    <a:pt x="2245122" y="1407322"/>
                  </a:lnTo>
                  <a:lnTo>
                    <a:pt x="2239168" y="1406926"/>
                  </a:lnTo>
                  <a:lnTo>
                    <a:pt x="2220118" y="1406926"/>
                  </a:lnTo>
                  <a:lnTo>
                    <a:pt x="2219722" y="1396246"/>
                  </a:lnTo>
                  <a:lnTo>
                    <a:pt x="2219325" y="1385961"/>
                  </a:lnTo>
                  <a:lnTo>
                    <a:pt x="2218928" y="1382401"/>
                  </a:lnTo>
                  <a:lnTo>
                    <a:pt x="2218134" y="1379632"/>
                  </a:lnTo>
                  <a:lnTo>
                    <a:pt x="2216547" y="1377258"/>
                  </a:lnTo>
                  <a:lnTo>
                    <a:pt x="2214165" y="1374489"/>
                  </a:lnTo>
                  <a:lnTo>
                    <a:pt x="2212181" y="1372907"/>
                  </a:lnTo>
                  <a:lnTo>
                    <a:pt x="2209403" y="1371325"/>
                  </a:lnTo>
                  <a:lnTo>
                    <a:pt x="2206228" y="1370534"/>
                  </a:lnTo>
                  <a:lnTo>
                    <a:pt x="2203053" y="1369742"/>
                  </a:lnTo>
                  <a:lnTo>
                    <a:pt x="2199878" y="1369742"/>
                  </a:lnTo>
                  <a:lnTo>
                    <a:pt x="2196703" y="1370929"/>
                  </a:lnTo>
                  <a:lnTo>
                    <a:pt x="2193925" y="1372116"/>
                  </a:lnTo>
                  <a:lnTo>
                    <a:pt x="2191543" y="1373698"/>
                  </a:lnTo>
                  <a:lnTo>
                    <a:pt x="2189559" y="1376072"/>
                  </a:lnTo>
                  <a:lnTo>
                    <a:pt x="2187178" y="1378841"/>
                  </a:lnTo>
                  <a:lnTo>
                    <a:pt x="2185987" y="1381214"/>
                  </a:lnTo>
                  <a:lnTo>
                    <a:pt x="2185590" y="1384774"/>
                  </a:lnTo>
                  <a:lnTo>
                    <a:pt x="2184003" y="1395455"/>
                  </a:lnTo>
                  <a:lnTo>
                    <a:pt x="2182018" y="1406926"/>
                  </a:lnTo>
                  <a:lnTo>
                    <a:pt x="2013743" y="1406926"/>
                  </a:lnTo>
                  <a:lnTo>
                    <a:pt x="2010965" y="1399015"/>
                  </a:lnTo>
                  <a:lnTo>
                    <a:pt x="2009775" y="1395850"/>
                  </a:lnTo>
                  <a:lnTo>
                    <a:pt x="2008584" y="1393477"/>
                  </a:lnTo>
                  <a:lnTo>
                    <a:pt x="2006600" y="1391499"/>
                  </a:lnTo>
                  <a:lnTo>
                    <a:pt x="2003822" y="1389126"/>
                  </a:lnTo>
                  <a:lnTo>
                    <a:pt x="2001440" y="1387939"/>
                  </a:lnTo>
                  <a:lnTo>
                    <a:pt x="1998662" y="1387148"/>
                  </a:lnTo>
                  <a:lnTo>
                    <a:pt x="1995090" y="1386752"/>
                  </a:lnTo>
                  <a:lnTo>
                    <a:pt x="1992312" y="1386752"/>
                  </a:lnTo>
                  <a:lnTo>
                    <a:pt x="1988740" y="1387543"/>
                  </a:lnTo>
                  <a:lnTo>
                    <a:pt x="1986359" y="1388730"/>
                  </a:lnTo>
                  <a:lnTo>
                    <a:pt x="1983581" y="1390708"/>
                  </a:lnTo>
                  <a:lnTo>
                    <a:pt x="1981597" y="1393081"/>
                  </a:lnTo>
                  <a:lnTo>
                    <a:pt x="1980009" y="1395455"/>
                  </a:lnTo>
                  <a:lnTo>
                    <a:pt x="1978818" y="1398224"/>
                  </a:lnTo>
                  <a:lnTo>
                    <a:pt x="1978025" y="1400993"/>
                  </a:lnTo>
                  <a:lnTo>
                    <a:pt x="1978025" y="1404553"/>
                  </a:lnTo>
                  <a:lnTo>
                    <a:pt x="1978025" y="1406926"/>
                  </a:lnTo>
                  <a:lnTo>
                    <a:pt x="1952625" y="1406926"/>
                  </a:lnTo>
                  <a:lnTo>
                    <a:pt x="1949847" y="1390708"/>
                  </a:lnTo>
                  <a:lnTo>
                    <a:pt x="1949053" y="1382005"/>
                  </a:lnTo>
                  <a:lnTo>
                    <a:pt x="1948259" y="1373698"/>
                  </a:lnTo>
                  <a:lnTo>
                    <a:pt x="1947862" y="1364996"/>
                  </a:lnTo>
                  <a:lnTo>
                    <a:pt x="1947862" y="1355897"/>
                  </a:lnTo>
                  <a:lnTo>
                    <a:pt x="1948259" y="1346404"/>
                  </a:lnTo>
                  <a:lnTo>
                    <a:pt x="1949053" y="1337305"/>
                  </a:lnTo>
                  <a:lnTo>
                    <a:pt x="1950243" y="1327020"/>
                  </a:lnTo>
                  <a:lnTo>
                    <a:pt x="1952228" y="1316736"/>
                  </a:lnTo>
                  <a:lnTo>
                    <a:pt x="1954609" y="1305659"/>
                  </a:lnTo>
                  <a:lnTo>
                    <a:pt x="1958181" y="1294188"/>
                  </a:lnTo>
                  <a:lnTo>
                    <a:pt x="1961356" y="1282716"/>
                  </a:lnTo>
                  <a:lnTo>
                    <a:pt x="1966118" y="1270453"/>
                  </a:lnTo>
                  <a:lnTo>
                    <a:pt x="1971675" y="1257399"/>
                  </a:lnTo>
                  <a:lnTo>
                    <a:pt x="1977231" y="1243554"/>
                  </a:lnTo>
                  <a:lnTo>
                    <a:pt x="1980803" y="1237225"/>
                  </a:lnTo>
                  <a:lnTo>
                    <a:pt x="1984772" y="1230896"/>
                  </a:lnTo>
                  <a:lnTo>
                    <a:pt x="1988740" y="1224567"/>
                  </a:lnTo>
                  <a:lnTo>
                    <a:pt x="1993106" y="1218238"/>
                  </a:lnTo>
                  <a:lnTo>
                    <a:pt x="1994693" y="1215864"/>
                  </a:lnTo>
                  <a:lnTo>
                    <a:pt x="1996281" y="1213491"/>
                  </a:lnTo>
                  <a:lnTo>
                    <a:pt x="2001440" y="1208744"/>
                  </a:lnTo>
                  <a:lnTo>
                    <a:pt x="2006600" y="1203601"/>
                  </a:lnTo>
                  <a:lnTo>
                    <a:pt x="2011362" y="1198855"/>
                  </a:lnTo>
                  <a:lnTo>
                    <a:pt x="2016522" y="1194899"/>
                  </a:lnTo>
                  <a:lnTo>
                    <a:pt x="2022078" y="1190943"/>
                  </a:lnTo>
                  <a:lnTo>
                    <a:pt x="2027634" y="1186987"/>
                  </a:lnTo>
                  <a:lnTo>
                    <a:pt x="2033190" y="1184218"/>
                  </a:lnTo>
                  <a:lnTo>
                    <a:pt x="2038350" y="1181449"/>
                  </a:lnTo>
                  <a:lnTo>
                    <a:pt x="2043906" y="1178285"/>
                  </a:lnTo>
                  <a:lnTo>
                    <a:pt x="2049859" y="1176307"/>
                  </a:lnTo>
                  <a:lnTo>
                    <a:pt x="2060972" y="1171956"/>
                  </a:lnTo>
                  <a:lnTo>
                    <a:pt x="2071290" y="1169187"/>
                  </a:lnTo>
                  <a:lnTo>
                    <a:pt x="2082006" y="1166813"/>
                  </a:lnTo>
                  <a:close/>
                  <a:moveTo>
                    <a:pt x="1110232" y="1166813"/>
                  </a:moveTo>
                  <a:lnTo>
                    <a:pt x="1112219" y="1169978"/>
                  </a:lnTo>
                  <a:lnTo>
                    <a:pt x="1115000" y="1172747"/>
                  </a:lnTo>
                  <a:lnTo>
                    <a:pt x="1118179" y="1175120"/>
                  </a:lnTo>
                  <a:lnTo>
                    <a:pt x="1121359" y="1176702"/>
                  </a:lnTo>
                  <a:lnTo>
                    <a:pt x="1124935" y="1177494"/>
                  </a:lnTo>
                  <a:lnTo>
                    <a:pt x="1128114" y="1177494"/>
                  </a:lnTo>
                  <a:lnTo>
                    <a:pt x="1136062" y="1177098"/>
                  </a:lnTo>
                  <a:lnTo>
                    <a:pt x="1144407" y="1176702"/>
                  </a:lnTo>
                  <a:lnTo>
                    <a:pt x="1154342" y="1177098"/>
                  </a:lnTo>
                  <a:lnTo>
                    <a:pt x="1163879" y="1177889"/>
                  </a:lnTo>
                  <a:lnTo>
                    <a:pt x="1173019" y="1179076"/>
                  </a:lnTo>
                  <a:lnTo>
                    <a:pt x="1181364" y="1180658"/>
                  </a:lnTo>
                  <a:lnTo>
                    <a:pt x="1189709" y="1183427"/>
                  </a:lnTo>
                  <a:lnTo>
                    <a:pt x="1197259" y="1186196"/>
                  </a:lnTo>
                  <a:lnTo>
                    <a:pt x="1204810" y="1189756"/>
                  </a:lnTo>
                  <a:lnTo>
                    <a:pt x="1211963" y="1193317"/>
                  </a:lnTo>
                  <a:lnTo>
                    <a:pt x="1218718" y="1197668"/>
                  </a:lnTo>
                  <a:lnTo>
                    <a:pt x="1225077" y="1202810"/>
                  </a:lnTo>
                  <a:lnTo>
                    <a:pt x="1231037" y="1208348"/>
                  </a:lnTo>
                  <a:lnTo>
                    <a:pt x="1236601" y="1213886"/>
                  </a:lnTo>
                  <a:lnTo>
                    <a:pt x="1241767" y="1220611"/>
                  </a:lnTo>
                  <a:lnTo>
                    <a:pt x="1246138" y="1227731"/>
                  </a:lnTo>
                  <a:lnTo>
                    <a:pt x="1250907" y="1234852"/>
                  </a:lnTo>
                  <a:lnTo>
                    <a:pt x="1254881" y="1243554"/>
                  </a:lnTo>
                  <a:lnTo>
                    <a:pt x="1260444" y="1256213"/>
                  </a:lnTo>
                  <a:lnTo>
                    <a:pt x="1265213" y="1268476"/>
                  </a:lnTo>
                  <a:lnTo>
                    <a:pt x="1269584" y="1280343"/>
                  </a:lnTo>
                  <a:lnTo>
                    <a:pt x="1273160" y="1291814"/>
                  </a:lnTo>
                  <a:lnTo>
                    <a:pt x="1276339" y="1302890"/>
                  </a:lnTo>
                  <a:lnTo>
                    <a:pt x="1278724" y="1313175"/>
                  </a:lnTo>
                  <a:lnTo>
                    <a:pt x="1281108" y="1323460"/>
                  </a:lnTo>
                  <a:lnTo>
                    <a:pt x="1282300" y="1333350"/>
                  </a:lnTo>
                  <a:lnTo>
                    <a:pt x="1283492" y="1342843"/>
                  </a:lnTo>
                  <a:lnTo>
                    <a:pt x="1283890" y="1352337"/>
                  </a:lnTo>
                  <a:lnTo>
                    <a:pt x="1284287" y="1361831"/>
                  </a:lnTo>
                  <a:lnTo>
                    <a:pt x="1283890" y="1371325"/>
                  </a:lnTo>
                  <a:lnTo>
                    <a:pt x="1283492" y="1380027"/>
                  </a:lnTo>
                  <a:lnTo>
                    <a:pt x="1282300" y="1389126"/>
                  </a:lnTo>
                  <a:lnTo>
                    <a:pt x="1281506" y="1398619"/>
                  </a:lnTo>
                  <a:lnTo>
                    <a:pt x="1279519" y="1408113"/>
                  </a:lnTo>
                  <a:lnTo>
                    <a:pt x="1273558" y="1407322"/>
                  </a:lnTo>
                  <a:lnTo>
                    <a:pt x="1267994" y="1406926"/>
                  </a:lnTo>
                  <a:lnTo>
                    <a:pt x="1248920" y="1406926"/>
                  </a:lnTo>
                  <a:lnTo>
                    <a:pt x="1248125" y="1385961"/>
                  </a:lnTo>
                  <a:lnTo>
                    <a:pt x="1247728" y="1382401"/>
                  </a:lnTo>
                  <a:lnTo>
                    <a:pt x="1246138" y="1379632"/>
                  </a:lnTo>
                  <a:lnTo>
                    <a:pt x="1244946" y="1377258"/>
                  </a:lnTo>
                  <a:lnTo>
                    <a:pt x="1242959" y="1374489"/>
                  </a:lnTo>
                  <a:lnTo>
                    <a:pt x="1240575" y="1372907"/>
                  </a:lnTo>
                  <a:lnTo>
                    <a:pt x="1237793" y="1371325"/>
                  </a:lnTo>
                  <a:lnTo>
                    <a:pt x="1235011" y="1370534"/>
                  </a:lnTo>
                  <a:lnTo>
                    <a:pt x="1231435" y="1369742"/>
                  </a:lnTo>
                  <a:lnTo>
                    <a:pt x="1228653" y="1369742"/>
                  </a:lnTo>
                  <a:lnTo>
                    <a:pt x="1225077" y="1370929"/>
                  </a:lnTo>
                  <a:lnTo>
                    <a:pt x="1222692" y="1372116"/>
                  </a:lnTo>
                  <a:lnTo>
                    <a:pt x="1220308" y="1373698"/>
                  </a:lnTo>
                  <a:lnTo>
                    <a:pt x="1217526" y="1376072"/>
                  </a:lnTo>
                  <a:lnTo>
                    <a:pt x="1215937" y="1378841"/>
                  </a:lnTo>
                  <a:lnTo>
                    <a:pt x="1214745" y="1381214"/>
                  </a:lnTo>
                  <a:lnTo>
                    <a:pt x="1214347" y="1384774"/>
                  </a:lnTo>
                  <a:lnTo>
                    <a:pt x="1211963" y="1395455"/>
                  </a:lnTo>
                  <a:lnTo>
                    <a:pt x="1209976" y="1406926"/>
                  </a:lnTo>
                  <a:lnTo>
                    <a:pt x="1041881" y="1406926"/>
                  </a:lnTo>
                  <a:lnTo>
                    <a:pt x="1039497" y="1399015"/>
                  </a:lnTo>
                  <a:lnTo>
                    <a:pt x="1038305" y="1395850"/>
                  </a:lnTo>
                  <a:lnTo>
                    <a:pt x="1036715" y="1393477"/>
                  </a:lnTo>
                  <a:lnTo>
                    <a:pt x="1034728" y="1391499"/>
                  </a:lnTo>
                  <a:lnTo>
                    <a:pt x="1032344" y="1389126"/>
                  </a:lnTo>
                  <a:lnTo>
                    <a:pt x="1029960" y="1387939"/>
                  </a:lnTo>
                  <a:lnTo>
                    <a:pt x="1026780" y="1387148"/>
                  </a:lnTo>
                  <a:lnTo>
                    <a:pt x="1023601" y="1386752"/>
                  </a:lnTo>
                  <a:lnTo>
                    <a:pt x="1020422" y="1386752"/>
                  </a:lnTo>
                  <a:lnTo>
                    <a:pt x="1017243" y="1387543"/>
                  </a:lnTo>
                  <a:lnTo>
                    <a:pt x="1014461" y="1388730"/>
                  </a:lnTo>
                  <a:lnTo>
                    <a:pt x="1012077" y="1390708"/>
                  </a:lnTo>
                  <a:lnTo>
                    <a:pt x="1010090" y="1393081"/>
                  </a:lnTo>
                  <a:lnTo>
                    <a:pt x="1008103" y="1395455"/>
                  </a:lnTo>
                  <a:lnTo>
                    <a:pt x="1006911" y="1398224"/>
                  </a:lnTo>
                  <a:lnTo>
                    <a:pt x="1006116" y="1400993"/>
                  </a:lnTo>
                  <a:lnTo>
                    <a:pt x="1006116" y="1404553"/>
                  </a:lnTo>
                  <a:lnTo>
                    <a:pt x="1006116" y="1406926"/>
                  </a:lnTo>
                  <a:lnTo>
                    <a:pt x="980684" y="1406926"/>
                  </a:lnTo>
                  <a:lnTo>
                    <a:pt x="978299" y="1390708"/>
                  </a:lnTo>
                  <a:lnTo>
                    <a:pt x="977107" y="1382005"/>
                  </a:lnTo>
                  <a:lnTo>
                    <a:pt x="976710" y="1373698"/>
                  </a:lnTo>
                  <a:lnTo>
                    <a:pt x="976312" y="1364996"/>
                  </a:lnTo>
                  <a:lnTo>
                    <a:pt x="976312" y="1355897"/>
                  </a:lnTo>
                  <a:lnTo>
                    <a:pt x="976710" y="1346404"/>
                  </a:lnTo>
                  <a:lnTo>
                    <a:pt x="977504" y="1337305"/>
                  </a:lnTo>
                  <a:lnTo>
                    <a:pt x="978697" y="1327020"/>
                  </a:lnTo>
                  <a:lnTo>
                    <a:pt x="980286" y="1316736"/>
                  </a:lnTo>
                  <a:lnTo>
                    <a:pt x="983068" y="1305659"/>
                  </a:lnTo>
                  <a:lnTo>
                    <a:pt x="985850" y="1294188"/>
                  </a:lnTo>
                  <a:lnTo>
                    <a:pt x="989823" y="1282716"/>
                  </a:lnTo>
                  <a:lnTo>
                    <a:pt x="994195" y="1270453"/>
                  </a:lnTo>
                  <a:lnTo>
                    <a:pt x="999758" y="1257399"/>
                  </a:lnTo>
                  <a:lnTo>
                    <a:pt x="1005719" y="1243554"/>
                  </a:lnTo>
                  <a:lnTo>
                    <a:pt x="1008898" y="1237225"/>
                  </a:lnTo>
                  <a:lnTo>
                    <a:pt x="1012872" y="1230500"/>
                  </a:lnTo>
                  <a:lnTo>
                    <a:pt x="1016846" y="1224567"/>
                  </a:lnTo>
                  <a:lnTo>
                    <a:pt x="1021217" y="1218238"/>
                  </a:lnTo>
                  <a:lnTo>
                    <a:pt x="1023204" y="1215864"/>
                  </a:lnTo>
                  <a:lnTo>
                    <a:pt x="1024793" y="1213491"/>
                  </a:lnTo>
                  <a:lnTo>
                    <a:pt x="1029960" y="1208744"/>
                  </a:lnTo>
                  <a:lnTo>
                    <a:pt x="1034331" y="1203601"/>
                  </a:lnTo>
                  <a:lnTo>
                    <a:pt x="1039894" y="1198855"/>
                  </a:lnTo>
                  <a:lnTo>
                    <a:pt x="1045060" y="1194899"/>
                  </a:lnTo>
                  <a:lnTo>
                    <a:pt x="1050624" y="1190943"/>
                  </a:lnTo>
                  <a:lnTo>
                    <a:pt x="1055790" y="1186987"/>
                  </a:lnTo>
                  <a:lnTo>
                    <a:pt x="1061353" y="1184218"/>
                  </a:lnTo>
                  <a:lnTo>
                    <a:pt x="1066917" y="1181449"/>
                  </a:lnTo>
                  <a:lnTo>
                    <a:pt x="1072480" y="1178285"/>
                  </a:lnTo>
                  <a:lnTo>
                    <a:pt x="1078043" y="1176307"/>
                  </a:lnTo>
                  <a:lnTo>
                    <a:pt x="1089170" y="1171956"/>
                  </a:lnTo>
                  <a:lnTo>
                    <a:pt x="1099900" y="1169187"/>
                  </a:lnTo>
                  <a:lnTo>
                    <a:pt x="1110232" y="1166813"/>
                  </a:lnTo>
                  <a:close/>
                  <a:moveTo>
                    <a:pt x="1601784" y="1141413"/>
                  </a:moveTo>
                  <a:lnTo>
                    <a:pt x="1608513" y="1141413"/>
                  </a:lnTo>
                  <a:lnTo>
                    <a:pt x="1616826" y="1141413"/>
                  </a:lnTo>
                  <a:lnTo>
                    <a:pt x="1628701" y="1141809"/>
                  </a:lnTo>
                  <a:lnTo>
                    <a:pt x="1639785" y="1142996"/>
                  </a:lnTo>
                  <a:lnTo>
                    <a:pt x="1644139" y="1143392"/>
                  </a:lnTo>
                  <a:lnTo>
                    <a:pt x="1656410" y="1145766"/>
                  </a:lnTo>
                  <a:lnTo>
                    <a:pt x="1668285" y="1149327"/>
                  </a:lnTo>
                  <a:lnTo>
                    <a:pt x="1673431" y="1150910"/>
                  </a:lnTo>
                  <a:lnTo>
                    <a:pt x="1682140" y="1154075"/>
                  </a:lnTo>
                  <a:lnTo>
                    <a:pt x="1690453" y="1157241"/>
                  </a:lnTo>
                  <a:lnTo>
                    <a:pt x="1694807" y="1158823"/>
                  </a:lnTo>
                  <a:lnTo>
                    <a:pt x="1703516" y="1163572"/>
                  </a:lnTo>
                  <a:lnTo>
                    <a:pt x="1711828" y="1167924"/>
                  </a:lnTo>
                  <a:lnTo>
                    <a:pt x="1714995" y="1169903"/>
                  </a:lnTo>
                  <a:lnTo>
                    <a:pt x="1726079" y="1177421"/>
                  </a:lnTo>
                  <a:lnTo>
                    <a:pt x="1729245" y="1179399"/>
                  </a:lnTo>
                  <a:lnTo>
                    <a:pt x="1739142" y="1186918"/>
                  </a:lnTo>
                  <a:lnTo>
                    <a:pt x="1740329" y="1188105"/>
                  </a:lnTo>
                  <a:lnTo>
                    <a:pt x="1745475" y="1192853"/>
                  </a:lnTo>
                  <a:lnTo>
                    <a:pt x="1747058" y="1194436"/>
                  </a:lnTo>
                  <a:lnTo>
                    <a:pt x="1748642" y="1196018"/>
                  </a:lnTo>
                  <a:lnTo>
                    <a:pt x="1743100" y="1240732"/>
                  </a:lnTo>
                  <a:lnTo>
                    <a:pt x="1739142" y="1274761"/>
                  </a:lnTo>
                  <a:lnTo>
                    <a:pt x="1736766" y="1296128"/>
                  </a:lnTo>
                  <a:lnTo>
                    <a:pt x="1738746" y="1294150"/>
                  </a:lnTo>
                  <a:lnTo>
                    <a:pt x="1739537" y="1293358"/>
                  </a:lnTo>
                  <a:lnTo>
                    <a:pt x="1740725" y="1293358"/>
                  </a:lnTo>
                  <a:lnTo>
                    <a:pt x="1741912" y="1293754"/>
                  </a:lnTo>
                  <a:lnTo>
                    <a:pt x="1743100" y="1294150"/>
                  </a:lnTo>
                  <a:lnTo>
                    <a:pt x="1744288" y="1295733"/>
                  </a:lnTo>
                  <a:lnTo>
                    <a:pt x="1745079" y="1297315"/>
                  </a:lnTo>
                  <a:lnTo>
                    <a:pt x="1747454" y="1301668"/>
                  </a:lnTo>
                  <a:lnTo>
                    <a:pt x="1749038" y="1307603"/>
                  </a:lnTo>
                  <a:lnTo>
                    <a:pt x="1750621" y="1315121"/>
                  </a:lnTo>
                  <a:lnTo>
                    <a:pt x="1751809" y="1323827"/>
                  </a:lnTo>
                  <a:lnTo>
                    <a:pt x="1752204" y="1332928"/>
                  </a:lnTo>
                  <a:lnTo>
                    <a:pt x="1752600" y="1343216"/>
                  </a:lnTo>
                  <a:lnTo>
                    <a:pt x="1752204" y="1352712"/>
                  </a:lnTo>
                  <a:lnTo>
                    <a:pt x="1751809" y="1361813"/>
                  </a:lnTo>
                  <a:lnTo>
                    <a:pt x="1750621" y="1370518"/>
                  </a:lnTo>
                  <a:lnTo>
                    <a:pt x="1749038" y="1378036"/>
                  </a:lnTo>
                  <a:lnTo>
                    <a:pt x="1747454" y="1383972"/>
                  </a:lnTo>
                  <a:lnTo>
                    <a:pt x="1745079" y="1388324"/>
                  </a:lnTo>
                  <a:lnTo>
                    <a:pt x="1744288" y="1390303"/>
                  </a:lnTo>
                  <a:lnTo>
                    <a:pt x="1743100" y="1391490"/>
                  </a:lnTo>
                  <a:lnTo>
                    <a:pt x="1741912" y="1391886"/>
                  </a:lnTo>
                  <a:lnTo>
                    <a:pt x="1740725" y="1392281"/>
                  </a:lnTo>
                  <a:lnTo>
                    <a:pt x="1739142" y="1391886"/>
                  </a:lnTo>
                  <a:lnTo>
                    <a:pt x="1737954" y="1391094"/>
                  </a:lnTo>
                  <a:lnTo>
                    <a:pt x="1736766" y="1389511"/>
                  </a:lnTo>
                  <a:lnTo>
                    <a:pt x="1735975" y="1387929"/>
                  </a:lnTo>
                  <a:lnTo>
                    <a:pt x="1733996" y="1382785"/>
                  </a:lnTo>
                  <a:lnTo>
                    <a:pt x="1731620" y="1376849"/>
                  </a:lnTo>
                  <a:lnTo>
                    <a:pt x="1730829" y="1384367"/>
                  </a:lnTo>
                  <a:lnTo>
                    <a:pt x="1729641" y="1391886"/>
                  </a:lnTo>
                  <a:lnTo>
                    <a:pt x="1725683" y="1406526"/>
                  </a:lnTo>
                  <a:lnTo>
                    <a:pt x="1475905" y="1406526"/>
                  </a:lnTo>
                  <a:lnTo>
                    <a:pt x="1471551" y="1394260"/>
                  </a:lnTo>
                  <a:lnTo>
                    <a:pt x="1469968" y="1388324"/>
                  </a:lnTo>
                  <a:lnTo>
                    <a:pt x="1467592" y="1381993"/>
                  </a:lnTo>
                  <a:lnTo>
                    <a:pt x="1466009" y="1387137"/>
                  </a:lnTo>
                  <a:lnTo>
                    <a:pt x="1464426" y="1391490"/>
                  </a:lnTo>
                  <a:lnTo>
                    <a:pt x="1463238" y="1392677"/>
                  </a:lnTo>
                  <a:lnTo>
                    <a:pt x="1462051" y="1393864"/>
                  </a:lnTo>
                  <a:lnTo>
                    <a:pt x="1460863" y="1394260"/>
                  </a:lnTo>
                  <a:lnTo>
                    <a:pt x="1459676" y="1394655"/>
                  </a:lnTo>
                  <a:lnTo>
                    <a:pt x="1458884" y="1394260"/>
                  </a:lnTo>
                  <a:lnTo>
                    <a:pt x="1457696" y="1393468"/>
                  </a:lnTo>
                  <a:lnTo>
                    <a:pt x="1456509" y="1392281"/>
                  </a:lnTo>
                  <a:lnTo>
                    <a:pt x="1454925" y="1391094"/>
                  </a:lnTo>
                  <a:lnTo>
                    <a:pt x="1452946" y="1386346"/>
                  </a:lnTo>
                  <a:lnTo>
                    <a:pt x="1451363" y="1380015"/>
                  </a:lnTo>
                  <a:lnTo>
                    <a:pt x="1450175" y="1372892"/>
                  </a:lnTo>
                  <a:lnTo>
                    <a:pt x="1448592" y="1364583"/>
                  </a:lnTo>
                  <a:lnTo>
                    <a:pt x="1447800" y="1355086"/>
                  </a:lnTo>
                  <a:lnTo>
                    <a:pt x="1447800" y="1345194"/>
                  </a:lnTo>
                  <a:lnTo>
                    <a:pt x="1447800" y="1334906"/>
                  </a:lnTo>
                  <a:lnTo>
                    <a:pt x="1448592" y="1325805"/>
                  </a:lnTo>
                  <a:lnTo>
                    <a:pt x="1450175" y="1317496"/>
                  </a:lnTo>
                  <a:lnTo>
                    <a:pt x="1451363" y="1310373"/>
                  </a:lnTo>
                  <a:lnTo>
                    <a:pt x="1452946" y="1304438"/>
                  </a:lnTo>
                  <a:lnTo>
                    <a:pt x="1454925" y="1299689"/>
                  </a:lnTo>
                  <a:lnTo>
                    <a:pt x="1456509" y="1298107"/>
                  </a:lnTo>
                  <a:lnTo>
                    <a:pt x="1457696" y="1296920"/>
                  </a:lnTo>
                  <a:lnTo>
                    <a:pt x="1458884" y="1296128"/>
                  </a:lnTo>
                  <a:lnTo>
                    <a:pt x="1459676" y="1296128"/>
                  </a:lnTo>
                  <a:lnTo>
                    <a:pt x="1460467" y="1296128"/>
                  </a:lnTo>
                  <a:lnTo>
                    <a:pt x="1461259" y="1296524"/>
                  </a:lnTo>
                  <a:lnTo>
                    <a:pt x="1462051" y="1283466"/>
                  </a:lnTo>
                  <a:lnTo>
                    <a:pt x="1462446" y="1277531"/>
                  </a:lnTo>
                  <a:lnTo>
                    <a:pt x="1464030" y="1271991"/>
                  </a:lnTo>
                  <a:lnTo>
                    <a:pt x="1462051" y="1258142"/>
                  </a:lnTo>
                  <a:lnTo>
                    <a:pt x="1460071" y="1245480"/>
                  </a:lnTo>
                  <a:lnTo>
                    <a:pt x="1456905" y="1223717"/>
                  </a:lnTo>
                  <a:lnTo>
                    <a:pt x="1453738" y="1208681"/>
                  </a:lnTo>
                  <a:lnTo>
                    <a:pt x="1452550" y="1203537"/>
                  </a:lnTo>
                  <a:lnTo>
                    <a:pt x="1458488" y="1199975"/>
                  </a:lnTo>
                  <a:lnTo>
                    <a:pt x="1465217" y="1196018"/>
                  </a:lnTo>
                  <a:lnTo>
                    <a:pt x="1471551" y="1191270"/>
                  </a:lnTo>
                  <a:lnTo>
                    <a:pt x="1477884" y="1186522"/>
                  </a:lnTo>
                  <a:lnTo>
                    <a:pt x="1489760" y="1177421"/>
                  </a:lnTo>
                  <a:lnTo>
                    <a:pt x="1495302" y="1173464"/>
                  </a:lnTo>
                  <a:lnTo>
                    <a:pt x="1500843" y="1170299"/>
                  </a:lnTo>
                  <a:lnTo>
                    <a:pt x="1515490" y="1163176"/>
                  </a:lnTo>
                  <a:lnTo>
                    <a:pt x="1530136" y="1157241"/>
                  </a:lnTo>
                  <a:lnTo>
                    <a:pt x="1539636" y="1154075"/>
                  </a:lnTo>
                  <a:lnTo>
                    <a:pt x="1548741" y="1150910"/>
                  </a:lnTo>
                  <a:lnTo>
                    <a:pt x="1558241" y="1148536"/>
                  </a:lnTo>
                  <a:lnTo>
                    <a:pt x="1568533" y="1145766"/>
                  </a:lnTo>
                  <a:lnTo>
                    <a:pt x="1576450" y="1144183"/>
                  </a:lnTo>
                  <a:lnTo>
                    <a:pt x="1583971" y="1142996"/>
                  </a:lnTo>
                  <a:lnTo>
                    <a:pt x="1594658" y="1142204"/>
                  </a:lnTo>
                  <a:lnTo>
                    <a:pt x="1601784" y="1141413"/>
                  </a:lnTo>
                  <a:close/>
                  <a:moveTo>
                    <a:pt x="1832358" y="1052513"/>
                  </a:moveTo>
                  <a:lnTo>
                    <a:pt x="1843104" y="1052513"/>
                  </a:lnTo>
                  <a:lnTo>
                    <a:pt x="1847083" y="1052911"/>
                  </a:lnTo>
                  <a:lnTo>
                    <a:pt x="1839522" y="1055300"/>
                  </a:lnTo>
                  <a:lnTo>
                    <a:pt x="1831960" y="1058882"/>
                  </a:lnTo>
                  <a:lnTo>
                    <a:pt x="1825194" y="1062067"/>
                  </a:lnTo>
                  <a:lnTo>
                    <a:pt x="1818428" y="1065650"/>
                  </a:lnTo>
                  <a:lnTo>
                    <a:pt x="1820418" y="1066446"/>
                  </a:lnTo>
                  <a:lnTo>
                    <a:pt x="1828776" y="1066048"/>
                  </a:lnTo>
                  <a:lnTo>
                    <a:pt x="1837532" y="1065650"/>
                  </a:lnTo>
                  <a:lnTo>
                    <a:pt x="1846685" y="1066048"/>
                  </a:lnTo>
                  <a:lnTo>
                    <a:pt x="1856237" y="1066446"/>
                  </a:lnTo>
                  <a:lnTo>
                    <a:pt x="1865789" y="1067640"/>
                  </a:lnTo>
                  <a:lnTo>
                    <a:pt x="1876137" y="1069631"/>
                  </a:lnTo>
                  <a:lnTo>
                    <a:pt x="1885688" y="1072417"/>
                  </a:lnTo>
                  <a:lnTo>
                    <a:pt x="1895638" y="1075602"/>
                  </a:lnTo>
                  <a:lnTo>
                    <a:pt x="1905588" y="1079981"/>
                  </a:lnTo>
                  <a:lnTo>
                    <a:pt x="1910761" y="1082369"/>
                  </a:lnTo>
                  <a:lnTo>
                    <a:pt x="1915139" y="1085156"/>
                  </a:lnTo>
                  <a:lnTo>
                    <a:pt x="1919915" y="1088340"/>
                  </a:lnTo>
                  <a:lnTo>
                    <a:pt x="1924691" y="1091525"/>
                  </a:lnTo>
                  <a:lnTo>
                    <a:pt x="1929069" y="1095506"/>
                  </a:lnTo>
                  <a:lnTo>
                    <a:pt x="1933845" y="1099487"/>
                  </a:lnTo>
                  <a:lnTo>
                    <a:pt x="1938223" y="1103468"/>
                  </a:lnTo>
                  <a:lnTo>
                    <a:pt x="1942202" y="1108245"/>
                  </a:lnTo>
                  <a:lnTo>
                    <a:pt x="1946580" y="1112623"/>
                  </a:lnTo>
                  <a:lnTo>
                    <a:pt x="1950162" y="1118197"/>
                  </a:lnTo>
                  <a:lnTo>
                    <a:pt x="1954142" y="1123770"/>
                  </a:lnTo>
                  <a:lnTo>
                    <a:pt x="1957724" y="1129741"/>
                  </a:lnTo>
                  <a:lnTo>
                    <a:pt x="1960908" y="1136110"/>
                  </a:lnTo>
                  <a:lnTo>
                    <a:pt x="1964490" y="1142878"/>
                  </a:lnTo>
                  <a:lnTo>
                    <a:pt x="1968868" y="1152830"/>
                  </a:lnTo>
                  <a:lnTo>
                    <a:pt x="1972847" y="1163180"/>
                  </a:lnTo>
                  <a:lnTo>
                    <a:pt x="1979613" y="1182288"/>
                  </a:lnTo>
                  <a:lnTo>
                    <a:pt x="1975633" y="1185871"/>
                  </a:lnTo>
                  <a:lnTo>
                    <a:pt x="1972051" y="1190249"/>
                  </a:lnTo>
                  <a:lnTo>
                    <a:pt x="1967674" y="1192638"/>
                  </a:lnTo>
                  <a:lnTo>
                    <a:pt x="1965684" y="1193832"/>
                  </a:lnTo>
                  <a:lnTo>
                    <a:pt x="1963694" y="1195823"/>
                  </a:lnTo>
                  <a:lnTo>
                    <a:pt x="1962102" y="1197415"/>
                  </a:lnTo>
                  <a:lnTo>
                    <a:pt x="1961306" y="1199007"/>
                  </a:lnTo>
                  <a:lnTo>
                    <a:pt x="1960112" y="1201396"/>
                  </a:lnTo>
                  <a:lnTo>
                    <a:pt x="1959316" y="1202988"/>
                  </a:lnTo>
                  <a:lnTo>
                    <a:pt x="1958918" y="1205377"/>
                  </a:lnTo>
                  <a:lnTo>
                    <a:pt x="1958918" y="1207367"/>
                  </a:lnTo>
                  <a:lnTo>
                    <a:pt x="1952152" y="1218115"/>
                  </a:lnTo>
                  <a:lnTo>
                    <a:pt x="1946580" y="1229262"/>
                  </a:lnTo>
                  <a:lnTo>
                    <a:pt x="1941008" y="1240806"/>
                  </a:lnTo>
                  <a:lnTo>
                    <a:pt x="1936233" y="1252350"/>
                  </a:lnTo>
                  <a:lnTo>
                    <a:pt x="1932253" y="1263895"/>
                  </a:lnTo>
                  <a:lnTo>
                    <a:pt x="1928273" y="1274245"/>
                  </a:lnTo>
                  <a:lnTo>
                    <a:pt x="1925089" y="1284993"/>
                  </a:lnTo>
                  <a:lnTo>
                    <a:pt x="1921905" y="1294945"/>
                  </a:lnTo>
                  <a:lnTo>
                    <a:pt x="1919915" y="1304897"/>
                  </a:lnTo>
                  <a:lnTo>
                    <a:pt x="1917925" y="1314451"/>
                  </a:lnTo>
                  <a:lnTo>
                    <a:pt x="1784997" y="1314451"/>
                  </a:lnTo>
                  <a:lnTo>
                    <a:pt x="1783007" y="1303305"/>
                  </a:lnTo>
                  <a:lnTo>
                    <a:pt x="1780222" y="1293353"/>
                  </a:lnTo>
                  <a:lnTo>
                    <a:pt x="1778630" y="1288974"/>
                  </a:lnTo>
                  <a:lnTo>
                    <a:pt x="1777038" y="1284993"/>
                  </a:lnTo>
                  <a:lnTo>
                    <a:pt x="1775446" y="1281410"/>
                  </a:lnTo>
                  <a:lnTo>
                    <a:pt x="1773058" y="1278226"/>
                  </a:lnTo>
                  <a:lnTo>
                    <a:pt x="1782609" y="1200202"/>
                  </a:lnTo>
                  <a:lnTo>
                    <a:pt x="1783007" y="1196619"/>
                  </a:lnTo>
                  <a:lnTo>
                    <a:pt x="1783007" y="1192638"/>
                  </a:lnTo>
                  <a:lnTo>
                    <a:pt x="1782211" y="1189453"/>
                  </a:lnTo>
                  <a:lnTo>
                    <a:pt x="1781416" y="1185472"/>
                  </a:lnTo>
                  <a:lnTo>
                    <a:pt x="1779824" y="1182288"/>
                  </a:lnTo>
                  <a:lnTo>
                    <a:pt x="1778232" y="1178705"/>
                  </a:lnTo>
                  <a:lnTo>
                    <a:pt x="1776242" y="1175919"/>
                  </a:lnTo>
                  <a:lnTo>
                    <a:pt x="1774252" y="1172734"/>
                  </a:lnTo>
                  <a:lnTo>
                    <a:pt x="1767884" y="1166763"/>
                  </a:lnTo>
                  <a:lnTo>
                    <a:pt x="1761516" y="1161588"/>
                  </a:lnTo>
                  <a:lnTo>
                    <a:pt x="1752362" y="1154422"/>
                  </a:lnTo>
                  <a:lnTo>
                    <a:pt x="1741219" y="1146460"/>
                  </a:lnTo>
                  <a:lnTo>
                    <a:pt x="1734851" y="1142480"/>
                  </a:lnTo>
                  <a:lnTo>
                    <a:pt x="1728085" y="1138101"/>
                  </a:lnTo>
                  <a:lnTo>
                    <a:pt x="1720921" y="1134518"/>
                  </a:lnTo>
                  <a:lnTo>
                    <a:pt x="1712564" y="1130139"/>
                  </a:lnTo>
                  <a:lnTo>
                    <a:pt x="1704206" y="1126158"/>
                  </a:lnTo>
                  <a:lnTo>
                    <a:pt x="1695450" y="1122576"/>
                  </a:lnTo>
                  <a:lnTo>
                    <a:pt x="1698236" y="1118197"/>
                  </a:lnTo>
                  <a:lnTo>
                    <a:pt x="1701420" y="1114216"/>
                  </a:lnTo>
                  <a:lnTo>
                    <a:pt x="1697440" y="1114614"/>
                  </a:lnTo>
                  <a:lnTo>
                    <a:pt x="1701420" y="1111827"/>
                  </a:lnTo>
                  <a:lnTo>
                    <a:pt x="1705002" y="1109041"/>
                  </a:lnTo>
                  <a:lnTo>
                    <a:pt x="1710176" y="1103069"/>
                  </a:lnTo>
                  <a:lnTo>
                    <a:pt x="1715748" y="1097894"/>
                  </a:lnTo>
                  <a:lnTo>
                    <a:pt x="1721319" y="1093117"/>
                  </a:lnTo>
                  <a:lnTo>
                    <a:pt x="1726891" y="1088340"/>
                  </a:lnTo>
                  <a:lnTo>
                    <a:pt x="1732463" y="1083962"/>
                  </a:lnTo>
                  <a:lnTo>
                    <a:pt x="1738035" y="1080379"/>
                  </a:lnTo>
                  <a:lnTo>
                    <a:pt x="1744005" y="1076398"/>
                  </a:lnTo>
                  <a:lnTo>
                    <a:pt x="1749975" y="1073611"/>
                  </a:lnTo>
                  <a:lnTo>
                    <a:pt x="1755944" y="1070427"/>
                  </a:lnTo>
                  <a:lnTo>
                    <a:pt x="1761914" y="1067640"/>
                  </a:lnTo>
                  <a:lnTo>
                    <a:pt x="1773456" y="1063261"/>
                  </a:lnTo>
                  <a:lnTo>
                    <a:pt x="1784997" y="1059679"/>
                  </a:lnTo>
                  <a:lnTo>
                    <a:pt x="1796539" y="1056892"/>
                  </a:lnTo>
                  <a:lnTo>
                    <a:pt x="1806489" y="1054902"/>
                  </a:lnTo>
                  <a:lnTo>
                    <a:pt x="1816438" y="1053707"/>
                  </a:lnTo>
                  <a:lnTo>
                    <a:pt x="1824796" y="1052911"/>
                  </a:lnTo>
                  <a:lnTo>
                    <a:pt x="1832358" y="1052513"/>
                  </a:lnTo>
                  <a:close/>
                  <a:moveTo>
                    <a:pt x="861259" y="1052513"/>
                  </a:moveTo>
                  <a:lnTo>
                    <a:pt x="871603" y="1052513"/>
                  </a:lnTo>
                  <a:lnTo>
                    <a:pt x="875581" y="1052911"/>
                  </a:lnTo>
                  <a:lnTo>
                    <a:pt x="868022" y="1055295"/>
                  </a:lnTo>
                  <a:lnTo>
                    <a:pt x="860861" y="1058873"/>
                  </a:lnTo>
                  <a:lnTo>
                    <a:pt x="854098" y="1062053"/>
                  </a:lnTo>
                  <a:lnTo>
                    <a:pt x="847335" y="1065630"/>
                  </a:lnTo>
                  <a:lnTo>
                    <a:pt x="849324" y="1066425"/>
                  </a:lnTo>
                  <a:lnTo>
                    <a:pt x="857281" y="1066027"/>
                  </a:lnTo>
                  <a:lnTo>
                    <a:pt x="866033" y="1065630"/>
                  </a:lnTo>
                  <a:lnTo>
                    <a:pt x="875183" y="1066027"/>
                  </a:lnTo>
                  <a:lnTo>
                    <a:pt x="884732" y="1066425"/>
                  </a:lnTo>
                  <a:lnTo>
                    <a:pt x="894678" y="1067617"/>
                  </a:lnTo>
                  <a:lnTo>
                    <a:pt x="904624" y="1069605"/>
                  </a:lnTo>
                  <a:lnTo>
                    <a:pt x="914172" y="1072387"/>
                  </a:lnTo>
                  <a:lnTo>
                    <a:pt x="924516" y="1075567"/>
                  </a:lnTo>
                  <a:lnTo>
                    <a:pt x="934064" y="1079939"/>
                  </a:lnTo>
                  <a:lnTo>
                    <a:pt x="939236" y="1082324"/>
                  </a:lnTo>
                  <a:lnTo>
                    <a:pt x="944010" y="1085106"/>
                  </a:lnTo>
                  <a:lnTo>
                    <a:pt x="948784" y="1088286"/>
                  </a:lnTo>
                  <a:lnTo>
                    <a:pt x="953160" y="1091466"/>
                  </a:lnTo>
                  <a:lnTo>
                    <a:pt x="957934" y="1095441"/>
                  </a:lnTo>
                  <a:lnTo>
                    <a:pt x="962708" y="1099415"/>
                  </a:lnTo>
                  <a:lnTo>
                    <a:pt x="966687" y="1103390"/>
                  </a:lnTo>
                  <a:lnTo>
                    <a:pt x="971063" y="1108160"/>
                  </a:lnTo>
                  <a:lnTo>
                    <a:pt x="974644" y="1112532"/>
                  </a:lnTo>
                  <a:lnTo>
                    <a:pt x="979020" y="1118097"/>
                  </a:lnTo>
                  <a:lnTo>
                    <a:pt x="982998" y="1123662"/>
                  </a:lnTo>
                  <a:lnTo>
                    <a:pt x="986181" y="1129624"/>
                  </a:lnTo>
                  <a:lnTo>
                    <a:pt x="989762" y="1135983"/>
                  </a:lnTo>
                  <a:lnTo>
                    <a:pt x="992944" y="1142741"/>
                  </a:lnTo>
                  <a:lnTo>
                    <a:pt x="997321" y="1152678"/>
                  </a:lnTo>
                  <a:lnTo>
                    <a:pt x="1001299" y="1163012"/>
                  </a:lnTo>
                  <a:lnTo>
                    <a:pt x="1008062" y="1182091"/>
                  </a:lnTo>
                  <a:lnTo>
                    <a:pt x="1004482" y="1185668"/>
                  </a:lnTo>
                  <a:lnTo>
                    <a:pt x="1000105" y="1190040"/>
                  </a:lnTo>
                  <a:lnTo>
                    <a:pt x="996525" y="1192425"/>
                  </a:lnTo>
                  <a:lnTo>
                    <a:pt x="994138" y="1193618"/>
                  </a:lnTo>
                  <a:lnTo>
                    <a:pt x="992546" y="1195605"/>
                  </a:lnTo>
                  <a:lnTo>
                    <a:pt x="990955" y="1197195"/>
                  </a:lnTo>
                  <a:lnTo>
                    <a:pt x="989762" y="1198785"/>
                  </a:lnTo>
                  <a:lnTo>
                    <a:pt x="988568" y="1201170"/>
                  </a:lnTo>
                  <a:lnTo>
                    <a:pt x="987772" y="1202760"/>
                  </a:lnTo>
                  <a:lnTo>
                    <a:pt x="987375" y="1205145"/>
                  </a:lnTo>
                  <a:lnTo>
                    <a:pt x="987375" y="1207132"/>
                  </a:lnTo>
                  <a:lnTo>
                    <a:pt x="980611" y="1217864"/>
                  </a:lnTo>
                  <a:lnTo>
                    <a:pt x="975041" y="1228993"/>
                  </a:lnTo>
                  <a:lnTo>
                    <a:pt x="969870" y="1240520"/>
                  </a:lnTo>
                  <a:lnTo>
                    <a:pt x="965095" y="1252047"/>
                  </a:lnTo>
                  <a:lnTo>
                    <a:pt x="960321" y="1263574"/>
                  </a:lnTo>
                  <a:lnTo>
                    <a:pt x="956741" y="1273908"/>
                  </a:lnTo>
                  <a:lnTo>
                    <a:pt x="953558" y="1284640"/>
                  </a:lnTo>
                  <a:lnTo>
                    <a:pt x="950773" y="1294577"/>
                  </a:lnTo>
                  <a:lnTo>
                    <a:pt x="948784" y="1304514"/>
                  </a:lnTo>
                  <a:lnTo>
                    <a:pt x="946397" y="1314054"/>
                  </a:lnTo>
                  <a:lnTo>
                    <a:pt x="746283" y="1314054"/>
                  </a:lnTo>
                  <a:lnTo>
                    <a:pt x="745487" y="1310874"/>
                  </a:lnTo>
                  <a:lnTo>
                    <a:pt x="745487" y="1314054"/>
                  </a:lnTo>
                  <a:lnTo>
                    <a:pt x="692972" y="1314054"/>
                  </a:lnTo>
                  <a:lnTo>
                    <a:pt x="688994" y="1314054"/>
                  </a:lnTo>
                  <a:lnTo>
                    <a:pt x="685811" y="1314451"/>
                  </a:lnTo>
                  <a:lnTo>
                    <a:pt x="683026" y="1296565"/>
                  </a:lnTo>
                  <a:lnTo>
                    <a:pt x="681833" y="1287423"/>
                  </a:lnTo>
                  <a:lnTo>
                    <a:pt x="681435" y="1278281"/>
                  </a:lnTo>
                  <a:lnTo>
                    <a:pt x="681037" y="1268344"/>
                  </a:lnTo>
                  <a:lnTo>
                    <a:pt x="681435" y="1258804"/>
                  </a:lnTo>
                  <a:lnTo>
                    <a:pt x="681833" y="1249265"/>
                  </a:lnTo>
                  <a:lnTo>
                    <a:pt x="682628" y="1238930"/>
                  </a:lnTo>
                  <a:lnTo>
                    <a:pt x="684617" y="1228596"/>
                  </a:lnTo>
                  <a:lnTo>
                    <a:pt x="686607" y="1217466"/>
                  </a:lnTo>
                  <a:lnTo>
                    <a:pt x="688994" y="1205940"/>
                  </a:lnTo>
                  <a:lnTo>
                    <a:pt x="692176" y="1194810"/>
                  </a:lnTo>
                  <a:lnTo>
                    <a:pt x="696155" y="1182488"/>
                  </a:lnTo>
                  <a:lnTo>
                    <a:pt x="700929" y="1169769"/>
                  </a:lnTo>
                  <a:lnTo>
                    <a:pt x="706499" y="1156255"/>
                  </a:lnTo>
                  <a:lnTo>
                    <a:pt x="712466" y="1142741"/>
                  </a:lnTo>
                  <a:lnTo>
                    <a:pt x="716445" y="1134791"/>
                  </a:lnTo>
                  <a:lnTo>
                    <a:pt x="720821" y="1127636"/>
                  </a:lnTo>
                  <a:lnTo>
                    <a:pt x="725595" y="1120482"/>
                  </a:lnTo>
                  <a:lnTo>
                    <a:pt x="729971" y="1114122"/>
                  </a:lnTo>
                  <a:lnTo>
                    <a:pt x="726391" y="1114520"/>
                  </a:lnTo>
                  <a:lnTo>
                    <a:pt x="729971" y="1111737"/>
                  </a:lnTo>
                  <a:lnTo>
                    <a:pt x="733950" y="1108955"/>
                  </a:lnTo>
                  <a:lnTo>
                    <a:pt x="739122" y="1102993"/>
                  </a:lnTo>
                  <a:lnTo>
                    <a:pt x="744294" y="1097826"/>
                  </a:lnTo>
                  <a:lnTo>
                    <a:pt x="749863" y="1093056"/>
                  </a:lnTo>
                  <a:lnTo>
                    <a:pt x="755433" y="1088286"/>
                  </a:lnTo>
                  <a:lnTo>
                    <a:pt x="761401" y="1083914"/>
                  </a:lnTo>
                  <a:lnTo>
                    <a:pt x="766970" y="1080337"/>
                  </a:lnTo>
                  <a:lnTo>
                    <a:pt x="772938" y="1076362"/>
                  </a:lnTo>
                  <a:lnTo>
                    <a:pt x="778508" y="1073579"/>
                  </a:lnTo>
                  <a:lnTo>
                    <a:pt x="784475" y="1070400"/>
                  </a:lnTo>
                  <a:lnTo>
                    <a:pt x="790443" y="1067617"/>
                  </a:lnTo>
                  <a:lnTo>
                    <a:pt x="802378" y="1063245"/>
                  </a:lnTo>
                  <a:lnTo>
                    <a:pt x="813916" y="1059668"/>
                  </a:lnTo>
                  <a:lnTo>
                    <a:pt x="824658" y="1056885"/>
                  </a:lnTo>
                  <a:lnTo>
                    <a:pt x="835399" y="1054898"/>
                  </a:lnTo>
                  <a:lnTo>
                    <a:pt x="844947" y="1053705"/>
                  </a:lnTo>
                  <a:lnTo>
                    <a:pt x="853700" y="1052911"/>
                  </a:lnTo>
                  <a:lnTo>
                    <a:pt x="861259" y="1052513"/>
                  </a:lnTo>
                  <a:close/>
                  <a:moveTo>
                    <a:pt x="1326357" y="1047750"/>
                  </a:moveTo>
                  <a:lnTo>
                    <a:pt x="1337469" y="1047750"/>
                  </a:lnTo>
                  <a:lnTo>
                    <a:pt x="1348582" y="1048148"/>
                  </a:lnTo>
                  <a:lnTo>
                    <a:pt x="1358901" y="1048942"/>
                  </a:lnTo>
                  <a:lnTo>
                    <a:pt x="1368822" y="1050532"/>
                  </a:lnTo>
                  <a:lnTo>
                    <a:pt x="1378347" y="1052520"/>
                  </a:lnTo>
                  <a:lnTo>
                    <a:pt x="1387476" y="1054904"/>
                  </a:lnTo>
                  <a:lnTo>
                    <a:pt x="1396604" y="1057289"/>
                  </a:lnTo>
                  <a:lnTo>
                    <a:pt x="1404541" y="1060469"/>
                  </a:lnTo>
                  <a:lnTo>
                    <a:pt x="1412479" y="1063251"/>
                  </a:lnTo>
                  <a:lnTo>
                    <a:pt x="1419623" y="1066828"/>
                  </a:lnTo>
                  <a:lnTo>
                    <a:pt x="1426766" y="1070008"/>
                  </a:lnTo>
                  <a:lnTo>
                    <a:pt x="1433116" y="1073983"/>
                  </a:lnTo>
                  <a:lnTo>
                    <a:pt x="1444626" y="1081137"/>
                  </a:lnTo>
                  <a:lnTo>
                    <a:pt x="1454151" y="1087894"/>
                  </a:lnTo>
                  <a:lnTo>
                    <a:pt x="1461691" y="1093856"/>
                  </a:lnTo>
                  <a:lnTo>
                    <a:pt x="1466851" y="1098228"/>
                  </a:lnTo>
                  <a:lnTo>
                    <a:pt x="1471613" y="1102600"/>
                  </a:lnTo>
                  <a:lnTo>
                    <a:pt x="1465660" y="1153079"/>
                  </a:lnTo>
                  <a:lnTo>
                    <a:pt x="1458913" y="1157848"/>
                  </a:lnTo>
                  <a:lnTo>
                    <a:pt x="1447404" y="1166195"/>
                  </a:lnTo>
                  <a:lnTo>
                    <a:pt x="1441848" y="1170170"/>
                  </a:lnTo>
                  <a:lnTo>
                    <a:pt x="1437482" y="1172555"/>
                  </a:lnTo>
                  <a:lnTo>
                    <a:pt x="1434704" y="1174542"/>
                  </a:lnTo>
                  <a:lnTo>
                    <a:pt x="1432323" y="1175734"/>
                  </a:lnTo>
                  <a:lnTo>
                    <a:pt x="1427560" y="1179311"/>
                  </a:lnTo>
                  <a:lnTo>
                    <a:pt x="1424385" y="1184081"/>
                  </a:lnTo>
                  <a:lnTo>
                    <a:pt x="1421210" y="1188851"/>
                  </a:lnTo>
                  <a:lnTo>
                    <a:pt x="1419226" y="1194018"/>
                  </a:lnTo>
                  <a:lnTo>
                    <a:pt x="1418035" y="1199582"/>
                  </a:lnTo>
                  <a:lnTo>
                    <a:pt x="1418035" y="1205544"/>
                  </a:lnTo>
                  <a:lnTo>
                    <a:pt x="1418432" y="1208724"/>
                  </a:lnTo>
                  <a:lnTo>
                    <a:pt x="1418829" y="1211506"/>
                  </a:lnTo>
                  <a:lnTo>
                    <a:pt x="1419623" y="1216673"/>
                  </a:lnTo>
                  <a:lnTo>
                    <a:pt x="1422401" y="1229392"/>
                  </a:lnTo>
                  <a:lnTo>
                    <a:pt x="1425576" y="1248073"/>
                  </a:lnTo>
                  <a:lnTo>
                    <a:pt x="1427163" y="1259202"/>
                  </a:lnTo>
                  <a:lnTo>
                    <a:pt x="1429148" y="1271524"/>
                  </a:lnTo>
                  <a:lnTo>
                    <a:pt x="1427560" y="1279076"/>
                  </a:lnTo>
                  <a:lnTo>
                    <a:pt x="1425973" y="1282255"/>
                  </a:lnTo>
                  <a:lnTo>
                    <a:pt x="1423988" y="1285832"/>
                  </a:lnTo>
                  <a:lnTo>
                    <a:pt x="1422401" y="1289807"/>
                  </a:lnTo>
                  <a:lnTo>
                    <a:pt x="1420416" y="1293782"/>
                  </a:lnTo>
                  <a:lnTo>
                    <a:pt x="1418035" y="1303718"/>
                  </a:lnTo>
                  <a:lnTo>
                    <a:pt x="1416051" y="1314450"/>
                  </a:lnTo>
                  <a:lnTo>
                    <a:pt x="1312863" y="1314450"/>
                  </a:lnTo>
                  <a:lnTo>
                    <a:pt x="1310879" y="1304911"/>
                  </a:lnTo>
                  <a:lnTo>
                    <a:pt x="1308894" y="1294974"/>
                  </a:lnTo>
                  <a:lnTo>
                    <a:pt x="1305719" y="1285038"/>
                  </a:lnTo>
                  <a:lnTo>
                    <a:pt x="1302544" y="1274306"/>
                  </a:lnTo>
                  <a:lnTo>
                    <a:pt x="1298972" y="1263972"/>
                  </a:lnTo>
                  <a:lnTo>
                    <a:pt x="1295004" y="1252843"/>
                  </a:lnTo>
                  <a:lnTo>
                    <a:pt x="1290241" y="1240919"/>
                  </a:lnTo>
                  <a:lnTo>
                    <a:pt x="1285082" y="1229392"/>
                  </a:lnTo>
                  <a:lnTo>
                    <a:pt x="1280319" y="1219456"/>
                  </a:lnTo>
                  <a:lnTo>
                    <a:pt x="1275160" y="1210711"/>
                  </a:lnTo>
                  <a:lnTo>
                    <a:pt x="1270000" y="1202365"/>
                  </a:lnTo>
                  <a:lnTo>
                    <a:pt x="1264047" y="1194813"/>
                  </a:lnTo>
                  <a:lnTo>
                    <a:pt x="1258094" y="1188056"/>
                  </a:lnTo>
                  <a:lnTo>
                    <a:pt x="1251744" y="1181696"/>
                  </a:lnTo>
                  <a:lnTo>
                    <a:pt x="1244997" y="1175734"/>
                  </a:lnTo>
                  <a:lnTo>
                    <a:pt x="1238250" y="1170567"/>
                  </a:lnTo>
                  <a:lnTo>
                    <a:pt x="1231503" y="1165400"/>
                  </a:lnTo>
                  <a:lnTo>
                    <a:pt x="1224757" y="1161823"/>
                  </a:lnTo>
                  <a:lnTo>
                    <a:pt x="1217613" y="1157848"/>
                  </a:lnTo>
                  <a:lnTo>
                    <a:pt x="1210469" y="1154669"/>
                  </a:lnTo>
                  <a:lnTo>
                    <a:pt x="1202928" y="1151886"/>
                  </a:lnTo>
                  <a:lnTo>
                    <a:pt x="1195785" y="1149501"/>
                  </a:lnTo>
                  <a:lnTo>
                    <a:pt x="1188641" y="1147912"/>
                  </a:lnTo>
                  <a:lnTo>
                    <a:pt x="1181497" y="1145924"/>
                  </a:lnTo>
                  <a:lnTo>
                    <a:pt x="1179116" y="1131218"/>
                  </a:lnTo>
                  <a:lnTo>
                    <a:pt x="1176735" y="1120486"/>
                  </a:lnTo>
                  <a:lnTo>
                    <a:pt x="1174750" y="1110152"/>
                  </a:lnTo>
                  <a:lnTo>
                    <a:pt x="1180703" y="1106973"/>
                  </a:lnTo>
                  <a:lnTo>
                    <a:pt x="1187053" y="1102998"/>
                  </a:lnTo>
                  <a:lnTo>
                    <a:pt x="1193800" y="1098228"/>
                  </a:lnTo>
                  <a:lnTo>
                    <a:pt x="1200150" y="1093856"/>
                  </a:lnTo>
                  <a:lnTo>
                    <a:pt x="1212453" y="1084317"/>
                  </a:lnTo>
                  <a:lnTo>
                    <a:pt x="1217613" y="1080342"/>
                  </a:lnTo>
                  <a:lnTo>
                    <a:pt x="1223169" y="1077163"/>
                  </a:lnTo>
                  <a:lnTo>
                    <a:pt x="1237060" y="1070406"/>
                  </a:lnTo>
                  <a:lnTo>
                    <a:pt x="1250950" y="1064444"/>
                  </a:lnTo>
                  <a:lnTo>
                    <a:pt x="1264444" y="1059674"/>
                  </a:lnTo>
                  <a:lnTo>
                    <a:pt x="1277541" y="1055699"/>
                  </a:lnTo>
                  <a:lnTo>
                    <a:pt x="1290241" y="1052520"/>
                  </a:lnTo>
                  <a:lnTo>
                    <a:pt x="1302941" y="1050135"/>
                  </a:lnTo>
                  <a:lnTo>
                    <a:pt x="1314847" y="1048545"/>
                  </a:lnTo>
                  <a:lnTo>
                    <a:pt x="1326357" y="1047750"/>
                  </a:lnTo>
                  <a:close/>
                  <a:moveTo>
                    <a:pt x="525022" y="1035050"/>
                  </a:moveTo>
                  <a:lnTo>
                    <a:pt x="554037" y="1036676"/>
                  </a:lnTo>
                  <a:lnTo>
                    <a:pt x="512762" y="1068388"/>
                  </a:lnTo>
                  <a:lnTo>
                    <a:pt x="525022" y="1035050"/>
                  </a:lnTo>
                  <a:close/>
                  <a:moveTo>
                    <a:pt x="174832" y="915044"/>
                  </a:moveTo>
                  <a:lnTo>
                    <a:pt x="50860" y="916631"/>
                  </a:lnTo>
                  <a:lnTo>
                    <a:pt x="57218" y="934484"/>
                  </a:lnTo>
                  <a:lnTo>
                    <a:pt x="174832" y="915044"/>
                  </a:lnTo>
                  <a:close/>
                  <a:moveTo>
                    <a:pt x="403703" y="711119"/>
                  </a:moveTo>
                  <a:lnTo>
                    <a:pt x="403703" y="723418"/>
                  </a:lnTo>
                  <a:lnTo>
                    <a:pt x="512179" y="715086"/>
                  </a:lnTo>
                  <a:lnTo>
                    <a:pt x="403703" y="711119"/>
                  </a:lnTo>
                  <a:close/>
                  <a:moveTo>
                    <a:pt x="773852" y="677863"/>
                  </a:moveTo>
                  <a:lnTo>
                    <a:pt x="777038" y="678259"/>
                  </a:lnTo>
                  <a:lnTo>
                    <a:pt x="778632" y="678259"/>
                  </a:lnTo>
                  <a:lnTo>
                    <a:pt x="779428" y="679050"/>
                  </a:lnTo>
                  <a:lnTo>
                    <a:pt x="780225" y="679446"/>
                  </a:lnTo>
                  <a:lnTo>
                    <a:pt x="780623" y="680632"/>
                  </a:lnTo>
                  <a:lnTo>
                    <a:pt x="780623" y="681423"/>
                  </a:lnTo>
                  <a:lnTo>
                    <a:pt x="780225" y="682215"/>
                  </a:lnTo>
                  <a:lnTo>
                    <a:pt x="779428" y="684588"/>
                  </a:lnTo>
                  <a:lnTo>
                    <a:pt x="777038" y="687357"/>
                  </a:lnTo>
                  <a:lnTo>
                    <a:pt x="774648" y="689731"/>
                  </a:lnTo>
                  <a:lnTo>
                    <a:pt x="771860" y="692500"/>
                  </a:lnTo>
                  <a:lnTo>
                    <a:pt x="767877" y="695665"/>
                  </a:lnTo>
                  <a:lnTo>
                    <a:pt x="763894" y="698038"/>
                  </a:lnTo>
                  <a:lnTo>
                    <a:pt x="760309" y="700808"/>
                  </a:lnTo>
                  <a:lnTo>
                    <a:pt x="755927" y="702785"/>
                  </a:lnTo>
                  <a:lnTo>
                    <a:pt x="752342" y="704368"/>
                  </a:lnTo>
                  <a:lnTo>
                    <a:pt x="748758" y="705555"/>
                  </a:lnTo>
                  <a:lnTo>
                    <a:pt x="745969" y="705950"/>
                  </a:lnTo>
                  <a:lnTo>
                    <a:pt x="742783" y="706346"/>
                  </a:lnTo>
                  <a:lnTo>
                    <a:pt x="740791" y="706741"/>
                  </a:lnTo>
                  <a:lnTo>
                    <a:pt x="738800" y="707928"/>
                  </a:lnTo>
                  <a:lnTo>
                    <a:pt x="737605" y="708719"/>
                  </a:lnTo>
                  <a:lnTo>
                    <a:pt x="736011" y="709906"/>
                  </a:lnTo>
                  <a:lnTo>
                    <a:pt x="735215" y="711093"/>
                  </a:lnTo>
                  <a:lnTo>
                    <a:pt x="734816" y="712280"/>
                  </a:lnTo>
                  <a:lnTo>
                    <a:pt x="734816" y="713467"/>
                  </a:lnTo>
                  <a:lnTo>
                    <a:pt x="735215" y="715049"/>
                  </a:lnTo>
                  <a:lnTo>
                    <a:pt x="736011" y="716236"/>
                  </a:lnTo>
                  <a:lnTo>
                    <a:pt x="738003" y="717027"/>
                  </a:lnTo>
                  <a:lnTo>
                    <a:pt x="739596" y="717818"/>
                  </a:lnTo>
                  <a:lnTo>
                    <a:pt x="741986" y="718609"/>
                  </a:lnTo>
                  <a:lnTo>
                    <a:pt x="745173" y="719005"/>
                  </a:lnTo>
                  <a:lnTo>
                    <a:pt x="748359" y="719400"/>
                  </a:lnTo>
                  <a:lnTo>
                    <a:pt x="752342" y="719005"/>
                  </a:lnTo>
                  <a:lnTo>
                    <a:pt x="760707" y="719005"/>
                  </a:lnTo>
                  <a:lnTo>
                    <a:pt x="763894" y="719400"/>
                  </a:lnTo>
                  <a:lnTo>
                    <a:pt x="767877" y="719796"/>
                  </a:lnTo>
                  <a:lnTo>
                    <a:pt x="770665" y="720983"/>
                  </a:lnTo>
                  <a:lnTo>
                    <a:pt x="773852" y="722169"/>
                  </a:lnTo>
                  <a:lnTo>
                    <a:pt x="776640" y="723356"/>
                  </a:lnTo>
                  <a:lnTo>
                    <a:pt x="779428" y="724939"/>
                  </a:lnTo>
                  <a:lnTo>
                    <a:pt x="781420" y="726917"/>
                  </a:lnTo>
                  <a:lnTo>
                    <a:pt x="783411" y="729686"/>
                  </a:lnTo>
                  <a:lnTo>
                    <a:pt x="785403" y="732455"/>
                  </a:lnTo>
                  <a:lnTo>
                    <a:pt x="786598" y="736015"/>
                  </a:lnTo>
                  <a:lnTo>
                    <a:pt x="787793" y="739180"/>
                  </a:lnTo>
                  <a:lnTo>
                    <a:pt x="788191" y="743531"/>
                  </a:lnTo>
                  <a:lnTo>
                    <a:pt x="788988" y="747883"/>
                  </a:lnTo>
                  <a:lnTo>
                    <a:pt x="788988" y="752630"/>
                  </a:lnTo>
                  <a:lnTo>
                    <a:pt x="788590" y="756982"/>
                  </a:lnTo>
                  <a:lnTo>
                    <a:pt x="787793" y="760542"/>
                  </a:lnTo>
                  <a:lnTo>
                    <a:pt x="786200" y="764102"/>
                  </a:lnTo>
                  <a:lnTo>
                    <a:pt x="783810" y="767267"/>
                  </a:lnTo>
                  <a:lnTo>
                    <a:pt x="781420" y="770827"/>
                  </a:lnTo>
                  <a:lnTo>
                    <a:pt x="778632" y="773596"/>
                  </a:lnTo>
                  <a:lnTo>
                    <a:pt x="775445" y="776761"/>
                  </a:lnTo>
                  <a:lnTo>
                    <a:pt x="771860" y="779135"/>
                  </a:lnTo>
                  <a:lnTo>
                    <a:pt x="767479" y="781113"/>
                  </a:lnTo>
                  <a:lnTo>
                    <a:pt x="763097" y="783486"/>
                  </a:lnTo>
                  <a:lnTo>
                    <a:pt x="753936" y="787442"/>
                  </a:lnTo>
                  <a:lnTo>
                    <a:pt x="744376" y="790607"/>
                  </a:lnTo>
                  <a:lnTo>
                    <a:pt x="734020" y="792980"/>
                  </a:lnTo>
                  <a:lnTo>
                    <a:pt x="724062" y="795354"/>
                  </a:lnTo>
                  <a:lnTo>
                    <a:pt x="714104" y="796936"/>
                  </a:lnTo>
                  <a:lnTo>
                    <a:pt x="704942" y="798123"/>
                  </a:lnTo>
                  <a:lnTo>
                    <a:pt x="696179" y="798914"/>
                  </a:lnTo>
                  <a:lnTo>
                    <a:pt x="684230" y="799705"/>
                  </a:lnTo>
                  <a:lnTo>
                    <a:pt x="679450" y="800101"/>
                  </a:lnTo>
                  <a:lnTo>
                    <a:pt x="682636" y="698830"/>
                  </a:lnTo>
                  <a:lnTo>
                    <a:pt x="683433" y="697247"/>
                  </a:lnTo>
                  <a:lnTo>
                    <a:pt x="683831" y="695665"/>
                  </a:lnTo>
                  <a:lnTo>
                    <a:pt x="684628" y="694478"/>
                  </a:lnTo>
                  <a:lnTo>
                    <a:pt x="685425" y="692896"/>
                  </a:lnTo>
                  <a:lnTo>
                    <a:pt x="688213" y="690522"/>
                  </a:lnTo>
                  <a:lnTo>
                    <a:pt x="692196" y="688940"/>
                  </a:lnTo>
                  <a:lnTo>
                    <a:pt x="696976" y="687357"/>
                  </a:lnTo>
                  <a:lnTo>
                    <a:pt x="701756" y="685775"/>
                  </a:lnTo>
                  <a:lnTo>
                    <a:pt x="707731" y="684588"/>
                  </a:lnTo>
                  <a:lnTo>
                    <a:pt x="714104" y="683797"/>
                  </a:lnTo>
                  <a:lnTo>
                    <a:pt x="727647" y="682610"/>
                  </a:lnTo>
                  <a:lnTo>
                    <a:pt x="741588" y="681819"/>
                  </a:lnTo>
                  <a:lnTo>
                    <a:pt x="755529" y="680632"/>
                  </a:lnTo>
                  <a:lnTo>
                    <a:pt x="762300" y="679446"/>
                  </a:lnTo>
                  <a:lnTo>
                    <a:pt x="768275" y="678654"/>
                  </a:lnTo>
                  <a:lnTo>
                    <a:pt x="773852" y="677863"/>
                  </a:lnTo>
                  <a:close/>
                  <a:moveTo>
                    <a:pt x="425557" y="466725"/>
                  </a:moveTo>
                  <a:lnTo>
                    <a:pt x="429928" y="467122"/>
                  </a:lnTo>
                  <a:lnTo>
                    <a:pt x="434299" y="467519"/>
                  </a:lnTo>
                  <a:lnTo>
                    <a:pt x="438272" y="467915"/>
                  </a:lnTo>
                  <a:lnTo>
                    <a:pt x="442643" y="468709"/>
                  </a:lnTo>
                  <a:lnTo>
                    <a:pt x="446219" y="470296"/>
                  </a:lnTo>
                  <a:lnTo>
                    <a:pt x="453769" y="473073"/>
                  </a:lnTo>
                  <a:lnTo>
                    <a:pt x="461716" y="477040"/>
                  </a:lnTo>
                  <a:lnTo>
                    <a:pt x="468471" y="481801"/>
                  </a:lnTo>
                  <a:lnTo>
                    <a:pt x="475225" y="487356"/>
                  </a:lnTo>
                  <a:lnTo>
                    <a:pt x="481980" y="493307"/>
                  </a:lnTo>
                  <a:lnTo>
                    <a:pt x="487543" y="500052"/>
                  </a:lnTo>
                  <a:lnTo>
                    <a:pt x="493503" y="507590"/>
                  </a:lnTo>
                  <a:lnTo>
                    <a:pt x="499066" y="515524"/>
                  </a:lnTo>
                  <a:lnTo>
                    <a:pt x="504629" y="524253"/>
                  </a:lnTo>
                  <a:lnTo>
                    <a:pt x="509795" y="532981"/>
                  </a:lnTo>
                  <a:lnTo>
                    <a:pt x="514165" y="542106"/>
                  </a:lnTo>
                  <a:lnTo>
                    <a:pt x="518933" y="552025"/>
                  </a:lnTo>
                  <a:lnTo>
                    <a:pt x="523304" y="561943"/>
                  </a:lnTo>
                  <a:lnTo>
                    <a:pt x="526880" y="572259"/>
                  </a:lnTo>
                  <a:lnTo>
                    <a:pt x="530854" y="582177"/>
                  </a:lnTo>
                  <a:lnTo>
                    <a:pt x="534033" y="592889"/>
                  </a:lnTo>
                  <a:lnTo>
                    <a:pt x="540390" y="613520"/>
                  </a:lnTo>
                  <a:lnTo>
                    <a:pt x="545953" y="634150"/>
                  </a:lnTo>
                  <a:lnTo>
                    <a:pt x="550721" y="653988"/>
                  </a:lnTo>
                  <a:lnTo>
                    <a:pt x="554297" y="673031"/>
                  </a:lnTo>
                  <a:lnTo>
                    <a:pt x="557873" y="690091"/>
                  </a:lnTo>
                  <a:lnTo>
                    <a:pt x="559860" y="705167"/>
                  </a:lnTo>
                  <a:lnTo>
                    <a:pt x="592045" y="701597"/>
                  </a:lnTo>
                  <a:lnTo>
                    <a:pt x="621449" y="697629"/>
                  </a:lnTo>
                  <a:lnTo>
                    <a:pt x="647673" y="694455"/>
                  </a:lnTo>
                  <a:lnTo>
                    <a:pt x="669925" y="690488"/>
                  </a:lnTo>
                  <a:lnTo>
                    <a:pt x="669527" y="696042"/>
                  </a:lnTo>
                  <a:lnTo>
                    <a:pt x="669130" y="702390"/>
                  </a:lnTo>
                  <a:lnTo>
                    <a:pt x="668733" y="716276"/>
                  </a:lnTo>
                  <a:lnTo>
                    <a:pt x="668733" y="750396"/>
                  </a:lnTo>
                  <a:lnTo>
                    <a:pt x="669130" y="768646"/>
                  </a:lnTo>
                  <a:lnTo>
                    <a:pt x="668733" y="786103"/>
                  </a:lnTo>
                  <a:lnTo>
                    <a:pt x="667938" y="803559"/>
                  </a:lnTo>
                  <a:lnTo>
                    <a:pt x="667143" y="811494"/>
                  </a:lnTo>
                  <a:lnTo>
                    <a:pt x="666349" y="819032"/>
                  </a:lnTo>
                  <a:lnTo>
                    <a:pt x="645289" y="825380"/>
                  </a:lnTo>
                  <a:lnTo>
                    <a:pt x="620654" y="831331"/>
                  </a:lnTo>
                  <a:lnTo>
                    <a:pt x="593237" y="837679"/>
                  </a:lnTo>
                  <a:lnTo>
                    <a:pt x="563436" y="844027"/>
                  </a:lnTo>
                  <a:lnTo>
                    <a:pt x="561052" y="872593"/>
                  </a:lnTo>
                  <a:lnTo>
                    <a:pt x="558668" y="896000"/>
                  </a:lnTo>
                  <a:lnTo>
                    <a:pt x="557873" y="905125"/>
                  </a:lnTo>
                  <a:lnTo>
                    <a:pt x="557079" y="916631"/>
                  </a:lnTo>
                  <a:lnTo>
                    <a:pt x="556681" y="928930"/>
                  </a:lnTo>
                  <a:lnTo>
                    <a:pt x="556284" y="942022"/>
                  </a:lnTo>
                  <a:lnTo>
                    <a:pt x="556284" y="955908"/>
                  </a:lnTo>
                  <a:lnTo>
                    <a:pt x="556284" y="970588"/>
                  </a:lnTo>
                  <a:lnTo>
                    <a:pt x="557079" y="984474"/>
                  </a:lnTo>
                  <a:lnTo>
                    <a:pt x="558271" y="997566"/>
                  </a:lnTo>
                  <a:lnTo>
                    <a:pt x="558668" y="1004311"/>
                  </a:lnTo>
                  <a:lnTo>
                    <a:pt x="558668" y="1009469"/>
                  </a:lnTo>
                  <a:lnTo>
                    <a:pt x="558271" y="1014626"/>
                  </a:lnTo>
                  <a:lnTo>
                    <a:pt x="557079" y="1018991"/>
                  </a:lnTo>
                  <a:lnTo>
                    <a:pt x="555489" y="1022164"/>
                  </a:lnTo>
                  <a:lnTo>
                    <a:pt x="553900" y="1024942"/>
                  </a:lnTo>
                  <a:lnTo>
                    <a:pt x="552310" y="1026925"/>
                  </a:lnTo>
                  <a:lnTo>
                    <a:pt x="549926" y="1028512"/>
                  </a:lnTo>
                  <a:lnTo>
                    <a:pt x="547145" y="1029306"/>
                  </a:lnTo>
                  <a:lnTo>
                    <a:pt x="544761" y="1030099"/>
                  </a:lnTo>
                  <a:lnTo>
                    <a:pt x="541582" y="1030496"/>
                  </a:lnTo>
                  <a:lnTo>
                    <a:pt x="538801" y="1030496"/>
                  </a:lnTo>
                  <a:lnTo>
                    <a:pt x="532046" y="1030099"/>
                  </a:lnTo>
                  <a:lnTo>
                    <a:pt x="525688" y="1028909"/>
                  </a:lnTo>
                  <a:lnTo>
                    <a:pt x="524894" y="1028512"/>
                  </a:lnTo>
                  <a:lnTo>
                    <a:pt x="524099" y="1027719"/>
                  </a:lnTo>
                  <a:lnTo>
                    <a:pt x="522510" y="1023751"/>
                  </a:lnTo>
                  <a:lnTo>
                    <a:pt x="520920" y="1018594"/>
                  </a:lnTo>
                  <a:lnTo>
                    <a:pt x="520125" y="1011452"/>
                  </a:lnTo>
                  <a:lnTo>
                    <a:pt x="519331" y="1002327"/>
                  </a:lnTo>
                  <a:lnTo>
                    <a:pt x="518536" y="992409"/>
                  </a:lnTo>
                  <a:lnTo>
                    <a:pt x="517741" y="968207"/>
                  </a:lnTo>
                  <a:lnTo>
                    <a:pt x="517344" y="941229"/>
                  </a:lnTo>
                  <a:lnTo>
                    <a:pt x="516947" y="911870"/>
                  </a:lnTo>
                  <a:lnTo>
                    <a:pt x="516549" y="853152"/>
                  </a:lnTo>
                  <a:lnTo>
                    <a:pt x="513768" y="853549"/>
                  </a:lnTo>
                  <a:lnTo>
                    <a:pt x="513768" y="976142"/>
                  </a:lnTo>
                  <a:lnTo>
                    <a:pt x="508602" y="1036050"/>
                  </a:lnTo>
                  <a:lnTo>
                    <a:pt x="504232" y="1082469"/>
                  </a:lnTo>
                  <a:lnTo>
                    <a:pt x="500258" y="1124127"/>
                  </a:lnTo>
                  <a:lnTo>
                    <a:pt x="499861" y="1128095"/>
                  </a:lnTo>
                  <a:lnTo>
                    <a:pt x="497874" y="1134443"/>
                  </a:lnTo>
                  <a:lnTo>
                    <a:pt x="495490" y="1141187"/>
                  </a:lnTo>
                  <a:lnTo>
                    <a:pt x="492311" y="1147535"/>
                  </a:lnTo>
                  <a:lnTo>
                    <a:pt x="489530" y="1153883"/>
                  </a:lnTo>
                  <a:lnTo>
                    <a:pt x="485954" y="1160231"/>
                  </a:lnTo>
                  <a:lnTo>
                    <a:pt x="482378" y="1166579"/>
                  </a:lnTo>
                  <a:lnTo>
                    <a:pt x="474828" y="1178481"/>
                  </a:lnTo>
                  <a:lnTo>
                    <a:pt x="438670" y="1654175"/>
                  </a:lnTo>
                  <a:lnTo>
                    <a:pt x="342512" y="1654175"/>
                  </a:lnTo>
                  <a:lnTo>
                    <a:pt x="294433" y="1276080"/>
                  </a:lnTo>
                  <a:lnTo>
                    <a:pt x="288473" y="1276873"/>
                  </a:lnTo>
                  <a:lnTo>
                    <a:pt x="282115" y="1277270"/>
                  </a:lnTo>
                  <a:lnTo>
                    <a:pt x="281718" y="1276873"/>
                  </a:lnTo>
                  <a:lnTo>
                    <a:pt x="281321" y="1276873"/>
                  </a:lnTo>
                  <a:lnTo>
                    <a:pt x="282115" y="1275683"/>
                  </a:lnTo>
                  <a:lnTo>
                    <a:pt x="282115" y="1275286"/>
                  </a:lnTo>
                  <a:lnTo>
                    <a:pt x="281321" y="1275286"/>
                  </a:lnTo>
                  <a:lnTo>
                    <a:pt x="281321" y="1276873"/>
                  </a:lnTo>
                  <a:lnTo>
                    <a:pt x="282910" y="1650208"/>
                  </a:lnTo>
                  <a:lnTo>
                    <a:pt x="170859" y="1653778"/>
                  </a:lnTo>
                  <a:lnTo>
                    <a:pt x="119998" y="1254655"/>
                  </a:lnTo>
                  <a:lnTo>
                    <a:pt x="116422" y="1253069"/>
                  </a:lnTo>
                  <a:lnTo>
                    <a:pt x="112846" y="1251482"/>
                  </a:lnTo>
                  <a:lnTo>
                    <a:pt x="109667" y="1249498"/>
                  </a:lnTo>
                  <a:lnTo>
                    <a:pt x="106489" y="1246721"/>
                  </a:lnTo>
                  <a:lnTo>
                    <a:pt x="103707" y="1243943"/>
                  </a:lnTo>
                  <a:lnTo>
                    <a:pt x="100528" y="1240373"/>
                  </a:lnTo>
                  <a:lnTo>
                    <a:pt x="98144" y="1236802"/>
                  </a:lnTo>
                  <a:lnTo>
                    <a:pt x="96158" y="1232438"/>
                  </a:lnTo>
                  <a:lnTo>
                    <a:pt x="91389" y="1223710"/>
                  </a:lnTo>
                  <a:lnTo>
                    <a:pt x="87416" y="1214188"/>
                  </a:lnTo>
                  <a:lnTo>
                    <a:pt x="84237" y="1203872"/>
                  </a:lnTo>
                  <a:lnTo>
                    <a:pt x="81853" y="1193557"/>
                  </a:lnTo>
                  <a:lnTo>
                    <a:pt x="79072" y="1182845"/>
                  </a:lnTo>
                  <a:lnTo>
                    <a:pt x="77085" y="1172133"/>
                  </a:lnTo>
                  <a:lnTo>
                    <a:pt x="73906" y="1153486"/>
                  </a:lnTo>
                  <a:lnTo>
                    <a:pt x="71522" y="1137616"/>
                  </a:lnTo>
                  <a:lnTo>
                    <a:pt x="70330" y="1132062"/>
                  </a:lnTo>
                  <a:lnTo>
                    <a:pt x="69535" y="1128491"/>
                  </a:lnTo>
                  <a:lnTo>
                    <a:pt x="69138" y="1124127"/>
                  </a:lnTo>
                  <a:lnTo>
                    <a:pt x="63178" y="1061839"/>
                  </a:lnTo>
                  <a:lnTo>
                    <a:pt x="56820" y="994392"/>
                  </a:lnTo>
                  <a:lnTo>
                    <a:pt x="50065" y="909490"/>
                  </a:lnTo>
                  <a:lnTo>
                    <a:pt x="42119" y="909490"/>
                  </a:lnTo>
                  <a:lnTo>
                    <a:pt x="35364" y="908299"/>
                  </a:lnTo>
                  <a:lnTo>
                    <a:pt x="29403" y="907506"/>
                  </a:lnTo>
                  <a:lnTo>
                    <a:pt x="24238" y="906316"/>
                  </a:lnTo>
                  <a:lnTo>
                    <a:pt x="20662" y="905125"/>
                  </a:lnTo>
                  <a:lnTo>
                    <a:pt x="17880" y="903935"/>
                  </a:lnTo>
                  <a:lnTo>
                    <a:pt x="17086" y="902745"/>
                  </a:lnTo>
                  <a:lnTo>
                    <a:pt x="16688" y="901555"/>
                  </a:lnTo>
                  <a:lnTo>
                    <a:pt x="16291" y="900761"/>
                  </a:lnTo>
                  <a:lnTo>
                    <a:pt x="16291" y="899571"/>
                  </a:lnTo>
                  <a:lnTo>
                    <a:pt x="14702" y="894413"/>
                  </a:lnTo>
                  <a:lnTo>
                    <a:pt x="12318" y="887669"/>
                  </a:lnTo>
                  <a:lnTo>
                    <a:pt x="10331" y="879734"/>
                  </a:lnTo>
                  <a:lnTo>
                    <a:pt x="8344" y="870212"/>
                  </a:lnTo>
                  <a:lnTo>
                    <a:pt x="6755" y="859103"/>
                  </a:lnTo>
                  <a:lnTo>
                    <a:pt x="4768" y="847201"/>
                  </a:lnTo>
                  <a:lnTo>
                    <a:pt x="3179" y="834109"/>
                  </a:lnTo>
                  <a:lnTo>
                    <a:pt x="1987" y="819826"/>
                  </a:lnTo>
                  <a:lnTo>
                    <a:pt x="795" y="805146"/>
                  </a:lnTo>
                  <a:lnTo>
                    <a:pt x="397" y="789277"/>
                  </a:lnTo>
                  <a:lnTo>
                    <a:pt x="0" y="773010"/>
                  </a:lnTo>
                  <a:lnTo>
                    <a:pt x="0" y="756347"/>
                  </a:lnTo>
                  <a:lnTo>
                    <a:pt x="795" y="738494"/>
                  </a:lnTo>
                  <a:lnTo>
                    <a:pt x="1987" y="721434"/>
                  </a:lnTo>
                  <a:lnTo>
                    <a:pt x="3576" y="703184"/>
                  </a:lnTo>
                  <a:lnTo>
                    <a:pt x="5563" y="684934"/>
                  </a:lnTo>
                  <a:lnTo>
                    <a:pt x="9139" y="667477"/>
                  </a:lnTo>
                  <a:lnTo>
                    <a:pt x="12715" y="649227"/>
                  </a:lnTo>
                  <a:lnTo>
                    <a:pt x="17483" y="631770"/>
                  </a:lnTo>
                  <a:lnTo>
                    <a:pt x="22649" y="614313"/>
                  </a:lnTo>
                  <a:lnTo>
                    <a:pt x="25430" y="605982"/>
                  </a:lnTo>
                  <a:lnTo>
                    <a:pt x="29006" y="597253"/>
                  </a:lnTo>
                  <a:lnTo>
                    <a:pt x="32185" y="588922"/>
                  </a:lnTo>
                  <a:lnTo>
                    <a:pt x="36158" y="580987"/>
                  </a:lnTo>
                  <a:lnTo>
                    <a:pt x="40132" y="573052"/>
                  </a:lnTo>
                  <a:lnTo>
                    <a:pt x="44503" y="565117"/>
                  </a:lnTo>
                  <a:lnTo>
                    <a:pt x="48873" y="557579"/>
                  </a:lnTo>
                  <a:lnTo>
                    <a:pt x="53244" y="549644"/>
                  </a:lnTo>
                  <a:lnTo>
                    <a:pt x="58410" y="542503"/>
                  </a:lnTo>
                  <a:lnTo>
                    <a:pt x="63973" y="535362"/>
                  </a:lnTo>
                  <a:lnTo>
                    <a:pt x="69535" y="528617"/>
                  </a:lnTo>
                  <a:lnTo>
                    <a:pt x="75496" y="522269"/>
                  </a:lnTo>
                  <a:lnTo>
                    <a:pt x="81456" y="515921"/>
                  </a:lnTo>
                  <a:lnTo>
                    <a:pt x="87416" y="509970"/>
                  </a:lnTo>
                  <a:lnTo>
                    <a:pt x="94171" y="504416"/>
                  </a:lnTo>
                  <a:lnTo>
                    <a:pt x="101720" y="498861"/>
                  </a:lnTo>
                  <a:lnTo>
                    <a:pt x="108873" y="493704"/>
                  </a:lnTo>
                  <a:lnTo>
                    <a:pt x="116422" y="488943"/>
                  </a:lnTo>
                  <a:lnTo>
                    <a:pt x="124369" y="484579"/>
                  </a:lnTo>
                  <a:lnTo>
                    <a:pt x="132713" y="480611"/>
                  </a:lnTo>
                  <a:lnTo>
                    <a:pt x="141455" y="477040"/>
                  </a:lnTo>
                  <a:lnTo>
                    <a:pt x="150594" y="473470"/>
                  </a:lnTo>
                  <a:lnTo>
                    <a:pt x="159733" y="470693"/>
                  </a:lnTo>
                  <a:lnTo>
                    <a:pt x="169667" y="467915"/>
                  </a:lnTo>
                  <a:lnTo>
                    <a:pt x="172845" y="467915"/>
                  </a:lnTo>
                  <a:lnTo>
                    <a:pt x="179998" y="468312"/>
                  </a:lnTo>
                  <a:lnTo>
                    <a:pt x="200262" y="469502"/>
                  </a:lnTo>
                  <a:lnTo>
                    <a:pt x="231652" y="471883"/>
                  </a:lnTo>
                  <a:lnTo>
                    <a:pt x="312711" y="730162"/>
                  </a:lnTo>
                  <a:lnTo>
                    <a:pt x="329400" y="728575"/>
                  </a:lnTo>
                  <a:lnTo>
                    <a:pt x="327413" y="709135"/>
                  </a:lnTo>
                  <a:lnTo>
                    <a:pt x="322247" y="527427"/>
                  </a:lnTo>
                  <a:lnTo>
                    <a:pt x="315492" y="509970"/>
                  </a:lnTo>
                  <a:lnTo>
                    <a:pt x="329002" y="486959"/>
                  </a:lnTo>
                  <a:lnTo>
                    <a:pt x="359598" y="486562"/>
                  </a:lnTo>
                  <a:lnTo>
                    <a:pt x="371916" y="509970"/>
                  </a:lnTo>
                  <a:lnTo>
                    <a:pt x="366353" y="530601"/>
                  </a:lnTo>
                  <a:lnTo>
                    <a:pt x="393372" y="722624"/>
                  </a:lnTo>
                  <a:lnTo>
                    <a:pt x="402114" y="721831"/>
                  </a:lnTo>
                  <a:lnTo>
                    <a:pt x="397346" y="476247"/>
                  </a:lnTo>
                  <a:lnTo>
                    <a:pt x="403703" y="473073"/>
                  </a:lnTo>
                  <a:lnTo>
                    <a:pt x="408869" y="470693"/>
                  </a:lnTo>
                  <a:lnTo>
                    <a:pt x="411253" y="468709"/>
                  </a:lnTo>
                  <a:lnTo>
                    <a:pt x="412047" y="467915"/>
                  </a:lnTo>
                  <a:lnTo>
                    <a:pt x="416816" y="467122"/>
                  </a:lnTo>
                  <a:lnTo>
                    <a:pt x="421584" y="467122"/>
                  </a:lnTo>
                  <a:lnTo>
                    <a:pt x="425557" y="466725"/>
                  </a:lnTo>
                  <a:close/>
                  <a:moveTo>
                    <a:pt x="2003425" y="196850"/>
                  </a:moveTo>
                  <a:lnTo>
                    <a:pt x="2003425" y="720725"/>
                  </a:lnTo>
                  <a:lnTo>
                    <a:pt x="1071562" y="720328"/>
                  </a:lnTo>
                  <a:lnTo>
                    <a:pt x="1251744" y="585391"/>
                  </a:lnTo>
                  <a:lnTo>
                    <a:pt x="1404144" y="665163"/>
                  </a:lnTo>
                  <a:lnTo>
                    <a:pt x="1657350" y="399256"/>
                  </a:lnTo>
                  <a:lnTo>
                    <a:pt x="1796653" y="458788"/>
                  </a:lnTo>
                  <a:lnTo>
                    <a:pt x="2003425" y="196850"/>
                  </a:lnTo>
                  <a:close/>
                  <a:moveTo>
                    <a:pt x="140097" y="182563"/>
                  </a:moveTo>
                  <a:lnTo>
                    <a:pt x="138509" y="201216"/>
                  </a:lnTo>
                  <a:lnTo>
                    <a:pt x="137319" y="215107"/>
                  </a:lnTo>
                  <a:lnTo>
                    <a:pt x="137716" y="215504"/>
                  </a:lnTo>
                  <a:lnTo>
                    <a:pt x="138509" y="201216"/>
                  </a:lnTo>
                  <a:lnTo>
                    <a:pt x="139303" y="194469"/>
                  </a:lnTo>
                  <a:lnTo>
                    <a:pt x="140097" y="188516"/>
                  </a:lnTo>
                  <a:lnTo>
                    <a:pt x="140097" y="182563"/>
                  </a:lnTo>
                  <a:close/>
                  <a:moveTo>
                    <a:pt x="164306" y="111125"/>
                  </a:moveTo>
                  <a:lnTo>
                    <a:pt x="162719" y="111522"/>
                  </a:lnTo>
                  <a:lnTo>
                    <a:pt x="161131" y="111919"/>
                  </a:lnTo>
                  <a:lnTo>
                    <a:pt x="159544" y="112713"/>
                  </a:lnTo>
                  <a:lnTo>
                    <a:pt x="158353" y="113507"/>
                  </a:lnTo>
                  <a:lnTo>
                    <a:pt x="155972" y="117078"/>
                  </a:lnTo>
                  <a:lnTo>
                    <a:pt x="153591" y="120650"/>
                  </a:lnTo>
                  <a:lnTo>
                    <a:pt x="158353" y="115491"/>
                  </a:lnTo>
                  <a:lnTo>
                    <a:pt x="161131" y="113110"/>
                  </a:lnTo>
                  <a:lnTo>
                    <a:pt x="164306" y="111125"/>
                  </a:lnTo>
                  <a:close/>
                  <a:moveTo>
                    <a:pt x="988111" y="91679"/>
                  </a:moveTo>
                  <a:lnTo>
                    <a:pt x="984541" y="92075"/>
                  </a:lnTo>
                  <a:lnTo>
                    <a:pt x="980971" y="93266"/>
                  </a:lnTo>
                  <a:lnTo>
                    <a:pt x="977798" y="94853"/>
                  </a:lnTo>
                  <a:lnTo>
                    <a:pt x="975022" y="97632"/>
                  </a:lnTo>
                  <a:lnTo>
                    <a:pt x="972642" y="100013"/>
                  </a:lnTo>
                  <a:lnTo>
                    <a:pt x="971055" y="103188"/>
                  </a:lnTo>
                  <a:lnTo>
                    <a:pt x="970262" y="106760"/>
                  </a:lnTo>
                  <a:lnTo>
                    <a:pt x="969865" y="110332"/>
                  </a:lnTo>
                  <a:lnTo>
                    <a:pt x="969865" y="578644"/>
                  </a:lnTo>
                  <a:lnTo>
                    <a:pt x="1457734" y="287338"/>
                  </a:lnTo>
                  <a:lnTo>
                    <a:pt x="1494622" y="333375"/>
                  </a:lnTo>
                  <a:lnTo>
                    <a:pt x="969865" y="642938"/>
                  </a:lnTo>
                  <a:lnTo>
                    <a:pt x="969865" y="758032"/>
                  </a:lnTo>
                  <a:lnTo>
                    <a:pt x="970262" y="762001"/>
                  </a:lnTo>
                  <a:lnTo>
                    <a:pt x="971055" y="765176"/>
                  </a:lnTo>
                  <a:lnTo>
                    <a:pt x="972642" y="768747"/>
                  </a:lnTo>
                  <a:lnTo>
                    <a:pt x="975022" y="771129"/>
                  </a:lnTo>
                  <a:lnTo>
                    <a:pt x="977798" y="773510"/>
                  </a:lnTo>
                  <a:lnTo>
                    <a:pt x="980971" y="775494"/>
                  </a:lnTo>
                  <a:lnTo>
                    <a:pt x="984541" y="776685"/>
                  </a:lnTo>
                  <a:lnTo>
                    <a:pt x="988111" y="776685"/>
                  </a:lnTo>
                  <a:lnTo>
                    <a:pt x="2043178" y="776685"/>
                  </a:lnTo>
                  <a:lnTo>
                    <a:pt x="2047144" y="776685"/>
                  </a:lnTo>
                  <a:lnTo>
                    <a:pt x="2050714" y="775494"/>
                  </a:lnTo>
                  <a:lnTo>
                    <a:pt x="2053887" y="773510"/>
                  </a:lnTo>
                  <a:lnTo>
                    <a:pt x="2056663" y="771129"/>
                  </a:lnTo>
                  <a:lnTo>
                    <a:pt x="2059043" y="768747"/>
                  </a:lnTo>
                  <a:lnTo>
                    <a:pt x="2060630" y="765176"/>
                  </a:lnTo>
                  <a:lnTo>
                    <a:pt x="2061820" y="762001"/>
                  </a:lnTo>
                  <a:lnTo>
                    <a:pt x="2062216" y="758032"/>
                  </a:lnTo>
                  <a:lnTo>
                    <a:pt x="2062216" y="110332"/>
                  </a:lnTo>
                  <a:lnTo>
                    <a:pt x="2061820" y="106760"/>
                  </a:lnTo>
                  <a:lnTo>
                    <a:pt x="2060630" y="103188"/>
                  </a:lnTo>
                  <a:lnTo>
                    <a:pt x="2059043" y="100013"/>
                  </a:lnTo>
                  <a:lnTo>
                    <a:pt x="2056663" y="97632"/>
                  </a:lnTo>
                  <a:lnTo>
                    <a:pt x="2053887" y="94853"/>
                  </a:lnTo>
                  <a:lnTo>
                    <a:pt x="2050714" y="93266"/>
                  </a:lnTo>
                  <a:lnTo>
                    <a:pt x="2047144" y="92075"/>
                  </a:lnTo>
                  <a:lnTo>
                    <a:pt x="2043178" y="91679"/>
                  </a:lnTo>
                  <a:lnTo>
                    <a:pt x="988111" y="91679"/>
                  </a:lnTo>
                  <a:close/>
                  <a:moveTo>
                    <a:pt x="273050" y="38100"/>
                  </a:moveTo>
                  <a:lnTo>
                    <a:pt x="286544" y="38497"/>
                  </a:lnTo>
                  <a:lnTo>
                    <a:pt x="299641" y="38894"/>
                  </a:lnTo>
                  <a:lnTo>
                    <a:pt x="312341" y="40085"/>
                  </a:lnTo>
                  <a:lnTo>
                    <a:pt x="323850" y="42466"/>
                  </a:lnTo>
                  <a:lnTo>
                    <a:pt x="335756" y="44847"/>
                  </a:lnTo>
                  <a:lnTo>
                    <a:pt x="347266" y="47229"/>
                  </a:lnTo>
                  <a:lnTo>
                    <a:pt x="357981" y="50800"/>
                  </a:lnTo>
                  <a:lnTo>
                    <a:pt x="368697" y="53975"/>
                  </a:lnTo>
                  <a:lnTo>
                    <a:pt x="378222" y="57944"/>
                  </a:lnTo>
                  <a:lnTo>
                    <a:pt x="387747" y="61516"/>
                  </a:lnTo>
                  <a:lnTo>
                    <a:pt x="396478" y="65881"/>
                  </a:lnTo>
                  <a:lnTo>
                    <a:pt x="404813" y="70247"/>
                  </a:lnTo>
                  <a:lnTo>
                    <a:pt x="412750" y="74216"/>
                  </a:lnTo>
                  <a:lnTo>
                    <a:pt x="419894" y="78582"/>
                  </a:lnTo>
                  <a:lnTo>
                    <a:pt x="432197" y="86519"/>
                  </a:lnTo>
                  <a:lnTo>
                    <a:pt x="442516" y="93266"/>
                  </a:lnTo>
                  <a:lnTo>
                    <a:pt x="449660" y="99219"/>
                  </a:lnTo>
                  <a:lnTo>
                    <a:pt x="455613" y="104378"/>
                  </a:lnTo>
                  <a:lnTo>
                    <a:pt x="454025" y="107553"/>
                  </a:lnTo>
                  <a:lnTo>
                    <a:pt x="451644" y="111522"/>
                  </a:lnTo>
                  <a:lnTo>
                    <a:pt x="448866" y="116285"/>
                  </a:lnTo>
                  <a:lnTo>
                    <a:pt x="444897" y="122238"/>
                  </a:lnTo>
                  <a:lnTo>
                    <a:pt x="440532" y="128588"/>
                  </a:lnTo>
                  <a:lnTo>
                    <a:pt x="434578" y="134938"/>
                  </a:lnTo>
                  <a:lnTo>
                    <a:pt x="427832" y="141288"/>
                  </a:lnTo>
                  <a:lnTo>
                    <a:pt x="423863" y="144066"/>
                  </a:lnTo>
                  <a:lnTo>
                    <a:pt x="420291" y="146844"/>
                  </a:lnTo>
                  <a:lnTo>
                    <a:pt x="415925" y="149225"/>
                  </a:lnTo>
                  <a:lnTo>
                    <a:pt x="411163" y="151607"/>
                  </a:lnTo>
                  <a:lnTo>
                    <a:pt x="406797" y="153591"/>
                  </a:lnTo>
                  <a:lnTo>
                    <a:pt x="401638" y="155179"/>
                  </a:lnTo>
                  <a:lnTo>
                    <a:pt x="396082" y="156369"/>
                  </a:lnTo>
                  <a:lnTo>
                    <a:pt x="390525" y="157560"/>
                  </a:lnTo>
                  <a:lnTo>
                    <a:pt x="384572" y="157957"/>
                  </a:lnTo>
                  <a:lnTo>
                    <a:pt x="379016" y="157957"/>
                  </a:lnTo>
                  <a:lnTo>
                    <a:pt x="372666" y="157560"/>
                  </a:lnTo>
                  <a:lnTo>
                    <a:pt x="365919" y="155973"/>
                  </a:lnTo>
                  <a:lnTo>
                    <a:pt x="358775" y="154385"/>
                  </a:lnTo>
                  <a:lnTo>
                    <a:pt x="351235" y="152003"/>
                  </a:lnTo>
                  <a:lnTo>
                    <a:pt x="343694" y="148828"/>
                  </a:lnTo>
                  <a:lnTo>
                    <a:pt x="335756" y="145257"/>
                  </a:lnTo>
                  <a:lnTo>
                    <a:pt x="327025" y="140891"/>
                  </a:lnTo>
                  <a:lnTo>
                    <a:pt x="317103" y="136525"/>
                  </a:lnTo>
                  <a:lnTo>
                    <a:pt x="355203" y="155179"/>
                  </a:lnTo>
                  <a:lnTo>
                    <a:pt x="373063" y="163116"/>
                  </a:lnTo>
                  <a:lnTo>
                    <a:pt x="381397" y="166688"/>
                  </a:lnTo>
                  <a:lnTo>
                    <a:pt x="389335" y="169466"/>
                  </a:lnTo>
                  <a:lnTo>
                    <a:pt x="397272" y="172244"/>
                  </a:lnTo>
                  <a:lnTo>
                    <a:pt x="404813" y="173832"/>
                  </a:lnTo>
                  <a:lnTo>
                    <a:pt x="411957" y="175023"/>
                  </a:lnTo>
                  <a:lnTo>
                    <a:pt x="418703" y="175419"/>
                  </a:lnTo>
                  <a:lnTo>
                    <a:pt x="425053" y="175023"/>
                  </a:lnTo>
                  <a:lnTo>
                    <a:pt x="428228" y="174625"/>
                  </a:lnTo>
                  <a:lnTo>
                    <a:pt x="431007" y="173832"/>
                  </a:lnTo>
                  <a:lnTo>
                    <a:pt x="434182" y="173038"/>
                  </a:lnTo>
                  <a:lnTo>
                    <a:pt x="436563" y="171847"/>
                  </a:lnTo>
                  <a:lnTo>
                    <a:pt x="438944" y="169863"/>
                  </a:lnTo>
                  <a:lnTo>
                    <a:pt x="441722" y="168276"/>
                  </a:lnTo>
                  <a:lnTo>
                    <a:pt x="442913" y="180976"/>
                  </a:lnTo>
                  <a:lnTo>
                    <a:pt x="443310" y="192882"/>
                  </a:lnTo>
                  <a:lnTo>
                    <a:pt x="443310" y="203994"/>
                  </a:lnTo>
                  <a:lnTo>
                    <a:pt x="442913" y="215107"/>
                  </a:lnTo>
                  <a:lnTo>
                    <a:pt x="444500" y="213122"/>
                  </a:lnTo>
                  <a:lnTo>
                    <a:pt x="445691" y="212328"/>
                  </a:lnTo>
                  <a:lnTo>
                    <a:pt x="446882" y="212328"/>
                  </a:lnTo>
                  <a:lnTo>
                    <a:pt x="447675" y="212726"/>
                  </a:lnTo>
                  <a:lnTo>
                    <a:pt x="448072" y="213519"/>
                  </a:lnTo>
                  <a:lnTo>
                    <a:pt x="448866" y="216297"/>
                  </a:lnTo>
                  <a:lnTo>
                    <a:pt x="448866" y="221457"/>
                  </a:lnTo>
                  <a:lnTo>
                    <a:pt x="448866" y="228204"/>
                  </a:lnTo>
                  <a:lnTo>
                    <a:pt x="447675" y="244079"/>
                  </a:lnTo>
                  <a:lnTo>
                    <a:pt x="445294" y="262335"/>
                  </a:lnTo>
                  <a:lnTo>
                    <a:pt x="443310" y="279797"/>
                  </a:lnTo>
                  <a:lnTo>
                    <a:pt x="440928" y="294482"/>
                  </a:lnTo>
                  <a:lnTo>
                    <a:pt x="439738" y="300038"/>
                  </a:lnTo>
                  <a:lnTo>
                    <a:pt x="438547" y="303213"/>
                  </a:lnTo>
                  <a:lnTo>
                    <a:pt x="437753" y="304800"/>
                  </a:lnTo>
                  <a:lnTo>
                    <a:pt x="437357" y="304800"/>
                  </a:lnTo>
                  <a:lnTo>
                    <a:pt x="436960" y="304007"/>
                  </a:lnTo>
                  <a:lnTo>
                    <a:pt x="435769" y="313929"/>
                  </a:lnTo>
                  <a:lnTo>
                    <a:pt x="434182" y="323057"/>
                  </a:lnTo>
                  <a:lnTo>
                    <a:pt x="432197" y="332185"/>
                  </a:lnTo>
                  <a:lnTo>
                    <a:pt x="429816" y="341313"/>
                  </a:lnTo>
                  <a:lnTo>
                    <a:pt x="427435" y="349647"/>
                  </a:lnTo>
                  <a:lnTo>
                    <a:pt x="424260" y="357982"/>
                  </a:lnTo>
                  <a:lnTo>
                    <a:pt x="421482" y="365919"/>
                  </a:lnTo>
                  <a:lnTo>
                    <a:pt x="417513" y="373460"/>
                  </a:lnTo>
                  <a:lnTo>
                    <a:pt x="413941" y="381397"/>
                  </a:lnTo>
                  <a:lnTo>
                    <a:pt x="409972" y="388938"/>
                  </a:lnTo>
                  <a:lnTo>
                    <a:pt x="406003" y="395685"/>
                  </a:lnTo>
                  <a:lnTo>
                    <a:pt x="401241" y="402432"/>
                  </a:lnTo>
                  <a:lnTo>
                    <a:pt x="396875" y="408782"/>
                  </a:lnTo>
                  <a:lnTo>
                    <a:pt x="391716" y="415132"/>
                  </a:lnTo>
                  <a:lnTo>
                    <a:pt x="386953" y="420688"/>
                  </a:lnTo>
                  <a:lnTo>
                    <a:pt x="381794" y="426244"/>
                  </a:lnTo>
                  <a:lnTo>
                    <a:pt x="376635" y="431801"/>
                  </a:lnTo>
                  <a:lnTo>
                    <a:pt x="371078" y="436563"/>
                  </a:lnTo>
                  <a:lnTo>
                    <a:pt x="365919" y="440929"/>
                  </a:lnTo>
                  <a:lnTo>
                    <a:pt x="360363" y="445691"/>
                  </a:lnTo>
                  <a:lnTo>
                    <a:pt x="354806" y="449660"/>
                  </a:lnTo>
                  <a:lnTo>
                    <a:pt x="349250" y="453232"/>
                  </a:lnTo>
                  <a:lnTo>
                    <a:pt x="343297" y="456804"/>
                  </a:lnTo>
                  <a:lnTo>
                    <a:pt x="337741" y="459582"/>
                  </a:lnTo>
                  <a:lnTo>
                    <a:pt x="332185" y="462757"/>
                  </a:lnTo>
                  <a:lnTo>
                    <a:pt x="326628" y="464741"/>
                  </a:lnTo>
                  <a:lnTo>
                    <a:pt x="320675" y="466726"/>
                  </a:lnTo>
                  <a:lnTo>
                    <a:pt x="315119" y="468313"/>
                  </a:lnTo>
                  <a:lnTo>
                    <a:pt x="309563" y="469901"/>
                  </a:lnTo>
                  <a:lnTo>
                    <a:pt x="304403" y="470694"/>
                  </a:lnTo>
                  <a:lnTo>
                    <a:pt x="298847" y="471091"/>
                  </a:lnTo>
                  <a:lnTo>
                    <a:pt x="293688" y="471488"/>
                  </a:lnTo>
                  <a:lnTo>
                    <a:pt x="288925" y="471091"/>
                  </a:lnTo>
                  <a:lnTo>
                    <a:pt x="284956" y="470694"/>
                  </a:lnTo>
                  <a:lnTo>
                    <a:pt x="280194" y="469901"/>
                  </a:lnTo>
                  <a:lnTo>
                    <a:pt x="275034" y="467916"/>
                  </a:lnTo>
                  <a:lnTo>
                    <a:pt x="270669" y="466329"/>
                  </a:lnTo>
                  <a:lnTo>
                    <a:pt x="265509" y="464344"/>
                  </a:lnTo>
                  <a:lnTo>
                    <a:pt x="259953" y="462360"/>
                  </a:lnTo>
                  <a:lnTo>
                    <a:pt x="254794" y="459185"/>
                  </a:lnTo>
                  <a:lnTo>
                    <a:pt x="244078" y="452438"/>
                  </a:lnTo>
                  <a:lnTo>
                    <a:pt x="232966" y="444898"/>
                  </a:lnTo>
                  <a:lnTo>
                    <a:pt x="221853" y="435769"/>
                  </a:lnTo>
                  <a:lnTo>
                    <a:pt x="211534" y="425450"/>
                  </a:lnTo>
                  <a:lnTo>
                    <a:pt x="200819" y="413941"/>
                  </a:lnTo>
                  <a:lnTo>
                    <a:pt x="190500" y="402035"/>
                  </a:lnTo>
                  <a:lnTo>
                    <a:pt x="185737" y="395685"/>
                  </a:lnTo>
                  <a:lnTo>
                    <a:pt x="180578" y="388938"/>
                  </a:lnTo>
                  <a:lnTo>
                    <a:pt x="176609" y="381794"/>
                  </a:lnTo>
                  <a:lnTo>
                    <a:pt x="171847" y="374651"/>
                  </a:lnTo>
                  <a:lnTo>
                    <a:pt x="167481" y="367507"/>
                  </a:lnTo>
                  <a:lnTo>
                    <a:pt x="163512" y="359569"/>
                  </a:lnTo>
                  <a:lnTo>
                    <a:pt x="159544" y="351632"/>
                  </a:lnTo>
                  <a:lnTo>
                    <a:pt x="156369" y="343694"/>
                  </a:lnTo>
                  <a:lnTo>
                    <a:pt x="152797" y="335757"/>
                  </a:lnTo>
                  <a:lnTo>
                    <a:pt x="150019" y="327422"/>
                  </a:lnTo>
                  <a:lnTo>
                    <a:pt x="147241" y="318691"/>
                  </a:lnTo>
                  <a:lnTo>
                    <a:pt x="144859" y="310357"/>
                  </a:lnTo>
                  <a:lnTo>
                    <a:pt x="142875" y="316310"/>
                  </a:lnTo>
                  <a:lnTo>
                    <a:pt x="140494" y="320676"/>
                  </a:lnTo>
                  <a:lnTo>
                    <a:pt x="139700" y="322263"/>
                  </a:lnTo>
                  <a:lnTo>
                    <a:pt x="138509" y="323057"/>
                  </a:lnTo>
                  <a:lnTo>
                    <a:pt x="137319" y="323851"/>
                  </a:lnTo>
                  <a:lnTo>
                    <a:pt x="136128" y="324247"/>
                  </a:lnTo>
                  <a:lnTo>
                    <a:pt x="134541" y="323851"/>
                  </a:lnTo>
                  <a:lnTo>
                    <a:pt x="133350" y="323057"/>
                  </a:lnTo>
                  <a:lnTo>
                    <a:pt x="132159" y="321866"/>
                  </a:lnTo>
                  <a:lnTo>
                    <a:pt x="130969" y="319485"/>
                  </a:lnTo>
                  <a:lnTo>
                    <a:pt x="128587" y="314722"/>
                  </a:lnTo>
                  <a:lnTo>
                    <a:pt x="126603" y="308372"/>
                  </a:lnTo>
                  <a:lnTo>
                    <a:pt x="125016" y="300038"/>
                  </a:lnTo>
                  <a:lnTo>
                    <a:pt x="123825" y="290513"/>
                  </a:lnTo>
                  <a:lnTo>
                    <a:pt x="123031" y="280591"/>
                  </a:lnTo>
                  <a:lnTo>
                    <a:pt x="122634" y="269478"/>
                  </a:lnTo>
                  <a:lnTo>
                    <a:pt x="123031" y="259557"/>
                  </a:lnTo>
                  <a:lnTo>
                    <a:pt x="123428" y="250032"/>
                  </a:lnTo>
                  <a:lnTo>
                    <a:pt x="124619" y="241300"/>
                  </a:lnTo>
                  <a:lnTo>
                    <a:pt x="125809" y="233760"/>
                  </a:lnTo>
                  <a:lnTo>
                    <a:pt x="127397" y="227013"/>
                  </a:lnTo>
                  <a:lnTo>
                    <a:pt x="129778" y="221854"/>
                  </a:lnTo>
                  <a:lnTo>
                    <a:pt x="131762" y="217488"/>
                  </a:lnTo>
                  <a:lnTo>
                    <a:pt x="132953" y="216297"/>
                  </a:lnTo>
                  <a:lnTo>
                    <a:pt x="134144" y="215504"/>
                  </a:lnTo>
                  <a:lnTo>
                    <a:pt x="130572" y="211138"/>
                  </a:lnTo>
                  <a:lnTo>
                    <a:pt x="127000" y="207169"/>
                  </a:lnTo>
                  <a:lnTo>
                    <a:pt x="124619" y="202407"/>
                  </a:lnTo>
                  <a:lnTo>
                    <a:pt x="122634" y="197247"/>
                  </a:lnTo>
                  <a:lnTo>
                    <a:pt x="120253" y="192485"/>
                  </a:lnTo>
                  <a:lnTo>
                    <a:pt x="119062" y="186928"/>
                  </a:lnTo>
                  <a:lnTo>
                    <a:pt x="118269" y="181372"/>
                  </a:lnTo>
                  <a:lnTo>
                    <a:pt x="117475" y="175816"/>
                  </a:lnTo>
                  <a:lnTo>
                    <a:pt x="117475" y="170260"/>
                  </a:lnTo>
                  <a:lnTo>
                    <a:pt x="117475" y="164704"/>
                  </a:lnTo>
                  <a:lnTo>
                    <a:pt x="117872" y="158751"/>
                  </a:lnTo>
                  <a:lnTo>
                    <a:pt x="118269" y="152797"/>
                  </a:lnTo>
                  <a:lnTo>
                    <a:pt x="120253" y="140891"/>
                  </a:lnTo>
                  <a:lnTo>
                    <a:pt x="123428" y="129381"/>
                  </a:lnTo>
                  <a:lnTo>
                    <a:pt x="126603" y="118666"/>
                  </a:lnTo>
                  <a:lnTo>
                    <a:pt x="130969" y="107951"/>
                  </a:lnTo>
                  <a:lnTo>
                    <a:pt x="135334" y="98426"/>
                  </a:lnTo>
                  <a:lnTo>
                    <a:pt x="139700" y="90091"/>
                  </a:lnTo>
                  <a:lnTo>
                    <a:pt x="144066" y="82154"/>
                  </a:lnTo>
                  <a:lnTo>
                    <a:pt x="148034" y="76597"/>
                  </a:lnTo>
                  <a:lnTo>
                    <a:pt x="152003" y="72231"/>
                  </a:lnTo>
                  <a:lnTo>
                    <a:pt x="153194" y="70644"/>
                  </a:lnTo>
                  <a:lnTo>
                    <a:pt x="154781" y="69850"/>
                  </a:lnTo>
                  <a:lnTo>
                    <a:pt x="170656" y="61913"/>
                  </a:lnTo>
                  <a:lnTo>
                    <a:pt x="186134" y="55960"/>
                  </a:lnTo>
                  <a:lnTo>
                    <a:pt x="201216" y="50403"/>
                  </a:lnTo>
                  <a:lnTo>
                    <a:pt x="216297" y="46038"/>
                  </a:lnTo>
                  <a:lnTo>
                    <a:pt x="230981" y="42863"/>
                  </a:lnTo>
                  <a:lnTo>
                    <a:pt x="245269" y="40482"/>
                  </a:lnTo>
                  <a:lnTo>
                    <a:pt x="259556" y="38894"/>
                  </a:lnTo>
                  <a:lnTo>
                    <a:pt x="273050" y="38100"/>
                  </a:lnTo>
                  <a:close/>
                  <a:moveTo>
                    <a:pt x="982954" y="0"/>
                  </a:moveTo>
                  <a:lnTo>
                    <a:pt x="988111" y="0"/>
                  </a:lnTo>
                  <a:lnTo>
                    <a:pt x="2043178" y="0"/>
                  </a:lnTo>
                  <a:lnTo>
                    <a:pt x="2049127" y="0"/>
                  </a:lnTo>
                  <a:lnTo>
                    <a:pt x="2054680" y="397"/>
                  </a:lnTo>
                  <a:lnTo>
                    <a:pt x="2060233" y="1191"/>
                  </a:lnTo>
                  <a:lnTo>
                    <a:pt x="2065786" y="1985"/>
                  </a:lnTo>
                  <a:lnTo>
                    <a:pt x="2070942" y="3572"/>
                  </a:lnTo>
                  <a:lnTo>
                    <a:pt x="2076099" y="5160"/>
                  </a:lnTo>
                  <a:lnTo>
                    <a:pt x="2081255" y="6747"/>
                  </a:lnTo>
                  <a:lnTo>
                    <a:pt x="2086411" y="8732"/>
                  </a:lnTo>
                  <a:lnTo>
                    <a:pt x="2091171" y="11113"/>
                  </a:lnTo>
                  <a:lnTo>
                    <a:pt x="2095931" y="13494"/>
                  </a:lnTo>
                  <a:lnTo>
                    <a:pt x="2100691" y="16272"/>
                  </a:lnTo>
                  <a:lnTo>
                    <a:pt x="2105054" y="19050"/>
                  </a:lnTo>
                  <a:lnTo>
                    <a:pt x="2109417" y="21828"/>
                  </a:lnTo>
                  <a:lnTo>
                    <a:pt x="2113780" y="25401"/>
                  </a:lnTo>
                  <a:lnTo>
                    <a:pt x="2121713" y="32544"/>
                  </a:lnTo>
                  <a:lnTo>
                    <a:pt x="2128852" y="40085"/>
                  </a:lnTo>
                  <a:lnTo>
                    <a:pt x="2131629" y="44451"/>
                  </a:lnTo>
                  <a:lnTo>
                    <a:pt x="2135198" y="48816"/>
                  </a:lnTo>
                  <a:lnTo>
                    <a:pt x="2137578" y="53182"/>
                  </a:lnTo>
                  <a:lnTo>
                    <a:pt x="2140751" y="57944"/>
                  </a:lnTo>
                  <a:lnTo>
                    <a:pt x="2143131" y="62707"/>
                  </a:lnTo>
                  <a:lnTo>
                    <a:pt x="2145114" y="67469"/>
                  </a:lnTo>
                  <a:lnTo>
                    <a:pt x="2147494" y="72628"/>
                  </a:lnTo>
                  <a:lnTo>
                    <a:pt x="2149081" y="77788"/>
                  </a:lnTo>
                  <a:lnTo>
                    <a:pt x="2150271" y="82947"/>
                  </a:lnTo>
                  <a:lnTo>
                    <a:pt x="2151461" y="88107"/>
                  </a:lnTo>
                  <a:lnTo>
                    <a:pt x="2152254" y="93663"/>
                  </a:lnTo>
                  <a:lnTo>
                    <a:pt x="2153444" y="99219"/>
                  </a:lnTo>
                  <a:lnTo>
                    <a:pt x="2153841" y="105172"/>
                  </a:lnTo>
                  <a:lnTo>
                    <a:pt x="2154237" y="110332"/>
                  </a:lnTo>
                  <a:lnTo>
                    <a:pt x="2154237" y="758032"/>
                  </a:lnTo>
                  <a:lnTo>
                    <a:pt x="2153841" y="763588"/>
                  </a:lnTo>
                  <a:lnTo>
                    <a:pt x="2153444" y="769144"/>
                  </a:lnTo>
                  <a:lnTo>
                    <a:pt x="2152254" y="775097"/>
                  </a:lnTo>
                  <a:lnTo>
                    <a:pt x="2151461" y="779860"/>
                  </a:lnTo>
                  <a:lnTo>
                    <a:pt x="2150271" y="785416"/>
                  </a:lnTo>
                  <a:lnTo>
                    <a:pt x="2149081" y="790972"/>
                  </a:lnTo>
                  <a:lnTo>
                    <a:pt x="2147494" y="796132"/>
                  </a:lnTo>
                  <a:lnTo>
                    <a:pt x="2145114" y="800894"/>
                  </a:lnTo>
                  <a:lnTo>
                    <a:pt x="2143131" y="805657"/>
                  </a:lnTo>
                  <a:lnTo>
                    <a:pt x="2140751" y="810816"/>
                  </a:lnTo>
                  <a:lnTo>
                    <a:pt x="2137578" y="815579"/>
                  </a:lnTo>
                  <a:lnTo>
                    <a:pt x="2135198" y="819547"/>
                  </a:lnTo>
                  <a:lnTo>
                    <a:pt x="2131629" y="824310"/>
                  </a:lnTo>
                  <a:lnTo>
                    <a:pt x="2128852" y="827882"/>
                  </a:lnTo>
                  <a:lnTo>
                    <a:pt x="2124886" y="832247"/>
                  </a:lnTo>
                  <a:lnTo>
                    <a:pt x="2121713" y="836216"/>
                  </a:lnTo>
                  <a:lnTo>
                    <a:pt x="2117350" y="839788"/>
                  </a:lnTo>
                  <a:lnTo>
                    <a:pt x="2113780" y="843360"/>
                  </a:lnTo>
                  <a:lnTo>
                    <a:pt x="2109417" y="846535"/>
                  </a:lnTo>
                  <a:lnTo>
                    <a:pt x="2105054" y="849710"/>
                  </a:lnTo>
                  <a:lnTo>
                    <a:pt x="2100691" y="852488"/>
                  </a:lnTo>
                  <a:lnTo>
                    <a:pt x="2095931" y="854869"/>
                  </a:lnTo>
                  <a:lnTo>
                    <a:pt x="2091171" y="857647"/>
                  </a:lnTo>
                  <a:lnTo>
                    <a:pt x="2086411" y="859632"/>
                  </a:lnTo>
                  <a:lnTo>
                    <a:pt x="2081255" y="861616"/>
                  </a:lnTo>
                  <a:lnTo>
                    <a:pt x="2076099" y="863601"/>
                  </a:lnTo>
                  <a:lnTo>
                    <a:pt x="2070942" y="865188"/>
                  </a:lnTo>
                  <a:lnTo>
                    <a:pt x="2065786" y="866379"/>
                  </a:lnTo>
                  <a:lnTo>
                    <a:pt x="2060233" y="867172"/>
                  </a:lnTo>
                  <a:lnTo>
                    <a:pt x="2054680" y="867966"/>
                  </a:lnTo>
                  <a:lnTo>
                    <a:pt x="2049127" y="868363"/>
                  </a:lnTo>
                  <a:lnTo>
                    <a:pt x="2043178" y="868363"/>
                  </a:lnTo>
                  <a:lnTo>
                    <a:pt x="988111" y="868363"/>
                  </a:lnTo>
                  <a:lnTo>
                    <a:pt x="982954" y="868363"/>
                  </a:lnTo>
                  <a:lnTo>
                    <a:pt x="977401" y="867966"/>
                  </a:lnTo>
                  <a:lnTo>
                    <a:pt x="971452" y="867172"/>
                  </a:lnTo>
                  <a:lnTo>
                    <a:pt x="966295" y="866379"/>
                  </a:lnTo>
                  <a:lnTo>
                    <a:pt x="960742" y="865188"/>
                  </a:lnTo>
                  <a:lnTo>
                    <a:pt x="955586" y="863601"/>
                  </a:lnTo>
                  <a:lnTo>
                    <a:pt x="950430" y="861616"/>
                  </a:lnTo>
                  <a:lnTo>
                    <a:pt x="945273" y="859632"/>
                  </a:lnTo>
                  <a:lnTo>
                    <a:pt x="940514" y="857647"/>
                  </a:lnTo>
                  <a:lnTo>
                    <a:pt x="935754" y="854869"/>
                  </a:lnTo>
                  <a:lnTo>
                    <a:pt x="930994" y="852488"/>
                  </a:lnTo>
                  <a:lnTo>
                    <a:pt x="926631" y="849710"/>
                  </a:lnTo>
                  <a:lnTo>
                    <a:pt x="922268" y="846535"/>
                  </a:lnTo>
                  <a:lnTo>
                    <a:pt x="918302" y="843360"/>
                  </a:lnTo>
                  <a:lnTo>
                    <a:pt x="913939" y="839788"/>
                  </a:lnTo>
                  <a:lnTo>
                    <a:pt x="910369" y="836216"/>
                  </a:lnTo>
                  <a:lnTo>
                    <a:pt x="906402" y="832247"/>
                  </a:lnTo>
                  <a:lnTo>
                    <a:pt x="903229" y="827882"/>
                  </a:lnTo>
                  <a:lnTo>
                    <a:pt x="899659" y="824310"/>
                  </a:lnTo>
                  <a:lnTo>
                    <a:pt x="896883" y="819547"/>
                  </a:lnTo>
                  <a:lnTo>
                    <a:pt x="893710" y="815579"/>
                  </a:lnTo>
                  <a:lnTo>
                    <a:pt x="891330" y="810816"/>
                  </a:lnTo>
                  <a:lnTo>
                    <a:pt x="888950" y="805657"/>
                  </a:lnTo>
                  <a:lnTo>
                    <a:pt x="886570" y="800894"/>
                  </a:lnTo>
                  <a:lnTo>
                    <a:pt x="884587" y="796132"/>
                  </a:lnTo>
                  <a:lnTo>
                    <a:pt x="883001" y="790972"/>
                  </a:lnTo>
                  <a:lnTo>
                    <a:pt x="881414" y="785416"/>
                  </a:lnTo>
                  <a:lnTo>
                    <a:pt x="879827" y="779860"/>
                  </a:lnTo>
                  <a:lnTo>
                    <a:pt x="879034" y="775097"/>
                  </a:lnTo>
                  <a:lnTo>
                    <a:pt x="878241" y="769144"/>
                  </a:lnTo>
                  <a:lnTo>
                    <a:pt x="877844" y="763588"/>
                  </a:lnTo>
                  <a:lnTo>
                    <a:pt x="877844" y="758032"/>
                  </a:lnTo>
                  <a:lnTo>
                    <a:pt x="877844" y="696913"/>
                  </a:lnTo>
                  <a:lnTo>
                    <a:pt x="833420" y="723504"/>
                  </a:lnTo>
                  <a:lnTo>
                    <a:pt x="804862" y="676672"/>
                  </a:lnTo>
                  <a:lnTo>
                    <a:pt x="877844" y="633413"/>
                  </a:lnTo>
                  <a:lnTo>
                    <a:pt x="877844" y="110332"/>
                  </a:lnTo>
                  <a:lnTo>
                    <a:pt x="877844" y="105172"/>
                  </a:lnTo>
                  <a:lnTo>
                    <a:pt x="878241" y="99219"/>
                  </a:lnTo>
                  <a:lnTo>
                    <a:pt x="879034" y="93663"/>
                  </a:lnTo>
                  <a:lnTo>
                    <a:pt x="879827" y="88107"/>
                  </a:lnTo>
                  <a:lnTo>
                    <a:pt x="881414" y="82947"/>
                  </a:lnTo>
                  <a:lnTo>
                    <a:pt x="883001" y="77788"/>
                  </a:lnTo>
                  <a:lnTo>
                    <a:pt x="884587" y="72628"/>
                  </a:lnTo>
                  <a:lnTo>
                    <a:pt x="886570" y="67469"/>
                  </a:lnTo>
                  <a:lnTo>
                    <a:pt x="888950" y="62707"/>
                  </a:lnTo>
                  <a:lnTo>
                    <a:pt x="891330" y="57944"/>
                  </a:lnTo>
                  <a:lnTo>
                    <a:pt x="893710" y="53182"/>
                  </a:lnTo>
                  <a:lnTo>
                    <a:pt x="896883" y="48816"/>
                  </a:lnTo>
                  <a:lnTo>
                    <a:pt x="899659" y="44451"/>
                  </a:lnTo>
                  <a:lnTo>
                    <a:pt x="903229" y="40085"/>
                  </a:lnTo>
                  <a:lnTo>
                    <a:pt x="910369" y="32544"/>
                  </a:lnTo>
                  <a:lnTo>
                    <a:pt x="918302" y="25401"/>
                  </a:lnTo>
                  <a:lnTo>
                    <a:pt x="922268" y="21828"/>
                  </a:lnTo>
                  <a:lnTo>
                    <a:pt x="926631" y="19050"/>
                  </a:lnTo>
                  <a:lnTo>
                    <a:pt x="930994" y="16272"/>
                  </a:lnTo>
                  <a:lnTo>
                    <a:pt x="935754" y="13494"/>
                  </a:lnTo>
                  <a:lnTo>
                    <a:pt x="940514" y="11113"/>
                  </a:lnTo>
                  <a:lnTo>
                    <a:pt x="945273" y="8732"/>
                  </a:lnTo>
                  <a:lnTo>
                    <a:pt x="950430" y="6747"/>
                  </a:lnTo>
                  <a:lnTo>
                    <a:pt x="955586" y="5160"/>
                  </a:lnTo>
                  <a:lnTo>
                    <a:pt x="960742" y="3572"/>
                  </a:lnTo>
                  <a:lnTo>
                    <a:pt x="966295" y="1985"/>
                  </a:lnTo>
                  <a:lnTo>
                    <a:pt x="971452" y="1191"/>
                  </a:lnTo>
                  <a:lnTo>
                    <a:pt x="977401" y="397"/>
                  </a:lnTo>
                  <a:lnTo>
                    <a:pt x="98295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07" name="Text Box 7"/>
          <p:cNvSpPr txBox="1">
            <a:spLocks noChangeArrowheads="1"/>
          </p:cNvSpPr>
          <p:nvPr/>
        </p:nvSpPr>
        <p:spPr bwMode="gray">
          <a:xfrm>
            <a:off x="9959859" y="3473671"/>
            <a:ext cx="76042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/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互联网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+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、物联网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云计算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大数据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移动互联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……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9333785" y="4444205"/>
            <a:ext cx="8977558" cy="15499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0" name="TextBox 20"/>
          <p:cNvSpPr txBox="1">
            <a:spLocks noChangeArrowheads="1"/>
          </p:cNvSpPr>
          <p:nvPr/>
        </p:nvSpPr>
        <p:spPr bwMode="auto">
          <a:xfrm>
            <a:off x="9959859" y="4541872"/>
            <a:ext cx="18683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政策背景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12" name="Text Box 6"/>
          <p:cNvSpPr txBox="1">
            <a:spLocks noChangeArrowheads="1"/>
          </p:cNvSpPr>
          <p:nvPr/>
        </p:nvSpPr>
        <p:spPr bwMode="gray">
          <a:xfrm>
            <a:off x="9959859" y="5059660"/>
            <a:ext cx="79785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/>
            <a:r>
              <a:rPr lang="zh-CN" altLang="zh-CN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《国家中长期教育改革和发展规划纲要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（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2010-2020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）</a:t>
            </a:r>
            <a:r>
              <a:rPr lang="zh-CN" altLang="zh-CN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》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《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教育信息化十年发展规划（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2011-2020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）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》……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8689874" y="4757744"/>
            <a:ext cx="947438" cy="947438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1" name="KSO_Shape"/>
          <p:cNvSpPr>
            <a:spLocks/>
          </p:cNvSpPr>
          <p:nvPr/>
        </p:nvSpPr>
        <p:spPr bwMode="auto">
          <a:xfrm>
            <a:off x="8851383" y="4949767"/>
            <a:ext cx="624421" cy="522432"/>
          </a:xfrm>
          <a:custGeom>
            <a:avLst/>
            <a:gdLst>
              <a:gd name="T0" fmla="*/ 259606 w 2301875"/>
              <a:gd name="T1" fmla="*/ 991831 h 1924050"/>
              <a:gd name="T2" fmla="*/ 363395 w 2301875"/>
              <a:gd name="T3" fmla="*/ 1088396 h 1924050"/>
              <a:gd name="T4" fmla="*/ 373906 w 2301875"/>
              <a:gd name="T5" fmla="*/ 1217851 h 1924050"/>
              <a:gd name="T6" fmla="*/ 363658 w 2301875"/>
              <a:gd name="T7" fmla="*/ 1442819 h 1924050"/>
              <a:gd name="T8" fmla="*/ 588842 w 2301875"/>
              <a:gd name="T9" fmla="*/ 1484918 h 1924050"/>
              <a:gd name="T10" fmla="*/ 0 w 2301875"/>
              <a:gd name="T11" fmla="*/ 1127338 h 1924050"/>
              <a:gd name="T12" fmla="*/ 34684 w 2301875"/>
              <a:gd name="T13" fmla="*/ 1006829 h 1924050"/>
              <a:gd name="T14" fmla="*/ 1779087 w 2301875"/>
              <a:gd name="T15" fmla="*/ 956047 h 1924050"/>
              <a:gd name="T16" fmla="*/ 1870302 w 2301875"/>
              <a:gd name="T17" fmla="*/ 1005757 h 1924050"/>
              <a:gd name="T18" fmla="*/ 1905000 w 2301875"/>
              <a:gd name="T19" fmla="*/ 1126216 h 1924050"/>
              <a:gd name="T20" fmla="*/ 1316177 w 2301875"/>
              <a:gd name="T21" fmla="*/ 1483912 h 1924050"/>
              <a:gd name="T22" fmla="*/ 1541455 w 2301875"/>
              <a:gd name="T23" fmla="*/ 1441567 h 1924050"/>
              <a:gd name="T24" fmla="*/ 1531202 w 2301875"/>
              <a:gd name="T25" fmla="*/ 1216429 h 1924050"/>
              <a:gd name="T26" fmla="*/ 1541455 w 2301875"/>
              <a:gd name="T27" fmla="*/ 1087027 h 1924050"/>
              <a:gd name="T28" fmla="*/ 1645025 w 2301875"/>
              <a:gd name="T29" fmla="*/ 990765 h 1924050"/>
              <a:gd name="T30" fmla="*/ 952237 w 2301875"/>
              <a:gd name="T31" fmla="*/ 799555 h 1924050"/>
              <a:gd name="T32" fmla="*/ 1296630 w 2301875"/>
              <a:gd name="T33" fmla="*/ 1376794 h 1924050"/>
              <a:gd name="T34" fmla="*/ 1192524 w 2301875"/>
              <a:gd name="T35" fmla="*/ 1453355 h 1924050"/>
              <a:gd name="T36" fmla="*/ 952237 w 2301875"/>
              <a:gd name="T37" fmla="*/ 1593850 h 1924050"/>
              <a:gd name="T38" fmla="*/ 712476 w 2301875"/>
              <a:gd name="T39" fmla="*/ 1453355 h 1924050"/>
              <a:gd name="T40" fmla="*/ 608370 w 2301875"/>
              <a:gd name="T41" fmla="*/ 1376794 h 1924050"/>
              <a:gd name="T42" fmla="*/ 166316 w 2301875"/>
              <a:gd name="T43" fmla="*/ 478681 h 1924050"/>
              <a:gd name="T44" fmla="*/ 263684 w 2301875"/>
              <a:gd name="T45" fmla="*/ 507331 h 1924050"/>
              <a:gd name="T46" fmla="*/ 328157 w 2301875"/>
              <a:gd name="T47" fmla="*/ 612732 h 1924050"/>
              <a:gd name="T48" fmla="*/ 345262 w 2301875"/>
              <a:gd name="T49" fmla="*/ 794094 h 1924050"/>
              <a:gd name="T50" fmla="*/ 277368 w 2301875"/>
              <a:gd name="T51" fmla="*/ 873209 h 1924050"/>
              <a:gd name="T52" fmla="*/ 151316 w 2301875"/>
              <a:gd name="T53" fmla="*/ 883986 h 1924050"/>
              <a:gd name="T54" fmla="*/ 54473 w 2301875"/>
              <a:gd name="T55" fmla="*/ 812493 h 1924050"/>
              <a:gd name="T56" fmla="*/ 263 w 2301875"/>
              <a:gd name="T57" fmla="*/ 680019 h 1924050"/>
              <a:gd name="T58" fmla="*/ 36316 w 2301875"/>
              <a:gd name="T59" fmla="*/ 545180 h 1924050"/>
              <a:gd name="T60" fmla="*/ 119737 w 2301875"/>
              <a:gd name="T61" fmla="*/ 485514 h 1924050"/>
              <a:gd name="T62" fmla="*/ 1779115 w 2301875"/>
              <a:gd name="T63" fmla="*/ 482627 h 1924050"/>
              <a:gd name="T64" fmla="*/ 1863390 w 2301875"/>
              <a:gd name="T65" fmla="*/ 536018 h 1924050"/>
              <a:gd name="T66" fmla="*/ 1905000 w 2301875"/>
              <a:gd name="T67" fmla="*/ 668575 h 1924050"/>
              <a:gd name="T68" fmla="*/ 1856016 w 2301875"/>
              <a:gd name="T69" fmla="*/ 804553 h 1924050"/>
              <a:gd name="T70" fmla="*/ 1759890 w 2301875"/>
              <a:gd name="T71" fmla="*/ 880564 h 1924050"/>
              <a:gd name="T72" fmla="*/ 1635059 w 2301875"/>
              <a:gd name="T73" fmla="*/ 875303 h 1924050"/>
              <a:gd name="T74" fmla="*/ 1560529 w 2301875"/>
              <a:gd name="T75" fmla="*/ 797188 h 1924050"/>
              <a:gd name="T76" fmla="*/ 1573433 w 2301875"/>
              <a:gd name="T77" fmla="*/ 623337 h 1924050"/>
              <a:gd name="T78" fmla="*/ 1636375 w 2301875"/>
              <a:gd name="T79" fmla="*/ 509454 h 1924050"/>
              <a:gd name="T80" fmla="*/ 830317 w 2301875"/>
              <a:gd name="T81" fmla="*/ 406353 h 1924050"/>
              <a:gd name="T82" fmla="*/ 922020 w 2301875"/>
              <a:gd name="T83" fmla="*/ 522867 h 1924050"/>
              <a:gd name="T84" fmla="*/ 921232 w 2301875"/>
              <a:gd name="T85" fmla="*/ 461848 h 1924050"/>
              <a:gd name="T86" fmla="*/ 944091 w 2301875"/>
              <a:gd name="T87" fmla="*/ 436599 h 1924050"/>
              <a:gd name="T88" fmla="*/ 997694 w 2301875"/>
              <a:gd name="T89" fmla="*/ 454747 h 1924050"/>
              <a:gd name="T90" fmla="*/ 986658 w 2301875"/>
              <a:gd name="T91" fmla="*/ 501037 h 1924050"/>
              <a:gd name="T92" fmla="*/ 1055239 w 2301875"/>
              <a:gd name="T93" fmla="*/ 469476 h 1924050"/>
              <a:gd name="T94" fmla="*/ 1194763 w 2301875"/>
              <a:gd name="T95" fmla="*/ 458430 h 1924050"/>
              <a:gd name="T96" fmla="*/ 669247 w 2301875"/>
              <a:gd name="T97" fmla="*/ 500774 h 1924050"/>
              <a:gd name="T98" fmla="*/ 776189 w 2301875"/>
              <a:gd name="T99" fmla="*/ 423712 h 1924050"/>
              <a:gd name="T100" fmla="*/ 1013359 w 2301875"/>
              <a:gd name="T101" fmla="*/ 13659 h 1924050"/>
              <a:gd name="T102" fmla="*/ 1091793 w 2301875"/>
              <a:gd name="T103" fmla="*/ 105070 h 1924050"/>
              <a:gd name="T104" fmla="*/ 1109106 w 2301875"/>
              <a:gd name="T105" fmla="*/ 189913 h 1924050"/>
              <a:gd name="T106" fmla="*/ 1087072 w 2301875"/>
              <a:gd name="T107" fmla="*/ 268453 h 1924050"/>
              <a:gd name="T108" fmla="*/ 1014671 w 2301875"/>
              <a:gd name="T109" fmla="*/ 381929 h 1924050"/>
              <a:gd name="T110" fmla="*/ 937812 w 2301875"/>
              <a:gd name="T111" fmla="*/ 408459 h 1924050"/>
              <a:gd name="T112" fmla="*/ 863575 w 2301875"/>
              <a:gd name="T113" fmla="*/ 352772 h 1924050"/>
              <a:gd name="T114" fmla="*/ 804290 w 2301875"/>
              <a:gd name="T115" fmla="*/ 246914 h 1924050"/>
              <a:gd name="T116" fmla="*/ 802979 w 2301875"/>
              <a:gd name="T117" fmla="*/ 161282 h 1924050"/>
              <a:gd name="T118" fmla="*/ 855443 w 2301875"/>
              <a:gd name="T119" fmla="*/ 38087 h 1924050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301875" h="1924050">
                <a:moveTo>
                  <a:pt x="143828" y="1155700"/>
                </a:moveTo>
                <a:lnTo>
                  <a:pt x="152400" y="1155700"/>
                </a:lnTo>
                <a:lnTo>
                  <a:pt x="160973" y="1155700"/>
                </a:lnTo>
                <a:lnTo>
                  <a:pt x="170815" y="1156336"/>
                </a:lnTo>
                <a:lnTo>
                  <a:pt x="180658" y="1157288"/>
                </a:lnTo>
                <a:lnTo>
                  <a:pt x="191453" y="1158877"/>
                </a:lnTo>
                <a:lnTo>
                  <a:pt x="202883" y="1160782"/>
                </a:lnTo>
                <a:lnTo>
                  <a:pt x="214313" y="1163006"/>
                </a:lnTo>
                <a:lnTo>
                  <a:pt x="226060" y="1165547"/>
                </a:lnTo>
                <a:lnTo>
                  <a:pt x="238125" y="1168723"/>
                </a:lnTo>
                <a:lnTo>
                  <a:pt x="250825" y="1172535"/>
                </a:lnTo>
                <a:lnTo>
                  <a:pt x="263208" y="1176664"/>
                </a:lnTo>
                <a:lnTo>
                  <a:pt x="275908" y="1181111"/>
                </a:lnTo>
                <a:lnTo>
                  <a:pt x="288608" y="1185875"/>
                </a:lnTo>
                <a:lnTo>
                  <a:pt x="301308" y="1191275"/>
                </a:lnTo>
                <a:lnTo>
                  <a:pt x="313690" y="1197310"/>
                </a:lnTo>
                <a:lnTo>
                  <a:pt x="326390" y="1203980"/>
                </a:lnTo>
                <a:lnTo>
                  <a:pt x="338455" y="1210650"/>
                </a:lnTo>
                <a:lnTo>
                  <a:pt x="350520" y="1217956"/>
                </a:lnTo>
                <a:lnTo>
                  <a:pt x="361950" y="1225897"/>
                </a:lnTo>
                <a:lnTo>
                  <a:pt x="373380" y="1234155"/>
                </a:lnTo>
                <a:lnTo>
                  <a:pt x="384175" y="1243049"/>
                </a:lnTo>
                <a:lnTo>
                  <a:pt x="394653" y="1252578"/>
                </a:lnTo>
                <a:lnTo>
                  <a:pt x="404495" y="1262424"/>
                </a:lnTo>
                <a:lnTo>
                  <a:pt x="413385" y="1272906"/>
                </a:lnTo>
                <a:lnTo>
                  <a:pt x="417830" y="1278306"/>
                </a:lnTo>
                <a:lnTo>
                  <a:pt x="421958" y="1284023"/>
                </a:lnTo>
                <a:lnTo>
                  <a:pt x="425768" y="1289423"/>
                </a:lnTo>
                <a:lnTo>
                  <a:pt x="429578" y="1295458"/>
                </a:lnTo>
                <a:lnTo>
                  <a:pt x="432753" y="1301175"/>
                </a:lnTo>
                <a:lnTo>
                  <a:pt x="436245" y="1307528"/>
                </a:lnTo>
                <a:lnTo>
                  <a:pt x="439102" y="1313881"/>
                </a:lnTo>
                <a:lnTo>
                  <a:pt x="441960" y="1320233"/>
                </a:lnTo>
                <a:lnTo>
                  <a:pt x="444818" y="1326268"/>
                </a:lnTo>
                <a:lnTo>
                  <a:pt x="447358" y="1332938"/>
                </a:lnTo>
                <a:lnTo>
                  <a:pt x="448945" y="1339926"/>
                </a:lnTo>
                <a:lnTo>
                  <a:pt x="451167" y="1346914"/>
                </a:lnTo>
                <a:lnTo>
                  <a:pt x="452755" y="1353902"/>
                </a:lnTo>
                <a:lnTo>
                  <a:pt x="454025" y="1360890"/>
                </a:lnTo>
                <a:lnTo>
                  <a:pt x="454978" y="1368513"/>
                </a:lnTo>
                <a:lnTo>
                  <a:pt x="455613" y="1375819"/>
                </a:lnTo>
                <a:lnTo>
                  <a:pt x="456565" y="1383442"/>
                </a:lnTo>
                <a:lnTo>
                  <a:pt x="456565" y="1391383"/>
                </a:lnTo>
                <a:lnTo>
                  <a:pt x="456248" y="1407264"/>
                </a:lnTo>
                <a:lnTo>
                  <a:pt x="455613" y="1423146"/>
                </a:lnTo>
                <a:lnTo>
                  <a:pt x="454660" y="1438392"/>
                </a:lnTo>
                <a:lnTo>
                  <a:pt x="453390" y="1454274"/>
                </a:lnTo>
                <a:lnTo>
                  <a:pt x="451803" y="1470155"/>
                </a:lnTo>
                <a:lnTo>
                  <a:pt x="449898" y="1485719"/>
                </a:lnTo>
                <a:lnTo>
                  <a:pt x="447675" y="1501283"/>
                </a:lnTo>
                <a:lnTo>
                  <a:pt x="445135" y="1516847"/>
                </a:lnTo>
                <a:lnTo>
                  <a:pt x="442595" y="1531776"/>
                </a:lnTo>
                <a:lnTo>
                  <a:pt x="439738" y="1546704"/>
                </a:lnTo>
                <a:lnTo>
                  <a:pt x="433705" y="1575609"/>
                </a:lnTo>
                <a:lnTo>
                  <a:pt x="427037" y="1603560"/>
                </a:lnTo>
                <a:lnTo>
                  <a:pt x="420370" y="1629288"/>
                </a:lnTo>
                <a:lnTo>
                  <a:pt x="413703" y="1653111"/>
                </a:lnTo>
                <a:lnTo>
                  <a:pt x="407035" y="1674710"/>
                </a:lnTo>
                <a:lnTo>
                  <a:pt x="401003" y="1693768"/>
                </a:lnTo>
                <a:lnTo>
                  <a:pt x="395605" y="1710284"/>
                </a:lnTo>
                <a:lnTo>
                  <a:pt x="387667" y="1733154"/>
                </a:lnTo>
                <a:lnTo>
                  <a:pt x="384175" y="1741412"/>
                </a:lnTo>
                <a:lnTo>
                  <a:pt x="412433" y="1741412"/>
                </a:lnTo>
                <a:lnTo>
                  <a:pt x="439420" y="1741730"/>
                </a:lnTo>
                <a:lnTo>
                  <a:pt x="464820" y="1742365"/>
                </a:lnTo>
                <a:lnTo>
                  <a:pt x="489268" y="1743636"/>
                </a:lnTo>
                <a:lnTo>
                  <a:pt x="512128" y="1745224"/>
                </a:lnTo>
                <a:lnTo>
                  <a:pt x="534353" y="1746494"/>
                </a:lnTo>
                <a:lnTo>
                  <a:pt x="554990" y="1748400"/>
                </a:lnTo>
                <a:lnTo>
                  <a:pt x="574040" y="1750624"/>
                </a:lnTo>
                <a:lnTo>
                  <a:pt x="592455" y="1753165"/>
                </a:lnTo>
                <a:lnTo>
                  <a:pt x="609918" y="1756023"/>
                </a:lnTo>
                <a:lnTo>
                  <a:pt x="626110" y="1759517"/>
                </a:lnTo>
                <a:lnTo>
                  <a:pt x="641033" y="1763011"/>
                </a:lnTo>
                <a:lnTo>
                  <a:pt x="655320" y="1767140"/>
                </a:lnTo>
                <a:lnTo>
                  <a:pt x="668338" y="1771270"/>
                </a:lnTo>
                <a:lnTo>
                  <a:pt x="680720" y="1776034"/>
                </a:lnTo>
                <a:lnTo>
                  <a:pt x="691833" y="1781116"/>
                </a:lnTo>
                <a:lnTo>
                  <a:pt x="701993" y="1786834"/>
                </a:lnTo>
                <a:lnTo>
                  <a:pt x="711518" y="1792551"/>
                </a:lnTo>
                <a:lnTo>
                  <a:pt x="720090" y="1799221"/>
                </a:lnTo>
                <a:lnTo>
                  <a:pt x="727710" y="1805891"/>
                </a:lnTo>
                <a:lnTo>
                  <a:pt x="734695" y="1813197"/>
                </a:lnTo>
                <a:lnTo>
                  <a:pt x="741045" y="1821138"/>
                </a:lnTo>
                <a:lnTo>
                  <a:pt x="746760" y="1829078"/>
                </a:lnTo>
                <a:lnTo>
                  <a:pt x="751523" y="1837655"/>
                </a:lnTo>
                <a:lnTo>
                  <a:pt x="755968" y="1846866"/>
                </a:lnTo>
                <a:lnTo>
                  <a:pt x="759143" y="1856077"/>
                </a:lnTo>
                <a:lnTo>
                  <a:pt x="762000" y="1866559"/>
                </a:lnTo>
                <a:lnTo>
                  <a:pt x="764223" y="1876723"/>
                </a:lnTo>
                <a:lnTo>
                  <a:pt x="766128" y="1887840"/>
                </a:lnTo>
                <a:lnTo>
                  <a:pt x="767398" y="1899275"/>
                </a:lnTo>
                <a:lnTo>
                  <a:pt x="768033" y="1911345"/>
                </a:lnTo>
                <a:lnTo>
                  <a:pt x="768350" y="1924050"/>
                </a:lnTo>
                <a:lnTo>
                  <a:pt x="0" y="1924050"/>
                </a:lnTo>
                <a:lnTo>
                  <a:pt x="0" y="1360890"/>
                </a:lnTo>
                <a:lnTo>
                  <a:pt x="318" y="1350408"/>
                </a:lnTo>
                <a:lnTo>
                  <a:pt x="635" y="1339609"/>
                </a:lnTo>
                <a:lnTo>
                  <a:pt x="1905" y="1329445"/>
                </a:lnTo>
                <a:lnTo>
                  <a:pt x="2858" y="1319280"/>
                </a:lnTo>
                <a:lnTo>
                  <a:pt x="4445" y="1309434"/>
                </a:lnTo>
                <a:lnTo>
                  <a:pt x="6350" y="1299587"/>
                </a:lnTo>
                <a:lnTo>
                  <a:pt x="8573" y="1289741"/>
                </a:lnTo>
                <a:lnTo>
                  <a:pt x="11113" y="1280529"/>
                </a:lnTo>
                <a:lnTo>
                  <a:pt x="13970" y="1271318"/>
                </a:lnTo>
                <a:lnTo>
                  <a:pt x="16828" y="1262424"/>
                </a:lnTo>
                <a:lnTo>
                  <a:pt x="20638" y="1254166"/>
                </a:lnTo>
                <a:lnTo>
                  <a:pt x="24448" y="1245590"/>
                </a:lnTo>
                <a:lnTo>
                  <a:pt x="28258" y="1237967"/>
                </a:lnTo>
                <a:lnTo>
                  <a:pt x="32385" y="1230026"/>
                </a:lnTo>
                <a:lnTo>
                  <a:pt x="37148" y="1222403"/>
                </a:lnTo>
                <a:lnTo>
                  <a:pt x="41910" y="1215415"/>
                </a:lnTo>
                <a:lnTo>
                  <a:pt x="47308" y="1208745"/>
                </a:lnTo>
                <a:lnTo>
                  <a:pt x="52388" y="1202074"/>
                </a:lnTo>
                <a:lnTo>
                  <a:pt x="58103" y="1196039"/>
                </a:lnTo>
                <a:lnTo>
                  <a:pt x="64135" y="1190322"/>
                </a:lnTo>
                <a:lnTo>
                  <a:pt x="70168" y="1185240"/>
                </a:lnTo>
                <a:lnTo>
                  <a:pt x="76835" y="1180158"/>
                </a:lnTo>
                <a:lnTo>
                  <a:pt x="83185" y="1175393"/>
                </a:lnTo>
                <a:lnTo>
                  <a:pt x="89853" y="1171582"/>
                </a:lnTo>
                <a:lnTo>
                  <a:pt x="96838" y="1167770"/>
                </a:lnTo>
                <a:lnTo>
                  <a:pt x="104458" y="1164912"/>
                </a:lnTo>
                <a:lnTo>
                  <a:pt x="111760" y="1161735"/>
                </a:lnTo>
                <a:lnTo>
                  <a:pt x="119380" y="1159512"/>
                </a:lnTo>
                <a:lnTo>
                  <a:pt x="127635" y="1157924"/>
                </a:lnTo>
                <a:lnTo>
                  <a:pt x="135255" y="1156653"/>
                </a:lnTo>
                <a:lnTo>
                  <a:pt x="143828" y="1155700"/>
                </a:lnTo>
                <a:close/>
                <a:moveTo>
                  <a:pt x="2149730" y="1154113"/>
                </a:moveTo>
                <a:lnTo>
                  <a:pt x="2158306" y="1154431"/>
                </a:lnTo>
                <a:lnTo>
                  <a:pt x="2166564" y="1155066"/>
                </a:lnTo>
                <a:lnTo>
                  <a:pt x="2174505" y="1156653"/>
                </a:lnTo>
                <a:lnTo>
                  <a:pt x="2182763" y="1158558"/>
                </a:lnTo>
                <a:lnTo>
                  <a:pt x="2190069" y="1160781"/>
                </a:lnTo>
                <a:lnTo>
                  <a:pt x="2197692" y="1163321"/>
                </a:lnTo>
                <a:lnTo>
                  <a:pt x="2204680" y="1166496"/>
                </a:lnTo>
                <a:lnTo>
                  <a:pt x="2212303" y="1170306"/>
                </a:lnTo>
                <a:lnTo>
                  <a:pt x="2218656" y="1174433"/>
                </a:lnTo>
                <a:lnTo>
                  <a:pt x="2225326" y="1178878"/>
                </a:lnTo>
                <a:lnTo>
                  <a:pt x="2231679" y="1183958"/>
                </a:lnTo>
                <a:lnTo>
                  <a:pt x="2238031" y="1189038"/>
                </a:lnTo>
                <a:lnTo>
                  <a:pt x="2243749" y="1195071"/>
                </a:lnTo>
                <a:lnTo>
                  <a:pt x="2249466" y="1200786"/>
                </a:lnTo>
                <a:lnTo>
                  <a:pt x="2254866" y="1207136"/>
                </a:lnTo>
                <a:lnTo>
                  <a:pt x="2259948" y="1214121"/>
                </a:lnTo>
                <a:lnTo>
                  <a:pt x="2265030" y="1221106"/>
                </a:lnTo>
                <a:lnTo>
                  <a:pt x="2269477" y="1228408"/>
                </a:lnTo>
                <a:lnTo>
                  <a:pt x="2273606" y="1236346"/>
                </a:lnTo>
                <a:lnTo>
                  <a:pt x="2277735" y="1244283"/>
                </a:lnTo>
                <a:lnTo>
                  <a:pt x="2281547" y="1252856"/>
                </a:lnTo>
                <a:lnTo>
                  <a:pt x="2284723" y="1261428"/>
                </a:lnTo>
                <a:lnTo>
                  <a:pt x="2288217" y="1270318"/>
                </a:lnTo>
                <a:lnTo>
                  <a:pt x="2291076" y="1279526"/>
                </a:lnTo>
                <a:lnTo>
                  <a:pt x="2293299" y="1288733"/>
                </a:lnTo>
                <a:lnTo>
                  <a:pt x="2295523" y="1298258"/>
                </a:lnTo>
                <a:lnTo>
                  <a:pt x="2297428" y="1307783"/>
                </a:lnTo>
                <a:lnTo>
                  <a:pt x="2299334" y="1317626"/>
                </a:lnTo>
                <a:lnTo>
                  <a:pt x="2300287" y="1328103"/>
                </a:lnTo>
                <a:lnTo>
                  <a:pt x="2300922" y="1338263"/>
                </a:lnTo>
                <a:lnTo>
                  <a:pt x="2301875" y="1348741"/>
                </a:lnTo>
                <a:lnTo>
                  <a:pt x="2301875" y="1359536"/>
                </a:lnTo>
                <a:lnTo>
                  <a:pt x="2301875" y="1922463"/>
                </a:lnTo>
                <a:lnTo>
                  <a:pt x="1533525" y="1922463"/>
                </a:lnTo>
                <a:lnTo>
                  <a:pt x="1533843" y="1910081"/>
                </a:lnTo>
                <a:lnTo>
                  <a:pt x="1534160" y="1897698"/>
                </a:lnTo>
                <a:lnTo>
                  <a:pt x="1535748" y="1886268"/>
                </a:lnTo>
                <a:lnTo>
                  <a:pt x="1537019" y="1875473"/>
                </a:lnTo>
                <a:lnTo>
                  <a:pt x="1539560" y="1864678"/>
                </a:lnTo>
                <a:lnTo>
                  <a:pt x="1542736" y="1854518"/>
                </a:lnTo>
                <a:lnTo>
                  <a:pt x="1545913" y="1844993"/>
                </a:lnTo>
                <a:lnTo>
                  <a:pt x="1550042" y="1836103"/>
                </a:lnTo>
                <a:lnTo>
                  <a:pt x="1554806" y="1827531"/>
                </a:lnTo>
                <a:lnTo>
                  <a:pt x="1560524" y="1819276"/>
                </a:lnTo>
                <a:lnTo>
                  <a:pt x="1566559" y="1811973"/>
                </a:lnTo>
                <a:lnTo>
                  <a:pt x="1573547" y="1804671"/>
                </a:lnTo>
                <a:lnTo>
                  <a:pt x="1581487" y="1798003"/>
                </a:lnTo>
                <a:lnTo>
                  <a:pt x="1590381" y="1791336"/>
                </a:lnTo>
                <a:lnTo>
                  <a:pt x="1599592" y="1785303"/>
                </a:lnTo>
                <a:lnTo>
                  <a:pt x="1610074" y="1779906"/>
                </a:lnTo>
                <a:lnTo>
                  <a:pt x="1621191" y="1774508"/>
                </a:lnTo>
                <a:lnTo>
                  <a:pt x="1633261" y="1769746"/>
                </a:lnTo>
                <a:lnTo>
                  <a:pt x="1646602" y="1765301"/>
                </a:lnTo>
                <a:lnTo>
                  <a:pt x="1660578" y="1761491"/>
                </a:lnTo>
                <a:lnTo>
                  <a:pt x="1675824" y="1757998"/>
                </a:lnTo>
                <a:lnTo>
                  <a:pt x="1692023" y="1754823"/>
                </a:lnTo>
                <a:lnTo>
                  <a:pt x="1709493" y="1751648"/>
                </a:lnTo>
                <a:lnTo>
                  <a:pt x="1727598" y="1749108"/>
                </a:lnTo>
                <a:lnTo>
                  <a:pt x="1746973" y="1746886"/>
                </a:lnTo>
                <a:lnTo>
                  <a:pt x="1767619" y="1745298"/>
                </a:lnTo>
                <a:lnTo>
                  <a:pt x="1789853" y="1743393"/>
                </a:lnTo>
                <a:lnTo>
                  <a:pt x="1812723" y="1742123"/>
                </a:lnTo>
                <a:lnTo>
                  <a:pt x="1836863" y="1741171"/>
                </a:lnTo>
                <a:lnTo>
                  <a:pt x="1862591" y="1740218"/>
                </a:lnTo>
                <a:lnTo>
                  <a:pt x="1889272" y="1739901"/>
                </a:lnTo>
                <a:lnTo>
                  <a:pt x="1917859" y="1739901"/>
                </a:lnTo>
                <a:lnTo>
                  <a:pt x="1914365" y="1731963"/>
                </a:lnTo>
                <a:lnTo>
                  <a:pt x="1906424" y="1708786"/>
                </a:lnTo>
                <a:lnTo>
                  <a:pt x="1900707" y="1692276"/>
                </a:lnTo>
                <a:lnTo>
                  <a:pt x="1894989" y="1673226"/>
                </a:lnTo>
                <a:lnTo>
                  <a:pt x="1888319" y="1651636"/>
                </a:lnTo>
                <a:lnTo>
                  <a:pt x="1881649" y="1627506"/>
                </a:lnTo>
                <a:lnTo>
                  <a:pt x="1874661" y="1601788"/>
                </a:lnTo>
                <a:lnTo>
                  <a:pt x="1868308" y="1574166"/>
                </a:lnTo>
                <a:lnTo>
                  <a:pt x="1861956" y="1545273"/>
                </a:lnTo>
                <a:lnTo>
                  <a:pt x="1859097" y="1530033"/>
                </a:lnTo>
                <a:lnTo>
                  <a:pt x="1856556" y="1515111"/>
                </a:lnTo>
                <a:lnTo>
                  <a:pt x="1854333" y="1499871"/>
                </a:lnTo>
                <a:lnTo>
                  <a:pt x="1852109" y="1484313"/>
                </a:lnTo>
                <a:lnTo>
                  <a:pt x="1850203" y="1468438"/>
                </a:lnTo>
                <a:lnTo>
                  <a:pt x="1848298" y="1453198"/>
                </a:lnTo>
                <a:lnTo>
                  <a:pt x="1847027" y="1437323"/>
                </a:lnTo>
                <a:lnTo>
                  <a:pt x="1846392" y="1421448"/>
                </a:lnTo>
                <a:lnTo>
                  <a:pt x="1845439" y="1405573"/>
                </a:lnTo>
                <a:lnTo>
                  <a:pt x="1845439" y="1390016"/>
                </a:lnTo>
                <a:lnTo>
                  <a:pt x="1845439" y="1382396"/>
                </a:lnTo>
                <a:lnTo>
                  <a:pt x="1845757" y="1374458"/>
                </a:lnTo>
                <a:lnTo>
                  <a:pt x="1846709" y="1367156"/>
                </a:lnTo>
                <a:lnTo>
                  <a:pt x="1847662" y="1359853"/>
                </a:lnTo>
                <a:lnTo>
                  <a:pt x="1849251" y="1352551"/>
                </a:lnTo>
                <a:lnTo>
                  <a:pt x="1850521" y="1345566"/>
                </a:lnTo>
                <a:lnTo>
                  <a:pt x="1852427" y="1338263"/>
                </a:lnTo>
                <a:lnTo>
                  <a:pt x="1854650" y="1331913"/>
                </a:lnTo>
                <a:lnTo>
                  <a:pt x="1856874" y="1325246"/>
                </a:lnTo>
                <a:lnTo>
                  <a:pt x="1859732" y="1318578"/>
                </a:lnTo>
                <a:lnTo>
                  <a:pt x="1862591" y="1312228"/>
                </a:lnTo>
                <a:lnTo>
                  <a:pt x="1865767" y="1305878"/>
                </a:lnTo>
                <a:lnTo>
                  <a:pt x="1869261" y="1300163"/>
                </a:lnTo>
                <a:lnTo>
                  <a:pt x="1872438" y="1294131"/>
                </a:lnTo>
                <a:lnTo>
                  <a:pt x="1876249" y="1288416"/>
                </a:lnTo>
                <a:lnTo>
                  <a:pt x="1880061" y="1282383"/>
                </a:lnTo>
                <a:lnTo>
                  <a:pt x="1884190" y="1276986"/>
                </a:lnTo>
                <a:lnTo>
                  <a:pt x="1888637" y="1271588"/>
                </a:lnTo>
                <a:lnTo>
                  <a:pt x="1897531" y="1261111"/>
                </a:lnTo>
                <a:lnTo>
                  <a:pt x="1907377" y="1251268"/>
                </a:lnTo>
                <a:lnTo>
                  <a:pt x="1917859" y="1241743"/>
                </a:lnTo>
                <a:lnTo>
                  <a:pt x="1928341" y="1232853"/>
                </a:lnTo>
                <a:lnTo>
                  <a:pt x="1939458" y="1224598"/>
                </a:lnTo>
                <a:lnTo>
                  <a:pt x="1951210" y="1216661"/>
                </a:lnTo>
                <a:lnTo>
                  <a:pt x="1963280" y="1209358"/>
                </a:lnTo>
                <a:lnTo>
                  <a:pt x="1975668" y="1202373"/>
                </a:lnTo>
                <a:lnTo>
                  <a:pt x="1987738" y="1196023"/>
                </a:lnTo>
                <a:lnTo>
                  <a:pt x="2000761" y="1190308"/>
                </a:lnTo>
                <a:lnTo>
                  <a:pt x="2013466" y="1184593"/>
                </a:lnTo>
                <a:lnTo>
                  <a:pt x="2026171" y="1179831"/>
                </a:lnTo>
                <a:lnTo>
                  <a:pt x="2038876" y="1175068"/>
                </a:lnTo>
                <a:lnTo>
                  <a:pt x="2051264" y="1170941"/>
                </a:lnTo>
                <a:lnTo>
                  <a:pt x="2063969" y="1167766"/>
                </a:lnTo>
                <a:lnTo>
                  <a:pt x="2076039" y="1164273"/>
                </a:lnTo>
                <a:lnTo>
                  <a:pt x="2087792" y="1161733"/>
                </a:lnTo>
                <a:lnTo>
                  <a:pt x="2099226" y="1159193"/>
                </a:lnTo>
                <a:lnTo>
                  <a:pt x="2110344" y="1157288"/>
                </a:lnTo>
                <a:lnTo>
                  <a:pt x="2121143" y="1156018"/>
                </a:lnTo>
                <a:lnTo>
                  <a:pt x="2131307" y="1155066"/>
                </a:lnTo>
                <a:lnTo>
                  <a:pt x="2140836" y="1154431"/>
                </a:lnTo>
                <a:lnTo>
                  <a:pt x="2149730" y="1154113"/>
                </a:lnTo>
                <a:close/>
                <a:moveTo>
                  <a:pt x="692229" y="965200"/>
                </a:moveTo>
                <a:lnTo>
                  <a:pt x="1150620" y="965200"/>
                </a:lnTo>
                <a:lnTo>
                  <a:pt x="1609646" y="965200"/>
                </a:lnTo>
                <a:lnTo>
                  <a:pt x="1762125" y="1627407"/>
                </a:lnTo>
                <a:lnTo>
                  <a:pt x="1757995" y="1627089"/>
                </a:lnTo>
                <a:lnTo>
                  <a:pt x="1745606" y="1627407"/>
                </a:lnTo>
                <a:lnTo>
                  <a:pt x="1727817" y="1627725"/>
                </a:lnTo>
                <a:lnTo>
                  <a:pt x="1716381" y="1628677"/>
                </a:lnTo>
                <a:lnTo>
                  <a:pt x="1703675" y="1629630"/>
                </a:lnTo>
                <a:lnTo>
                  <a:pt x="1690015" y="1631218"/>
                </a:lnTo>
                <a:lnTo>
                  <a:pt x="1675403" y="1633441"/>
                </a:lnTo>
                <a:lnTo>
                  <a:pt x="1660155" y="1635982"/>
                </a:lnTo>
                <a:lnTo>
                  <a:pt x="1643954" y="1638841"/>
                </a:lnTo>
                <a:lnTo>
                  <a:pt x="1627435" y="1642652"/>
                </a:lnTo>
                <a:lnTo>
                  <a:pt x="1610281" y="1647416"/>
                </a:lnTo>
                <a:lnTo>
                  <a:pt x="1593127" y="1652498"/>
                </a:lnTo>
                <a:lnTo>
                  <a:pt x="1575656" y="1658850"/>
                </a:lnTo>
                <a:lnTo>
                  <a:pt x="1566761" y="1662026"/>
                </a:lnTo>
                <a:lnTo>
                  <a:pt x="1557866" y="1665837"/>
                </a:lnTo>
                <a:lnTo>
                  <a:pt x="1549607" y="1669331"/>
                </a:lnTo>
                <a:lnTo>
                  <a:pt x="1540713" y="1673777"/>
                </a:lnTo>
                <a:lnTo>
                  <a:pt x="1532135" y="1678224"/>
                </a:lnTo>
                <a:lnTo>
                  <a:pt x="1523558" y="1682670"/>
                </a:lnTo>
                <a:lnTo>
                  <a:pt x="1515299" y="1688070"/>
                </a:lnTo>
                <a:lnTo>
                  <a:pt x="1507040" y="1693151"/>
                </a:lnTo>
                <a:lnTo>
                  <a:pt x="1499098" y="1698551"/>
                </a:lnTo>
                <a:lnTo>
                  <a:pt x="1490839" y="1704585"/>
                </a:lnTo>
                <a:lnTo>
                  <a:pt x="1483215" y="1710302"/>
                </a:lnTo>
                <a:lnTo>
                  <a:pt x="1475591" y="1716972"/>
                </a:lnTo>
                <a:lnTo>
                  <a:pt x="1467967" y="1723641"/>
                </a:lnTo>
                <a:lnTo>
                  <a:pt x="1460978" y="1730629"/>
                </a:lnTo>
                <a:lnTo>
                  <a:pt x="1453990" y="1737934"/>
                </a:lnTo>
                <a:lnTo>
                  <a:pt x="1447319" y="1745874"/>
                </a:lnTo>
                <a:lnTo>
                  <a:pt x="1440966" y="1754449"/>
                </a:lnTo>
                <a:lnTo>
                  <a:pt x="1434930" y="1762707"/>
                </a:lnTo>
                <a:lnTo>
                  <a:pt x="1428894" y="1771600"/>
                </a:lnTo>
                <a:lnTo>
                  <a:pt x="1423494" y="1780810"/>
                </a:lnTo>
                <a:lnTo>
                  <a:pt x="1418094" y="1790338"/>
                </a:lnTo>
                <a:lnTo>
                  <a:pt x="1413329" y="1800502"/>
                </a:lnTo>
                <a:lnTo>
                  <a:pt x="1408881" y="1810665"/>
                </a:lnTo>
                <a:lnTo>
                  <a:pt x="1405387" y="1821781"/>
                </a:lnTo>
                <a:lnTo>
                  <a:pt x="1401575" y="1832898"/>
                </a:lnTo>
                <a:lnTo>
                  <a:pt x="1398398" y="1844649"/>
                </a:lnTo>
                <a:lnTo>
                  <a:pt x="1395539" y="1856718"/>
                </a:lnTo>
                <a:lnTo>
                  <a:pt x="1392998" y="1869422"/>
                </a:lnTo>
                <a:lnTo>
                  <a:pt x="1391727" y="1882444"/>
                </a:lnTo>
                <a:lnTo>
                  <a:pt x="1390139" y="1895466"/>
                </a:lnTo>
                <a:lnTo>
                  <a:pt x="1389504" y="1909758"/>
                </a:lnTo>
                <a:lnTo>
                  <a:pt x="1389186" y="1924050"/>
                </a:lnTo>
                <a:lnTo>
                  <a:pt x="1150620" y="1924050"/>
                </a:lnTo>
                <a:lnTo>
                  <a:pt x="912689" y="1924050"/>
                </a:lnTo>
                <a:lnTo>
                  <a:pt x="912371" y="1909758"/>
                </a:lnTo>
                <a:lnTo>
                  <a:pt x="911736" y="1895466"/>
                </a:lnTo>
                <a:lnTo>
                  <a:pt x="910147" y="1882444"/>
                </a:lnTo>
                <a:lnTo>
                  <a:pt x="908877" y="1869422"/>
                </a:lnTo>
                <a:lnTo>
                  <a:pt x="906018" y="1856718"/>
                </a:lnTo>
                <a:lnTo>
                  <a:pt x="903476" y="1844649"/>
                </a:lnTo>
                <a:lnTo>
                  <a:pt x="900300" y="1832898"/>
                </a:lnTo>
                <a:lnTo>
                  <a:pt x="896488" y="1821781"/>
                </a:lnTo>
                <a:lnTo>
                  <a:pt x="892993" y="1810665"/>
                </a:lnTo>
                <a:lnTo>
                  <a:pt x="888546" y="1800502"/>
                </a:lnTo>
                <a:lnTo>
                  <a:pt x="883781" y="1790338"/>
                </a:lnTo>
                <a:lnTo>
                  <a:pt x="878381" y="1780810"/>
                </a:lnTo>
                <a:lnTo>
                  <a:pt x="872981" y="1771600"/>
                </a:lnTo>
                <a:lnTo>
                  <a:pt x="866945" y="1762707"/>
                </a:lnTo>
                <a:lnTo>
                  <a:pt x="860909" y="1754449"/>
                </a:lnTo>
                <a:lnTo>
                  <a:pt x="854556" y="1745874"/>
                </a:lnTo>
                <a:lnTo>
                  <a:pt x="847885" y="1737934"/>
                </a:lnTo>
                <a:lnTo>
                  <a:pt x="840896" y="1730629"/>
                </a:lnTo>
                <a:lnTo>
                  <a:pt x="833908" y="1723641"/>
                </a:lnTo>
                <a:lnTo>
                  <a:pt x="825966" y="1716972"/>
                </a:lnTo>
                <a:lnTo>
                  <a:pt x="818660" y="1710302"/>
                </a:lnTo>
                <a:lnTo>
                  <a:pt x="811036" y="1704585"/>
                </a:lnTo>
                <a:lnTo>
                  <a:pt x="802777" y="1698551"/>
                </a:lnTo>
                <a:lnTo>
                  <a:pt x="794835" y="1693151"/>
                </a:lnTo>
                <a:lnTo>
                  <a:pt x="786576" y="1688070"/>
                </a:lnTo>
                <a:lnTo>
                  <a:pt x="777999" y="1682670"/>
                </a:lnTo>
                <a:lnTo>
                  <a:pt x="769740" y="1678224"/>
                </a:lnTo>
                <a:lnTo>
                  <a:pt x="761163" y="1673777"/>
                </a:lnTo>
                <a:lnTo>
                  <a:pt x="752268" y="1669331"/>
                </a:lnTo>
                <a:lnTo>
                  <a:pt x="743691" y="1665837"/>
                </a:lnTo>
                <a:lnTo>
                  <a:pt x="735114" y="1662026"/>
                </a:lnTo>
                <a:lnTo>
                  <a:pt x="726537" y="1658850"/>
                </a:lnTo>
                <a:lnTo>
                  <a:pt x="708748" y="1652498"/>
                </a:lnTo>
                <a:lnTo>
                  <a:pt x="691594" y="1647416"/>
                </a:lnTo>
                <a:lnTo>
                  <a:pt x="674440" y="1642652"/>
                </a:lnTo>
                <a:lnTo>
                  <a:pt x="657921" y="1638841"/>
                </a:lnTo>
                <a:lnTo>
                  <a:pt x="641721" y="1635982"/>
                </a:lnTo>
                <a:lnTo>
                  <a:pt x="626473" y="1633441"/>
                </a:lnTo>
                <a:lnTo>
                  <a:pt x="611860" y="1631218"/>
                </a:lnTo>
                <a:lnTo>
                  <a:pt x="598200" y="1629630"/>
                </a:lnTo>
                <a:lnTo>
                  <a:pt x="585494" y="1628677"/>
                </a:lnTo>
                <a:lnTo>
                  <a:pt x="574058" y="1627725"/>
                </a:lnTo>
                <a:lnTo>
                  <a:pt x="555951" y="1627407"/>
                </a:lnTo>
                <a:lnTo>
                  <a:pt x="543880" y="1627089"/>
                </a:lnTo>
                <a:lnTo>
                  <a:pt x="539750" y="1627407"/>
                </a:lnTo>
                <a:lnTo>
                  <a:pt x="692229" y="965200"/>
                </a:lnTo>
                <a:close/>
                <a:moveTo>
                  <a:pt x="200965" y="577850"/>
                </a:moveTo>
                <a:lnTo>
                  <a:pt x="209868" y="577850"/>
                </a:lnTo>
                <a:lnTo>
                  <a:pt x="218454" y="577850"/>
                </a:lnTo>
                <a:lnTo>
                  <a:pt x="227357" y="578802"/>
                </a:lnTo>
                <a:lnTo>
                  <a:pt x="235943" y="579436"/>
                </a:lnTo>
                <a:lnTo>
                  <a:pt x="244210" y="580705"/>
                </a:lnTo>
                <a:lnTo>
                  <a:pt x="251842" y="581975"/>
                </a:lnTo>
                <a:lnTo>
                  <a:pt x="259473" y="583878"/>
                </a:lnTo>
                <a:lnTo>
                  <a:pt x="267423" y="586099"/>
                </a:lnTo>
                <a:lnTo>
                  <a:pt x="274418" y="588321"/>
                </a:lnTo>
                <a:lnTo>
                  <a:pt x="281414" y="590859"/>
                </a:lnTo>
                <a:lnTo>
                  <a:pt x="288410" y="593715"/>
                </a:lnTo>
                <a:lnTo>
                  <a:pt x="294769" y="597205"/>
                </a:lnTo>
                <a:lnTo>
                  <a:pt x="300811" y="600378"/>
                </a:lnTo>
                <a:lnTo>
                  <a:pt x="307170" y="604185"/>
                </a:lnTo>
                <a:lnTo>
                  <a:pt x="313212" y="608310"/>
                </a:lnTo>
                <a:lnTo>
                  <a:pt x="318618" y="612435"/>
                </a:lnTo>
                <a:lnTo>
                  <a:pt x="324341" y="616560"/>
                </a:lnTo>
                <a:lnTo>
                  <a:pt x="329747" y="621637"/>
                </a:lnTo>
                <a:lnTo>
                  <a:pt x="334517" y="626396"/>
                </a:lnTo>
                <a:lnTo>
                  <a:pt x="339605" y="631156"/>
                </a:lnTo>
                <a:lnTo>
                  <a:pt x="344056" y="636233"/>
                </a:lnTo>
                <a:lnTo>
                  <a:pt x="348826" y="641627"/>
                </a:lnTo>
                <a:lnTo>
                  <a:pt x="352960" y="647338"/>
                </a:lnTo>
                <a:lnTo>
                  <a:pt x="357412" y="653049"/>
                </a:lnTo>
                <a:lnTo>
                  <a:pt x="361227" y="659078"/>
                </a:lnTo>
                <a:lnTo>
                  <a:pt x="365361" y="665107"/>
                </a:lnTo>
                <a:lnTo>
                  <a:pt x="368859" y="671135"/>
                </a:lnTo>
                <a:lnTo>
                  <a:pt x="375537" y="684144"/>
                </a:lnTo>
                <a:lnTo>
                  <a:pt x="381896" y="697471"/>
                </a:lnTo>
                <a:lnTo>
                  <a:pt x="387302" y="711115"/>
                </a:lnTo>
                <a:lnTo>
                  <a:pt x="392072" y="725393"/>
                </a:lnTo>
                <a:lnTo>
                  <a:pt x="396523" y="739672"/>
                </a:lnTo>
                <a:lnTo>
                  <a:pt x="400657" y="754267"/>
                </a:lnTo>
                <a:lnTo>
                  <a:pt x="403837" y="769180"/>
                </a:lnTo>
                <a:lnTo>
                  <a:pt x="407017" y="784093"/>
                </a:lnTo>
                <a:lnTo>
                  <a:pt x="409561" y="799006"/>
                </a:lnTo>
                <a:lnTo>
                  <a:pt x="411787" y="813919"/>
                </a:lnTo>
                <a:lnTo>
                  <a:pt x="413694" y="828515"/>
                </a:lnTo>
                <a:lnTo>
                  <a:pt x="414966" y="843428"/>
                </a:lnTo>
                <a:lnTo>
                  <a:pt x="416556" y="858024"/>
                </a:lnTo>
                <a:lnTo>
                  <a:pt x="417192" y="871985"/>
                </a:lnTo>
                <a:lnTo>
                  <a:pt x="418146" y="885946"/>
                </a:lnTo>
                <a:lnTo>
                  <a:pt x="418782" y="912281"/>
                </a:lnTo>
                <a:lnTo>
                  <a:pt x="419100" y="936713"/>
                </a:lnTo>
                <a:lnTo>
                  <a:pt x="419100" y="942425"/>
                </a:lnTo>
                <a:lnTo>
                  <a:pt x="418782" y="948136"/>
                </a:lnTo>
                <a:lnTo>
                  <a:pt x="418146" y="953530"/>
                </a:lnTo>
                <a:lnTo>
                  <a:pt x="417192" y="958607"/>
                </a:lnTo>
                <a:lnTo>
                  <a:pt x="416238" y="963684"/>
                </a:lnTo>
                <a:lnTo>
                  <a:pt x="414966" y="969078"/>
                </a:lnTo>
                <a:lnTo>
                  <a:pt x="413694" y="974154"/>
                </a:lnTo>
                <a:lnTo>
                  <a:pt x="411787" y="978914"/>
                </a:lnTo>
                <a:lnTo>
                  <a:pt x="409879" y="983356"/>
                </a:lnTo>
                <a:lnTo>
                  <a:pt x="407653" y="988116"/>
                </a:lnTo>
                <a:lnTo>
                  <a:pt x="403201" y="997000"/>
                </a:lnTo>
                <a:lnTo>
                  <a:pt x="397795" y="1005250"/>
                </a:lnTo>
                <a:lnTo>
                  <a:pt x="391754" y="1012865"/>
                </a:lnTo>
                <a:lnTo>
                  <a:pt x="385076" y="1020163"/>
                </a:lnTo>
                <a:lnTo>
                  <a:pt x="377762" y="1026826"/>
                </a:lnTo>
                <a:lnTo>
                  <a:pt x="370449" y="1033489"/>
                </a:lnTo>
                <a:lnTo>
                  <a:pt x="362181" y="1039518"/>
                </a:lnTo>
                <a:lnTo>
                  <a:pt x="353278" y="1044594"/>
                </a:lnTo>
                <a:lnTo>
                  <a:pt x="344374" y="1049671"/>
                </a:lnTo>
                <a:lnTo>
                  <a:pt x="335153" y="1054113"/>
                </a:lnTo>
                <a:lnTo>
                  <a:pt x="325613" y="1058238"/>
                </a:lnTo>
                <a:lnTo>
                  <a:pt x="316074" y="1061729"/>
                </a:lnTo>
                <a:lnTo>
                  <a:pt x="306217" y="1064902"/>
                </a:lnTo>
                <a:lnTo>
                  <a:pt x="296041" y="1067757"/>
                </a:lnTo>
                <a:lnTo>
                  <a:pt x="285866" y="1069978"/>
                </a:lnTo>
                <a:lnTo>
                  <a:pt x="275690" y="1071882"/>
                </a:lnTo>
                <a:lnTo>
                  <a:pt x="265515" y="1072834"/>
                </a:lnTo>
                <a:lnTo>
                  <a:pt x="255657" y="1074103"/>
                </a:lnTo>
                <a:lnTo>
                  <a:pt x="245482" y="1074738"/>
                </a:lnTo>
                <a:lnTo>
                  <a:pt x="235943" y="1074738"/>
                </a:lnTo>
                <a:lnTo>
                  <a:pt x="226085" y="1074420"/>
                </a:lnTo>
                <a:lnTo>
                  <a:pt x="216864" y="1073786"/>
                </a:lnTo>
                <a:lnTo>
                  <a:pt x="207960" y="1072834"/>
                </a:lnTo>
                <a:lnTo>
                  <a:pt x="199057" y="1070930"/>
                </a:lnTo>
                <a:lnTo>
                  <a:pt x="190471" y="1069344"/>
                </a:lnTo>
                <a:lnTo>
                  <a:pt x="182840" y="1067123"/>
                </a:lnTo>
                <a:lnTo>
                  <a:pt x="175526" y="1064584"/>
                </a:lnTo>
                <a:lnTo>
                  <a:pt x="167894" y="1061411"/>
                </a:lnTo>
                <a:lnTo>
                  <a:pt x="160899" y="1057921"/>
                </a:lnTo>
                <a:lnTo>
                  <a:pt x="153585" y="1054113"/>
                </a:lnTo>
                <a:lnTo>
                  <a:pt x="145954" y="1049989"/>
                </a:lnTo>
                <a:lnTo>
                  <a:pt x="138322" y="1045229"/>
                </a:lnTo>
                <a:lnTo>
                  <a:pt x="131009" y="1040470"/>
                </a:lnTo>
                <a:lnTo>
                  <a:pt x="123377" y="1035393"/>
                </a:lnTo>
                <a:lnTo>
                  <a:pt x="116063" y="1029364"/>
                </a:lnTo>
                <a:lnTo>
                  <a:pt x="108432" y="1023653"/>
                </a:lnTo>
                <a:lnTo>
                  <a:pt x="100800" y="1017307"/>
                </a:lnTo>
                <a:lnTo>
                  <a:pt x="93805" y="1010644"/>
                </a:lnTo>
                <a:lnTo>
                  <a:pt x="86491" y="1003663"/>
                </a:lnTo>
                <a:lnTo>
                  <a:pt x="79495" y="996365"/>
                </a:lnTo>
                <a:lnTo>
                  <a:pt x="72500" y="988750"/>
                </a:lnTo>
                <a:lnTo>
                  <a:pt x="65822" y="980818"/>
                </a:lnTo>
                <a:lnTo>
                  <a:pt x="59145" y="972568"/>
                </a:lnTo>
                <a:lnTo>
                  <a:pt x="52785" y="964318"/>
                </a:lnTo>
                <a:lnTo>
                  <a:pt x="46743" y="955751"/>
                </a:lnTo>
                <a:lnTo>
                  <a:pt x="41020" y="946550"/>
                </a:lnTo>
                <a:lnTo>
                  <a:pt x="35296" y="937348"/>
                </a:lnTo>
                <a:lnTo>
                  <a:pt x="30208" y="927829"/>
                </a:lnTo>
                <a:lnTo>
                  <a:pt x="25439" y="917993"/>
                </a:lnTo>
                <a:lnTo>
                  <a:pt x="20987" y="908157"/>
                </a:lnTo>
                <a:lnTo>
                  <a:pt x="16853" y="898003"/>
                </a:lnTo>
                <a:lnTo>
                  <a:pt x="13355" y="887532"/>
                </a:lnTo>
                <a:lnTo>
                  <a:pt x="9858" y="876744"/>
                </a:lnTo>
                <a:lnTo>
                  <a:pt x="6996" y="866273"/>
                </a:lnTo>
                <a:lnTo>
                  <a:pt x="4452" y="855168"/>
                </a:lnTo>
                <a:lnTo>
                  <a:pt x="2544" y="843745"/>
                </a:lnTo>
                <a:lnTo>
                  <a:pt x="1590" y="832322"/>
                </a:lnTo>
                <a:lnTo>
                  <a:pt x="318" y="820900"/>
                </a:lnTo>
                <a:lnTo>
                  <a:pt x="0" y="809160"/>
                </a:lnTo>
                <a:lnTo>
                  <a:pt x="318" y="799006"/>
                </a:lnTo>
                <a:lnTo>
                  <a:pt x="954" y="786632"/>
                </a:lnTo>
                <a:lnTo>
                  <a:pt x="2862" y="771401"/>
                </a:lnTo>
                <a:lnTo>
                  <a:pt x="4134" y="763469"/>
                </a:lnTo>
                <a:lnTo>
                  <a:pt x="5406" y="754585"/>
                </a:lnTo>
                <a:lnTo>
                  <a:pt x="7314" y="745700"/>
                </a:lnTo>
                <a:lnTo>
                  <a:pt x="9540" y="736181"/>
                </a:lnTo>
                <a:lnTo>
                  <a:pt x="12083" y="726662"/>
                </a:lnTo>
                <a:lnTo>
                  <a:pt x="15263" y="716826"/>
                </a:lnTo>
                <a:lnTo>
                  <a:pt x="18761" y="706990"/>
                </a:lnTo>
                <a:lnTo>
                  <a:pt x="22577" y="697154"/>
                </a:lnTo>
                <a:lnTo>
                  <a:pt x="27029" y="687000"/>
                </a:lnTo>
                <a:lnTo>
                  <a:pt x="32116" y="677164"/>
                </a:lnTo>
                <a:lnTo>
                  <a:pt x="37522" y="667645"/>
                </a:lnTo>
                <a:lnTo>
                  <a:pt x="43882" y="658126"/>
                </a:lnTo>
                <a:lnTo>
                  <a:pt x="50559" y="648607"/>
                </a:lnTo>
                <a:lnTo>
                  <a:pt x="57873" y="639405"/>
                </a:lnTo>
                <a:lnTo>
                  <a:pt x="66140" y="631156"/>
                </a:lnTo>
                <a:lnTo>
                  <a:pt x="75044" y="622906"/>
                </a:lnTo>
                <a:lnTo>
                  <a:pt x="79813" y="618781"/>
                </a:lnTo>
                <a:lnTo>
                  <a:pt x="84583" y="615291"/>
                </a:lnTo>
                <a:lnTo>
                  <a:pt x="89671" y="611483"/>
                </a:lnTo>
                <a:lnTo>
                  <a:pt x="94759" y="607993"/>
                </a:lnTo>
                <a:lnTo>
                  <a:pt x="100482" y="604503"/>
                </a:lnTo>
                <a:lnTo>
                  <a:pt x="105888" y="601647"/>
                </a:lnTo>
                <a:lnTo>
                  <a:pt x="111930" y="598157"/>
                </a:lnTo>
                <a:lnTo>
                  <a:pt x="118289" y="595618"/>
                </a:lnTo>
                <a:lnTo>
                  <a:pt x="124331" y="593080"/>
                </a:lnTo>
                <a:lnTo>
                  <a:pt x="131009" y="590542"/>
                </a:lnTo>
                <a:lnTo>
                  <a:pt x="137686" y="588321"/>
                </a:lnTo>
                <a:lnTo>
                  <a:pt x="144682" y="586099"/>
                </a:lnTo>
                <a:lnTo>
                  <a:pt x="151995" y="584196"/>
                </a:lnTo>
                <a:lnTo>
                  <a:pt x="159627" y="582927"/>
                </a:lnTo>
                <a:lnTo>
                  <a:pt x="167258" y="581340"/>
                </a:lnTo>
                <a:lnTo>
                  <a:pt x="175526" y="580071"/>
                </a:lnTo>
                <a:lnTo>
                  <a:pt x="183476" y="579119"/>
                </a:lnTo>
                <a:lnTo>
                  <a:pt x="192061" y="578484"/>
                </a:lnTo>
                <a:lnTo>
                  <a:pt x="200965" y="577850"/>
                </a:lnTo>
                <a:close/>
                <a:moveTo>
                  <a:pt x="2083256" y="576263"/>
                </a:moveTo>
                <a:lnTo>
                  <a:pt x="2092166" y="576263"/>
                </a:lnTo>
                <a:lnTo>
                  <a:pt x="2101076" y="576263"/>
                </a:lnTo>
                <a:lnTo>
                  <a:pt x="2109987" y="576580"/>
                </a:lnTo>
                <a:lnTo>
                  <a:pt x="2118579" y="577215"/>
                </a:lnTo>
                <a:lnTo>
                  <a:pt x="2126534" y="578168"/>
                </a:lnTo>
                <a:lnTo>
                  <a:pt x="2134490" y="579438"/>
                </a:lnTo>
                <a:lnTo>
                  <a:pt x="2142127" y="580708"/>
                </a:lnTo>
                <a:lnTo>
                  <a:pt x="2149764" y="582613"/>
                </a:lnTo>
                <a:lnTo>
                  <a:pt x="2156765" y="584200"/>
                </a:lnTo>
                <a:lnTo>
                  <a:pt x="2164084" y="586105"/>
                </a:lnTo>
                <a:lnTo>
                  <a:pt x="2171085" y="588645"/>
                </a:lnTo>
                <a:lnTo>
                  <a:pt x="2177132" y="590868"/>
                </a:lnTo>
                <a:lnTo>
                  <a:pt x="2183814" y="594043"/>
                </a:lnTo>
                <a:lnTo>
                  <a:pt x="2189861" y="596583"/>
                </a:lnTo>
                <a:lnTo>
                  <a:pt x="2195589" y="599440"/>
                </a:lnTo>
                <a:lnTo>
                  <a:pt x="2201635" y="602615"/>
                </a:lnTo>
                <a:lnTo>
                  <a:pt x="2206726" y="606108"/>
                </a:lnTo>
                <a:lnTo>
                  <a:pt x="2212454" y="609918"/>
                </a:lnTo>
                <a:lnTo>
                  <a:pt x="2217546" y="613410"/>
                </a:lnTo>
                <a:lnTo>
                  <a:pt x="2222319" y="617220"/>
                </a:lnTo>
                <a:lnTo>
                  <a:pt x="2227093" y="620713"/>
                </a:lnTo>
                <a:lnTo>
                  <a:pt x="2236003" y="629285"/>
                </a:lnTo>
                <a:lnTo>
                  <a:pt x="2244277" y="637858"/>
                </a:lnTo>
                <a:lnTo>
                  <a:pt x="2251596" y="647065"/>
                </a:lnTo>
                <a:lnTo>
                  <a:pt x="2258279" y="656273"/>
                </a:lnTo>
                <a:lnTo>
                  <a:pt x="2264325" y="665798"/>
                </a:lnTo>
                <a:lnTo>
                  <a:pt x="2270053" y="675323"/>
                </a:lnTo>
                <a:lnTo>
                  <a:pt x="2274826" y="685483"/>
                </a:lnTo>
                <a:lnTo>
                  <a:pt x="2279281" y="695325"/>
                </a:lnTo>
                <a:lnTo>
                  <a:pt x="2283418" y="705168"/>
                </a:lnTo>
                <a:lnTo>
                  <a:pt x="2286600" y="715328"/>
                </a:lnTo>
                <a:lnTo>
                  <a:pt x="2290101" y="724853"/>
                </a:lnTo>
                <a:lnTo>
                  <a:pt x="2292647" y="734378"/>
                </a:lnTo>
                <a:lnTo>
                  <a:pt x="2294874" y="743903"/>
                </a:lnTo>
                <a:lnTo>
                  <a:pt x="2296465" y="752793"/>
                </a:lnTo>
                <a:lnTo>
                  <a:pt x="2298056" y="761683"/>
                </a:lnTo>
                <a:lnTo>
                  <a:pt x="2299329" y="769938"/>
                </a:lnTo>
                <a:lnTo>
                  <a:pt x="2300602" y="784860"/>
                </a:lnTo>
                <a:lnTo>
                  <a:pt x="2301875" y="797560"/>
                </a:lnTo>
                <a:lnTo>
                  <a:pt x="2301875" y="807085"/>
                </a:lnTo>
                <a:lnTo>
                  <a:pt x="2301557" y="818833"/>
                </a:lnTo>
                <a:lnTo>
                  <a:pt x="2300602" y="830581"/>
                </a:lnTo>
                <a:lnTo>
                  <a:pt x="2299329" y="842011"/>
                </a:lnTo>
                <a:lnTo>
                  <a:pt x="2297420" y="853123"/>
                </a:lnTo>
                <a:lnTo>
                  <a:pt x="2295192" y="864236"/>
                </a:lnTo>
                <a:lnTo>
                  <a:pt x="2292328" y="875348"/>
                </a:lnTo>
                <a:lnTo>
                  <a:pt x="2288828" y="885508"/>
                </a:lnTo>
                <a:lnTo>
                  <a:pt x="2285009" y="896303"/>
                </a:lnTo>
                <a:lnTo>
                  <a:pt x="2281191" y="906146"/>
                </a:lnTo>
                <a:lnTo>
                  <a:pt x="2276736" y="916306"/>
                </a:lnTo>
                <a:lnTo>
                  <a:pt x="2271962" y="926148"/>
                </a:lnTo>
                <a:lnTo>
                  <a:pt x="2266234" y="935673"/>
                </a:lnTo>
                <a:lnTo>
                  <a:pt x="2261143" y="944881"/>
                </a:lnTo>
                <a:lnTo>
                  <a:pt x="2255096" y="953771"/>
                </a:lnTo>
                <a:lnTo>
                  <a:pt x="2249050" y="962661"/>
                </a:lnTo>
                <a:lnTo>
                  <a:pt x="2242686" y="971233"/>
                </a:lnTo>
                <a:lnTo>
                  <a:pt x="2236321" y="979171"/>
                </a:lnTo>
                <a:lnTo>
                  <a:pt x="2229320" y="987108"/>
                </a:lnTo>
                <a:lnTo>
                  <a:pt x="2222638" y="994728"/>
                </a:lnTo>
                <a:lnTo>
                  <a:pt x="2215637" y="1002031"/>
                </a:lnTo>
                <a:lnTo>
                  <a:pt x="2208318" y="1008698"/>
                </a:lnTo>
                <a:lnTo>
                  <a:pt x="2200998" y="1015366"/>
                </a:lnTo>
                <a:lnTo>
                  <a:pt x="2193361" y="1022033"/>
                </a:lnTo>
                <a:lnTo>
                  <a:pt x="2186042" y="1028066"/>
                </a:lnTo>
                <a:lnTo>
                  <a:pt x="2178723" y="1033463"/>
                </a:lnTo>
                <a:lnTo>
                  <a:pt x="2171085" y="1038861"/>
                </a:lnTo>
                <a:lnTo>
                  <a:pt x="2163448" y="1043941"/>
                </a:lnTo>
                <a:lnTo>
                  <a:pt x="2155811" y="1048068"/>
                </a:lnTo>
                <a:lnTo>
                  <a:pt x="2148492" y="1052513"/>
                </a:lnTo>
                <a:lnTo>
                  <a:pt x="2141172" y="1056323"/>
                </a:lnTo>
                <a:lnTo>
                  <a:pt x="2133535" y="1060133"/>
                </a:lnTo>
                <a:lnTo>
                  <a:pt x="2126534" y="1062991"/>
                </a:lnTo>
                <a:lnTo>
                  <a:pt x="2119215" y="1065531"/>
                </a:lnTo>
                <a:lnTo>
                  <a:pt x="2110941" y="1067753"/>
                </a:lnTo>
                <a:lnTo>
                  <a:pt x="2102986" y="1069658"/>
                </a:lnTo>
                <a:lnTo>
                  <a:pt x="2094075" y="1070928"/>
                </a:lnTo>
                <a:lnTo>
                  <a:pt x="2085165" y="1072198"/>
                </a:lnTo>
                <a:lnTo>
                  <a:pt x="2075618" y="1072833"/>
                </a:lnTo>
                <a:lnTo>
                  <a:pt x="2066072" y="1073151"/>
                </a:lnTo>
                <a:lnTo>
                  <a:pt x="2056525" y="1072833"/>
                </a:lnTo>
                <a:lnTo>
                  <a:pt x="2046342" y="1072516"/>
                </a:lnTo>
                <a:lnTo>
                  <a:pt x="2036159" y="1071563"/>
                </a:lnTo>
                <a:lnTo>
                  <a:pt x="2025976" y="1070293"/>
                </a:lnTo>
                <a:lnTo>
                  <a:pt x="2015792" y="1068388"/>
                </a:lnTo>
                <a:lnTo>
                  <a:pt x="2005928" y="1065848"/>
                </a:lnTo>
                <a:lnTo>
                  <a:pt x="1995744" y="1063308"/>
                </a:lnTo>
                <a:lnTo>
                  <a:pt x="1985879" y="1060451"/>
                </a:lnTo>
                <a:lnTo>
                  <a:pt x="1975696" y="1056641"/>
                </a:lnTo>
                <a:lnTo>
                  <a:pt x="1966468" y="1052513"/>
                </a:lnTo>
                <a:lnTo>
                  <a:pt x="1957239" y="1048068"/>
                </a:lnTo>
                <a:lnTo>
                  <a:pt x="1948011" y="1042988"/>
                </a:lnTo>
                <a:lnTo>
                  <a:pt x="1939737" y="1037591"/>
                </a:lnTo>
                <a:lnTo>
                  <a:pt x="1931463" y="1031876"/>
                </a:lnTo>
                <a:lnTo>
                  <a:pt x="1923826" y="1025208"/>
                </a:lnTo>
                <a:lnTo>
                  <a:pt x="1916825" y="1018858"/>
                </a:lnTo>
                <a:lnTo>
                  <a:pt x="1910142" y="1011238"/>
                </a:lnTo>
                <a:lnTo>
                  <a:pt x="1904096" y="1003618"/>
                </a:lnTo>
                <a:lnTo>
                  <a:pt x="1898686" y="995046"/>
                </a:lnTo>
                <a:lnTo>
                  <a:pt x="1893913" y="986791"/>
                </a:lnTo>
                <a:lnTo>
                  <a:pt x="1892004" y="981711"/>
                </a:lnTo>
                <a:lnTo>
                  <a:pt x="1890094" y="976948"/>
                </a:lnTo>
                <a:lnTo>
                  <a:pt x="1888185" y="972186"/>
                </a:lnTo>
                <a:lnTo>
                  <a:pt x="1886912" y="967423"/>
                </a:lnTo>
                <a:lnTo>
                  <a:pt x="1885639" y="962343"/>
                </a:lnTo>
                <a:lnTo>
                  <a:pt x="1884684" y="957263"/>
                </a:lnTo>
                <a:lnTo>
                  <a:pt x="1883730" y="951866"/>
                </a:lnTo>
                <a:lnTo>
                  <a:pt x="1883093" y="946468"/>
                </a:lnTo>
                <a:lnTo>
                  <a:pt x="1882775" y="940753"/>
                </a:lnTo>
                <a:lnTo>
                  <a:pt x="1882775" y="935038"/>
                </a:lnTo>
                <a:lnTo>
                  <a:pt x="1882775" y="910591"/>
                </a:lnTo>
                <a:lnTo>
                  <a:pt x="1883730" y="884556"/>
                </a:lnTo>
                <a:lnTo>
                  <a:pt x="1884048" y="870586"/>
                </a:lnTo>
                <a:lnTo>
                  <a:pt x="1885321" y="855981"/>
                </a:lnTo>
                <a:lnTo>
                  <a:pt x="1886276" y="841693"/>
                </a:lnTo>
                <a:lnTo>
                  <a:pt x="1887867" y="827088"/>
                </a:lnTo>
                <a:lnTo>
                  <a:pt x="1889776" y="812165"/>
                </a:lnTo>
                <a:lnTo>
                  <a:pt x="1892004" y="797243"/>
                </a:lnTo>
                <a:lnTo>
                  <a:pt x="1894549" y="782320"/>
                </a:lnTo>
                <a:lnTo>
                  <a:pt x="1897413" y="767080"/>
                </a:lnTo>
                <a:lnTo>
                  <a:pt x="1901232" y="752475"/>
                </a:lnTo>
                <a:lnTo>
                  <a:pt x="1905369" y="738188"/>
                </a:lnTo>
                <a:lnTo>
                  <a:pt x="1909824" y="723583"/>
                </a:lnTo>
                <a:lnTo>
                  <a:pt x="1914597" y="709295"/>
                </a:lnTo>
                <a:lnTo>
                  <a:pt x="1920007" y="695643"/>
                </a:lnTo>
                <a:lnTo>
                  <a:pt x="1926372" y="682308"/>
                </a:lnTo>
                <a:lnTo>
                  <a:pt x="1933054" y="669608"/>
                </a:lnTo>
                <a:lnTo>
                  <a:pt x="1936555" y="663258"/>
                </a:lnTo>
                <a:lnTo>
                  <a:pt x="1940374" y="657225"/>
                </a:lnTo>
                <a:lnTo>
                  <a:pt x="1944510" y="651510"/>
                </a:lnTo>
                <a:lnTo>
                  <a:pt x="1948647" y="645478"/>
                </a:lnTo>
                <a:lnTo>
                  <a:pt x="1952784" y="640080"/>
                </a:lnTo>
                <a:lnTo>
                  <a:pt x="1957239" y="634365"/>
                </a:lnTo>
                <a:lnTo>
                  <a:pt x="1962013" y="629285"/>
                </a:lnTo>
                <a:lnTo>
                  <a:pt x="1967104" y="624205"/>
                </a:lnTo>
                <a:lnTo>
                  <a:pt x="1972196" y="619443"/>
                </a:lnTo>
                <a:lnTo>
                  <a:pt x="1977287" y="614998"/>
                </a:lnTo>
                <a:lnTo>
                  <a:pt x="1983015" y="610553"/>
                </a:lnTo>
                <a:lnTo>
                  <a:pt x="1988743" y="606425"/>
                </a:lnTo>
                <a:lnTo>
                  <a:pt x="1994790" y="602298"/>
                </a:lnTo>
                <a:lnTo>
                  <a:pt x="2000518" y="598805"/>
                </a:lnTo>
                <a:lnTo>
                  <a:pt x="2006882" y="595313"/>
                </a:lnTo>
                <a:lnTo>
                  <a:pt x="2013565" y="592138"/>
                </a:lnTo>
                <a:lnTo>
                  <a:pt x="2020248" y="588963"/>
                </a:lnTo>
                <a:lnTo>
                  <a:pt x="2027248" y="586423"/>
                </a:lnTo>
                <a:lnTo>
                  <a:pt x="2034568" y="583883"/>
                </a:lnTo>
                <a:lnTo>
                  <a:pt x="2041887" y="581978"/>
                </a:lnTo>
                <a:lnTo>
                  <a:pt x="2049842" y="580390"/>
                </a:lnTo>
                <a:lnTo>
                  <a:pt x="2057798" y="578803"/>
                </a:lnTo>
                <a:lnTo>
                  <a:pt x="2066072" y="577533"/>
                </a:lnTo>
                <a:lnTo>
                  <a:pt x="2074664" y="576898"/>
                </a:lnTo>
                <a:lnTo>
                  <a:pt x="2083256" y="576263"/>
                </a:lnTo>
                <a:close/>
                <a:moveTo>
                  <a:pt x="1003300" y="490538"/>
                </a:moveTo>
                <a:lnTo>
                  <a:pt x="1013460" y="511810"/>
                </a:lnTo>
                <a:lnTo>
                  <a:pt x="1025842" y="536575"/>
                </a:lnTo>
                <a:lnTo>
                  <a:pt x="1039812" y="564198"/>
                </a:lnTo>
                <a:lnTo>
                  <a:pt x="1054417" y="592455"/>
                </a:lnTo>
                <a:lnTo>
                  <a:pt x="1069657" y="620395"/>
                </a:lnTo>
                <a:lnTo>
                  <a:pt x="1077277" y="633413"/>
                </a:lnTo>
                <a:lnTo>
                  <a:pt x="1084580" y="646113"/>
                </a:lnTo>
                <a:lnTo>
                  <a:pt x="1091565" y="657543"/>
                </a:lnTo>
                <a:lnTo>
                  <a:pt x="1098550" y="668338"/>
                </a:lnTo>
                <a:lnTo>
                  <a:pt x="1105217" y="677545"/>
                </a:lnTo>
                <a:lnTo>
                  <a:pt x="1111250" y="685483"/>
                </a:lnTo>
                <a:lnTo>
                  <a:pt x="1111250" y="648970"/>
                </a:lnTo>
                <a:lnTo>
                  <a:pt x="1111567" y="644525"/>
                </a:lnTo>
                <a:lnTo>
                  <a:pt x="1111885" y="640080"/>
                </a:lnTo>
                <a:lnTo>
                  <a:pt x="1113155" y="635635"/>
                </a:lnTo>
                <a:lnTo>
                  <a:pt x="1114107" y="631190"/>
                </a:lnTo>
                <a:lnTo>
                  <a:pt x="1116647" y="621983"/>
                </a:lnTo>
                <a:lnTo>
                  <a:pt x="1120140" y="613093"/>
                </a:lnTo>
                <a:lnTo>
                  <a:pt x="1123315" y="604838"/>
                </a:lnTo>
                <a:lnTo>
                  <a:pt x="1126490" y="596900"/>
                </a:lnTo>
                <a:lnTo>
                  <a:pt x="1128077" y="589598"/>
                </a:lnTo>
                <a:lnTo>
                  <a:pt x="1129030" y="586423"/>
                </a:lnTo>
                <a:lnTo>
                  <a:pt x="1129030" y="583248"/>
                </a:lnTo>
                <a:lnTo>
                  <a:pt x="1128712" y="580708"/>
                </a:lnTo>
                <a:lnTo>
                  <a:pt x="1128077" y="578168"/>
                </a:lnTo>
                <a:lnTo>
                  <a:pt x="1127125" y="575945"/>
                </a:lnTo>
                <a:lnTo>
                  <a:pt x="1125855" y="573723"/>
                </a:lnTo>
                <a:lnTo>
                  <a:pt x="1122997" y="569595"/>
                </a:lnTo>
                <a:lnTo>
                  <a:pt x="1119187" y="566103"/>
                </a:lnTo>
                <a:lnTo>
                  <a:pt x="1116012" y="561975"/>
                </a:lnTo>
                <a:lnTo>
                  <a:pt x="1114425" y="559753"/>
                </a:lnTo>
                <a:lnTo>
                  <a:pt x="1113155" y="557530"/>
                </a:lnTo>
                <a:lnTo>
                  <a:pt x="1111885" y="554990"/>
                </a:lnTo>
                <a:lnTo>
                  <a:pt x="1110932" y="552450"/>
                </a:lnTo>
                <a:lnTo>
                  <a:pt x="1109980" y="548958"/>
                </a:lnTo>
                <a:lnTo>
                  <a:pt x="1109980" y="545783"/>
                </a:lnTo>
                <a:lnTo>
                  <a:pt x="1109980" y="542290"/>
                </a:lnTo>
                <a:lnTo>
                  <a:pt x="1110615" y="539433"/>
                </a:lnTo>
                <a:lnTo>
                  <a:pt x="1111250" y="536893"/>
                </a:lnTo>
                <a:lnTo>
                  <a:pt x="1112202" y="534988"/>
                </a:lnTo>
                <a:lnTo>
                  <a:pt x="1113472" y="533083"/>
                </a:lnTo>
                <a:lnTo>
                  <a:pt x="1115060" y="531495"/>
                </a:lnTo>
                <a:lnTo>
                  <a:pt x="1116647" y="530225"/>
                </a:lnTo>
                <a:lnTo>
                  <a:pt x="1118870" y="529273"/>
                </a:lnTo>
                <a:lnTo>
                  <a:pt x="1122045" y="528320"/>
                </a:lnTo>
                <a:lnTo>
                  <a:pt x="1124902" y="528003"/>
                </a:lnTo>
                <a:lnTo>
                  <a:pt x="1131887" y="527368"/>
                </a:lnTo>
                <a:lnTo>
                  <a:pt x="1140777" y="527050"/>
                </a:lnTo>
                <a:lnTo>
                  <a:pt x="1150937" y="527050"/>
                </a:lnTo>
                <a:lnTo>
                  <a:pt x="1164590" y="527050"/>
                </a:lnTo>
                <a:lnTo>
                  <a:pt x="1175385" y="527050"/>
                </a:lnTo>
                <a:lnTo>
                  <a:pt x="1184275" y="527368"/>
                </a:lnTo>
                <a:lnTo>
                  <a:pt x="1191260" y="528003"/>
                </a:lnTo>
                <a:lnTo>
                  <a:pt x="1194117" y="528320"/>
                </a:lnTo>
                <a:lnTo>
                  <a:pt x="1196657" y="529273"/>
                </a:lnTo>
                <a:lnTo>
                  <a:pt x="1198880" y="530225"/>
                </a:lnTo>
                <a:lnTo>
                  <a:pt x="1200785" y="531495"/>
                </a:lnTo>
                <a:lnTo>
                  <a:pt x="1202372" y="533083"/>
                </a:lnTo>
                <a:lnTo>
                  <a:pt x="1203642" y="534988"/>
                </a:lnTo>
                <a:lnTo>
                  <a:pt x="1204595" y="536893"/>
                </a:lnTo>
                <a:lnTo>
                  <a:pt x="1205230" y="539433"/>
                </a:lnTo>
                <a:lnTo>
                  <a:pt x="1205547" y="542290"/>
                </a:lnTo>
                <a:lnTo>
                  <a:pt x="1205547" y="545783"/>
                </a:lnTo>
                <a:lnTo>
                  <a:pt x="1205547" y="548958"/>
                </a:lnTo>
                <a:lnTo>
                  <a:pt x="1204912" y="552450"/>
                </a:lnTo>
                <a:lnTo>
                  <a:pt x="1204277" y="554990"/>
                </a:lnTo>
                <a:lnTo>
                  <a:pt x="1202690" y="557530"/>
                </a:lnTo>
                <a:lnTo>
                  <a:pt x="1201420" y="559753"/>
                </a:lnTo>
                <a:lnTo>
                  <a:pt x="1199832" y="561975"/>
                </a:lnTo>
                <a:lnTo>
                  <a:pt x="1196340" y="566103"/>
                </a:lnTo>
                <a:lnTo>
                  <a:pt x="1193165" y="569595"/>
                </a:lnTo>
                <a:lnTo>
                  <a:pt x="1189672" y="573723"/>
                </a:lnTo>
                <a:lnTo>
                  <a:pt x="1188720" y="575945"/>
                </a:lnTo>
                <a:lnTo>
                  <a:pt x="1187767" y="578168"/>
                </a:lnTo>
                <a:lnTo>
                  <a:pt x="1187132" y="580708"/>
                </a:lnTo>
                <a:lnTo>
                  <a:pt x="1187132" y="583248"/>
                </a:lnTo>
                <a:lnTo>
                  <a:pt x="1187132" y="586423"/>
                </a:lnTo>
                <a:lnTo>
                  <a:pt x="1187767" y="589598"/>
                </a:lnTo>
                <a:lnTo>
                  <a:pt x="1189672" y="596900"/>
                </a:lnTo>
                <a:lnTo>
                  <a:pt x="1192212" y="604838"/>
                </a:lnTo>
                <a:lnTo>
                  <a:pt x="1195705" y="613093"/>
                </a:lnTo>
                <a:lnTo>
                  <a:pt x="1198880" y="621983"/>
                </a:lnTo>
                <a:lnTo>
                  <a:pt x="1201420" y="631190"/>
                </a:lnTo>
                <a:lnTo>
                  <a:pt x="1203007" y="635635"/>
                </a:lnTo>
                <a:lnTo>
                  <a:pt x="1203642" y="640080"/>
                </a:lnTo>
                <a:lnTo>
                  <a:pt x="1204277" y="644525"/>
                </a:lnTo>
                <a:lnTo>
                  <a:pt x="1204595" y="648970"/>
                </a:lnTo>
                <a:lnTo>
                  <a:pt x="1204595" y="685483"/>
                </a:lnTo>
                <a:lnTo>
                  <a:pt x="1210310" y="677863"/>
                </a:lnTo>
                <a:lnTo>
                  <a:pt x="1216977" y="668655"/>
                </a:lnTo>
                <a:lnTo>
                  <a:pt x="1223645" y="658178"/>
                </a:lnTo>
                <a:lnTo>
                  <a:pt x="1230630" y="646748"/>
                </a:lnTo>
                <a:lnTo>
                  <a:pt x="1237932" y="634683"/>
                </a:lnTo>
                <a:lnTo>
                  <a:pt x="1245552" y="621665"/>
                </a:lnTo>
                <a:lnTo>
                  <a:pt x="1260157" y="594360"/>
                </a:lnTo>
                <a:lnTo>
                  <a:pt x="1275080" y="566738"/>
                </a:lnTo>
                <a:lnTo>
                  <a:pt x="1288732" y="539750"/>
                </a:lnTo>
                <a:lnTo>
                  <a:pt x="1300797" y="514668"/>
                </a:lnTo>
                <a:lnTo>
                  <a:pt x="1311592" y="493395"/>
                </a:lnTo>
                <a:lnTo>
                  <a:pt x="1324927" y="497523"/>
                </a:lnTo>
                <a:lnTo>
                  <a:pt x="1338262" y="501015"/>
                </a:lnTo>
                <a:lnTo>
                  <a:pt x="1350645" y="505460"/>
                </a:lnTo>
                <a:lnTo>
                  <a:pt x="1362710" y="509905"/>
                </a:lnTo>
                <a:lnTo>
                  <a:pt x="1373822" y="514350"/>
                </a:lnTo>
                <a:lnTo>
                  <a:pt x="1384300" y="519113"/>
                </a:lnTo>
                <a:lnTo>
                  <a:pt x="1394460" y="523875"/>
                </a:lnTo>
                <a:lnTo>
                  <a:pt x="1403985" y="528955"/>
                </a:lnTo>
                <a:lnTo>
                  <a:pt x="1413192" y="533718"/>
                </a:lnTo>
                <a:lnTo>
                  <a:pt x="1421447" y="538480"/>
                </a:lnTo>
                <a:lnTo>
                  <a:pt x="1429385" y="543560"/>
                </a:lnTo>
                <a:lnTo>
                  <a:pt x="1436687" y="548323"/>
                </a:lnTo>
                <a:lnTo>
                  <a:pt x="1443672" y="553403"/>
                </a:lnTo>
                <a:lnTo>
                  <a:pt x="1450022" y="558165"/>
                </a:lnTo>
                <a:lnTo>
                  <a:pt x="1456055" y="563245"/>
                </a:lnTo>
                <a:lnTo>
                  <a:pt x="1461452" y="568008"/>
                </a:lnTo>
                <a:lnTo>
                  <a:pt x="1470977" y="576580"/>
                </a:lnTo>
                <a:lnTo>
                  <a:pt x="1479232" y="585153"/>
                </a:lnTo>
                <a:lnTo>
                  <a:pt x="1485582" y="593090"/>
                </a:lnTo>
                <a:lnTo>
                  <a:pt x="1490662" y="599758"/>
                </a:lnTo>
                <a:lnTo>
                  <a:pt x="1494155" y="604838"/>
                </a:lnTo>
                <a:lnTo>
                  <a:pt x="1497012" y="609283"/>
                </a:lnTo>
                <a:lnTo>
                  <a:pt x="1498600" y="612458"/>
                </a:lnTo>
                <a:lnTo>
                  <a:pt x="1498600" y="846138"/>
                </a:lnTo>
                <a:lnTo>
                  <a:pt x="1150937" y="846138"/>
                </a:lnTo>
                <a:lnTo>
                  <a:pt x="803275" y="846138"/>
                </a:lnTo>
                <a:lnTo>
                  <a:pt x="803275" y="612458"/>
                </a:lnTo>
                <a:lnTo>
                  <a:pt x="805498" y="608965"/>
                </a:lnTo>
                <a:lnTo>
                  <a:pt x="808673" y="604520"/>
                </a:lnTo>
                <a:lnTo>
                  <a:pt x="812483" y="598805"/>
                </a:lnTo>
                <a:lnTo>
                  <a:pt x="818515" y="591820"/>
                </a:lnTo>
                <a:lnTo>
                  <a:pt x="825500" y="584200"/>
                </a:lnTo>
                <a:lnTo>
                  <a:pt x="834390" y="575310"/>
                </a:lnTo>
                <a:lnTo>
                  <a:pt x="844550" y="566103"/>
                </a:lnTo>
                <a:lnTo>
                  <a:pt x="850582" y="561023"/>
                </a:lnTo>
                <a:lnTo>
                  <a:pt x="856932" y="555943"/>
                </a:lnTo>
                <a:lnTo>
                  <a:pt x="863917" y="550863"/>
                </a:lnTo>
                <a:lnTo>
                  <a:pt x="871220" y="546100"/>
                </a:lnTo>
                <a:lnTo>
                  <a:pt x="879157" y="541020"/>
                </a:lnTo>
                <a:lnTo>
                  <a:pt x="887412" y="535940"/>
                </a:lnTo>
                <a:lnTo>
                  <a:pt x="896620" y="530543"/>
                </a:lnTo>
                <a:lnTo>
                  <a:pt x="905827" y="525780"/>
                </a:lnTo>
                <a:lnTo>
                  <a:pt x="916305" y="520700"/>
                </a:lnTo>
                <a:lnTo>
                  <a:pt x="926465" y="515938"/>
                </a:lnTo>
                <a:lnTo>
                  <a:pt x="937895" y="511493"/>
                </a:lnTo>
                <a:lnTo>
                  <a:pt x="949642" y="506730"/>
                </a:lnTo>
                <a:lnTo>
                  <a:pt x="962342" y="502285"/>
                </a:lnTo>
                <a:lnTo>
                  <a:pt x="975042" y="498158"/>
                </a:lnTo>
                <a:lnTo>
                  <a:pt x="988695" y="494030"/>
                </a:lnTo>
                <a:lnTo>
                  <a:pt x="1003300" y="490538"/>
                </a:lnTo>
                <a:close/>
                <a:moveTo>
                  <a:pt x="1142381" y="0"/>
                </a:moveTo>
                <a:lnTo>
                  <a:pt x="1150622" y="0"/>
                </a:lnTo>
                <a:lnTo>
                  <a:pt x="1159180" y="0"/>
                </a:lnTo>
                <a:lnTo>
                  <a:pt x="1167421" y="634"/>
                </a:lnTo>
                <a:lnTo>
                  <a:pt x="1175663" y="1902"/>
                </a:lnTo>
                <a:lnTo>
                  <a:pt x="1183904" y="3171"/>
                </a:lnTo>
                <a:lnTo>
                  <a:pt x="1192462" y="5073"/>
                </a:lnTo>
                <a:lnTo>
                  <a:pt x="1200386" y="7293"/>
                </a:lnTo>
                <a:lnTo>
                  <a:pt x="1208628" y="9830"/>
                </a:lnTo>
                <a:lnTo>
                  <a:pt x="1216235" y="12683"/>
                </a:lnTo>
                <a:lnTo>
                  <a:pt x="1224476" y="16489"/>
                </a:lnTo>
                <a:lnTo>
                  <a:pt x="1232083" y="20294"/>
                </a:lnTo>
                <a:lnTo>
                  <a:pt x="1239374" y="24733"/>
                </a:lnTo>
                <a:lnTo>
                  <a:pt x="1246664" y="29489"/>
                </a:lnTo>
                <a:lnTo>
                  <a:pt x="1254271" y="34563"/>
                </a:lnTo>
                <a:lnTo>
                  <a:pt x="1261245" y="39954"/>
                </a:lnTo>
                <a:lnTo>
                  <a:pt x="1267901" y="45978"/>
                </a:lnTo>
                <a:lnTo>
                  <a:pt x="1274557" y="52320"/>
                </a:lnTo>
                <a:lnTo>
                  <a:pt x="1280580" y="58979"/>
                </a:lnTo>
                <a:lnTo>
                  <a:pt x="1286602" y="66272"/>
                </a:lnTo>
                <a:lnTo>
                  <a:pt x="1291991" y="73565"/>
                </a:lnTo>
                <a:lnTo>
                  <a:pt x="1297696" y="81810"/>
                </a:lnTo>
                <a:lnTo>
                  <a:pt x="1302768" y="89737"/>
                </a:lnTo>
                <a:lnTo>
                  <a:pt x="1307205" y="98616"/>
                </a:lnTo>
                <a:lnTo>
                  <a:pt x="1311643" y="107494"/>
                </a:lnTo>
                <a:lnTo>
                  <a:pt x="1315763" y="117007"/>
                </a:lnTo>
                <a:lnTo>
                  <a:pt x="1319250" y="126837"/>
                </a:lnTo>
                <a:lnTo>
                  <a:pt x="1322420" y="137301"/>
                </a:lnTo>
                <a:lnTo>
                  <a:pt x="1324955" y="148082"/>
                </a:lnTo>
                <a:lnTo>
                  <a:pt x="1327491" y="158864"/>
                </a:lnTo>
                <a:lnTo>
                  <a:pt x="1328759" y="170279"/>
                </a:lnTo>
                <a:lnTo>
                  <a:pt x="1330344" y="182329"/>
                </a:lnTo>
                <a:lnTo>
                  <a:pt x="1330978" y="194695"/>
                </a:lnTo>
                <a:lnTo>
                  <a:pt x="1331612" y="207379"/>
                </a:lnTo>
                <a:lnTo>
                  <a:pt x="1330978" y="216575"/>
                </a:lnTo>
                <a:lnTo>
                  <a:pt x="1331612" y="215940"/>
                </a:lnTo>
                <a:lnTo>
                  <a:pt x="1333197" y="216575"/>
                </a:lnTo>
                <a:lnTo>
                  <a:pt x="1335099" y="217209"/>
                </a:lnTo>
                <a:lnTo>
                  <a:pt x="1336683" y="218794"/>
                </a:lnTo>
                <a:lnTo>
                  <a:pt x="1337951" y="221014"/>
                </a:lnTo>
                <a:lnTo>
                  <a:pt x="1338902" y="223234"/>
                </a:lnTo>
                <a:lnTo>
                  <a:pt x="1339853" y="226087"/>
                </a:lnTo>
                <a:lnTo>
                  <a:pt x="1340170" y="229258"/>
                </a:lnTo>
                <a:lnTo>
                  <a:pt x="1341121" y="233063"/>
                </a:lnTo>
                <a:lnTo>
                  <a:pt x="1341438" y="240991"/>
                </a:lnTo>
                <a:lnTo>
                  <a:pt x="1340804" y="250187"/>
                </a:lnTo>
                <a:lnTo>
                  <a:pt x="1339853" y="260333"/>
                </a:lnTo>
                <a:lnTo>
                  <a:pt x="1337951" y="270163"/>
                </a:lnTo>
                <a:lnTo>
                  <a:pt x="1335732" y="280627"/>
                </a:lnTo>
                <a:lnTo>
                  <a:pt x="1333197" y="290140"/>
                </a:lnTo>
                <a:lnTo>
                  <a:pt x="1330344" y="299336"/>
                </a:lnTo>
                <a:lnTo>
                  <a:pt x="1327174" y="307263"/>
                </a:lnTo>
                <a:lnTo>
                  <a:pt x="1325272" y="311068"/>
                </a:lnTo>
                <a:lnTo>
                  <a:pt x="1323371" y="314556"/>
                </a:lnTo>
                <a:lnTo>
                  <a:pt x="1321469" y="317410"/>
                </a:lnTo>
                <a:lnTo>
                  <a:pt x="1319567" y="319947"/>
                </a:lnTo>
                <a:lnTo>
                  <a:pt x="1317348" y="321850"/>
                </a:lnTo>
                <a:lnTo>
                  <a:pt x="1315763" y="323118"/>
                </a:lnTo>
                <a:lnTo>
                  <a:pt x="1313545" y="324069"/>
                </a:lnTo>
                <a:lnTo>
                  <a:pt x="1311326" y="324386"/>
                </a:lnTo>
                <a:lnTo>
                  <a:pt x="1311009" y="324386"/>
                </a:lnTo>
                <a:lnTo>
                  <a:pt x="1304669" y="341827"/>
                </a:lnTo>
                <a:lnTo>
                  <a:pt x="1297379" y="358632"/>
                </a:lnTo>
                <a:lnTo>
                  <a:pt x="1289455" y="374804"/>
                </a:lnTo>
                <a:lnTo>
                  <a:pt x="1281531" y="390659"/>
                </a:lnTo>
                <a:lnTo>
                  <a:pt x="1272338" y="405245"/>
                </a:lnTo>
                <a:lnTo>
                  <a:pt x="1267901" y="412855"/>
                </a:lnTo>
                <a:lnTo>
                  <a:pt x="1262512" y="419832"/>
                </a:lnTo>
                <a:lnTo>
                  <a:pt x="1257758" y="426490"/>
                </a:lnTo>
                <a:lnTo>
                  <a:pt x="1252686" y="432515"/>
                </a:lnTo>
                <a:lnTo>
                  <a:pt x="1247932" y="438857"/>
                </a:lnTo>
                <a:lnTo>
                  <a:pt x="1242543" y="444882"/>
                </a:lnTo>
                <a:lnTo>
                  <a:pt x="1237155" y="450590"/>
                </a:lnTo>
                <a:lnTo>
                  <a:pt x="1231766" y="455980"/>
                </a:lnTo>
                <a:lnTo>
                  <a:pt x="1226061" y="461054"/>
                </a:lnTo>
                <a:lnTo>
                  <a:pt x="1220672" y="465810"/>
                </a:lnTo>
                <a:lnTo>
                  <a:pt x="1215284" y="470249"/>
                </a:lnTo>
                <a:lnTo>
                  <a:pt x="1209578" y="474372"/>
                </a:lnTo>
                <a:lnTo>
                  <a:pt x="1203873" y="478177"/>
                </a:lnTo>
                <a:lnTo>
                  <a:pt x="1197851" y="481665"/>
                </a:lnTo>
                <a:lnTo>
                  <a:pt x="1191828" y="484519"/>
                </a:lnTo>
                <a:lnTo>
                  <a:pt x="1186440" y="487372"/>
                </a:lnTo>
                <a:lnTo>
                  <a:pt x="1180417" y="489592"/>
                </a:lnTo>
                <a:lnTo>
                  <a:pt x="1174712" y="491495"/>
                </a:lnTo>
                <a:lnTo>
                  <a:pt x="1168372" y="493080"/>
                </a:lnTo>
                <a:lnTo>
                  <a:pt x="1162667" y="494031"/>
                </a:lnTo>
                <a:lnTo>
                  <a:pt x="1156644" y="494983"/>
                </a:lnTo>
                <a:lnTo>
                  <a:pt x="1150622" y="495300"/>
                </a:lnTo>
                <a:lnTo>
                  <a:pt x="1144917" y="494983"/>
                </a:lnTo>
                <a:lnTo>
                  <a:pt x="1138894" y="494031"/>
                </a:lnTo>
                <a:lnTo>
                  <a:pt x="1133189" y="493080"/>
                </a:lnTo>
                <a:lnTo>
                  <a:pt x="1126849" y="491495"/>
                </a:lnTo>
                <a:lnTo>
                  <a:pt x="1120827" y="489592"/>
                </a:lnTo>
                <a:lnTo>
                  <a:pt x="1115121" y="487372"/>
                </a:lnTo>
                <a:lnTo>
                  <a:pt x="1109099" y="484519"/>
                </a:lnTo>
                <a:lnTo>
                  <a:pt x="1103710" y="481665"/>
                </a:lnTo>
                <a:lnTo>
                  <a:pt x="1097688" y="478177"/>
                </a:lnTo>
                <a:lnTo>
                  <a:pt x="1091983" y="474372"/>
                </a:lnTo>
                <a:lnTo>
                  <a:pt x="1086277" y="470249"/>
                </a:lnTo>
                <a:lnTo>
                  <a:pt x="1080572" y="465810"/>
                </a:lnTo>
                <a:lnTo>
                  <a:pt x="1074866" y="461054"/>
                </a:lnTo>
                <a:lnTo>
                  <a:pt x="1069478" y="455980"/>
                </a:lnTo>
                <a:lnTo>
                  <a:pt x="1064089" y="450272"/>
                </a:lnTo>
                <a:lnTo>
                  <a:pt x="1058701" y="444882"/>
                </a:lnTo>
                <a:lnTo>
                  <a:pt x="1053629" y="438857"/>
                </a:lnTo>
                <a:lnTo>
                  <a:pt x="1048558" y="432515"/>
                </a:lnTo>
                <a:lnTo>
                  <a:pt x="1043486" y="425856"/>
                </a:lnTo>
                <a:lnTo>
                  <a:pt x="1038415" y="419514"/>
                </a:lnTo>
                <a:lnTo>
                  <a:pt x="1033660" y="412538"/>
                </a:lnTo>
                <a:lnTo>
                  <a:pt x="1028906" y="404928"/>
                </a:lnTo>
                <a:lnTo>
                  <a:pt x="1020030" y="390342"/>
                </a:lnTo>
                <a:lnTo>
                  <a:pt x="1011472" y="374487"/>
                </a:lnTo>
                <a:lnTo>
                  <a:pt x="1003865" y="357998"/>
                </a:lnTo>
                <a:lnTo>
                  <a:pt x="996892" y="340875"/>
                </a:lnTo>
                <a:lnTo>
                  <a:pt x="990552" y="323752"/>
                </a:lnTo>
                <a:lnTo>
                  <a:pt x="988333" y="322801"/>
                </a:lnTo>
                <a:lnTo>
                  <a:pt x="986432" y="321850"/>
                </a:lnTo>
                <a:lnTo>
                  <a:pt x="984213" y="320264"/>
                </a:lnTo>
                <a:lnTo>
                  <a:pt x="982628" y="318045"/>
                </a:lnTo>
                <a:lnTo>
                  <a:pt x="980726" y="315508"/>
                </a:lnTo>
                <a:lnTo>
                  <a:pt x="978507" y="312971"/>
                </a:lnTo>
                <a:lnTo>
                  <a:pt x="975021" y="305995"/>
                </a:lnTo>
                <a:lnTo>
                  <a:pt x="971851" y="298068"/>
                </a:lnTo>
                <a:lnTo>
                  <a:pt x="969315" y="289506"/>
                </a:lnTo>
                <a:lnTo>
                  <a:pt x="966779" y="280310"/>
                </a:lnTo>
                <a:lnTo>
                  <a:pt x="964878" y="270480"/>
                </a:lnTo>
                <a:lnTo>
                  <a:pt x="963293" y="260968"/>
                </a:lnTo>
                <a:lnTo>
                  <a:pt x="962342" y="251455"/>
                </a:lnTo>
                <a:lnTo>
                  <a:pt x="962025" y="242576"/>
                </a:lnTo>
                <a:lnTo>
                  <a:pt x="962342" y="234966"/>
                </a:lnTo>
                <a:lnTo>
                  <a:pt x="962976" y="227990"/>
                </a:lnTo>
                <a:lnTo>
                  <a:pt x="963610" y="224819"/>
                </a:lnTo>
                <a:lnTo>
                  <a:pt x="964878" y="222599"/>
                </a:lnTo>
                <a:lnTo>
                  <a:pt x="965829" y="220380"/>
                </a:lnTo>
                <a:lnTo>
                  <a:pt x="967096" y="218794"/>
                </a:lnTo>
                <a:lnTo>
                  <a:pt x="968998" y="217526"/>
                </a:lnTo>
                <a:lnTo>
                  <a:pt x="970266" y="217209"/>
                </a:lnTo>
                <a:lnTo>
                  <a:pt x="970266" y="207379"/>
                </a:lnTo>
                <a:lnTo>
                  <a:pt x="970266" y="194695"/>
                </a:lnTo>
                <a:lnTo>
                  <a:pt x="971217" y="182329"/>
                </a:lnTo>
                <a:lnTo>
                  <a:pt x="972485" y="170279"/>
                </a:lnTo>
                <a:lnTo>
                  <a:pt x="974387" y="158864"/>
                </a:lnTo>
                <a:lnTo>
                  <a:pt x="976606" y="148082"/>
                </a:lnTo>
                <a:lnTo>
                  <a:pt x="979141" y="137301"/>
                </a:lnTo>
                <a:lnTo>
                  <a:pt x="982628" y="126837"/>
                </a:lnTo>
                <a:lnTo>
                  <a:pt x="985798" y="117007"/>
                </a:lnTo>
                <a:lnTo>
                  <a:pt x="989918" y="107494"/>
                </a:lnTo>
                <a:lnTo>
                  <a:pt x="994356" y="98616"/>
                </a:lnTo>
                <a:lnTo>
                  <a:pt x="999110" y="89737"/>
                </a:lnTo>
                <a:lnTo>
                  <a:pt x="1003865" y="81810"/>
                </a:lnTo>
                <a:lnTo>
                  <a:pt x="1009253" y="73565"/>
                </a:lnTo>
                <a:lnTo>
                  <a:pt x="1014959" y="66272"/>
                </a:lnTo>
                <a:lnTo>
                  <a:pt x="1021298" y="58979"/>
                </a:lnTo>
                <a:lnTo>
                  <a:pt x="1027321" y="52320"/>
                </a:lnTo>
                <a:lnTo>
                  <a:pt x="1033660" y="45978"/>
                </a:lnTo>
                <a:lnTo>
                  <a:pt x="1040633" y="39954"/>
                </a:lnTo>
                <a:lnTo>
                  <a:pt x="1047607" y="34563"/>
                </a:lnTo>
                <a:lnTo>
                  <a:pt x="1054580" y="29489"/>
                </a:lnTo>
                <a:lnTo>
                  <a:pt x="1061870" y="24733"/>
                </a:lnTo>
                <a:lnTo>
                  <a:pt x="1069795" y="20294"/>
                </a:lnTo>
                <a:lnTo>
                  <a:pt x="1077402" y="16489"/>
                </a:lnTo>
                <a:lnTo>
                  <a:pt x="1085326" y="12683"/>
                </a:lnTo>
                <a:lnTo>
                  <a:pt x="1092934" y="9830"/>
                </a:lnTo>
                <a:lnTo>
                  <a:pt x="1101175" y="7293"/>
                </a:lnTo>
                <a:lnTo>
                  <a:pt x="1109099" y="5073"/>
                </a:lnTo>
                <a:lnTo>
                  <a:pt x="1117657" y="3171"/>
                </a:lnTo>
                <a:lnTo>
                  <a:pt x="1125581" y="1902"/>
                </a:lnTo>
                <a:lnTo>
                  <a:pt x="1134140" y="634"/>
                </a:lnTo>
                <a:lnTo>
                  <a:pt x="114238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33785" y="6320116"/>
            <a:ext cx="8977558" cy="15499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4" name="Text Box 8"/>
          <p:cNvSpPr txBox="1">
            <a:spLocks noChangeArrowheads="1"/>
          </p:cNvSpPr>
          <p:nvPr/>
        </p:nvSpPr>
        <p:spPr bwMode="gray">
          <a:xfrm>
            <a:off x="9959859" y="6936649"/>
            <a:ext cx="835148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系统繁多、管理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紊乱；资源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分散、应用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不便；重复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、</a:t>
            </a:r>
            <a:endParaRPr lang="en-US" altLang="zh-CN" sz="2400" dirty="0" smtClean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 marL="0" indent="0"/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使用率低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；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信息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孤岛、数据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不通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；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问题</a:t>
            </a:r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频繁、运维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困难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……</a:t>
            </a:r>
            <a:endParaRPr lang="en-US" altLang="zh-CN" sz="2400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116" name="TextBox 21"/>
          <p:cNvSpPr txBox="1">
            <a:spLocks noChangeArrowheads="1"/>
          </p:cNvSpPr>
          <p:nvPr/>
        </p:nvSpPr>
        <p:spPr bwMode="auto">
          <a:xfrm>
            <a:off x="9959859" y="6423838"/>
            <a:ext cx="172496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学校现状</a:t>
            </a:r>
            <a:endParaRPr lang="zh-CN" altLang="en-US" sz="2400" b="1" dirty="0">
              <a:solidFill>
                <a:schemeClr val="bg2">
                  <a:lumMod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8689874" y="6586358"/>
            <a:ext cx="947438" cy="947438"/>
            <a:chOff x="14214963" y="-730074"/>
            <a:chExt cx="947438" cy="947438"/>
          </a:xfrm>
        </p:grpSpPr>
        <p:sp>
          <p:nvSpPr>
            <p:cNvPr id="115" name="椭圆 114"/>
            <p:cNvSpPr/>
            <p:nvPr/>
          </p:nvSpPr>
          <p:spPr>
            <a:xfrm>
              <a:off x="14214963" y="-730074"/>
              <a:ext cx="947438" cy="947438"/>
            </a:xfrm>
            <a:prstGeom prst="ellipse">
              <a:avLst/>
            </a:prstGeom>
            <a:solidFill>
              <a:srgbClr val="129AEE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7" name="KSO_Shape"/>
            <p:cNvSpPr>
              <a:spLocks/>
            </p:cNvSpPr>
            <p:nvPr/>
          </p:nvSpPr>
          <p:spPr bwMode="auto">
            <a:xfrm>
              <a:off x="14382989" y="-476219"/>
              <a:ext cx="624421" cy="428769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endParaRPr lang="zh-CN" altLang="en-US" sz="2400"/>
            </a:p>
          </p:txBody>
        </p:sp>
      </p:grpSp>
      <p:sp>
        <p:nvSpPr>
          <p:cNvPr id="13" name="矩形 12"/>
          <p:cNvSpPr/>
          <p:nvPr/>
        </p:nvSpPr>
        <p:spPr>
          <a:xfrm>
            <a:off x="1601502" y="3225081"/>
            <a:ext cx="6470569" cy="4364795"/>
          </a:xfrm>
          <a:prstGeom prst="rect">
            <a:avLst/>
          </a:prstGeom>
          <a:blipFill dpi="0" rotWithShape="1">
            <a:blip r:embed="rId3"/>
            <a:srcRect/>
            <a:stretch>
              <a:fillRect l="-12000" t="-44000" r="-10000" b="-17000"/>
            </a:stretch>
          </a:blip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2848519"/>
            <a:ext cx="1069681" cy="5117919"/>
          </a:xfrm>
          <a:prstGeom prst="rect">
            <a:avLst/>
          </a:prstGeom>
          <a:solidFill>
            <a:srgbClr val="0070C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98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hongjuan.long\Desktop\42535353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4763"/>
            <a:ext cx="18300700" cy="1029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矩形 32"/>
          <p:cNvSpPr/>
          <p:nvPr/>
        </p:nvSpPr>
        <p:spPr>
          <a:xfrm>
            <a:off x="-19050" y="12700"/>
            <a:ext cx="18303745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220" name="Picture 2" descr="E:\PPT\0。图片\PNG\2、win7风格\灰色超全扁平化图标\41.png"/>
          <p:cNvPicPr>
            <a:picLocks noChangeAspect="1"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875" y="2308225"/>
            <a:ext cx="2076450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矩形 7"/>
          <p:cNvSpPr>
            <a:spLocks noChangeArrowheads="1"/>
          </p:cNvSpPr>
          <p:nvPr/>
        </p:nvSpPr>
        <p:spPr bwMode="auto">
          <a:xfrm>
            <a:off x="11069638" y="2325688"/>
            <a:ext cx="46037" cy="1951037"/>
          </a:xfrm>
          <a:prstGeom prst="rect">
            <a:avLst/>
          </a:pr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2" name="矩形 13"/>
          <p:cNvSpPr>
            <a:spLocks noChangeArrowheads="1"/>
          </p:cNvSpPr>
          <p:nvPr/>
        </p:nvSpPr>
        <p:spPr bwMode="auto">
          <a:xfrm>
            <a:off x="11368088" y="2143125"/>
            <a:ext cx="5561012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结合地理信息系统（</a:t>
            </a:r>
            <a:r>
              <a:rPr lang="en-US" altLang="zh-CN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GIS</a:t>
            </a:r>
            <a:r>
              <a: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）、物联网、射频识别（</a:t>
            </a:r>
            <a:r>
              <a:rPr lang="en-US" altLang="zh-CN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RFID</a:t>
            </a:r>
            <a:r>
              <a: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）、智能检索、</a:t>
            </a:r>
            <a:r>
              <a:rPr lang="en-US" altLang="zh-CN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CMMB</a:t>
            </a:r>
            <a:r>
              <a:rPr lang="zh-CN" altLang="en-US" sz="2400" dirty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等技术，以一卡通为媒介，实现校园全面</a:t>
            </a:r>
            <a:r>
              <a:rPr lang="zh-CN" altLang="en-US" sz="2400" dirty="0" smtClean="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感知。</a:t>
            </a:r>
            <a:endParaRPr lang="zh-CN" altLang="en-US" sz="2400" dirty="0">
              <a:solidFill>
                <a:srgbClr val="00339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3" name="矩形 2"/>
          <p:cNvSpPr>
            <a:spLocks noChangeArrowheads="1"/>
          </p:cNvSpPr>
          <p:nvPr/>
        </p:nvSpPr>
        <p:spPr bwMode="auto">
          <a:xfrm>
            <a:off x="11812588" y="2667000"/>
            <a:ext cx="6259512" cy="17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zh-CN" altLang="zh-CN" sz="22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zh-CN" altLang="zh-CN" sz="22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zh-CN" altLang="zh-CN" sz="22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zh-CN" altLang="zh-CN" sz="22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zh-CN" altLang="zh-CN" sz="22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4" name="矩形 12"/>
          <p:cNvSpPr>
            <a:spLocks noChangeArrowheads="1"/>
          </p:cNvSpPr>
          <p:nvPr/>
        </p:nvSpPr>
        <p:spPr bwMode="auto">
          <a:xfrm>
            <a:off x="2133600" y="735013"/>
            <a:ext cx="5565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     主题校园     感知校园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9225" name="矩形 13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26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7" name="直接连接符 15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8" name="直接连接符 16"/>
          <p:cNvSpPr>
            <a:spLocks noChangeShapeType="1"/>
          </p:cNvSpPr>
          <p:nvPr/>
        </p:nvSpPr>
        <p:spPr bwMode="auto">
          <a:xfrm flipV="1">
            <a:off x="339725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9" name="直接连接符 17"/>
          <p:cNvSpPr>
            <a:spLocks noChangeShapeType="1"/>
          </p:cNvSpPr>
          <p:nvPr/>
        </p:nvSpPr>
        <p:spPr bwMode="auto">
          <a:xfrm flipV="1">
            <a:off x="4935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9230" name="图片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70063"/>
            <a:ext cx="608647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88900" cap="sq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31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32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9240" name="直接连接符 109"/>
          <p:cNvSpPr>
            <a:spLocks noChangeShapeType="1"/>
          </p:cNvSpPr>
          <p:nvPr/>
        </p:nvSpPr>
        <p:spPr bwMode="auto">
          <a:xfrm flipH="1">
            <a:off x="1854200" y="1770063"/>
            <a:ext cx="6778625" cy="0"/>
          </a:xfrm>
          <a:prstGeom prst="line">
            <a:avLst/>
          </a:prstGeom>
          <a:noFill/>
          <a:ln w="9525">
            <a:solidFill>
              <a:srgbClr val="08AEF8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9" name="矩形 2"/>
          <p:cNvSpPr>
            <a:spLocks noChangeArrowheads="1"/>
          </p:cNvSpPr>
          <p:nvPr/>
        </p:nvSpPr>
        <p:spPr bwMode="auto">
          <a:xfrm>
            <a:off x="-12700" y="6242050"/>
            <a:ext cx="18300700" cy="4046538"/>
          </a:xfrm>
          <a:prstGeom prst="rect">
            <a:avLst/>
          </a:prstGeom>
          <a:solidFill>
            <a:srgbClr val="3399FF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9233" name="矩形 2"/>
          <p:cNvSpPr>
            <a:spLocks noChangeArrowheads="1"/>
          </p:cNvSpPr>
          <p:nvPr/>
        </p:nvSpPr>
        <p:spPr bwMode="auto">
          <a:xfrm>
            <a:off x="10694988" y="6408738"/>
            <a:ext cx="3065462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在实验室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，做实验时系统可以帮助学生方便的获取实验信息，并在实验过程中仪器设备使用不当时，自动警告并中断实验过程；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4" name="矩形 2"/>
          <p:cNvSpPr>
            <a:spLocks noChangeArrowheads="1"/>
          </p:cNvSpPr>
          <p:nvPr/>
        </p:nvSpPr>
        <p:spPr bwMode="auto">
          <a:xfrm>
            <a:off x="13923963" y="6408738"/>
            <a:ext cx="306387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余额查询、自动转账、温控、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湿控、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灯的亮度控制、车辆进出监控与导航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</a:p>
        </p:txBody>
      </p:sp>
      <p:sp>
        <p:nvSpPr>
          <p:cNvPr id="9235" name="矩形 2"/>
          <p:cNvSpPr>
            <a:spLocks noChangeArrowheads="1"/>
          </p:cNvSpPr>
          <p:nvPr/>
        </p:nvSpPr>
        <p:spPr bwMode="auto">
          <a:xfrm>
            <a:off x="7467600" y="6408738"/>
            <a:ext cx="3065463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在图书馆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，学生可以通过手机登陆图书系统刷新最新的图书资源情况，并将借阅信息读入手机中，实现图书的借阅与归还；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6" name="矩形 2"/>
          <p:cNvSpPr>
            <a:spLocks noChangeArrowheads="1"/>
          </p:cNvSpPr>
          <p:nvPr/>
        </p:nvSpPr>
        <p:spPr bwMode="auto">
          <a:xfrm>
            <a:off x="4241800" y="6408738"/>
            <a:ext cx="3062288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上课时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，系统会记录你的到课情况，考勤系统会准确无误的统计，并及时反馈给老师；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7" name="矩形 2"/>
          <p:cNvSpPr>
            <a:spLocks noChangeArrowheads="1"/>
          </p:cNvSpPr>
          <p:nvPr/>
        </p:nvSpPr>
        <p:spPr bwMode="auto">
          <a:xfrm>
            <a:off x="1012825" y="6408738"/>
            <a:ext cx="3063875" cy="258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进入校门时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，刷一下校园一卡通，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NFC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的身份认证系统自动阅读到校园卡信息，通过屏幕显示通过人员信息、照片，自动放行，系统存储出入记录；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38" name="直接连接符 109"/>
          <p:cNvSpPr>
            <a:spLocks noChangeShapeType="1"/>
          </p:cNvSpPr>
          <p:nvPr/>
        </p:nvSpPr>
        <p:spPr bwMode="auto">
          <a:xfrm flipH="1">
            <a:off x="1854200" y="5800725"/>
            <a:ext cx="6778625" cy="0"/>
          </a:xfrm>
          <a:prstGeom prst="line">
            <a:avLst/>
          </a:prstGeom>
          <a:noFill/>
          <a:ln w="9525">
            <a:solidFill>
              <a:srgbClr val="08AEF8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239" name="组合 4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9241" name="椭圆 4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242" name="TextBox 4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9243" name="TextBox 5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9244" name="TextBox 5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9245" name="TextBox 5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9246" name="椭圆 5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247" name="椭圆 5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9248" name="椭圆 5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81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-1588"/>
            <a:ext cx="18288000" cy="10290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矩形 27"/>
          <p:cNvSpPr>
            <a:spLocks noChangeArrowheads="1"/>
          </p:cNvSpPr>
          <p:nvPr/>
        </p:nvSpPr>
        <p:spPr bwMode="auto">
          <a:xfrm>
            <a:off x="2133600" y="735013"/>
            <a:ext cx="5565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     主题校园     平安校园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10244" name="矩形 28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45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246" name="直接连接符 30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7" name="直接连接符 31"/>
          <p:cNvSpPr>
            <a:spLocks noChangeShapeType="1"/>
          </p:cNvSpPr>
          <p:nvPr/>
        </p:nvSpPr>
        <p:spPr bwMode="auto">
          <a:xfrm flipV="1">
            <a:off x="339725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48" name="直接连接符 32"/>
          <p:cNvSpPr>
            <a:spLocks noChangeShapeType="1"/>
          </p:cNvSpPr>
          <p:nvPr/>
        </p:nvSpPr>
        <p:spPr bwMode="auto">
          <a:xfrm flipV="1">
            <a:off x="4935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0249" name="组合 33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0264" name="椭圆 34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65" name="TextBox 35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0266" name="TextBox 36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0267" name="TextBox 37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0268" name="TextBox 38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0269" name="椭圆 39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0" name="椭圆 40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0271" name="椭圆 41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250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0251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泪滴形 1"/>
          <p:cNvSpPr/>
          <p:nvPr/>
        </p:nvSpPr>
        <p:spPr bwMode="auto">
          <a:xfrm rot="8100000">
            <a:off x="368300" y="2536825"/>
            <a:ext cx="2378075" cy="2379663"/>
          </a:xfrm>
          <a:prstGeom prst="teardrop">
            <a:avLst/>
          </a:prstGeom>
          <a:solidFill>
            <a:srgbClr val="3399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53" name="TextBox 51"/>
          <p:cNvSpPr>
            <a:spLocks noChangeArrowheads="1"/>
          </p:cNvSpPr>
          <p:nvPr/>
        </p:nvSpPr>
        <p:spPr bwMode="auto">
          <a:xfrm>
            <a:off x="682625" y="3514725"/>
            <a:ext cx="20224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闭路电视</a:t>
            </a:r>
            <a:endParaRPr lang="en-US" altLang="zh-CN" sz="3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" name="泪滴形 44"/>
          <p:cNvSpPr/>
          <p:nvPr/>
        </p:nvSpPr>
        <p:spPr bwMode="auto">
          <a:xfrm rot="8100000">
            <a:off x="6127750" y="2157413"/>
            <a:ext cx="1817688" cy="1817687"/>
          </a:xfrm>
          <a:prstGeom prst="teardrop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55" name="TextBox 59"/>
          <p:cNvSpPr>
            <a:spLocks noChangeArrowheads="1"/>
          </p:cNvSpPr>
          <p:nvPr/>
        </p:nvSpPr>
        <p:spPr bwMode="auto">
          <a:xfrm>
            <a:off x="6594475" y="2784475"/>
            <a:ext cx="9556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安防</a:t>
            </a:r>
            <a:endParaRPr lang="en-US" altLang="zh-CN" sz="3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6" name="泪滴形 45"/>
          <p:cNvSpPr/>
          <p:nvPr/>
        </p:nvSpPr>
        <p:spPr bwMode="auto">
          <a:xfrm rot="8100000">
            <a:off x="11145838" y="1439863"/>
            <a:ext cx="1816100" cy="1816100"/>
          </a:xfrm>
          <a:prstGeom prst="teardrop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57" name="TextBox 63"/>
          <p:cNvSpPr>
            <a:spLocks noChangeArrowheads="1"/>
          </p:cNvSpPr>
          <p:nvPr/>
        </p:nvSpPr>
        <p:spPr bwMode="auto">
          <a:xfrm>
            <a:off x="11576050" y="2071688"/>
            <a:ext cx="95567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监控</a:t>
            </a:r>
            <a:endParaRPr lang="en-US" altLang="zh-CN" sz="3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泪滴形 46"/>
          <p:cNvSpPr/>
          <p:nvPr/>
        </p:nvSpPr>
        <p:spPr bwMode="auto">
          <a:xfrm rot="8100000">
            <a:off x="14371638" y="3822700"/>
            <a:ext cx="1816100" cy="1817688"/>
          </a:xfrm>
          <a:prstGeom prst="teardrop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59" name="TextBox 3"/>
          <p:cNvSpPr>
            <a:spLocks noChangeArrowheads="1"/>
          </p:cNvSpPr>
          <p:nvPr/>
        </p:nvSpPr>
        <p:spPr bwMode="auto">
          <a:xfrm>
            <a:off x="14812963" y="4475163"/>
            <a:ext cx="93345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预警</a:t>
            </a:r>
            <a:endParaRPr lang="en-US" altLang="zh-CN" sz="3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8" name="泪滴形 47"/>
          <p:cNvSpPr/>
          <p:nvPr/>
        </p:nvSpPr>
        <p:spPr bwMode="auto">
          <a:xfrm rot="8100000">
            <a:off x="12293600" y="5245100"/>
            <a:ext cx="2378075" cy="2378075"/>
          </a:xfrm>
          <a:prstGeom prst="teardrop">
            <a:avLst/>
          </a:prstGeom>
          <a:solidFill>
            <a:srgbClr val="003399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61" name="TextBox 48"/>
          <p:cNvSpPr>
            <a:spLocks noChangeArrowheads="1"/>
          </p:cNvSpPr>
          <p:nvPr/>
        </p:nvSpPr>
        <p:spPr bwMode="auto">
          <a:xfrm>
            <a:off x="12611100" y="6235700"/>
            <a:ext cx="2225675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电子围栏</a:t>
            </a:r>
            <a:endParaRPr lang="en-US" altLang="zh-CN" sz="3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9" name="泪滴形 48"/>
          <p:cNvSpPr/>
          <p:nvPr/>
        </p:nvSpPr>
        <p:spPr bwMode="auto">
          <a:xfrm rot="8100000">
            <a:off x="7870825" y="6216650"/>
            <a:ext cx="1817688" cy="1816100"/>
          </a:xfrm>
          <a:prstGeom prst="teardrop">
            <a:avLst/>
          </a:prstGeom>
          <a:solidFill>
            <a:srgbClr val="3366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10263" name="TextBox 55"/>
          <p:cNvSpPr>
            <a:spLocks noChangeArrowheads="1"/>
          </p:cNvSpPr>
          <p:nvPr/>
        </p:nvSpPr>
        <p:spPr bwMode="auto">
          <a:xfrm>
            <a:off x="8328025" y="6894513"/>
            <a:ext cx="12922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报警</a:t>
            </a:r>
            <a:endParaRPr lang="en-US" altLang="zh-CN" sz="30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209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hongjuan.long\Desktop\42535353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4763"/>
            <a:ext cx="18300700" cy="1029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/>
          <p:cNvSpPr/>
          <p:nvPr/>
        </p:nvSpPr>
        <p:spPr>
          <a:xfrm>
            <a:off x="-25400" y="0"/>
            <a:ext cx="1831668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267" name="矩形 1"/>
          <p:cNvSpPr>
            <a:spLocks noChangeArrowheads="1"/>
          </p:cNvSpPr>
          <p:nvPr/>
        </p:nvSpPr>
        <p:spPr bwMode="auto">
          <a:xfrm>
            <a:off x="2133600" y="735013"/>
            <a:ext cx="55657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     主题校园     虚拟校园</a:t>
            </a:r>
          </a:p>
        </p:txBody>
      </p:sp>
      <p:sp>
        <p:nvSpPr>
          <p:cNvPr id="11268" name="矩形 2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69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70" name="直接连接符 4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1" name="直接连接符 5"/>
          <p:cNvSpPr>
            <a:spLocks noChangeShapeType="1"/>
          </p:cNvSpPr>
          <p:nvPr/>
        </p:nvSpPr>
        <p:spPr bwMode="auto">
          <a:xfrm flipV="1">
            <a:off x="3397250" y="88900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2" name="直接连接符 6"/>
          <p:cNvSpPr>
            <a:spLocks noChangeShapeType="1"/>
          </p:cNvSpPr>
          <p:nvPr/>
        </p:nvSpPr>
        <p:spPr bwMode="auto">
          <a:xfrm flipV="1">
            <a:off x="4935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1274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1275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75" y="5283200"/>
            <a:ext cx="7983538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任意多边形 6"/>
          <p:cNvSpPr/>
          <p:nvPr/>
        </p:nvSpPr>
        <p:spPr>
          <a:xfrm>
            <a:off x="11460163" y="2690813"/>
            <a:ext cx="3779837" cy="2032000"/>
          </a:xfrm>
          <a:custGeom>
            <a:avLst/>
            <a:gdLst>
              <a:gd name="connsiteX0" fmla="*/ 0 w 3779520"/>
              <a:gd name="connsiteY0" fmla="*/ 0 h 2032000"/>
              <a:gd name="connsiteX1" fmla="*/ 3779520 w 3779520"/>
              <a:gd name="connsiteY1" fmla="*/ 0 h 2032000"/>
              <a:gd name="connsiteX2" fmla="*/ 3779520 w 3779520"/>
              <a:gd name="connsiteY2" fmla="*/ 2032000 h 2032000"/>
              <a:gd name="connsiteX3" fmla="*/ 0 w 3779520"/>
              <a:gd name="connsiteY3" fmla="*/ 2032000 h 2032000"/>
              <a:gd name="connsiteX4" fmla="*/ 0 w 3779520"/>
              <a:gd name="connsiteY4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9520" h="2032000">
                <a:moveTo>
                  <a:pt x="0" y="0"/>
                </a:moveTo>
                <a:lnTo>
                  <a:pt x="3779520" y="0"/>
                </a:lnTo>
                <a:lnTo>
                  <a:pt x="377952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37160" tIns="137160" rIns="137160" bIns="137160" spcCol="1270" anchor="ctr"/>
          <a:lstStyle/>
          <a:p>
            <a:pPr defTabSz="1600200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endParaRPr lang="zh-CN" altLang="en-US" sz="3600"/>
          </a:p>
        </p:txBody>
      </p:sp>
      <p:sp>
        <p:nvSpPr>
          <p:cNvPr id="10" name="矩形 9"/>
          <p:cNvSpPr/>
          <p:nvPr/>
        </p:nvSpPr>
        <p:spPr>
          <a:xfrm>
            <a:off x="3048000" y="5565775"/>
            <a:ext cx="3657600" cy="2032000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278" name="组合 14"/>
          <p:cNvGrpSpPr>
            <a:grpSpLocks/>
          </p:cNvGrpSpPr>
          <p:nvPr/>
        </p:nvGrpSpPr>
        <p:grpSpPr bwMode="auto">
          <a:xfrm>
            <a:off x="10885488" y="5078413"/>
            <a:ext cx="4000500" cy="4597400"/>
            <a:chOff x="10656278" y="5078310"/>
            <a:chExt cx="4517085" cy="5192050"/>
          </a:xfrm>
        </p:grpSpPr>
        <p:sp>
          <p:nvSpPr>
            <p:cNvPr id="9" name="任意多边形 8"/>
            <p:cNvSpPr/>
            <p:nvPr/>
          </p:nvSpPr>
          <p:spPr>
            <a:xfrm>
              <a:off x="10656278" y="5078310"/>
              <a:ext cx="4517085" cy="5192050"/>
            </a:xfrm>
            <a:custGeom>
              <a:avLst/>
              <a:gdLst>
                <a:gd name="connsiteX0" fmla="*/ 0 w 3386666"/>
                <a:gd name="connsiteY0" fmla="*/ 1473200 h 2946400"/>
                <a:gd name="connsiteX1" fmla="*/ 736600 w 3386666"/>
                <a:gd name="connsiteY1" fmla="*/ 1 h 2946400"/>
                <a:gd name="connsiteX2" fmla="*/ 2650066 w 3386666"/>
                <a:gd name="connsiteY2" fmla="*/ 1 h 2946400"/>
                <a:gd name="connsiteX3" fmla="*/ 3386666 w 3386666"/>
                <a:gd name="connsiteY3" fmla="*/ 1473200 h 2946400"/>
                <a:gd name="connsiteX4" fmla="*/ 2650066 w 3386666"/>
                <a:gd name="connsiteY4" fmla="*/ 2946399 h 2946400"/>
                <a:gd name="connsiteX5" fmla="*/ 736600 w 3386666"/>
                <a:gd name="connsiteY5" fmla="*/ 2946399 h 2946400"/>
                <a:gd name="connsiteX6" fmla="*/ 0 w 3386666"/>
                <a:gd name="connsiteY6" fmla="*/ 1473200 h 294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6666" h="2946400">
                  <a:moveTo>
                    <a:pt x="1693333" y="0"/>
                  </a:moveTo>
                  <a:lnTo>
                    <a:pt x="3386665" y="640842"/>
                  </a:lnTo>
                  <a:lnTo>
                    <a:pt x="3386665" y="2305558"/>
                  </a:lnTo>
                  <a:lnTo>
                    <a:pt x="1693333" y="2946400"/>
                  </a:lnTo>
                  <a:lnTo>
                    <a:pt x="1" y="2305558"/>
                  </a:lnTo>
                  <a:lnTo>
                    <a:pt x="1" y="640842"/>
                  </a:lnTo>
                  <a:lnTo>
                    <a:pt x="1693333" y="0"/>
                  </a:lnTo>
                  <a:close/>
                </a:path>
              </a:pathLst>
            </a:custGeom>
            <a:solidFill>
              <a:srgbClr val="3399FF">
                <a:alpha val="60000"/>
              </a:srgb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664887" tIns="733497" rIns="664887" bIns="733494" spcCol="1270" anchor="ctr"/>
            <a:lstStyle/>
            <a:p>
              <a:pPr algn="ctr" defTabSz="2400300" eaLnBrk="1" hangingPunct="1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None/>
                <a:defRPr/>
              </a:pPr>
              <a:endParaRPr lang="zh-CN" altLang="en-US" sz="5400"/>
            </a:p>
          </p:txBody>
        </p:sp>
        <p:pic>
          <p:nvPicPr>
            <p:cNvPr id="11295" name="图片 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6008" y="6197248"/>
              <a:ext cx="4487355" cy="2913759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79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1286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287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1288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1289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1290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1291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292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1293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1280" name="矩形 26"/>
          <p:cNvSpPr>
            <a:spLocks noChangeArrowheads="1"/>
          </p:cNvSpPr>
          <p:nvPr/>
        </p:nvSpPr>
        <p:spPr bwMode="auto">
          <a:xfrm>
            <a:off x="2197100" y="2363788"/>
            <a:ext cx="1012825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ts val="35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latin typeface="Arial" panose="020B0604020202020204" pitchFamily="34" charset="0"/>
                <a:sym typeface="Arial" panose="020B0604020202020204" pitchFamily="34" charset="0"/>
              </a:rPr>
              <a:t>    </a:t>
            </a:r>
            <a:r>
              <a:rPr lang="zh-CN" altLang="en-US"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“虚拟校园</a:t>
            </a:r>
            <a:r>
              <a:rPr lang="en-US" altLang="zh-CN"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是对校园实体业务的补充，综合运用云技术、应用虚拟化技术、虚拟现实技术、虚拟仿真技术，化实为虚、虚实结合，将</a:t>
            </a:r>
            <a:r>
              <a:rPr lang="en-US" altLang="zh-CN"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  <a:r>
              <a:rPr lang="zh-CN" altLang="en-US"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有限的物理教学空间</a:t>
            </a:r>
            <a:r>
              <a:rPr lang="en-US" altLang="zh-CN"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拓展成为</a:t>
            </a:r>
            <a:r>
              <a:rPr lang="en-US" altLang="zh-CN"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  <a:r>
              <a:rPr lang="zh-CN" altLang="en-US" sz="1800" b="1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无限的虚拟教学空间</a:t>
            </a:r>
            <a:r>
              <a:rPr lang="en-US" altLang="zh-CN" sz="1800">
                <a:solidFill>
                  <a:srgbClr val="00339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180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，将虚拟环境取代现实环境、虚拟物件取代实体物件、虚拟操作取代实际操作。</a:t>
            </a:r>
          </a:p>
        </p:txBody>
      </p:sp>
      <p:sp>
        <p:nvSpPr>
          <p:cNvPr id="11281" name="矩形 11"/>
          <p:cNvSpPr>
            <a:spLocks noChangeArrowheads="1"/>
          </p:cNvSpPr>
          <p:nvPr/>
        </p:nvSpPr>
        <p:spPr bwMode="auto">
          <a:xfrm>
            <a:off x="1854200" y="1476375"/>
            <a:ext cx="12033250" cy="3478213"/>
          </a:xfrm>
          <a:prstGeom prst="rect">
            <a:avLst/>
          </a:prstGeom>
          <a:solidFill>
            <a:srgbClr val="3399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11282" name="直接连接符 109"/>
          <p:cNvSpPr>
            <a:spLocks noChangeShapeType="1"/>
          </p:cNvSpPr>
          <p:nvPr/>
        </p:nvSpPr>
        <p:spPr bwMode="auto">
          <a:xfrm flipH="1">
            <a:off x="1854200" y="4141788"/>
            <a:ext cx="11123613" cy="0"/>
          </a:xfrm>
          <a:prstGeom prst="line">
            <a:avLst/>
          </a:prstGeom>
          <a:noFill/>
          <a:ln w="9525">
            <a:solidFill>
              <a:srgbClr val="3399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83" name="直接连接符 109"/>
          <p:cNvSpPr>
            <a:spLocks noChangeShapeType="1"/>
          </p:cNvSpPr>
          <p:nvPr/>
        </p:nvSpPr>
        <p:spPr bwMode="auto">
          <a:xfrm flipH="1">
            <a:off x="1854200" y="2289175"/>
            <a:ext cx="11123613" cy="0"/>
          </a:xfrm>
          <a:prstGeom prst="line">
            <a:avLst/>
          </a:prstGeom>
          <a:noFill/>
          <a:ln w="9525">
            <a:solidFill>
              <a:srgbClr val="3399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2906375" y="146050"/>
            <a:ext cx="5381625" cy="6184900"/>
          </a:xfrm>
          <a:custGeom>
            <a:avLst/>
            <a:gdLst>
              <a:gd name="connsiteX0" fmla="*/ 0 w 3386666"/>
              <a:gd name="connsiteY0" fmla="*/ 1473200 h 2946400"/>
              <a:gd name="connsiteX1" fmla="*/ 736600 w 3386666"/>
              <a:gd name="connsiteY1" fmla="*/ 1 h 2946400"/>
              <a:gd name="connsiteX2" fmla="*/ 2650066 w 3386666"/>
              <a:gd name="connsiteY2" fmla="*/ 1 h 2946400"/>
              <a:gd name="connsiteX3" fmla="*/ 3386666 w 3386666"/>
              <a:gd name="connsiteY3" fmla="*/ 1473200 h 2946400"/>
              <a:gd name="connsiteX4" fmla="*/ 2650066 w 3386666"/>
              <a:gd name="connsiteY4" fmla="*/ 2946399 h 2946400"/>
              <a:gd name="connsiteX5" fmla="*/ 736600 w 3386666"/>
              <a:gd name="connsiteY5" fmla="*/ 2946399 h 2946400"/>
              <a:gd name="connsiteX6" fmla="*/ 0 w 3386666"/>
              <a:gd name="connsiteY6" fmla="*/ 1473200 h 294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86666" h="2946400">
                <a:moveTo>
                  <a:pt x="1693333" y="0"/>
                </a:moveTo>
                <a:lnTo>
                  <a:pt x="3386665" y="640842"/>
                </a:lnTo>
                <a:lnTo>
                  <a:pt x="3386665" y="2305558"/>
                </a:lnTo>
                <a:lnTo>
                  <a:pt x="1693333" y="2946400"/>
                </a:lnTo>
                <a:lnTo>
                  <a:pt x="1" y="2305558"/>
                </a:lnTo>
                <a:lnTo>
                  <a:pt x="1" y="640842"/>
                </a:lnTo>
                <a:lnTo>
                  <a:pt x="1693333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664887" tIns="733497" rIns="664887" bIns="733494" spcCol="1270" anchor="ctr"/>
          <a:lstStyle/>
          <a:p>
            <a:pPr algn="ctr" defTabSz="2400300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endParaRPr lang="zh-CN" altLang="en-US" sz="5400" dirty="0"/>
          </a:p>
        </p:txBody>
      </p:sp>
      <p:pic>
        <p:nvPicPr>
          <p:cNvPr id="11285" name="图片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75" y="1476375"/>
            <a:ext cx="5357813" cy="3478213"/>
          </a:xfrm>
          <a:prstGeom prst="rect">
            <a:avLst/>
          </a:prstGeom>
          <a:noFill/>
          <a:ln w="1905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9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hongjuan.long\Desktop\86868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300700" cy="1029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/>
          <p:cNvSpPr/>
          <p:nvPr/>
        </p:nvSpPr>
        <p:spPr>
          <a:xfrm>
            <a:off x="-12700" y="-1588"/>
            <a:ext cx="18300700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291" name="直接连接符 109"/>
          <p:cNvSpPr>
            <a:spLocks noChangeShapeType="1"/>
          </p:cNvSpPr>
          <p:nvPr/>
        </p:nvSpPr>
        <p:spPr bwMode="auto">
          <a:xfrm flipH="1">
            <a:off x="2119313" y="4916488"/>
            <a:ext cx="14919325" cy="0"/>
          </a:xfrm>
          <a:prstGeom prst="line">
            <a:avLst/>
          </a:prstGeom>
          <a:noFill/>
          <a:ln w="9525">
            <a:solidFill>
              <a:srgbClr val="3399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2292" name="矩形 1"/>
          <p:cNvSpPr>
            <a:spLocks noChangeArrowheads="1"/>
          </p:cNvSpPr>
          <p:nvPr/>
        </p:nvSpPr>
        <p:spPr bwMode="auto">
          <a:xfrm>
            <a:off x="2133600" y="735013"/>
            <a:ext cx="1663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建设内容</a:t>
            </a:r>
          </a:p>
        </p:txBody>
      </p:sp>
      <p:sp>
        <p:nvSpPr>
          <p:cNvPr id="12293" name="矩形 2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294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05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295" name="直接连接符 4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2296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2312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313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2314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2315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2316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2317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318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2319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2297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298" name="等腰三角形 29"/>
          <p:cNvSpPr>
            <a:spLocks noChangeArrowheads="1"/>
          </p:cNvSpPr>
          <p:nvPr/>
        </p:nvSpPr>
        <p:spPr bwMode="auto">
          <a:xfrm>
            <a:off x="17162463" y="80613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42" name="椭圆 10"/>
          <p:cNvSpPr>
            <a:spLocks noChangeArrowheads="1"/>
          </p:cNvSpPr>
          <p:nvPr/>
        </p:nvSpPr>
        <p:spPr bwMode="auto">
          <a:xfrm>
            <a:off x="13908088" y="4702175"/>
            <a:ext cx="1370012" cy="371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开放校园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43" name="椭圆 12"/>
          <p:cNvSpPr>
            <a:spLocks noChangeArrowheads="1"/>
          </p:cNvSpPr>
          <p:nvPr/>
        </p:nvSpPr>
        <p:spPr bwMode="auto">
          <a:xfrm>
            <a:off x="16187738" y="4773613"/>
            <a:ext cx="863600" cy="357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科技校园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44" name="椭圆 14"/>
          <p:cNvSpPr>
            <a:spLocks noChangeArrowheads="1"/>
          </p:cNvSpPr>
          <p:nvPr/>
        </p:nvSpPr>
        <p:spPr bwMode="auto">
          <a:xfrm>
            <a:off x="5108575" y="4937125"/>
            <a:ext cx="1538288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平安校园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45" name="椭圆 16"/>
          <p:cNvSpPr>
            <a:spLocks noChangeArrowheads="1"/>
          </p:cNvSpPr>
          <p:nvPr/>
        </p:nvSpPr>
        <p:spPr bwMode="auto">
          <a:xfrm>
            <a:off x="3989388" y="5014913"/>
            <a:ext cx="1992312" cy="307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移动校园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46" name="椭圆 18"/>
          <p:cNvSpPr>
            <a:spLocks noChangeArrowheads="1"/>
          </p:cNvSpPr>
          <p:nvPr/>
        </p:nvSpPr>
        <p:spPr bwMode="auto">
          <a:xfrm>
            <a:off x="11601450" y="4700588"/>
            <a:ext cx="186055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文明校园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50" name="椭圆 20"/>
          <p:cNvSpPr>
            <a:spLocks noChangeArrowheads="1"/>
          </p:cNvSpPr>
          <p:nvPr/>
        </p:nvSpPr>
        <p:spPr bwMode="auto">
          <a:xfrm>
            <a:off x="2319338" y="4886325"/>
            <a:ext cx="174942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和谐校园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51" name="椭圆 18"/>
          <p:cNvSpPr>
            <a:spLocks noChangeArrowheads="1"/>
          </p:cNvSpPr>
          <p:nvPr/>
        </p:nvSpPr>
        <p:spPr bwMode="auto">
          <a:xfrm>
            <a:off x="3387725" y="4978400"/>
            <a:ext cx="149542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虚拟校园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52" name="椭圆 18"/>
          <p:cNvSpPr>
            <a:spLocks noChangeArrowheads="1"/>
          </p:cNvSpPr>
          <p:nvPr/>
        </p:nvSpPr>
        <p:spPr bwMode="auto">
          <a:xfrm>
            <a:off x="12707938" y="4684713"/>
            <a:ext cx="1671637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53" name="椭圆 16"/>
          <p:cNvSpPr>
            <a:spLocks noChangeArrowheads="1"/>
          </p:cNvSpPr>
          <p:nvPr/>
        </p:nvSpPr>
        <p:spPr bwMode="auto">
          <a:xfrm>
            <a:off x="1536700" y="4854575"/>
            <a:ext cx="145732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移动校园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354" name="椭圆 6"/>
          <p:cNvSpPr>
            <a:spLocks noChangeArrowheads="1"/>
          </p:cNvSpPr>
          <p:nvPr/>
        </p:nvSpPr>
        <p:spPr bwMode="auto">
          <a:xfrm>
            <a:off x="15316200" y="6706547"/>
            <a:ext cx="584200" cy="1090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algn="ctr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校园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4125064919"/>
              </p:ext>
            </p:extLst>
          </p:nvPr>
        </p:nvGraphicFramePr>
        <p:xfrm>
          <a:off x="6169100" y="1835771"/>
          <a:ext cx="5937101" cy="510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5" name="KSO_Shape"/>
          <p:cNvSpPr>
            <a:spLocks/>
          </p:cNvSpPr>
          <p:nvPr/>
        </p:nvSpPr>
        <p:spPr bwMode="auto">
          <a:xfrm>
            <a:off x="7680325" y="7138988"/>
            <a:ext cx="2914650" cy="2435225"/>
          </a:xfrm>
          <a:custGeom>
            <a:avLst/>
            <a:gdLst>
              <a:gd name="T0" fmla="*/ 1040764 w 1644650"/>
              <a:gd name="T1" fmla="*/ 981683 h 1373188"/>
              <a:gd name="T2" fmla="*/ 1051795 w 1644650"/>
              <a:gd name="T3" fmla="*/ 963599 h 1373188"/>
              <a:gd name="T4" fmla="*/ 840334 w 1644650"/>
              <a:gd name="T5" fmla="*/ 954405 h 1373188"/>
              <a:gd name="T6" fmla="*/ 902853 w 1644650"/>
              <a:gd name="T7" fmla="*/ 937854 h 1373188"/>
              <a:gd name="T8" fmla="*/ 1040764 w 1644650"/>
              <a:gd name="T9" fmla="*/ 936016 h 1373188"/>
              <a:gd name="T10" fmla="*/ 1016859 w 1644650"/>
              <a:gd name="T11" fmla="*/ 919465 h 1373188"/>
              <a:gd name="T12" fmla="*/ 1066506 w 1644650"/>
              <a:gd name="T13" fmla="*/ 906593 h 1373188"/>
              <a:gd name="T14" fmla="*/ 871594 w 1644650"/>
              <a:gd name="T15" fmla="*/ 902915 h 1373188"/>
              <a:gd name="T16" fmla="*/ 992955 w 1644650"/>
              <a:gd name="T17" fmla="*/ 886364 h 1373188"/>
              <a:gd name="T18" fmla="*/ 1081216 w 1644650"/>
              <a:gd name="T19" fmla="*/ 879009 h 1373188"/>
              <a:gd name="T20" fmla="*/ 886304 w 1644650"/>
              <a:gd name="T21" fmla="*/ 867975 h 1373188"/>
              <a:gd name="T22" fmla="*/ 992955 w 1644650"/>
              <a:gd name="T23" fmla="*/ 853264 h 1373188"/>
              <a:gd name="T24" fmla="*/ 1051795 w 1644650"/>
              <a:gd name="T25" fmla="*/ 849586 h 1373188"/>
              <a:gd name="T26" fmla="*/ 1051795 w 1644650"/>
              <a:gd name="T27" fmla="*/ 834874 h 1373188"/>
              <a:gd name="T28" fmla="*/ 840334 w 1644650"/>
              <a:gd name="T29" fmla="*/ 833036 h 1373188"/>
              <a:gd name="T30" fmla="*/ 855044 w 1644650"/>
              <a:gd name="T31" fmla="*/ 816485 h 1373188"/>
              <a:gd name="T32" fmla="*/ 1051795 w 1644650"/>
              <a:gd name="T33" fmla="*/ 807291 h 1373188"/>
              <a:gd name="T34" fmla="*/ 866077 w 1644650"/>
              <a:gd name="T35" fmla="*/ 798096 h 1373188"/>
              <a:gd name="T36" fmla="*/ 1040764 w 1644650"/>
              <a:gd name="T37" fmla="*/ 783384 h 1373188"/>
              <a:gd name="T38" fmla="*/ 1066506 w 1644650"/>
              <a:gd name="T39" fmla="*/ 777868 h 1373188"/>
              <a:gd name="T40" fmla="*/ 851366 w 1644650"/>
              <a:gd name="T41" fmla="*/ 764995 h 1373188"/>
              <a:gd name="T42" fmla="*/ 1081216 w 1644650"/>
              <a:gd name="T43" fmla="*/ 750283 h 1373188"/>
              <a:gd name="T44" fmla="*/ 866077 w 1644650"/>
              <a:gd name="T45" fmla="*/ 746606 h 1373188"/>
              <a:gd name="T46" fmla="*/ 1016859 w 1644650"/>
              <a:gd name="T47" fmla="*/ 733734 h 1373188"/>
              <a:gd name="T48" fmla="*/ 1081216 w 1644650"/>
              <a:gd name="T49" fmla="*/ 720861 h 1373188"/>
              <a:gd name="T50" fmla="*/ 882627 w 1644650"/>
              <a:gd name="T51" fmla="*/ 711666 h 1373188"/>
              <a:gd name="T52" fmla="*/ 992955 w 1644650"/>
              <a:gd name="T53" fmla="*/ 700633 h 1373188"/>
              <a:gd name="T54" fmla="*/ 882627 w 1644650"/>
              <a:gd name="T55" fmla="*/ 693277 h 1373188"/>
              <a:gd name="T56" fmla="*/ 1081216 w 1644650"/>
              <a:gd name="T57" fmla="*/ 678566 h 1373188"/>
              <a:gd name="T58" fmla="*/ 913886 w 1644650"/>
              <a:gd name="T59" fmla="*/ 673048 h 1373188"/>
              <a:gd name="T60" fmla="*/ 851366 w 1644650"/>
              <a:gd name="T61" fmla="*/ 662015 h 1373188"/>
              <a:gd name="T62" fmla="*/ 1051795 w 1644650"/>
              <a:gd name="T63" fmla="*/ 649143 h 1373188"/>
              <a:gd name="T64" fmla="*/ 913886 w 1644650"/>
              <a:gd name="T65" fmla="*/ 638109 h 1373188"/>
              <a:gd name="T66" fmla="*/ 1040764 w 1644650"/>
              <a:gd name="T67" fmla="*/ 630754 h 1373188"/>
              <a:gd name="T68" fmla="*/ 897337 w 1644650"/>
              <a:gd name="T69" fmla="*/ 612364 h 1373188"/>
              <a:gd name="T70" fmla="*/ 864239 w 1644650"/>
              <a:gd name="T71" fmla="*/ 611399 h 1373188"/>
              <a:gd name="T72" fmla="*/ 992955 w 1644650"/>
              <a:gd name="T73" fmla="*/ 591319 h 1373188"/>
              <a:gd name="T74" fmla="*/ 941468 w 1644650"/>
              <a:gd name="T75" fmla="*/ 579713 h 1373188"/>
              <a:gd name="T76" fmla="*/ 880787 w 1644650"/>
              <a:gd name="T77" fmla="*/ 574510 h 1373188"/>
              <a:gd name="T78" fmla="*/ 974567 w 1644650"/>
              <a:gd name="T79" fmla="*/ 552456 h 1373188"/>
              <a:gd name="T80" fmla="*/ 941468 w 1644650"/>
              <a:gd name="T81" fmla="*/ 545101 h 1373188"/>
              <a:gd name="T82" fmla="*/ 880787 w 1644650"/>
              <a:gd name="T83" fmla="*/ 541198 h 1373188"/>
              <a:gd name="T84" fmla="*/ 864239 w 1644650"/>
              <a:gd name="T85" fmla="*/ 525086 h 1373188"/>
              <a:gd name="T86" fmla="*/ 1009503 w 1644650"/>
              <a:gd name="T87" fmla="*/ 510178 h 1373188"/>
              <a:gd name="T88" fmla="*/ 897337 w 1644650"/>
              <a:gd name="T89" fmla="*/ 506555 h 1373188"/>
              <a:gd name="T90" fmla="*/ 864239 w 1644650"/>
              <a:gd name="T91" fmla="*/ 491547 h 1373188"/>
              <a:gd name="T92" fmla="*/ 992955 w 1644650"/>
              <a:gd name="T93" fmla="*/ 471323 h 1373188"/>
              <a:gd name="T94" fmla="*/ 912047 w 1644650"/>
              <a:gd name="T95" fmla="*/ 469895 h 1373188"/>
              <a:gd name="T96" fmla="*/ 958018 w 1644650"/>
              <a:gd name="T97" fmla="*/ 447117 h 1373188"/>
              <a:gd name="T98" fmla="*/ 974567 w 1644650"/>
              <a:gd name="T99" fmla="*/ 434197 h 1373188"/>
              <a:gd name="T100" fmla="*/ 941468 w 1644650"/>
              <a:gd name="T101" fmla="*/ 426889 h 1373188"/>
              <a:gd name="T102" fmla="*/ 864239 w 1644650"/>
              <a:gd name="T103" fmla="*/ 424116 h 1373188"/>
              <a:gd name="T104" fmla="*/ 958018 w 1644650"/>
              <a:gd name="T105" fmla="*/ 397766 h 1373188"/>
              <a:gd name="T106" fmla="*/ 1009503 w 1644650"/>
              <a:gd name="T107" fmla="*/ 390410 h 1373188"/>
              <a:gd name="T108" fmla="*/ 880787 w 1644650"/>
              <a:gd name="T109" fmla="*/ 387434 h 1373188"/>
              <a:gd name="T110" fmla="*/ 958018 w 1644650"/>
              <a:gd name="T111" fmla="*/ 362771 h 1373188"/>
              <a:gd name="T112" fmla="*/ 992955 w 1644650"/>
              <a:gd name="T113" fmla="*/ 353525 h 1373188"/>
              <a:gd name="T114" fmla="*/ 864237 w 1644650"/>
              <a:gd name="T115" fmla="*/ 343880 h 1373188"/>
              <a:gd name="T116" fmla="*/ 1016534 w 1644650"/>
              <a:gd name="T117" fmla="*/ 619086 h 1373188"/>
              <a:gd name="T118" fmla="*/ 1765220 w 1644650"/>
              <a:gd name="T119" fmla="*/ 977297 h 1373188"/>
              <a:gd name="T120" fmla="*/ 176525 w 1644650"/>
              <a:gd name="T121" fmla="*/ 1583724 h 1373188"/>
              <a:gd name="T122" fmla="*/ 675330 w 1644650"/>
              <a:gd name="T123" fmla="*/ 879720 h 13731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644650" h="1373188">
                <a:moveTo>
                  <a:pt x="933450" y="846138"/>
                </a:moveTo>
                <a:lnTo>
                  <a:pt x="933450" y="847648"/>
                </a:lnTo>
                <a:lnTo>
                  <a:pt x="941388" y="847648"/>
                </a:lnTo>
                <a:lnTo>
                  <a:pt x="941388" y="846394"/>
                </a:lnTo>
                <a:lnTo>
                  <a:pt x="933450" y="846138"/>
                </a:lnTo>
                <a:close/>
                <a:moveTo>
                  <a:pt x="920750" y="844550"/>
                </a:moveTo>
                <a:lnTo>
                  <a:pt x="920750" y="847648"/>
                </a:lnTo>
                <a:lnTo>
                  <a:pt x="928688" y="847648"/>
                </a:lnTo>
                <a:lnTo>
                  <a:pt x="928688" y="844848"/>
                </a:lnTo>
                <a:lnTo>
                  <a:pt x="920750" y="844550"/>
                </a:lnTo>
                <a:close/>
                <a:moveTo>
                  <a:pt x="908050" y="844550"/>
                </a:moveTo>
                <a:lnTo>
                  <a:pt x="908050" y="847648"/>
                </a:lnTo>
                <a:lnTo>
                  <a:pt x="917575" y="847648"/>
                </a:lnTo>
                <a:lnTo>
                  <a:pt x="917575" y="844806"/>
                </a:lnTo>
                <a:lnTo>
                  <a:pt x="908050" y="844550"/>
                </a:lnTo>
                <a:close/>
                <a:moveTo>
                  <a:pt x="779463" y="841375"/>
                </a:moveTo>
                <a:lnTo>
                  <a:pt x="779463" y="847648"/>
                </a:lnTo>
                <a:lnTo>
                  <a:pt x="788988" y="847648"/>
                </a:lnTo>
                <a:lnTo>
                  <a:pt x="788988" y="842090"/>
                </a:lnTo>
                <a:lnTo>
                  <a:pt x="779463" y="841375"/>
                </a:lnTo>
                <a:close/>
                <a:moveTo>
                  <a:pt x="765176" y="839788"/>
                </a:moveTo>
                <a:lnTo>
                  <a:pt x="765176" y="847648"/>
                </a:lnTo>
                <a:lnTo>
                  <a:pt x="774701" y="847648"/>
                </a:lnTo>
                <a:lnTo>
                  <a:pt x="774701" y="840358"/>
                </a:lnTo>
                <a:lnTo>
                  <a:pt x="765176" y="839788"/>
                </a:lnTo>
                <a:close/>
                <a:moveTo>
                  <a:pt x="752476" y="839788"/>
                </a:moveTo>
                <a:lnTo>
                  <a:pt x="752476" y="847648"/>
                </a:lnTo>
                <a:lnTo>
                  <a:pt x="762001" y="847648"/>
                </a:lnTo>
                <a:lnTo>
                  <a:pt x="762001" y="840032"/>
                </a:lnTo>
                <a:lnTo>
                  <a:pt x="752476" y="839788"/>
                </a:lnTo>
                <a:close/>
                <a:moveTo>
                  <a:pt x="898526" y="838200"/>
                </a:moveTo>
                <a:lnTo>
                  <a:pt x="884238" y="838465"/>
                </a:lnTo>
                <a:lnTo>
                  <a:pt x="884238" y="847648"/>
                </a:lnTo>
                <a:lnTo>
                  <a:pt x="888406" y="847648"/>
                </a:lnTo>
                <a:lnTo>
                  <a:pt x="898526" y="847461"/>
                </a:lnTo>
                <a:lnTo>
                  <a:pt x="898526" y="838200"/>
                </a:lnTo>
                <a:close/>
                <a:moveTo>
                  <a:pt x="877888" y="838200"/>
                </a:moveTo>
                <a:lnTo>
                  <a:pt x="863600" y="838451"/>
                </a:lnTo>
                <a:lnTo>
                  <a:pt x="863600" y="847648"/>
                </a:lnTo>
                <a:lnTo>
                  <a:pt x="865796" y="847648"/>
                </a:lnTo>
                <a:lnTo>
                  <a:pt x="877888" y="847224"/>
                </a:lnTo>
                <a:lnTo>
                  <a:pt x="877888" y="838200"/>
                </a:lnTo>
                <a:close/>
                <a:moveTo>
                  <a:pt x="842963" y="838200"/>
                </a:moveTo>
                <a:lnTo>
                  <a:pt x="842963" y="847648"/>
                </a:lnTo>
                <a:lnTo>
                  <a:pt x="847244" y="847648"/>
                </a:lnTo>
                <a:lnTo>
                  <a:pt x="857251" y="847468"/>
                </a:lnTo>
                <a:lnTo>
                  <a:pt x="857251" y="838200"/>
                </a:lnTo>
                <a:lnTo>
                  <a:pt x="842963" y="838200"/>
                </a:lnTo>
                <a:close/>
                <a:moveTo>
                  <a:pt x="738188" y="838200"/>
                </a:moveTo>
                <a:lnTo>
                  <a:pt x="738188" y="847648"/>
                </a:lnTo>
                <a:lnTo>
                  <a:pt x="747713" y="847648"/>
                </a:lnTo>
                <a:lnTo>
                  <a:pt x="747713" y="838485"/>
                </a:lnTo>
                <a:lnTo>
                  <a:pt x="738188" y="838200"/>
                </a:lnTo>
                <a:close/>
                <a:moveTo>
                  <a:pt x="725488" y="838200"/>
                </a:moveTo>
                <a:lnTo>
                  <a:pt x="725488" y="847475"/>
                </a:lnTo>
                <a:lnTo>
                  <a:pt x="732079" y="847648"/>
                </a:lnTo>
                <a:lnTo>
                  <a:pt x="735013" y="847648"/>
                </a:lnTo>
                <a:lnTo>
                  <a:pt x="735013" y="838451"/>
                </a:lnTo>
                <a:lnTo>
                  <a:pt x="725488" y="838200"/>
                </a:lnTo>
                <a:close/>
                <a:moveTo>
                  <a:pt x="933450" y="833438"/>
                </a:moveTo>
                <a:lnTo>
                  <a:pt x="933450" y="841128"/>
                </a:lnTo>
                <a:lnTo>
                  <a:pt x="941388" y="841376"/>
                </a:lnTo>
                <a:lnTo>
                  <a:pt x="941388" y="833686"/>
                </a:lnTo>
                <a:lnTo>
                  <a:pt x="933450" y="833438"/>
                </a:lnTo>
                <a:close/>
                <a:moveTo>
                  <a:pt x="920750" y="831850"/>
                </a:moveTo>
                <a:lnTo>
                  <a:pt x="920750" y="840780"/>
                </a:lnTo>
                <a:lnTo>
                  <a:pt x="928688" y="841375"/>
                </a:lnTo>
                <a:lnTo>
                  <a:pt x="928688" y="832148"/>
                </a:lnTo>
                <a:lnTo>
                  <a:pt x="920750" y="831850"/>
                </a:lnTo>
                <a:close/>
                <a:moveTo>
                  <a:pt x="908050" y="831850"/>
                </a:moveTo>
                <a:lnTo>
                  <a:pt x="908050" y="841068"/>
                </a:lnTo>
                <a:lnTo>
                  <a:pt x="917575" y="841375"/>
                </a:lnTo>
                <a:lnTo>
                  <a:pt x="917575" y="832158"/>
                </a:lnTo>
                <a:lnTo>
                  <a:pt x="908050" y="831850"/>
                </a:lnTo>
                <a:close/>
                <a:moveTo>
                  <a:pt x="779463" y="825500"/>
                </a:moveTo>
                <a:lnTo>
                  <a:pt x="779463" y="835780"/>
                </a:lnTo>
                <a:lnTo>
                  <a:pt x="788988" y="836613"/>
                </a:lnTo>
                <a:lnTo>
                  <a:pt x="788988" y="825778"/>
                </a:lnTo>
                <a:lnTo>
                  <a:pt x="779463" y="825500"/>
                </a:lnTo>
                <a:close/>
                <a:moveTo>
                  <a:pt x="765176" y="825500"/>
                </a:moveTo>
                <a:lnTo>
                  <a:pt x="765176" y="834781"/>
                </a:lnTo>
                <a:lnTo>
                  <a:pt x="774701" y="835025"/>
                </a:lnTo>
                <a:lnTo>
                  <a:pt x="774701" y="826233"/>
                </a:lnTo>
                <a:lnTo>
                  <a:pt x="765176" y="825500"/>
                </a:lnTo>
                <a:close/>
                <a:moveTo>
                  <a:pt x="877888" y="823913"/>
                </a:moveTo>
                <a:lnTo>
                  <a:pt x="863600" y="824415"/>
                </a:lnTo>
                <a:lnTo>
                  <a:pt x="863600" y="833438"/>
                </a:lnTo>
                <a:lnTo>
                  <a:pt x="877888" y="833188"/>
                </a:lnTo>
                <a:lnTo>
                  <a:pt x="877888" y="823913"/>
                </a:lnTo>
                <a:close/>
                <a:moveTo>
                  <a:pt x="857251" y="823913"/>
                </a:moveTo>
                <a:lnTo>
                  <a:pt x="842963" y="824178"/>
                </a:lnTo>
                <a:lnTo>
                  <a:pt x="842963" y="833438"/>
                </a:lnTo>
                <a:lnTo>
                  <a:pt x="857251" y="833174"/>
                </a:lnTo>
                <a:lnTo>
                  <a:pt x="857251" y="823913"/>
                </a:lnTo>
                <a:close/>
                <a:moveTo>
                  <a:pt x="752476" y="823913"/>
                </a:moveTo>
                <a:lnTo>
                  <a:pt x="752476" y="834734"/>
                </a:lnTo>
                <a:lnTo>
                  <a:pt x="762001" y="835026"/>
                </a:lnTo>
                <a:lnTo>
                  <a:pt x="762001" y="824206"/>
                </a:lnTo>
                <a:lnTo>
                  <a:pt x="752476" y="823913"/>
                </a:lnTo>
                <a:close/>
                <a:moveTo>
                  <a:pt x="738188" y="823913"/>
                </a:moveTo>
                <a:lnTo>
                  <a:pt x="738188" y="833181"/>
                </a:lnTo>
                <a:lnTo>
                  <a:pt x="747713" y="833438"/>
                </a:lnTo>
                <a:lnTo>
                  <a:pt x="747713" y="824171"/>
                </a:lnTo>
                <a:lnTo>
                  <a:pt x="738188" y="823913"/>
                </a:lnTo>
                <a:close/>
                <a:moveTo>
                  <a:pt x="725488" y="823913"/>
                </a:moveTo>
                <a:lnTo>
                  <a:pt x="725488" y="832950"/>
                </a:lnTo>
                <a:lnTo>
                  <a:pt x="735013" y="833438"/>
                </a:lnTo>
                <a:lnTo>
                  <a:pt x="735013" y="824402"/>
                </a:lnTo>
                <a:lnTo>
                  <a:pt x="725488" y="823913"/>
                </a:lnTo>
                <a:close/>
                <a:moveTo>
                  <a:pt x="898526" y="822325"/>
                </a:moveTo>
                <a:lnTo>
                  <a:pt x="884238" y="822583"/>
                </a:lnTo>
                <a:lnTo>
                  <a:pt x="884238" y="831850"/>
                </a:lnTo>
                <a:lnTo>
                  <a:pt x="898526" y="831593"/>
                </a:lnTo>
                <a:lnTo>
                  <a:pt x="898526" y="822325"/>
                </a:lnTo>
                <a:close/>
                <a:moveTo>
                  <a:pt x="933450" y="820738"/>
                </a:moveTo>
                <a:lnTo>
                  <a:pt x="933450" y="828428"/>
                </a:lnTo>
                <a:lnTo>
                  <a:pt x="941388" y="828676"/>
                </a:lnTo>
                <a:lnTo>
                  <a:pt x="941388" y="820986"/>
                </a:lnTo>
                <a:lnTo>
                  <a:pt x="933450" y="820738"/>
                </a:lnTo>
                <a:close/>
                <a:moveTo>
                  <a:pt x="920750" y="820738"/>
                </a:moveTo>
                <a:lnTo>
                  <a:pt x="920750" y="828180"/>
                </a:lnTo>
                <a:lnTo>
                  <a:pt x="928688" y="828676"/>
                </a:lnTo>
                <a:lnTo>
                  <a:pt x="928688" y="820986"/>
                </a:lnTo>
                <a:lnTo>
                  <a:pt x="920750" y="820738"/>
                </a:lnTo>
                <a:close/>
                <a:moveTo>
                  <a:pt x="908050" y="819150"/>
                </a:moveTo>
                <a:lnTo>
                  <a:pt x="908050" y="828378"/>
                </a:lnTo>
                <a:lnTo>
                  <a:pt x="917575" y="828675"/>
                </a:lnTo>
                <a:lnTo>
                  <a:pt x="917575" y="819746"/>
                </a:lnTo>
                <a:lnTo>
                  <a:pt x="908050" y="819150"/>
                </a:lnTo>
                <a:close/>
                <a:moveTo>
                  <a:pt x="877888" y="809625"/>
                </a:moveTo>
                <a:lnTo>
                  <a:pt x="863600" y="809883"/>
                </a:lnTo>
                <a:lnTo>
                  <a:pt x="863600" y="819150"/>
                </a:lnTo>
                <a:lnTo>
                  <a:pt x="877888" y="818893"/>
                </a:lnTo>
                <a:lnTo>
                  <a:pt x="877888" y="809625"/>
                </a:lnTo>
                <a:close/>
                <a:moveTo>
                  <a:pt x="857251" y="809625"/>
                </a:moveTo>
                <a:lnTo>
                  <a:pt x="842963" y="810140"/>
                </a:lnTo>
                <a:lnTo>
                  <a:pt x="842963" y="819150"/>
                </a:lnTo>
                <a:lnTo>
                  <a:pt x="857251" y="818893"/>
                </a:lnTo>
                <a:lnTo>
                  <a:pt x="857251" y="809625"/>
                </a:lnTo>
                <a:close/>
                <a:moveTo>
                  <a:pt x="779463" y="809625"/>
                </a:moveTo>
                <a:lnTo>
                  <a:pt x="779463" y="820453"/>
                </a:lnTo>
                <a:lnTo>
                  <a:pt x="788988" y="820738"/>
                </a:lnTo>
                <a:lnTo>
                  <a:pt x="788988" y="809910"/>
                </a:lnTo>
                <a:lnTo>
                  <a:pt x="779463" y="809625"/>
                </a:lnTo>
                <a:close/>
                <a:moveTo>
                  <a:pt x="765176" y="809625"/>
                </a:moveTo>
                <a:lnTo>
                  <a:pt x="765176" y="820168"/>
                </a:lnTo>
                <a:lnTo>
                  <a:pt x="774701" y="820738"/>
                </a:lnTo>
                <a:lnTo>
                  <a:pt x="774701" y="809910"/>
                </a:lnTo>
                <a:lnTo>
                  <a:pt x="765176" y="809625"/>
                </a:lnTo>
                <a:close/>
                <a:moveTo>
                  <a:pt x="752476" y="809625"/>
                </a:moveTo>
                <a:lnTo>
                  <a:pt x="752476" y="818893"/>
                </a:lnTo>
                <a:lnTo>
                  <a:pt x="762001" y="819150"/>
                </a:lnTo>
                <a:lnTo>
                  <a:pt x="762001" y="809625"/>
                </a:lnTo>
                <a:lnTo>
                  <a:pt x="752476" y="809625"/>
                </a:lnTo>
                <a:close/>
                <a:moveTo>
                  <a:pt x="738188" y="809625"/>
                </a:moveTo>
                <a:lnTo>
                  <a:pt x="738188" y="818900"/>
                </a:lnTo>
                <a:lnTo>
                  <a:pt x="747713" y="819150"/>
                </a:lnTo>
                <a:lnTo>
                  <a:pt x="747713" y="809876"/>
                </a:lnTo>
                <a:lnTo>
                  <a:pt x="738188" y="809625"/>
                </a:lnTo>
                <a:close/>
                <a:moveTo>
                  <a:pt x="933450" y="808038"/>
                </a:moveTo>
                <a:lnTo>
                  <a:pt x="933450" y="816670"/>
                </a:lnTo>
                <a:lnTo>
                  <a:pt x="941388" y="817563"/>
                </a:lnTo>
                <a:lnTo>
                  <a:pt x="941388" y="808336"/>
                </a:lnTo>
                <a:lnTo>
                  <a:pt x="933450" y="808038"/>
                </a:lnTo>
                <a:close/>
                <a:moveTo>
                  <a:pt x="920750" y="808038"/>
                </a:moveTo>
                <a:lnTo>
                  <a:pt x="920750" y="815720"/>
                </a:lnTo>
                <a:lnTo>
                  <a:pt x="928688" y="815976"/>
                </a:lnTo>
                <a:lnTo>
                  <a:pt x="928688" y="808294"/>
                </a:lnTo>
                <a:lnTo>
                  <a:pt x="920750" y="808038"/>
                </a:lnTo>
                <a:close/>
                <a:moveTo>
                  <a:pt x="908050" y="808038"/>
                </a:moveTo>
                <a:lnTo>
                  <a:pt x="908050" y="815720"/>
                </a:lnTo>
                <a:lnTo>
                  <a:pt x="917575" y="815976"/>
                </a:lnTo>
                <a:lnTo>
                  <a:pt x="917575" y="808550"/>
                </a:lnTo>
                <a:lnTo>
                  <a:pt x="908050" y="808038"/>
                </a:lnTo>
                <a:close/>
                <a:moveTo>
                  <a:pt x="898526" y="808038"/>
                </a:moveTo>
                <a:lnTo>
                  <a:pt x="884238" y="808289"/>
                </a:lnTo>
                <a:lnTo>
                  <a:pt x="884238" y="817563"/>
                </a:lnTo>
                <a:lnTo>
                  <a:pt x="898526" y="817062"/>
                </a:lnTo>
                <a:lnTo>
                  <a:pt x="898526" y="808038"/>
                </a:lnTo>
                <a:close/>
                <a:moveTo>
                  <a:pt x="725488" y="808038"/>
                </a:moveTo>
                <a:lnTo>
                  <a:pt x="725488" y="818859"/>
                </a:lnTo>
                <a:lnTo>
                  <a:pt x="735013" y="819151"/>
                </a:lnTo>
                <a:lnTo>
                  <a:pt x="735013" y="808331"/>
                </a:lnTo>
                <a:lnTo>
                  <a:pt x="725488" y="808038"/>
                </a:lnTo>
                <a:close/>
                <a:moveTo>
                  <a:pt x="933450" y="795338"/>
                </a:moveTo>
                <a:lnTo>
                  <a:pt x="933450" y="804268"/>
                </a:lnTo>
                <a:lnTo>
                  <a:pt x="941388" y="804863"/>
                </a:lnTo>
                <a:lnTo>
                  <a:pt x="941388" y="795636"/>
                </a:lnTo>
                <a:lnTo>
                  <a:pt x="933450" y="795338"/>
                </a:lnTo>
                <a:close/>
                <a:moveTo>
                  <a:pt x="920750" y="795338"/>
                </a:moveTo>
                <a:lnTo>
                  <a:pt x="920750" y="803028"/>
                </a:lnTo>
                <a:lnTo>
                  <a:pt x="928688" y="803276"/>
                </a:lnTo>
                <a:lnTo>
                  <a:pt x="928688" y="796082"/>
                </a:lnTo>
                <a:lnTo>
                  <a:pt x="920750" y="795338"/>
                </a:lnTo>
                <a:close/>
                <a:moveTo>
                  <a:pt x="908050" y="795338"/>
                </a:moveTo>
                <a:lnTo>
                  <a:pt x="908050" y="803028"/>
                </a:lnTo>
                <a:lnTo>
                  <a:pt x="917575" y="803276"/>
                </a:lnTo>
                <a:lnTo>
                  <a:pt x="917575" y="795586"/>
                </a:lnTo>
                <a:lnTo>
                  <a:pt x="908050" y="795338"/>
                </a:lnTo>
                <a:close/>
                <a:moveTo>
                  <a:pt x="779463" y="795338"/>
                </a:moveTo>
                <a:lnTo>
                  <a:pt x="779463" y="804619"/>
                </a:lnTo>
                <a:lnTo>
                  <a:pt x="788988" y="804863"/>
                </a:lnTo>
                <a:lnTo>
                  <a:pt x="788988" y="795582"/>
                </a:lnTo>
                <a:lnTo>
                  <a:pt x="779463" y="795338"/>
                </a:lnTo>
                <a:close/>
                <a:moveTo>
                  <a:pt x="898526" y="793750"/>
                </a:moveTo>
                <a:lnTo>
                  <a:pt x="884238" y="794252"/>
                </a:lnTo>
                <a:lnTo>
                  <a:pt x="884238" y="803275"/>
                </a:lnTo>
                <a:lnTo>
                  <a:pt x="898526" y="803025"/>
                </a:lnTo>
                <a:lnTo>
                  <a:pt x="898526" y="793750"/>
                </a:lnTo>
                <a:close/>
                <a:moveTo>
                  <a:pt x="877888" y="793750"/>
                </a:moveTo>
                <a:lnTo>
                  <a:pt x="863600" y="794015"/>
                </a:lnTo>
                <a:lnTo>
                  <a:pt x="863600" y="803275"/>
                </a:lnTo>
                <a:lnTo>
                  <a:pt x="877888" y="803011"/>
                </a:lnTo>
                <a:lnTo>
                  <a:pt x="877888" y="793750"/>
                </a:lnTo>
                <a:close/>
                <a:moveTo>
                  <a:pt x="857251" y="793750"/>
                </a:moveTo>
                <a:lnTo>
                  <a:pt x="842963" y="794043"/>
                </a:lnTo>
                <a:lnTo>
                  <a:pt x="842963" y="804863"/>
                </a:lnTo>
                <a:lnTo>
                  <a:pt x="857251" y="804278"/>
                </a:lnTo>
                <a:lnTo>
                  <a:pt x="857251" y="793750"/>
                </a:lnTo>
                <a:close/>
                <a:moveTo>
                  <a:pt x="765176" y="793750"/>
                </a:moveTo>
                <a:lnTo>
                  <a:pt x="765176" y="804578"/>
                </a:lnTo>
                <a:lnTo>
                  <a:pt x="774701" y="804863"/>
                </a:lnTo>
                <a:lnTo>
                  <a:pt x="774701" y="794035"/>
                </a:lnTo>
                <a:lnTo>
                  <a:pt x="765176" y="793750"/>
                </a:lnTo>
                <a:close/>
                <a:moveTo>
                  <a:pt x="752476" y="793750"/>
                </a:moveTo>
                <a:lnTo>
                  <a:pt x="752476" y="804293"/>
                </a:lnTo>
                <a:lnTo>
                  <a:pt x="762001" y="804863"/>
                </a:lnTo>
                <a:lnTo>
                  <a:pt x="762001" y="794035"/>
                </a:lnTo>
                <a:lnTo>
                  <a:pt x="752476" y="793750"/>
                </a:lnTo>
                <a:close/>
                <a:moveTo>
                  <a:pt x="738188" y="793750"/>
                </a:moveTo>
                <a:lnTo>
                  <a:pt x="738188" y="803018"/>
                </a:lnTo>
                <a:lnTo>
                  <a:pt x="747713" y="803275"/>
                </a:lnTo>
                <a:lnTo>
                  <a:pt x="747713" y="794008"/>
                </a:lnTo>
                <a:lnTo>
                  <a:pt x="738188" y="793750"/>
                </a:lnTo>
                <a:close/>
                <a:moveTo>
                  <a:pt x="725488" y="793750"/>
                </a:moveTo>
                <a:lnTo>
                  <a:pt x="725488" y="803025"/>
                </a:lnTo>
                <a:lnTo>
                  <a:pt x="735013" y="803275"/>
                </a:lnTo>
                <a:lnTo>
                  <a:pt x="735013" y="794252"/>
                </a:lnTo>
                <a:lnTo>
                  <a:pt x="725488" y="793750"/>
                </a:lnTo>
                <a:close/>
                <a:moveTo>
                  <a:pt x="933450" y="784225"/>
                </a:moveTo>
                <a:lnTo>
                  <a:pt x="933450" y="791907"/>
                </a:lnTo>
                <a:lnTo>
                  <a:pt x="941388" y="792163"/>
                </a:lnTo>
                <a:lnTo>
                  <a:pt x="941388" y="784737"/>
                </a:lnTo>
                <a:lnTo>
                  <a:pt x="933450" y="784225"/>
                </a:lnTo>
                <a:close/>
                <a:moveTo>
                  <a:pt x="920750" y="782638"/>
                </a:moveTo>
                <a:lnTo>
                  <a:pt x="920750" y="791866"/>
                </a:lnTo>
                <a:lnTo>
                  <a:pt x="928688" y="792163"/>
                </a:lnTo>
                <a:lnTo>
                  <a:pt x="928688" y="783234"/>
                </a:lnTo>
                <a:lnTo>
                  <a:pt x="920750" y="782638"/>
                </a:lnTo>
                <a:close/>
                <a:moveTo>
                  <a:pt x="908050" y="782638"/>
                </a:moveTo>
                <a:lnTo>
                  <a:pt x="908050" y="790328"/>
                </a:lnTo>
                <a:lnTo>
                  <a:pt x="917575" y="790576"/>
                </a:lnTo>
                <a:lnTo>
                  <a:pt x="917575" y="782886"/>
                </a:lnTo>
                <a:lnTo>
                  <a:pt x="908050" y="782638"/>
                </a:lnTo>
                <a:close/>
                <a:moveTo>
                  <a:pt x="898526" y="779463"/>
                </a:moveTo>
                <a:lnTo>
                  <a:pt x="884238" y="779714"/>
                </a:lnTo>
                <a:lnTo>
                  <a:pt x="884238" y="788988"/>
                </a:lnTo>
                <a:lnTo>
                  <a:pt x="898526" y="788738"/>
                </a:lnTo>
                <a:lnTo>
                  <a:pt x="898526" y="779463"/>
                </a:lnTo>
                <a:close/>
                <a:moveTo>
                  <a:pt x="877888" y="779463"/>
                </a:moveTo>
                <a:lnTo>
                  <a:pt x="863600" y="779978"/>
                </a:lnTo>
                <a:lnTo>
                  <a:pt x="863600" y="788988"/>
                </a:lnTo>
                <a:lnTo>
                  <a:pt x="877888" y="788731"/>
                </a:lnTo>
                <a:lnTo>
                  <a:pt x="877888" y="779463"/>
                </a:lnTo>
                <a:close/>
                <a:moveTo>
                  <a:pt x="857251" y="779463"/>
                </a:moveTo>
                <a:lnTo>
                  <a:pt x="842963" y="779764"/>
                </a:lnTo>
                <a:lnTo>
                  <a:pt x="842963" y="790576"/>
                </a:lnTo>
                <a:lnTo>
                  <a:pt x="857251" y="790276"/>
                </a:lnTo>
                <a:lnTo>
                  <a:pt x="857251" y="779463"/>
                </a:lnTo>
                <a:close/>
                <a:moveTo>
                  <a:pt x="779463" y="779463"/>
                </a:moveTo>
                <a:lnTo>
                  <a:pt x="779463" y="790276"/>
                </a:lnTo>
                <a:lnTo>
                  <a:pt x="788988" y="790576"/>
                </a:lnTo>
                <a:lnTo>
                  <a:pt x="788988" y="779463"/>
                </a:lnTo>
                <a:lnTo>
                  <a:pt x="779463" y="779463"/>
                </a:lnTo>
                <a:close/>
                <a:moveTo>
                  <a:pt x="765176" y="779463"/>
                </a:moveTo>
                <a:lnTo>
                  <a:pt x="765176" y="788738"/>
                </a:lnTo>
                <a:lnTo>
                  <a:pt x="774701" y="788988"/>
                </a:lnTo>
                <a:lnTo>
                  <a:pt x="774701" y="779463"/>
                </a:lnTo>
                <a:lnTo>
                  <a:pt x="765176" y="779463"/>
                </a:lnTo>
                <a:close/>
                <a:moveTo>
                  <a:pt x="752476" y="779463"/>
                </a:moveTo>
                <a:lnTo>
                  <a:pt x="752476" y="788988"/>
                </a:lnTo>
                <a:lnTo>
                  <a:pt x="762001" y="788988"/>
                </a:lnTo>
                <a:lnTo>
                  <a:pt x="762001" y="779714"/>
                </a:lnTo>
                <a:lnTo>
                  <a:pt x="752476" y="779463"/>
                </a:lnTo>
                <a:close/>
                <a:moveTo>
                  <a:pt x="738188" y="779463"/>
                </a:moveTo>
                <a:lnTo>
                  <a:pt x="738188" y="788988"/>
                </a:lnTo>
                <a:lnTo>
                  <a:pt x="747713" y="788988"/>
                </a:lnTo>
                <a:lnTo>
                  <a:pt x="747713" y="779463"/>
                </a:lnTo>
                <a:lnTo>
                  <a:pt x="738188" y="779463"/>
                </a:lnTo>
                <a:close/>
                <a:moveTo>
                  <a:pt x="725488" y="779463"/>
                </a:moveTo>
                <a:lnTo>
                  <a:pt x="725488" y="788988"/>
                </a:lnTo>
                <a:lnTo>
                  <a:pt x="735013" y="788988"/>
                </a:lnTo>
                <a:lnTo>
                  <a:pt x="735013" y="779463"/>
                </a:lnTo>
                <a:lnTo>
                  <a:pt x="725488" y="779463"/>
                </a:lnTo>
                <a:close/>
                <a:moveTo>
                  <a:pt x="933450" y="771525"/>
                </a:moveTo>
                <a:lnTo>
                  <a:pt x="933450" y="778967"/>
                </a:lnTo>
                <a:lnTo>
                  <a:pt x="941388" y="779463"/>
                </a:lnTo>
                <a:lnTo>
                  <a:pt x="941388" y="771773"/>
                </a:lnTo>
                <a:lnTo>
                  <a:pt x="933450" y="771525"/>
                </a:lnTo>
                <a:close/>
                <a:moveTo>
                  <a:pt x="920750" y="771525"/>
                </a:moveTo>
                <a:lnTo>
                  <a:pt x="920750" y="779215"/>
                </a:lnTo>
                <a:lnTo>
                  <a:pt x="928688" y="779463"/>
                </a:lnTo>
                <a:lnTo>
                  <a:pt x="928688" y="772021"/>
                </a:lnTo>
                <a:lnTo>
                  <a:pt x="920750" y="771525"/>
                </a:lnTo>
                <a:close/>
                <a:moveTo>
                  <a:pt x="908050" y="769938"/>
                </a:moveTo>
                <a:lnTo>
                  <a:pt x="908050" y="778868"/>
                </a:lnTo>
                <a:lnTo>
                  <a:pt x="917575" y="779463"/>
                </a:lnTo>
                <a:lnTo>
                  <a:pt x="917575" y="770236"/>
                </a:lnTo>
                <a:lnTo>
                  <a:pt x="908050" y="769938"/>
                </a:lnTo>
                <a:close/>
                <a:moveTo>
                  <a:pt x="877888" y="765175"/>
                </a:moveTo>
                <a:lnTo>
                  <a:pt x="863600" y="765440"/>
                </a:lnTo>
                <a:lnTo>
                  <a:pt x="863600" y="774700"/>
                </a:lnTo>
                <a:lnTo>
                  <a:pt x="877888" y="774436"/>
                </a:lnTo>
                <a:lnTo>
                  <a:pt x="877888" y="765175"/>
                </a:lnTo>
                <a:close/>
                <a:moveTo>
                  <a:pt x="857251" y="765175"/>
                </a:moveTo>
                <a:lnTo>
                  <a:pt x="842963" y="765677"/>
                </a:lnTo>
                <a:lnTo>
                  <a:pt x="842963" y="774700"/>
                </a:lnTo>
                <a:lnTo>
                  <a:pt x="857251" y="774450"/>
                </a:lnTo>
                <a:lnTo>
                  <a:pt x="857251" y="765175"/>
                </a:lnTo>
                <a:close/>
                <a:moveTo>
                  <a:pt x="779463" y="765175"/>
                </a:moveTo>
                <a:lnTo>
                  <a:pt x="779463" y="774700"/>
                </a:lnTo>
                <a:lnTo>
                  <a:pt x="788988" y="774700"/>
                </a:lnTo>
                <a:lnTo>
                  <a:pt x="788988" y="765175"/>
                </a:lnTo>
                <a:lnTo>
                  <a:pt x="779463" y="765175"/>
                </a:lnTo>
                <a:close/>
                <a:moveTo>
                  <a:pt x="898526" y="763588"/>
                </a:moveTo>
                <a:lnTo>
                  <a:pt x="884238" y="763889"/>
                </a:lnTo>
                <a:lnTo>
                  <a:pt x="884238" y="774701"/>
                </a:lnTo>
                <a:lnTo>
                  <a:pt x="898526" y="774401"/>
                </a:lnTo>
                <a:lnTo>
                  <a:pt x="898526" y="763588"/>
                </a:lnTo>
                <a:close/>
                <a:moveTo>
                  <a:pt x="765176" y="763588"/>
                </a:moveTo>
                <a:lnTo>
                  <a:pt x="765176" y="774701"/>
                </a:lnTo>
                <a:lnTo>
                  <a:pt x="774701" y="774701"/>
                </a:lnTo>
                <a:lnTo>
                  <a:pt x="774701" y="763889"/>
                </a:lnTo>
                <a:lnTo>
                  <a:pt x="765176" y="763588"/>
                </a:lnTo>
                <a:close/>
                <a:moveTo>
                  <a:pt x="752476" y="763588"/>
                </a:moveTo>
                <a:lnTo>
                  <a:pt x="752476" y="774401"/>
                </a:lnTo>
                <a:lnTo>
                  <a:pt x="762001" y="774701"/>
                </a:lnTo>
                <a:lnTo>
                  <a:pt x="762001" y="763588"/>
                </a:lnTo>
                <a:lnTo>
                  <a:pt x="752476" y="763588"/>
                </a:lnTo>
                <a:close/>
                <a:moveTo>
                  <a:pt x="738188" y="763588"/>
                </a:moveTo>
                <a:lnTo>
                  <a:pt x="738188" y="774701"/>
                </a:lnTo>
                <a:lnTo>
                  <a:pt x="747713" y="774701"/>
                </a:lnTo>
                <a:lnTo>
                  <a:pt x="747713" y="763588"/>
                </a:lnTo>
                <a:lnTo>
                  <a:pt x="738188" y="763588"/>
                </a:lnTo>
                <a:close/>
                <a:moveTo>
                  <a:pt x="725488" y="763588"/>
                </a:moveTo>
                <a:lnTo>
                  <a:pt x="725488" y="774409"/>
                </a:lnTo>
                <a:lnTo>
                  <a:pt x="735013" y="774701"/>
                </a:lnTo>
                <a:lnTo>
                  <a:pt x="735013" y="764173"/>
                </a:lnTo>
                <a:lnTo>
                  <a:pt x="725488" y="763588"/>
                </a:lnTo>
                <a:close/>
                <a:moveTo>
                  <a:pt x="933450" y="758825"/>
                </a:moveTo>
                <a:lnTo>
                  <a:pt x="933450" y="766507"/>
                </a:lnTo>
                <a:lnTo>
                  <a:pt x="941388" y="766763"/>
                </a:lnTo>
                <a:lnTo>
                  <a:pt x="941388" y="759081"/>
                </a:lnTo>
                <a:lnTo>
                  <a:pt x="933450" y="758825"/>
                </a:lnTo>
                <a:close/>
                <a:moveTo>
                  <a:pt x="920750" y="758825"/>
                </a:moveTo>
                <a:lnTo>
                  <a:pt x="920750" y="766507"/>
                </a:lnTo>
                <a:lnTo>
                  <a:pt x="928688" y="766763"/>
                </a:lnTo>
                <a:lnTo>
                  <a:pt x="928688" y="759337"/>
                </a:lnTo>
                <a:lnTo>
                  <a:pt x="920750" y="758825"/>
                </a:lnTo>
                <a:close/>
                <a:moveTo>
                  <a:pt x="908050" y="758825"/>
                </a:moveTo>
                <a:lnTo>
                  <a:pt x="908050" y="766515"/>
                </a:lnTo>
                <a:lnTo>
                  <a:pt x="917575" y="766763"/>
                </a:lnTo>
                <a:lnTo>
                  <a:pt x="917575" y="759073"/>
                </a:lnTo>
                <a:lnTo>
                  <a:pt x="908050" y="758825"/>
                </a:lnTo>
                <a:close/>
                <a:moveTo>
                  <a:pt x="877888" y="750888"/>
                </a:moveTo>
                <a:lnTo>
                  <a:pt x="863600" y="751146"/>
                </a:lnTo>
                <a:lnTo>
                  <a:pt x="863600" y="760413"/>
                </a:lnTo>
                <a:lnTo>
                  <a:pt x="877888" y="760156"/>
                </a:lnTo>
                <a:lnTo>
                  <a:pt x="877888" y="750888"/>
                </a:lnTo>
                <a:close/>
                <a:moveTo>
                  <a:pt x="857251" y="750888"/>
                </a:moveTo>
                <a:lnTo>
                  <a:pt x="842963" y="751153"/>
                </a:lnTo>
                <a:lnTo>
                  <a:pt x="842963" y="760413"/>
                </a:lnTo>
                <a:lnTo>
                  <a:pt x="857251" y="760149"/>
                </a:lnTo>
                <a:lnTo>
                  <a:pt x="857251" y="750888"/>
                </a:lnTo>
                <a:close/>
                <a:moveTo>
                  <a:pt x="898526" y="749300"/>
                </a:moveTo>
                <a:lnTo>
                  <a:pt x="884238" y="749551"/>
                </a:lnTo>
                <a:lnTo>
                  <a:pt x="884238" y="758825"/>
                </a:lnTo>
                <a:lnTo>
                  <a:pt x="898526" y="758575"/>
                </a:lnTo>
                <a:lnTo>
                  <a:pt x="898526" y="749300"/>
                </a:lnTo>
                <a:close/>
                <a:moveTo>
                  <a:pt x="779463" y="749300"/>
                </a:moveTo>
                <a:lnTo>
                  <a:pt x="779463" y="758825"/>
                </a:lnTo>
                <a:lnTo>
                  <a:pt x="788988" y="758825"/>
                </a:lnTo>
                <a:lnTo>
                  <a:pt x="788988" y="749300"/>
                </a:lnTo>
                <a:lnTo>
                  <a:pt x="779463" y="749300"/>
                </a:lnTo>
                <a:close/>
                <a:moveTo>
                  <a:pt x="765176" y="749300"/>
                </a:moveTo>
                <a:lnTo>
                  <a:pt x="765176" y="758575"/>
                </a:lnTo>
                <a:lnTo>
                  <a:pt x="774701" y="758825"/>
                </a:lnTo>
                <a:lnTo>
                  <a:pt x="774701" y="749300"/>
                </a:lnTo>
                <a:lnTo>
                  <a:pt x="765176" y="749300"/>
                </a:lnTo>
                <a:close/>
                <a:moveTo>
                  <a:pt x="752476" y="749300"/>
                </a:moveTo>
                <a:lnTo>
                  <a:pt x="752476" y="758825"/>
                </a:lnTo>
                <a:lnTo>
                  <a:pt x="762001" y="758825"/>
                </a:lnTo>
                <a:lnTo>
                  <a:pt x="762001" y="749300"/>
                </a:lnTo>
                <a:lnTo>
                  <a:pt x="752476" y="749300"/>
                </a:lnTo>
                <a:close/>
                <a:moveTo>
                  <a:pt x="738188" y="749300"/>
                </a:moveTo>
                <a:lnTo>
                  <a:pt x="738188" y="758825"/>
                </a:lnTo>
                <a:lnTo>
                  <a:pt x="747713" y="758825"/>
                </a:lnTo>
                <a:lnTo>
                  <a:pt x="747713" y="749300"/>
                </a:lnTo>
                <a:lnTo>
                  <a:pt x="738188" y="749300"/>
                </a:lnTo>
                <a:close/>
                <a:moveTo>
                  <a:pt x="725488" y="749300"/>
                </a:moveTo>
                <a:lnTo>
                  <a:pt x="725488" y="758825"/>
                </a:lnTo>
                <a:lnTo>
                  <a:pt x="735013" y="758825"/>
                </a:lnTo>
                <a:lnTo>
                  <a:pt x="735013" y="749300"/>
                </a:lnTo>
                <a:lnTo>
                  <a:pt x="725488" y="749300"/>
                </a:lnTo>
                <a:close/>
                <a:moveTo>
                  <a:pt x="933450" y="746125"/>
                </a:moveTo>
                <a:lnTo>
                  <a:pt x="933450" y="755353"/>
                </a:lnTo>
                <a:lnTo>
                  <a:pt x="941388" y="755650"/>
                </a:lnTo>
                <a:lnTo>
                  <a:pt x="941388" y="747018"/>
                </a:lnTo>
                <a:lnTo>
                  <a:pt x="933450" y="746125"/>
                </a:lnTo>
                <a:close/>
                <a:moveTo>
                  <a:pt x="920750" y="746125"/>
                </a:moveTo>
                <a:lnTo>
                  <a:pt x="920750" y="753815"/>
                </a:lnTo>
                <a:lnTo>
                  <a:pt x="928688" y="754063"/>
                </a:lnTo>
                <a:lnTo>
                  <a:pt x="928688" y="746373"/>
                </a:lnTo>
                <a:lnTo>
                  <a:pt x="920750" y="746125"/>
                </a:lnTo>
                <a:close/>
                <a:moveTo>
                  <a:pt x="908050" y="746125"/>
                </a:moveTo>
                <a:lnTo>
                  <a:pt x="908050" y="753567"/>
                </a:lnTo>
                <a:lnTo>
                  <a:pt x="917575" y="754063"/>
                </a:lnTo>
                <a:lnTo>
                  <a:pt x="917575" y="746373"/>
                </a:lnTo>
                <a:lnTo>
                  <a:pt x="908050" y="746125"/>
                </a:lnTo>
                <a:close/>
                <a:moveTo>
                  <a:pt x="857251" y="736600"/>
                </a:moveTo>
                <a:lnTo>
                  <a:pt x="842963" y="737102"/>
                </a:lnTo>
                <a:lnTo>
                  <a:pt x="842963" y="746125"/>
                </a:lnTo>
                <a:lnTo>
                  <a:pt x="857251" y="745624"/>
                </a:lnTo>
                <a:lnTo>
                  <a:pt x="857251" y="736600"/>
                </a:lnTo>
                <a:close/>
                <a:moveTo>
                  <a:pt x="933450" y="735013"/>
                </a:moveTo>
                <a:lnTo>
                  <a:pt x="933450" y="742703"/>
                </a:lnTo>
                <a:lnTo>
                  <a:pt x="941388" y="742951"/>
                </a:lnTo>
                <a:lnTo>
                  <a:pt x="941388" y="735509"/>
                </a:lnTo>
                <a:lnTo>
                  <a:pt x="933450" y="735013"/>
                </a:lnTo>
                <a:close/>
                <a:moveTo>
                  <a:pt x="898526" y="735013"/>
                </a:moveTo>
                <a:lnTo>
                  <a:pt x="884238" y="735528"/>
                </a:lnTo>
                <a:lnTo>
                  <a:pt x="884238" y="744538"/>
                </a:lnTo>
                <a:lnTo>
                  <a:pt x="898526" y="744281"/>
                </a:lnTo>
                <a:lnTo>
                  <a:pt x="898526" y="735013"/>
                </a:lnTo>
                <a:close/>
                <a:moveTo>
                  <a:pt x="877888" y="735013"/>
                </a:moveTo>
                <a:lnTo>
                  <a:pt x="863600" y="735306"/>
                </a:lnTo>
                <a:lnTo>
                  <a:pt x="863600" y="746126"/>
                </a:lnTo>
                <a:lnTo>
                  <a:pt x="877888" y="745834"/>
                </a:lnTo>
                <a:lnTo>
                  <a:pt x="877888" y="735013"/>
                </a:lnTo>
                <a:close/>
                <a:moveTo>
                  <a:pt x="738188" y="735013"/>
                </a:moveTo>
                <a:lnTo>
                  <a:pt x="738188" y="744538"/>
                </a:lnTo>
                <a:lnTo>
                  <a:pt x="747713" y="744538"/>
                </a:lnTo>
                <a:lnTo>
                  <a:pt x="747713" y="735013"/>
                </a:lnTo>
                <a:lnTo>
                  <a:pt x="738188" y="735013"/>
                </a:lnTo>
                <a:close/>
                <a:moveTo>
                  <a:pt x="735013" y="735013"/>
                </a:moveTo>
                <a:lnTo>
                  <a:pt x="725488" y="735515"/>
                </a:lnTo>
                <a:lnTo>
                  <a:pt x="725488" y="744538"/>
                </a:lnTo>
                <a:lnTo>
                  <a:pt x="735013" y="744288"/>
                </a:lnTo>
                <a:lnTo>
                  <a:pt x="735013" y="735013"/>
                </a:lnTo>
                <a:close/>
                <a:moveTo>
                  <a:pt x="920750" y="733425"/>
                </a:moveTo>
                <a:lnTo>
                  <a:pt x="920750" y="741115"/>
                </a:lnTo>
                <a:lnTo>
                  <a:pt x="928688" y="741363"/>
                </a:lnTo>
                <a:lnTo>
                  <a:pt x="928688" y="733673"/>
                </a:lnTo>
                <a:lnTo>
                  <a:pt x="920750" y="733425"/>
                </a:lnTo>
                <a:close/>
                <a:moveTo>
                  <a:pt x="908050" y="733425"/>
                </a:moveTo>
                <a:lnTo>
                  <a:pt x="908050" y="741115"/>
                </a:lnTo>
                <a:lnTo>
                  <a:pt x="917575" y="741363"/>
                </a:lnTo>
                <a:lnTo>
                  <a:pt x="917575" y="733673"/>
                </a:lnTo>
                <a:lnTo>
                  <a:pt x="908050" y="733425"/>
                </a:lnTo>
                <a:close/>
                <a:moveTo>
                  <a:pt x="779463" y="733425"/>
                </a:moveTo>
                <a:lnTo>
                  <a:pt x="779463" y="744538"/>
                </a:lnTo>
                <a:lnTo>
                  <a:pt x="788988" y="744538"/>
                </a:lnTo>
                <a:lnTo>
                  <a:pt x="788988" y="733425"/>
                </a:lnTo>
                <a:lnTo>
                  <a:pt x="779463" y="733425"/>
                </a:lnTo>
                <a:close/>
                <a:moveTo>
                  <a:pt x="765176" y="733425"/>
                </a:moveTo>
                <a:lnTo>
                  <a:pt x="765176" y="744538"/>
                </a:lnTo>
                <a:lnTo>
                  <a:pt x="774701" y="744538"/>
                </a:lnTo>
                <a:lnTo>
                  <a:pt x="774701" y="733425"/>
                </a:lnTo>
                <a:lnTo>
                  <a:pt x="765176" y="733425"/>
                </a:lnTo>
                <a:close/>
                <a:moveTo>
                  <a:pt x="762001" y="733425"/>
                </a:moveTo>
                <a:lnTo>
                  <a:pt x="752476" y="733718"/>
                </a:lnTo>
                <a:lnTo>
                  <a:pt x="752476" y="744538"/>
                </a:lnTo>
                <a:lnTo>
                  <a:pt x="762001" y="744538"/>
                </a:lnTo>
                <a:lnTo>
                  <a:pt x="762001" y="733425"/>
                </a:lnTo>
                <a:close/>
                <a:moveTo>
                  <a:pt x="933450" y="722313"/>
                </a:moveTo>
                <a:lnTo>
                  <a:pt x="933450" y="730003"/>
                </a:lnTo>
                <a:lnTo>
                  <a:pt x="941388" y="730251"/>
                </a:lnTo>
                <a:lnTo>
                  <a:pt x="941388" y="722561"/>
                </a:lnTo>
                <a:lnTo>
                  <a:pt x="933450" y="722313"/>
                </a:lnTo>
                <a:close/>
                <a:moveTo>
                  <a:pt x="920750" y="722313"/>
                </a:moveTo>
                <a:lnTo>
                  <a:pt x="920750" y="729755"/>
                </a:lnTo>
                <a:lnTo>
                  <a:pt x="928688" y="730251"/>
                </a:lnTo>
                <a:lnTo>
                  <a:pt x="928688" y="722561"/>
                </a:lnTo>
                <a:lnTo>
                  <a:pt x="920750" y="722313"/>
                </a:lnTo>
                <a:close/>
                <a:moveTo>
                  <a:pt x="857251" y="722313"/>
                </a:moveTo>
                <a:lnTo>
                  <a:pt x="842963" y="722564"/>
                </a:lnTo>
                <a:lnTo>
                  <a:pt x="842963" y="731838"/>
                </a:lnTo>
                <a:lnTo>
                  <a:pt x="857251" y="731588"/>
                </a:lnTo>
                <a:lnTo>
                  <a:pt x="857251" y="722313"/>
                </a:lnTo>
                <a:close/>
                <a:moveTo>
                  <a:pt x="908050" y="720725"/>
                </a:moveTo>
                <a:lnTo>
                  <a:pt x="908050" y="728167"/>
                </a:lnTo>
                <a:lnTo>
                  <a:pt x="917575" y="728663"/>
                </a:lnTo>
                <a:lnTo>
                  <a:pt x="917575" y="720973"/>
                </a:lnTo>
                <a:lnTo>
                  <a:pt x="908050" y="720725"/>
                </a:lnTo>
                <a:close/>
                <a:moveTo>
                  <a:pt x="898526" y="720725"/>
                </a:moveTo>
                <a:lnTo>
                  <a:pt x="884238" y="721477"/>
                </a:lnTo>
                <a:lnTo>
                  <a:pt x="884238" y="730250"/>
                </a:lnTo>
                <a:lnTo>
                  <a:pt x="898526" y="730000"/>
                </a:lnTo>
                <a:lnTo>
                  <a:pt x="898526" y="720725"/>
                </a:lnTo>
                <a:close/>
                <a:moveTo>
                  <a:pt x="877888" y="720725"/>
                </a:moveTo>
                <a:lnTo>
                  <a:pt x="863600" y="720983"/>
                </a:lnTo>
                <a:lnTo>
                  <a:pt x="863600" y="730250"/>
                </a:lnTo>
                <a:lnTo>
                  <a:pt x="877888" y="729993"/>
                </a:lnTo>
                <a:lnTo>
                  <a:pt x="877888" y="720725"/>
                </a:lnTo>
                <a:close/>
                <a:moveTo>
                  <a:pt x="788988" y="719138"/>
                </a:moveTo>
                <a:lnTo>
                  <a:pt x="779463" y="719382"/>
                </a:lnTo>
                <a:lnTo>
                  <a:pt x="779463" y="728663"/>
                </a:lnTo>
                <a:lnTo>
                  <a:pt x="788988" y="728419"/>
                </a:lnTo>
                <a:lnTo>
                  <a:pt x="788988" y="719138"/>
                </a:lnTo>
                <a:close/>
                <a:moveTo>
                  <a:pt x="774701" y="719138"/>
                </a:moveTo>
                <a:lnTo>
                  <a:pt x="765176" y="719640"/>
                </a:lnTo>
                <a:lnTo>
                  <a:pt x="765176" y="728663"/>
                </a:lnTo>
                <a:lnTo>
                  <a:pt x="774701" y="728663"/>
                </a:lnTo>
                <a:lnTo>
                  <a:pt x="774701" y="719138"/>
                </a:lnTo>
                <a:close/>
                <a:moveTo>
                  <a:pt x="752476" y="719138"/>
                </a:moveTo>
                <a:lnTo>
                  <a:pt x="752476" y="728663"/>
                </a:lnTo>
                <a:lnTo>
                  <a:pt x="762001" y="728406"/>
                </a:lnTo>
                <a:lnTo>
                  <a:pt x="762001" y="719138"/>
                </a:lnTo>
                <a:lnTo>
                  <a:pt x="752476" y="719138"/>
                </a:lnTo>
                <a:close/>
                <a:moveTo>
                  <a:pt x="738188" y="719138"/>
                </a:moveTo>
                <a:lnTo>
                  <a:pt x="738188" y="728663"/>
                </a:lnTo>
                <a:lnTo>
                  <a:pt x="747713" y="728663"/>
                </a:lnTo>
                <a:lnTo>
                  <a:pt x="747713" y="719138"/>
                </a:lnTo>
                <a:lnTo>
                  <a:pt x="738188" y="719138"/>
                </a:lnTo>
                <a:close/>
                <a:moveTo>
                  <a:pt x="725488" y="719138"/>
                </a:moveTo>
                <a:lnTo>
                  <a:pt x="725488" y="728663"/>
                </a:lnTo>
                <a:lnTo>
                  <a:pt x="735013" y="728663"/>
                </a:lnTo>
                <a:lnTo>
                  <a:pt x="735013" y="719138"/>
                </a:lnTo>
                <a:lnTo>
                  <a:pt x="725488" y="719138"/>
                </a:lnTo>
                <a:close/>
                <a:moveTo>
                  <a:pt x="933450" y="709613"/>
                </a:moveTo>
                <a:lnTo>
                  <a:pt x="933450" y="717055"/>
                </a:lnTo>
                <a:lnTo>
                  <a:pt x="941388" y="717551"/>
                </a:lnTo>
                <a:lnTo>
                  <a:pt x="941388" y="709861"/>
                </a:lnTo>
                <a:lnTo>
                  <a:pt x="933450" y="709613"/>
                </a:lnTo>
                <a:close/>
                <a:moveTo>
                  <a:pt x="920750" y="709613"/>
                </a:moveTo>
                <a:lnTo>
                  <a:pt x="920750" y="717303"/>
                </a:lnTo>
                <a:lnTo>
                  <a:pt x="928688" y="717551"/>
                </a:lnTo>
                <a:lnTo>
                  <a:pt x="928688" y="709861"/>
                </a:lnTo>
                <a:lnTo>
                  <a:pt x="920750" y="709613"/>
                </a:lnTo>
                <a:close/>
                <a:moveTo>
                  <a:pt x="908050" y="708025"/>
                </a:moveTo>
                <a:lnTo>
                  <a:pt x="908050" y="717233"/>
                </a:lnTo>
                <a:lnTo>
                  <a:pt x="917575" y="717550"/>
                </a:lnTo>
                <a:lnTo>
                  <a:pt x="917575" y="708343"/>
                </a:lnTo>
                <a:lnTo>
                  <a:pt x="908050" y="708025"/>
                </a:lnTo>
                <a:close/>
                <a:moveTo>
                  <a:pt x="877888" y="706438"/>
                </a:moveTo>
                <a:lnTo>
                  <a:pt x="863600" y="707190"/>
                </a:lnTo>
                <a:lnTo>
                  <a:pt x="863600" y="715963"/>
                </a:lnTo>
                <a:lnTo>
                  <a:pt x="877888" y="715713"/>
                </a:lnTo>
                <a:lnTo>
                  <a:pt x="877888" y="706438"/>
                </a:lnTo>
                <a:close/>
                <a:moveTo>
                  <a:pt x="857251" y="706438"/>
                </a:moveTo>
                <a:lnTo>
                  <a:pt x="842963" y="706739"/>
                </a:lnTo>
                <a:lnTo>
                  <a:pt x="842963" y="717551"/>
                </a:lnTo>
                <a:lnTo>
                  <a:pt x="857251" y="717251"/>
                </a:lnTo>
                <a:lnTo>
                  <a:pt x="857251" y="706438"/>
                </a:lnTo>
                <a:close/>
                <a:moveTo>
                  <a:pt x="898526" y="704850"/>
                </a:moveTo>
                <a:lnTo>
                  <a:pt x="884238" y="705435"/>
                </a:lnTo>
                <a:lnTo>
                  <a:pt x="884238" y="715963"/>
                </a:lnTo>
                <a:lnTo>
                  <a:pt x="898526" y="715671"/>
                </a:lnTo>
                <a:lnTo>
                  <a:pt x="898526" y="704850"/>
                </a:lnTo>
                <a:close/>
                <a:moveTo>
                  <a:pt x="738188" y="704850"/>
                </a:moveTo>
                <a:lnTo>
                  <a:pt x="738188" y="714375"/>
                </a:lnTo>
                <a:lnTo>
                  <a:pt x="747713" y="714125"/>
                </a:lnTo>
                <a:lnTo>
                  <a:pt x="747713" y="704850"/>
                </a:lnTo>
                <a:lnTo>
                  <a:pt x="738188" y="704850"/>
                </a:lnTo>
                <a:close/>
                <a:moveTo>
                  <a:pt x="735013" y="704850"/>
                </a:moveTo>
                <a:lnTo>
                  <a:pt x="725488" y="705352"/>
                </a:lnTo>
                <a:lnTo>
                  <a:pt x="725488" y="714375"/>
                </a:lnTo>
                <a:lnTo>
                  <a:pt x="735013" y="714125"/>
                </a:lnTo>
                <a:lnTo>
                  <a:pt x="735013" y="704850"/>
                </a:lnTo>
                <a:close/>
                <a:moveTo>
                  <a:pt x="788988" y="703263"/>
                </a:moveTo>
                <a:lnTo>
                  <a:pt x="779463" y="703514"/>
                </a:lnTo>
                <a:lnTo>
                  <a:pt x="779463" y="712788"/>
                </a:lnTo>
                <a:lnTo>
                  <a:pt x="788988" y="712538"/>
                </a:lnTo>
                <a:lnTo>
                  <a:pt x="788988" y="703263"/>
                </a:lnTo>
                <a:close/>
                <a:moveTo>
                  <a:pt x="774701" y="703263"/>
                </a:moveTo>
                <a:lnTo>
                  <a:pt x="765176" y="703548"/>
                </a:lnTo>
                <a:lnTo>
                  <a:pt x="765176" y="714376"/>
                </a:lnTo>
                <a:lnTo>
                  <a:pt x="774701" y="713806"/>
                </a:lnTo>
                <a:lnTo>
                  <a:pt x="774701" y="703263"/>
                </a:lnTo>
                <a:close/>
                <a:moveTo>
                  <a:pt x="762001" y="703263"/>
                </a:moveTo>
                <a:lnTo>
                  <a:pt x="752476" y="703548"/>
                </a:lnTo>
                <a:lnTo>
                  <a:pt x="752476" y="714376"/>
                </a:lnTo>
                <a:lnTo>
                  <a:pt x="762001" y="714091"/>
                </a:lnTo>
                <a:lnTo>
                  <a:pt x="762001" y="703263"/>
                </a:lnTo>
                <a:close/>
                <a:moveTo>
                  <a:pt x="933450" y="696913"/>
                </a:moveTo>
                <a:lnTo>
                  <a:pt x="933450" y="704603"/>
                </a:lnTo>
                <a:lnTo>
                  <a:pt x="941388" y="704851"/>
                </a:lnTo>
                <a:lnTo>
                  <a:pt x="941388" y="697161"/>
                </a:lnTo>
                <a:lnTo>
                  <a:pt x="933450" y="696913"/>
                </a:lnTo>
                <a:close/>
                <a:moveTo>
                  <a:pt x="920750" y="696913"/>
                </a:moveTo>
                <a:lnTo>
                  <a:pt x="920750" y="704355"/>
                </a:lnTo>
                <a:lnTo>
                  <a:pt x="928688" y="704851"/>
                </a:lnTo>
                <a:lnTo>
                  <a:pt x="928688" y="697409"/>
                </a:lnTo>
                <a:lnTo>
                  <a:pt x="920750" y="696913"/>
                </a:lnTo>
                <a:close/>
                <a:moveTo>
                  <a:pt x="908050" y="696913"/>
                </a:moveTo>
                <a:lnTo>
                  <a:pt x="908050" y="704595"/>
                </a:lnTo>
                <a:lnTo>
                  <a:pt x="917575" y="704851"/>
                </a:lnTo>
                <a:lnTo>
                  <a:pt x="917575" y="697169"/>
                </a:lnTo>
                <a:lnTo>
                  <a:pt x="908050" y="696913"/>
                </a:lnTo>
                <a:close/>
                <a:moveTo>
                  <a:pt x="877888" y="692150"/>
                </a:moveTo>
                <a:lnTo>
                  <a:pt x="863600" y="692652"/>
                </a:lnTo>
                <a:lnTo>
                  <a:pt x="863600" y="701675"/>
                </a:lnTo>
                <a:lnTo>
                  <a:pt x="877888" y="701174"/>
                </a:lnTo>
                <a:lnTo>
                  <a:pt x="877888" y="692150"/>
                </a:lnTo>
                <a:close/>
                <a:moveTo>
                  <a:pt x="857251" y="692150"/>
                </a:moveTo>
                <a:lnTo>
                  <a:pt x="842963" y="692902"/>
                </a:lnTo>
                <a:lnTo>
                  <a:pt x="842963" y="701675"/>
                </a:lnTo>
                <a:lnTo>
                  <a:pt x="857251" y="701425"/>
                </a:lnTo>
                <a:lnTo>
                  <a:pt x="857251" y="692150"/>
                </a:lnTo>
                <a:close/>
                <a:moveTo>
                  <a:pt x="898526" y="690563"/>
                </a:moveTo>
                <a:lnTo>
                  <a:pt x="884238" y="690872"/>
                </a:lnTo>
                <a:lnTo>
                  <a:pt x="884238" y="701676"/>
                </a:lnTo>
                <a:lnTo>
                  <a:pt x="898526" y="701368"/>
                </a:lnTo>
                <a:lnTo>
                  <a:pt x="898526" y="690563"/>
                </a:lnTo>
                <a:close/>
                <a:moveTo>
                  <a:pt x="735013" y="690563"/>
                </a:moveTo>
                <a:lnTo>
                  <a:pt x="725488" y="690814"/>
                </a:lnTo>
                <a:lnTo>
                  <a:pt x="725488" y="700088"/>
                </a:lnTo>
                <a:lnTo>
                  <a:pt x="735013" y="699838"/>
                </a:lnTo>
                <a:lnTo>
                  <a:pt x="735013" y="690563"/>
                </a:lnTo>
                <a:close/>
                <a:moveTo>
                  <a:pt x="774701" y="688975"/>
                </a:moveTo>
                <a:lnTo>
                  <a:pt x="765176" y="689226"/>
                </a:lnTo>
                <a:lnTo>
                  <a:pt x="765176" y="698500"/>
                </a:lnTo>
                <a:lnTo>
                  <a:pt x="774701" y="698250"/>
                </a:lnTo>
                <a:lnTo>
                  <a:pt x="774701" y="688975"/>
                </a:lnTo>
                <a:close/>
                <a:moveTo>
                  <a:pt x="762001" y="688975"/>
                </a:moveTo>
                <a:lnTo>
                  <a:pt x="752476" y="689477"/>
                </a:lnTo>
                <a:lnTo>
                  <a:pt x="752476" y="698500"/>
                </a:lnTo>
                <a:lnTo>
                  <a:pt x="762001" y="698500"/>
                </a:lnTo>
                <a:lnTo>
                  <a:pt x="762001" y="688975"/>
                </a:lnTo>
                <a:close/>
                <a:moveTo>
                  <a:pt x="747713" y="688975"/>
                </a:moveTo>
                <a:lnTo>
                  <a:pt x="738188" y="689268"/>
                </a:lnTo>
                <a:lnTo>
                  <a:pt x="738188" y="700088"/>
                </a:lnTo>
                <a:lnTo>
                  <a:pt x="747713" y="699503"/>
                </a:lnTo>
                <a:lnTo>
                  <a:pt x="747713" y="688975"/>
                </a:lnTo>
                <a:close/>
                <a:moveTo>
                  <a:pt x="788988" y="687388"/>
                </a:moveTo>
                <a:lnTo>
                  <a:pt x="779463" y="687673"/>
                </a:lnTo>
                <a:lnTo>
                  <a:pt x="779463" y="698501"/>
                </a:lnTo>
                <a:lnTo>
                  <a:pt x="788988" y="698216"/>
                </a:lnTo>
                <a:lnTo>
                  <a:pt x="788988" y="687388"/>
                </a:lnTo>
                <a:close/>
                <a:moveTo>
                  <a:pt x="933450" y="684213"/>
                </a:moveTo>
                <a:lnTo>
                  <a:pt x="933450" y="693441"/>
                </a:lnTo>
                <a:lnTo>
                  <a:pt x="941388" y="693738"/>
                </a:lnTo>
                <a:lnTo>
                  <a:pt x="941388" y="684511"/>
                </a:lnTo>
                <a:lnTo>
                  <a:pt x="933450" y="684213"/>
                </a:lnTo>
                <a:close/>
                <a:moveTo>
                  <a:pt x="920750" y="684213"/>
                </a:moveTo>
                <a:lnTo>
                  <a:pt x="920750" y="691655"/>
                </a:lnTo>
                <a:lnTo>
                  <a:pt x="928688" y="692151"/>
                </a:lnTo>
                <a:lnTo>
                  <a:pt x="928688" y="684461"/>
                </a:lnTo>
                <a:lnTo>
                  <a:pt x="920750" y="684213"/>
                </a:lnTo>
                <a:close/>
                <a:moveTo>
                  <a:pt x="908050" y="684213"/>
                </a:moveTo>
                <a:lnTo>
                  <a:pt x="908050" y="691903"/>
                </a:lnTo>
                <a:lnTo>
                  <a:pt x="917575" y="692151"/>
                </a:lnTo>
                <a:lnTo>
                  <a:pt x="917575" y="684709"/>
                </a:lnTo>
                <a:lnTo>
                  <a:pt x="908050" y="684213"/>
                </a:lnTo>
                <a:close/>
                <a:moveTo>
                  <a:pt x="877888" y="677863"/>
                </a:moveTo>
                <a:lnTo>
                  <a:pt x="863600" y="678128"/>
                </a:lnTo>
                <a:lnTo>
                  <a:pt x="863600" y="687388"/>
                </a:lnTo>
                <a:lnTo>
                  <a:pt x="877888" y="687124"/>
                </a:lnTo>
                <a:lnTo>
                  <a:pt x="877888" y="677863"/>
                </a:lnTo>
                <a:close/>
                <a:moveTo>
                  <a:pt x="857251" y="677863"/>
                </a:moveTo>
                <a:lnTo>
                  <a:pt x="842963" y="678121"/>
                </a:lnTo>
                <a:lnTo>
                  <a:pt x="842963" y="687388"/>
                </a:lnTo>
                <a:lnTo>
                  <a:pt x="857251" y="686873"/>
                </a:lnTo>
                <a:lnTo>
                  <a:pt x="857251" y="677863"/>
                </a:lnTo>
                <a:close/>
                <a:moveTo>
                  <a:pt x="898526" y="676275"/>
                </a:moveTo>
                <a:lnTo>
                  <a:pt x="884238" y="676790"/>
                </a:lnTo>
                <a:lnTo>
                  <a:pt x="884238" y="685800"/>
                </a:lnTo>
                <a:lnTo>
                  <a:pt x="898526" y="685543"/>
                </a:lnTo>
                <a:lnTo>
                  <a:pt x="898526" y="676275"/>
                </a:lnTo>
                <a:close/>
                <a:moveTo>
                  <a:pt x="762001" y="674688"/>
                </a:moveTo>
                <a:lnTo>
                  <a:pt x="752476" y="674939"/>
                </a:lnTo>
                <a:lnTo>
                  <a:pt x="752476" y="684213"/>
                </a:lnTo>
                <a:lnTo>
                  <a:pt x="762001" y="683712"/>
                </a:lnTo>
                <a:lnTo>
                  <a:pt x="762001" y="674688"/>
                </a:lnTo>
                <a:close/>
                <a:moveTo>
                  <a:pt x="747713" y="674688"/>
                </a:moveTo>
                <a:lnTo>
                  <a:pt x="738188" y="675177"/>
                </a:lnTo>
                <a:lnTo>
                  <a:pt x="738188" y="684213"/>
                </a:lnTo>
                <a:lnTo>
                  <a:pt x="747713" y="683969"/>
                </a:lnTo>
                <a:lnTo>
                  <a:pt x="747713" y="674688"/>
                </a:lnTo>
                <a:close/>
                <a:moveTo>
                  <a:pt x="735013" y="674688"/>
                </a:moveTo>
                <a:lnTo>
                  <a:pt x="725488" y="675543"/>
                </a:lnTo>
                <a:lnTo>
                  <a:pt x="725488" y="685801"/>
                </a:lnTo>
                <a:lnTo>
                  <a:pt x="735013" y="685231"/>
                </a:lnTo>
                <a:lnTo>
                  <a:pt x="735013" y="674688"/>
                </a:lnTo>
                <a:close/>
                <a:moveTo>
                  <a:pt x="933450" y="673100"/>
                </a:moveTo>
                <a:lnTo>
                  <a:pt x="933450" y="680790"/>
                </a:lnTo>
                <a:lnTo>
                  <a:pt x="941388" y="681038"/>
                </a:lnTo>
                <a:lnTo>
                  <a:pt x="941388" y="673348"/>
                </a:lnTo>
                <a:lnTo>
                  <a:pt x="933450" y="673100"/>
                </a:lnTo>
                <a:close/>
                <a:moveTo>
                  <a:pt x="788988" y="673100"/>
                </a:moveTo>
                <a:lnTo>
                  <a:pt x="779463" y="673344"/>
                </a:lnTo>
                <a:lnTo>
                  <a:pt x="779463" y="682625"/>
                </a:lnTo>
                <a:lnTo>
                  <a:pt x="788988" y="682381"/>
                </a:lnTo>
                <a:lnTo>
                  <a:pt x="788988" y="673100"/>
                </a:lnTo>
                <a:close/>
                <a:moveTo>
                  <a:pt x="774701" y="673100"/>
                </a:moveTo>
                <a:lnTo>
                  <a:pt x="765176" y="673393"/>
                </a:lnTo>
                <a:lnTo>
                  <a:pt x="765176" y="684213"/>
                </a:lnTo>
                <a:lnTo>
                  <a:pt x="774701" y="683921"/>
                </a:lnTo>
                <a:lnTo>
                  <a:pt x="774701" y="673100"/>
                </a:lnTo>
                <a:close/>
                <a:moveTo>
                  <a:pt x="920750" y="671513"/>
                </a:moveTo>
                <a:lnTo>
                  <a:pt x="920750" y="680731"/>
                </a:lnTo>
                <a:lnTo>
                  <a:pt x="928688" y="681038"/>
                </a:lnTo>
                <a:lnTo>
                  <a:pt x="928688" y="671821"/>
                </a:lnTo>
                <a:lnTo>
                  <a:pt x="920750" y="671513"/>
                </a:lnTo>
                <a:close/>
                <a:moveTo>
                  <a:pt x="908050" y="671513"/>
                </a:moveTo>
                <a:lnTo>
                  <a:pt x="908050" y="678955"/>
                </a:lnTo>
                <a:lnTo>
                  <a:pt x="917575" y="679451"/>
                </a:lnTo>
                <a:lnTo>
                  <a:pt x="917575" y="672009"/>
                </a:lnTo>
                <a:lnTo>
                  <a:pt x="908050" y="671513"/>
                </a:lnTo>
                <a:close/>
                <a:moveTo>
                  <a:pt x="857251" y="663575"/>
                </a:moveTo>
                <a:lnTo>
                  <a:pt x="842963" y="663833"/>
                </a:lnTo>
                <a:lnTo>
                  <a:pt x="842963" y="673100"/>
                </a:lnTo>
                <a:lnTo>
                  <a:pt x="857251" y="672585"/>
                </a:lnTo>
                <a:lnTo>
                  <a:pt x="857251" y="663575"/>
                </a:lnTo>
                <a:close/>
                <a:moveTo>
                  <a:pt x="898526" y="661988"/>
                </a:moveTo>
                <a:lnTo>
                  <a:pt x="884238" y="662239"/>
                </a:lnTo>
                <a:lnTo>
                  <a:pt x="884238" y="671513"/>
                </a:lnTo>
                <a:lnTo>
                  <a:pt x="898526" y="670761"/>
                </a:lnTo>
                <a:lnTo>
                  <a:pt x="898526" y="661988"/>
                </a:lnTo>
                <a:close/>
                <a:moveTo>
                  <a:pt x="877888" y="661988"/>
                </a:moveTo>
                <a:lnTo>
                  <a:pt x="863600" y="662281"/>
                </a:lnTo>
                <a:lnTo>
                  <a:pt x="863600" y="673101"/>
                </a:lnTo>
                <a:lnTo>
                  <a:pt x="877888" y="672516"/>
                </a:lnTo>
                <a:lnTo>
                  <a:pt x="877888" y="661988"/>
                </a:lnTo>
                <a:close/>
                <a:moveTo>
                  <a:pt x="933450" y="660400"/>
                </a:moveTo>
                <a:lnTo>
                  <a:pt x="933450" y="668090"/>
                </a:lnTo>
                <a:lnTo>
                  <a:pt x="941388" y="668338"/>
                </a:lnTo>
                <a:lnTo>
                  <a:pt x="941388" y="660648"/>
                </a:lnTo>
                <a:lnTo>
                  <a:pt x="933450" y="660400"/>
                </a:lnTo>
                <a:close/>
                <a:moveTo>
                  <a:pt x="920750" y="660400"/>
                </a:moveTo>
                <a:lnTo>
                  <a:pt x="920750" y="668074"/>
                </a:lnTo>
                <a:lnTo>
                  <a:pt x="928688" y="668338"/>
                </a:lnTo>
                <a:lnTo>
                  <a:pt x="928688" y="660665"/>
                </a:lnTo>
                <a:lnTo>
                  <a:pt x="920750" y="660400"/>
                </a:lnTo>
                <a:close/>
                <a:moveTo>
                  <a:pt x="735013" y="660400"/>
                </a:moveTo>
                <a:lnTo>
                  <a:pt x="725488" y="660651"/>
                </a:lnTo>
                <a:lnTo>
                  <a:pt x="725488" y="669925"/>
                </a:lnTo>
                <a:lnTo>
                  <a:pt x="735013" y="669675"/>
                </a:lnTo>
                <a:lnTo>
                  <a:pt x="735013" y="660400"/>
                </a:lnTo>
                <a:close/>
                <a:moveTo>
                  <a:pt x="908050" y="658813"/>
                </a:moveTo>
                <a:lnTo>
                  <a:pt x="908050" y="668041"/>
                </a:lnTo>
                <a:lnTo>
                  <a:pt x="917575" y="668338"/>
                </a:lnTo>
                <a:lnTo>
                  <a:pt x="917575" y="659111"/>
                </a:lnTo>
                <a:lnTo>
                  <a:pt x="908050" y="658813"/>
                </a:lnTo>
                <a:close/>
                <a:moveTo>
                  <a:pt x="774701" y="658813"/>
                </a:moveTo>
                <a:lnTo>
                  <a:pt x="765176" y="659057"/>
                </a:lnTo>
                <a:lnTo>
                  <a:pt x="765176" y="668338"/>
                </a:lnTo>
                <a:lnTo>
                  <a:pt x="774701" y="668094"/>
                </a:lnTo>
                <a:lnTo>
                  <a:pt x="774701" y="658813"/>
                </a:lnTo>
                <a:close/>
                <a:moveTo>
                  <a:pt x="762001" y="658813"/>
                </a:moveTo>
                <a:lnTo>
                  <a:pt x="752476" y="659383"/>
                </a:lnTo>
                <a:lnTo>
                  <a:pt x="752476" y="669926"/>
                </a:lnTo>
                <a:lnTo>
                  <a:pt x="762001" y="669641"/>
                </a:lnTo>
                <a:lnTo>
                  <a:pt x="762001" y="658813"/>
                </a:lnTo>
                <a:close/>
                <a:moveTo>
                  <a:pt x="747713" y="658813"/>
                </a:moveTo>
                <a:lnTo>
                  <a:pt x="738188" y="659668"/>
                </a:lnTo>
                <a:lnTo>
                  <a:pt x="738188" y="669926"/>
                </a:lnTo>
                <a:lnTo>
                  <a:pt x="747713" y="669641"/>
                </a:lnTo>
                <a:lnTo>
                  <a:pt x="747713" y="658813"/>
                </a:lnTo>
                <a:close/>
                <a:moveTo>
                  <a:pt x="788988" y="657225"/>
                </a:moveTo>
                <a:lnTo>
                  <a:pt x="779463" y="657795"/>
                </a:lnTo>
                <a:lnTo>
                  <a:pt x="779463" y="668338"/>
                </a:lnTo>
                <a:lnTo>
                  <a:pt x="788988" y="668053"/>
                </a:lnTo>
                <a:lnTo>
                  <a:pt x="788988" y="657225"/>
                </a:lnTo>
                <a:close/>
                <a:moveTo>
                  <a:pt x="857251" y="649288"/>
                </a:moveTo>
                <a:lnTo>
                  <a:pt x="842963" y="649539"/>
                </a:lnTo>
                <a:lnTo>
                  <a:pt x="842963" y="658813"/>
                </a:lnTo>
                <a:lnTo>
                  <a:pt x="857251" y="658312"/>
                </a:lnTo>
                <a:lnTo>
                  <a:pt x="857251" y="649288"/>
                </a:lnTo>
                <a:close/>
                <a:moveTo>
                  <a:pt x="933450" y="647700"/>
                </a:moveTo>
                <a:lnTo>
                  <a:pt x="933450" y="655142"/>
                </a:lnTo>
                <a:lnTo>
                  <a:pt x="941388" y="655638"/>
                </a:lnTo>
                <a:lnTo>
                  <a:pt x="941388" y="648196"/>
                </a:lnTo>
                <a:lnTo>
                  <a:pt x="933450" y="647700"/>
                </a:lnTo>
                <a:close/>
                <a:moveTo>
                  <a:pt x="920750" y="647700"/>
                </a:moveTo>
                <a:lnTo>
                  <a:pt x="920750" y="655382"/>
                </a:lnTo>
                <a:lnTo>
                  <a:pt x="928688" y="655638"/>
                </a:lnTo>
                <a:lnTo>
                  <a:pt x="928688" y="647956"/>
                </a:lnTo>
                <a:lnTo>
                  <a:pt x="920750" y="647700"/>
                </a:lnTo>
                <a:close/>
                <a:moveTo>
                  <a:pt x="898526" y="647700"/>
                </a:moveTo>
                <a:lnTo>
                  <a:pt x="884238" y="647958"/>
                </a:lnTo>
                <a:lnTo>
                  <a:pt x="884238" y="657225"/>
                </a:lnTo>
                <a:lnTo>
                  <a:pt x="898526" y="656710"/>
                </a:lnTo>
                <a:lnTo>
                  <a:pt x="898526" y="647700"/>
                </a:lnTo>
                <a:close/>
                <a:moveTo>
                  <a:pt x="877888" y="647700"/>
                </a:moveTo>
                <a:lnTo>
                  <a:pt x="863600" y="647951"/>
                </a:lnTo>
                <a:lnTo>
                  <a:pt x="863600" y="657225"/>
                </a:lnTo>
                <a:lnTo>
                  <a:pt x="877888" y="656473"/>
                </a:lnTo>
                <a:lnTo>
                  <a:pt x="877888" y="647700"/>
                </a:lnTo>
                <a:close/>
                <a:moveTo>
                  <a:pt x="908050" y="646113"/>
                </a:moveTo>
                <a:lnTo>
                  <a:pt x="908050" y="655341"/>
                </a:lnTo>
                <a:lnTo>
                  <a:pt x="917575" y="655638"/>
                </a:lnTo>
                <a:lnTo>
                  <a:pt x="917575" y="646411"/>
                </a:lnTo>
                <a:lnTo>
                  <a:pt x="908050" y="646113"/>
                </a:lnTo>
                <a:close/>
                <a:moveTo>
                  <a:pt x="735013" y="646113"/>
                </a:moveTo>
                <a:lnTo>
                  <a:pt x="725488" y="646846"/>
                </a:lnTo>
                <a:lnTo>
                  <a:pt x="725488" y="655638"/>
                </a:lnTo>
                <a:lnTo>
                  <a:pt x="735013" y="655150"/>
                </a:lnTo>
                <a:lnTo>
                  <a:pt x="735013" y="646113"/>
                </a:lnTo>
                <a:close/>
                <a:moveTo>
                  <a:pt x="762001" y="644525"/>
                </a:moveTo>
                <a:lnTo>
                  <a:pt x="752476" y="644776"/>
                </a:lnTo>
                <a:lnTo>
                  <a:pt x="752476" y="654050"/>
                </a:lnTo>
                <a:lnTo>
                  <a:pt x="762001" y="653549"/>
                </a:lnTo>
                <a:lnTo>
                  <a:pt x="762001" y="644525"/>
                </a:lnTo>
                <a:close/>
                <a:moveTo>
                  <a:pt x="747713" y="644525"/>
                </a:moveTo>
                <a:lnTo>
                  <a:pt x="738188" y="645014"/>
                </a:lnTo>
                <a:lnTo>
                  <a:pt x="738188" y="654050"/>
                </a:lnTo>
                <a:lnTo>
                  <a:pt x="747713" y="653806"/>
                </a:lnTo>
                <a:lnTo>
                  <a:pt x="747713" y="644525"/>
                </a:lnTo>
                <a:close/>
                <a:moveTo>
                  <a:pt x="788988" y="642938"/>
                </a:moveTo>
                <a:lnTo>
                  <a:pt x="779463" y="643182"/>
                </a:lnTo>
                <a:lnTo>
                  <a:pt x="779463" y="652463"/>
                </a:lnTo>
                <a:lnTo>
                  <a:pt x="788988" y="651975"/>
                </a:lnTo>
                <a:lnTo>
                  <a:pt x="788988" y="642938"/>
                </a:lnTo>
                <a:close/>
                <a:moveTo>
                  <a:pt x="774701" y="642938"/>
                </a:moveTo>
                <a:lnTo>
                  <a:pt x="765176" y="643494"/>
                </a:lnTo>
                <a:lnTo>
                  <a:pt x="765176" y="654051"/>
                </a:lnTo>
                <a:lnTo>
                  <a:pt x="774701" y="653496"/>
                </a:lnTo>
                <a:lnTo>
                  <a:pt x="774701" y="642938"/>
                </a:lnTo>
                <a:close/>
                <a:moveTo>
                  <a:pt x="933450" y="635000"/>
                </a:moveTo>
                <a:lnTo>
                  <a:pt x="933450" y="643930"/>
                </a:lnTo>
                <a:lnTo>
                  <a:pt x="941388" y="644525"/>
                </a:lnTo>
                <a:lnTo>
                  <a:pt x="941388" y="635298"/>
                </a:lnTo>
                <a:lnTo>
                  <a:pt x="933450" y="635000"/>
                </a:lnTo>
                <a:close/>
                <a:moveTo>
                  <a:pt x="920750" y="635000"/>
                </a:moveTo>
                <a:lnTo>
                  <a:pt x="920750" y="642690"/>
                </a:lnTo>
                <a:lnTo>
                  <a:pt x="928688" y="642938"/>
                </a:lnTo>
                <a:lnTo>
                  <a:pt x="928688" y="635496"/>
                </a:lnTo>
                <a:lnTo>
                  <a:pt x="920750" y="635000"/>
                </a:lnTo>
                <a:close/>
                <a:moveTo>
                  <a:pt x="908050" y="635000"/>
                </a:moveTo>
                <a:lnTo>
                  <a:pt x="908050" y="642690"/>
                </a:lnTo>
                <a:lnTo>
                  <a:pt x="917575" y="642938"/>
                </a:lnTo>
                <a:lnTo>
                  <a:pt x="917575" y="635248"/>
                </a:lnTo>
                <a:lnTo>
                  <a:pt x="908050" y="635000"/>
                </a:lnTo>
                <a:close/>
                <a:moveTo>
                  <a:pt x="898526" y="633413"/>
                </a:moveTo>
                <a:lnTo>
                  <a:pt x="884238" y="633664"/>
                </a:lnTo>
                <a:lnTo>
                  <a:pt x="884238" y="642938"/>
                </a:lnTo>
                <a:lnTo>
                  <a:pt x="898526" y="642186"/>
                </a:lnTo>
                <a:lnTo>
                  <a:pt x="898526" y="633413"/>
                </a:lnTo>
                <a:close/>
                <a:moveTo>
                  <a:pt x="877888" y="633413"/>
                </a:moveTo>
                <a:lnTo>
                  <a:pt x="863600" y="633915"/>
                </a:lnTo>
                <a:lnTo>
                  <a:pt x="863600" y="642938"/>
                </a:lnTo>
                <a:lnTo>
                  <a:pt x="877888" y="642437"/>
                </a:lnTo>
                <a:lnTo>
                  <a:pt x="877888" y="633413"/>
                </a:lnTo>
                <a:close/>
                <a:moveTo>
                  <a:pt x="857251" y="633413"/>
                </a:moveTo>
                <a:lnTo>
                  <a:pt x="842963" y="633998"/>
                </a:lnTo>
                <a:lnTo>
                  <a:pt x="842963" y="644526"/>
                </a:lnTo>
                <a:lnTo>
                  <a:pt x="857251" y="643941"/>
                </a:lnTo>
                <a:lnTo>
                  <a:pt x="857251" y="633413"/>
                </a:lnTo>
                <a:close/>
                <a:moveTo>
                  <a:pt x="747713" y="630238"/>
                </a:moveTo>
                <a:lnTo>
                  <a:pt x="738188" y="630971"/>
                </a:lnTo>
                <a:lnTo>
                  <a:pt x="738188" y="639763"/>
                </a:lnTo>
                <a:lnTo>
                  <a:pt x="747713" y="639519"/>
                </a:lnTo>
                <a:lnTo>
                  <a:pt x="747713" y="630238"/>
                </a:lnTo>
                <a:close/>
                <a:moveTo>
                  <a:pt x="735013" y="630238"/>
                </a:moveTo>
                <a:lnTo>
                  <a:pt x="725488" y="630808"/>
                </a:lnTo>
                <a:lnTo>
                  <a:pt x="725488" y="641351"/>
                </a:lnTo>
                <a:lnTo>
                  <a:pt x="735013" y="640496"/>
                </a:lnTo>
                <a:lnTo>
                  <a:pt x="735013" y="630238"/>
                </a:lnTo>
                <a:close/>
                <a:moveTo>
                  <a:pt x="762001" y="628650"/>
                </a:moveTo>
                <a:lnTo>
                  <a:pt x="752476" y="629206"/>
                </a:lnTo>
                <a:lnTo>
                  <a:pt x="752476" y="639763"/>
                </a:lnTo>
                <a:lnTo>
                  <a:pt x="762001" y="639208"/>
                </a:lnTo>
                <a:lnTo>
                  <a:pt x="762001" y="628650"/>
                </a:lnTo>
                <a:close/>
                <a:moveTo>
                  <a:pt x="788988" y="627063"/>
                </a:moveTo>
                <a:lnTo>
                  <a:pt x="779463" y="627307"/>
                </a:lnTo>
                <a:lnTo>
                  <a:pt x="779463" y="636588"/>
                </a:lnTo>
                <a:lnTo>
                  <a:pt x="788988" y="636344"/>
                </a:lnTo>
                <a:lnTo>
                  <a:pt x="788988" y="627063"/>
                </a:lnTo>
                <a:close/>
                <a:moveTo>
                  <a:pt x="774701" y="627063"/>
                </a:moveTo>
                <a:lnTo>
                  <a:pt x="765176" y="627897"/>
                </a:lnTo>
                <a:lnTo>
                  <a:pt x="765176" y="638176"/>
                </a:lnTo>
                <a:lnTo>
                  <a:pt x="774701" y="637621"/>
                </a:lnTo>
                <a:lnTo>
                  <a:pt x="774701" y="627063"/>
                </a:lnTo>
                <a:close/>
                <a:moveTo>
                  <a:pt x="933450" y="622300"/>
                </a:moveTo>
                <a:lnTo>
                  <a:pt x="933450" y="631518"/>
                </a:lnTo>
                <a:lnTo>
                  <a:pt x="941388" y="631825"/>
                </a:lnTo>
                <a:lnTo>
                  <a:pt x="941388" y="622608"/>
                </a:lnTo>
                <a:lnTo>
                  <a:pt x="933450" y="622300"/>
                </a:lnTo>
                <a:close/>
                <a:moveTo>
                  <a:pt x="920750" y="622300"/>
                </a:moveTo>
                <a:lnTo>
                  <a:pt x="920750" y="631528"/>
                </a:lnTo>
                <a:lnTo>
                  <a:pt x="928688" y="631825"/>
                </a:lnTo>
                <a:lnTo>
                  <a:pt x="928688" y="622896"/>
                </a:lnTo>
                <a:lnTo>
                  <a:pt x="920750" y="622300"/>
                </a:lnTo>
                <a:close/>
                <a:moveTo>
                  <a:pt x="908050" y="622300"/>
                </a:moveTo>
                <a:lnTo>
                  <a:pt x="908050" y="629990"/>
                </a:lnTo>
                <a:lnTo>
                  <a:pt x="917575" y="630238"/>
                </a:lnTo>
                <a:lnTo>
                  <a:pt x="917575" y="622548"/>
                </a:lnTo>
                <a:lnTo>
                  <a:pt x="908050" y="622300"/>
                </a:lnTo>
                <a:close/>
                <a:moveTo>
                  <a:pt x="877888" y="619125"/>
                </a:moveTo>
                <a:lnTo>
                  <a:pt x="863600" y="619627"/>
                </a:lnTo>
                <a:lnTo>
                  <a:pt x="863600" y="628650"/>
                </a:lnTo>
                <a:lnTo>
                  <a:pt x="877888" y="628400"/>
                </a:lnTo>
                <a:lnTo>
                  <a:pt x="877888" y="619125"/>
                </a:lnTo>
                <a:close/>
                <a:moveTo>
                  <a:pt x="857251" y="619125"/>
                </a:moveTo>
                <a:lnTo>
                  <a:pt x="842963" y="619877"/>
                </a:lnTo>
                <a:lnTo>
                  <a:pt x="842963" y="628650"/>
                </a:lnTo>
                <a:lnTo>
                  <a:pt x="857251" y="628400"/>
                </a:lnTo>
                <a:lnTo>
                  <a:pt x="857251" y="619125"/>
                </a:lnTo>
                <a:close/>
                <a:moveTo>
                  <a:pt x="898526" y="617538"/>
                </a:moveTo>
                <a:lnTo>
                  <a:pt x="884238" y="617839"/>
                </a:lnTo>
                <a:lnTo>
                  <a:pt x="884238" y="628651"/>
                </a:lnTo>
                <a:lnTo>
                  <a:pt x="898526" y="628051"/>
                </a:lnTo>
                <a:lnTo>
                  <a:pt x="898526" y="617538"/>
                </a:lnTo>
                <a:close/>
                <a:moveTo>
                  <a:pt x="735013" y="615950"/>
                </a:moveTo>
                <a:lnTo>
                  <a:pt x="725488" y="616903"/>
                </a:lnTo>
                <a:lnTo>
                  <a:pt x="725488" y="625475"/>
                </a:lnTo>
                <a:lnTo>
                  <a:pt x="735013" y="624999"/>
                </a:lnTo>
                <a:lnTo>
                  <a:pt x="735013" y="615950"/>
                </a:lnTo>
                <a:close/>
                <a:moveTo>
                  <a:pt x="762001" y="614363"/>
                </a:moveTo>
                <a:lnTo>
                  <a:pt x="752476" y="615096"/>
                </a:lnTo>
                <a:lnTo>
                  <a:pt x="752476" y="623888"/>
                </a:lnTo>
                <a:lnTo>
                  <a:pt x="762001" y="623400"/>
                </a:lnTo>
                <a:lnTo>
                  <a:pt x="762001" y="614363"/>
                </a:lnTo>
                <a:close/>
                <a:moveTo>
                  <a:pt x="747713" y="614363"/>
                </a:moveTo>
                <a:lnTo>
                  <a:pt x="738188" y="614919"/>
                </a:lnTo>
                <a:lnTo>
                  <a:pt x="738188" y="625476"/>
                </a:lnTo>
                <a:lnTo>
                  <a:pt x="747713" y="624365"/>
                </a:lnTo>
                <a:lnTo>
                  <a:pt x="747713" y="614363"/>
                </a:lnTo>
                <a:close/>
                <a:moveTo>
                  <a:pt x="774701" y="612775"/>
                </a:moveTo>
                <a:lnTo>
                  <a:pt x="765176" y="613264"/>
                </a:lnTo>
                <a:lnTo>
                  <a:pt x="765176" y="622300"/>
                </a:lnTo>
                <a:lnTo>
                  <a:pt x="774701" y="621568"/>
                </a:lnTo>
                <a:lnTo>
                  <a:pt x="774701" y="612775"/>
                </a:lnTo>
                <a:close/>
                <a:moveTo>
                  <a:pt x="933450" y="611188"/>
                </a:moveTo>
                <a:lnTo>
                  <a:pt x="933450" y="618862"/>
                </a:lnTo>
                <a:lnTo>
                  <a:pt x="941388" y="619126"/>
                </a:lnTo>
                <a:lnTo>
                  <a:pt x="941388" y="611453"/>
                </a:lnTo>
                <a:lnTo>
                  <a:pt x="933450" y="611188"/>
                </a:lnTo>
                <a:close/>
                <a:moveTo>
                  <a:pt x="788988" y="611188"/>
                </a:moveTo>
                <a:lnTo>
                  <a:pt x="779463" y="612022"/>
                </a:lnTo>
                <a:lnTo>
                  <a:pt x="779463" y="622301"/>
                </a:lnTo>
                <a:lnTo>
                  <a:pt x="788988" y="621746"/>
                </a:lnTo>
                <a:lnTo>
                  <a:pt x="788988" y="611188"/>
                </a:lnTo>
                <a:close/>
                <a:moveTo>
                  <a:pt x="920750" y="609600"/>
                </a:moveTo>
                <a:lnTo>
                  <a:pt x="920750" y="618828"/>
                </a:lnTo>
                <a:lnTo>
                  <a:pt x="928688" y="619125"/>
                </a:lnTo>
                <a:lnTo>
                  <a:pt x="928688" y="609898"/>
                </a:lnTo>
                <a:lnTo>
                  <a:pt x="920750" y="609600"/>
                </a:lnTo>
                <a:close/>
                <a:moveTo>
                  <a:pt x="908050" y="609600"/>
                </a:moveTo>
                <a:lnTo>
                  <a:pt x="908050" y="617282"/>
                </a:lnTo>
                <a:lnTo>
                  <a:pt x="917575" y="617538"/>
                </a:lnTo>
                <a:lnTo>
                  <a:pt x="917575" y="609856"/>
                </a:lnTo>
                <a:lnTo>
                  <a:pt x="908050" y="609600"/>
                </a:lnTo>
                <a:close/>
                <a:moveTo>
                  <a:pt x="857251" y="604838"/>
                </a:moveTo>
                <a:lnTo>
                  <a:pt x="842963" y="605340"/>
                </a:lnTo>
                <a:lnTo>
                  <a:pt x="842963" y="614363"/>
                </a:lnTo>
                <a:lnTo>
                  <a:pt x="857251" y="614113"/>
                </a:lnTo>
                <a:lnTo>
                  <a:pt x="857251" y="604838"/>
                </a:lnTo>
                <a:close/>
                <a:moveTo>
                  <a:pt x="898526" y="603250"/>
                </a:moveTo>
                <a:lnTo>
                  <a:pt x="884238" y="604002"/>
                </a:lnTo>
                <a:lnTo>
                  <a:pt x="884238" y="612775"/>
                </a:lnTo>
                <a:lnTo>
                  <a:pt x="898526" y="612525"/>
                </a:lnTo>
                <a:lnTo>
                  <a:pt x="898526" y="603250"/>
                </a:lnTo>
                <a:close/>
                <a:moveTo>
                  <a:pt x="877888" y="603250"/>
                </a:moveTo>
                <a:lnTo>
                  <a:pt x="863600" y="603851"/>
                </a:lnTo>
                <a:lnTo>
                  <a:pt x="863600" y="614363"/>
                </a:lnTo>
                <a:lnTo>
                  <a:pt x="877888" y="614063"/>
                </a:lnTo>
                <a:lnTo>
                  <a:pt x="877888" y="603250"/>
                </a:lnTo>
                <a:close/>
                <a:moveTo>
                  <a:pt x="747713" y="600075"/>
                </a:moveTo>
                <a:lnTo>
                  <a:pt x="738188" y="601028"/>
                </a:lnTo>
                <a:lnTo>
                  <a:pt x="738188" y="609600"/>
                </a:lnTo>
                <a:lnTo>
                  <a:pt x="747713" y="608886"/>
                </a:lnTo>
                <a:lnTo>
                  <a:pt x="747713" y="600075"/>
                </a:lnTo>
                <a:close/>
                <a:moveTo>
                  <a:pt x="735013" y="600075"/>
                </a:moveTo>
                <a:lnTo>
                  <a:pt x="725488" y="600645"/>
                </a:lnTo>
                <a:lnTo>
                  <a:pt x="725488" y="611188"/>
                </a:lnTo>
                <a:lnTo>
                  <a:pt x="735013" y="610333"/>
                </a:lnTo>
                <a:lnTo>
                  <a:pt x="735013" y="600075"/>
                </a:lnTo>
                <a:close/>
                <a:moveTo>
                  <a:pt x="933450" y="598488"/>
                </a:moveTo>
                <a:lnTo>
                  <a:pt x="933450" y="606178"/>
                </a:lnTo>
                <a:lnTo>
                  <a:pt x="941388" y="606426"/>
                </a:lnTo>
                <a:lnTo>
                  <a:pt x="941388" y="598984"/>
                </a:lnTo>
                <a:lnTo>
                  <a:pt x="933450" y="598488"/>
                </a:lnTo>
                <a:close/>
                <a:moveTo>
                  <a:pt x="920750" y="598488"/>
                </a:moveTo>
                <a:lnTo>
                  <a:pt x="920750" y="606178"/>
                </a:lnTo>
                <a:lnTo>
                  <a:pt x="928688" y="606426"/>
                </a:lnTo>
                <a:lnTo>
                  <a:pt x="928688" y="598736"/>
                </a:lnTo>
                <a:lnTo>
                  <a:pt x="920750" y="598488"/>
                </a:lnTo>
                <a:close/>
                <a:moveTo>
                  <a:pt x="762001" y="598488"/>
                </a:moveTo>
                <a:lnTo>
                  <a:pt x="752476" y="599572"/>
                </a:lnTo>
                <a:lnTo>
                  <a:pt x="752476" y="609601"/>
                </a:lnTo>
                <a:lnTo>
                  <a:pt x="762001" y="608788"/>
                </a:lnTo>
                <a:lnTo>
                  <a:pt x="762001" y="598488"/>
                </a:lnTo>
                <a:close/>
                <a:moveTo>
                  <a:pt x="908050" y="596900"/>
                </a:moveTo>
                <a:lnTo>
                  <a:pt x="908050" y="606128"/>
                </a:lnTo>
                <a:lnTo>
                  <a:pt x="917575" y="606425"/>
                </a:lnTo>
                <a:lnTo>
                  <a:pt x="917575" y="597198"/>
                </a:lnTo>
                <a:lnTo>
                  <a:pt x="908050" y="596900"/>
                </a:lnTo>
                <a:close/>
                <a:moveTo>
                  <a:pt x="788988" y="596900"/>
                </a:moveTo>
                <a:lnTo>
                  <a:pt x="779463" y="597853"/>
                </a:lnTo>
                <a:lnTo>
                  <a:pt x="779463" y="606425"/>
                </a:lnTo>
                <a:lnTo>
                  <a:pt x="788988" y="605949"/>
                </a:lnTo>
                <a:lnTo>
                  <a:pt x="788988" y="596900"/>
                </a:lnTo>
                <a:close/>
                <a:moveTo>
                  <a:pt x="774701" y="596900"/>
                </a:moveTo>
                <a:lnTo>
                  <a:pt x="765176" y="597456"/>
                </a:lnTo>
                <a:lnTo>
                  <a:pt x="765176" y="608013"/>
                </a:lnTo>
                <a:lnTo>
                  <a:pt x="774701" y="607458"/>
                </a:lnTo>
                <a:lnTo>
                  <a:pt x="774701" y="596900"/>
                </a:lnTo>
                <a:close/>
                <a:moveTo>
                  <a:pt x="857251" y="590550"/>
                </a:moveTo>
                <a:lnTo>
                  <a:pt x="842963" y="590801"/>
                </a:lnTo>
                <a:lnTo>
                  <a:pt x="842963" y="600075"/>
                </a:lnTo>
                <a:lnTo>
                  <a:pt x="857251" y="599323"/>
                </a:lnTo>
                <a:lnTo>
                  <a:pt x="857251" y="590550"/>
                </a:lnTo>
                <a:close/>
                <a:moveTo>
                  <a:pt x="898526" y="588963"/>
                </a:moveTo>
                <a:lnTo>
                  <a:pt x="884238" y="589465"/>
                </a:lnTo>
                <a:lnTo>
                  <a:pt x="884238" y="598488"/>
                </a:lnTo>
                <a:lnTo>
                  <a:pt x="898526" y="597987"/>
                </a:lnTo>
                <a:lnTo>
                  <a:pt x="898526" y="588963"/>
                </a:lnTo>
                <a:close/>
                <a:moveTo>
                  <a:pt x="877888" y="588963"/>
                </a:moveTo>
                <a:lnTo>
                  <a:pt x="863600" y="589715"/>
                </a:lnTo>
                <a:lnTo>
                  <a:pt x="863600" y="598488"/>
                </a:lnTo>
                <a:lnTo>
                  <a:pt x="877888" y="598238"/>
                </a:lnTo>
                <a:lnTo>
                  <a:pt x="877888" y="588963"/>
                </a:lnTo>
                <a:close/>
                <a:moveTo>
                  <a:pt x="933450" y="585788"/>
                </a:moveTo>
                <a:lnTo>
                  <a:pt x="933450" y="593478"/>
                </a:lnTo>
                <a:lnTo>
                  <a:pt x="941388" y="593726"/>
                </a:lnTo>
                <a:lnTo>
                  <a:pt x="941388" y="586036"/>
                </a:lnTo>
                <a:lnTo>
                  <a:pt x="933450" y="585788"/>
                </a:lnTo>
                <a:close/>
                <a:moveTo>
                  <a:pt x="920750" y="585788"/>
                </a:moveTo>
                <a:lnTo>
                  <a:pt x="920750" y="593478"/>
                </a:lnTo>
                <a:lnTo>
                  <a:pt x="928688" y="593726"/>
                </a:lnTo>
                <a:lnTo>
                  <a:pt x="928688" y="586036"/>
                </a:lnTo>
                <a:lnTo>
                  <a:pt x="920750" y="585788"/>
                </a:lnTo>
                <a:close/>
                <a:moveTo>
                  <a:pt x="735013" y="585788"/>
                </a:moveTo>
                <a:lnTo>
                  <a:pt x="725488" y="586900"/>
                </a:lnTo>
                <a:lnTo>
                  <a:pt x="725488" y="596901"/>
                </a:lnTo>
                <a:lnTo>
                  <a:pt x="735013" y="596068"/>
                </a:lnTo>
                <a:lnTo>
                  <a:pt x="735013" y="585788"/>
                </a:lnTo>
                <a:close/>
                <a:moveTo>
                  <a:pt x="908050" y="584200"/>
                </a:moveTo>
                <a:lnTo>
                  <a:pt x="908050" y="593130"/>
                </a:lnTo>
                <a:lnTo>
                  <a:pt x="917575" y="593725"/>
                </a:lnTo>
                <a:lnTo>
                  <a:pt x="917575" y="584498"/>
                </a:lnTo>
                <a:lnTo>
                  <a:pt x="908050" y="584200"/>
                </a:lnTo>
                <a:close/>
                <a:moveTo>
                  <a:pt x="747713" y="584200"/>
                </a:moveTo>
                <a:lnTo>
                  <a:pt x="738188" y="585034"/>
                </a:lnTo>
                <a:lnTo>
                  <a:pt x="738188" y="595313"/>
                </a:lnTo>
                <a:lnTo>
                  <a:pt x="747713" y="594202"/>
                </a:lnTo>
                <a:lnTo>
                  <a:pt x="747713" y="584200"/>
                </a:lnTo>
                <a:close/>
                <a:moveTo>
                  <a:pt x="774701" y="582613"/>
                </a:moveTo>
                <a:lnTo>
                  <a:pt x="765176" y="583566"/>
                </a:lnTo>
                <a:lnTo>
                  <a:pt x="765176" y="592138"/>
                </a:lnTo>
                <a:lnTo>
                  <a:pt x="774701" y="591662"/>
                </a:lnTo>
                <a:lnTo>
                  <a:pt x="774701" y="582613"/>
                </a:lnTo>
                <a:close/>
                <a:moveTo>
                  <a:pt x="762001" y="582613"/>
                </a:moveTo>
                <a:lnTo>
                  <a:pt x="752476" y="583447"/>
                </a:lnTo>
                <a:lnTo>
                  <a:pt x="752476" y="593726"/>
                </a:lnTo>
                <a:lnTo>
                  <a:pt x="762001" y="593171"/>
                </a:lnTo>
                <a:lnTo>
                  <a:pt x="762001" y="582613"/>
                </a:lnTo>
                <a:close/>
                <a:moveTo>
                  <a:pt x="788988" y="581025"/>
                </a:moveTo>
                <a:lnTo>
                  <a:pt x="779463" y="582084"/>
                </a:lnTo>
                <a:lnTo>
                  <a:pt x="779463" y="592138"/>
                </a:lnTo>
                <a:lnTo>
                  <a:pt x="788988" y="591080"/>
                </a:lnTo>
                <a:lnTo>
                  <a:pt x="788988" y="581025"/>
                </a:lnTo>
                <a:close/>
                <a:moveTo>
                  <a:pt x="898526" y="574675"/>
                </a:moveTo>
                <a:lnTo>
                  <a:pt x="884238" y="575177"/>
                </a:lnTo>
                <a:lnTo>
                  <a:pt x="884238" y="584200"/>
                </a:lnTo>
                <a:lnTo>
                  <a:pt x="898526" y="583699"/>
                </a:lnTo>
                <a:lnTo>
                  <a:pt x="898526" y="574675"/>
                </a:lnTo>
                <a:close/>
                <a:moveTo>
                  <a:pt x="877888" y="574675"/>
                </a:moveTo>
                <a:lnTo>
                  <a:pt x="863600" y="575177"/>
                </a:lnTo>
                <a:lnTo>
                  <a:pt x="863600" y="584200"/>
                </a:lnTo>
                <a:lnTo>
                  <a:pt x="877888" y="583448"/>
                </a:lnTo>
                <a:lnTo>
                  <a:pt x="877888" y="574675"/>
                </a:lnTo>
                <a:close/>
                <a:moveTo>
                  <a:pt x="857251" y="574675"/>
                </a:moveTo>
                <a:lnTo>
                  <a:pt x="842963" y="575553"/>
                </a:lnTo>
                <a:lnTo>
                  <a:pt x="842963" y="585788"/>
                </a:lnTo>
                <a:lnTo>
                  <a:pt x="857251" y="585496"/>
                </a:lnTo>
                <a:lnTo>
                  <a:pt x="857251" y="574675"/>
                </a:lnTo>
                <a:close/>
                <a:moveTo>
                  <a:pt x="933450" y="573088"/>
                </a:moveTo>
                <a:lnTo>
                  <a:pt x="933450" y="580778"/>
                </a:lnTo>
                <a:lnTo>
                  <a:pt x="941388" y="581026"/>
                </a:lnTo>
                <a:lnTo>
                  <a:pt x="941388" y="573336"/>
                </a:lnTo>
                <a:lnTo>
                  <a:pt x="933450" y="573088"/>
                </a:lnTo>
                <a:close/>
                <a:moveTo>
                  <a:pt x="920750" y="573088"/>
                </a:moveTo>
                <a:lnTo>
                  <a:pt x="920750" y="580778"/>
                </a:lnTo>
                <a:lnTo>
                  <a:pt x="928688" y="581026"/>
                </a:lnTo>
                <a:lnTo>
                  <a:pt x="928688" y="573336"/>
                </a:lnTo>
                <a:lnTo>
                  <a:pt x="920750" y="573088"/>
                </a:lnTo>
                <a:close/>
                <a:moveTo>
                  <a:pt x="908050" y="573088"/>
                </a:moveTo>
                <a:lnTo>
                  <a:pt x="908050" y="580770"/>
                </a:lnTo>
                <a:lnTo>
                  <a:pt x="917575" y="581026"/>
                </a:lnTo>
                <a:lnTo>
                  <a:pt x="917575" y="573344"/>
                </a:lnTo>
                <a:lnTo>
                  <a:pt x="908050" y="573088"/>
                </a:lnTo>
                <a:close/>
                <a:moveTo>
                  <a:pt x="735013" y="571500"/>
                </a:moveTo>
                <a:lnTo>
                  <a:pt x="725488" y="572215"/>
                </a:lnTo>
                <a:lnTo>
                  <a:pt x="725488" y="581025"/>
                </a:lnTo>
                <a:lnTo>
                  <a:pt x="735013" y="580311"/>
                </a:lnTo>
                <a:lnTo>
                  <a:pt x="735013" y="571500"/>
                </a:lnTo>
                <a:close/>
                <a:moveTo>
                  <a:pt x="747713" y="569913"/>
                </a:moveTo>
                <a:lnTo>
                  <a:pt x="738188" y="571025"/>
                </a:lnTo>
                <a:lnTo>
                  <a:pt x="738188" y="581026"/>
                </a:lnTo>
                <a:lnTo>
                  <a:pt x="747713" y="580193"/>
                </a:lnTo>
                <a:lnTo>
                  <a:pt x="747713" y="569913"/>
                </a:lnTo>
                <a:close/>
                <a:moveTo>
                  <a:pt x="762001" y="568325"/>
                </a:moveTo>
                <a:lnTo>
                  <a:pt x="752476" y="569437"/>
                </a:lnTo>
                <a:lnTo>
                  <a:pt x="752476" y="579438"/>
                </a:lnTo>
                <a:lnTo>
                  <a:pt x="762001" y="578605"/>
                </a:lnTo>
                <a:lnTo>
                  <a:pt x="762001" y="568325"/>
                </a:lnTo>
                <a:close/>
                <a:moveTo>
                  <a:pt x="774701" y="566738"/>
                </a:moveTo>
                <a:lnTo>
                  <a:pt x="765176" y="567797"/>
                </a:lnTo>
                <a:lnTo>
                  <a:pt x="765176" y="577851"/>
                </a:lnTo>
                <a:lnTo>
                  <a:pt x="774701" y="576793"/>
                </a:lnTo>
                <a:lnTo>
                  <a:pt x="774701" y="566738"/>
                </a:lnTo>
                <a:close/>
                <a:moveTo>
                  <a:pt x="788988" y="565150"/>
                </a:moveTo>
                <a:lnTo>
                  <a:pt x="779463" y="565963"/>
                </a:lnTo>
                <a:lnTo>
                  <a:pt x="779463" y="576263"/>
                </a:lnTo>
                <a:lnTo>
                  <a:pt x="788988" y="575179"/>
                </a:lnTo>
                <a:lnTo>
                  <a:pt x="788988" y="565150"/>
                </a:lnTo>
                <a:close/>
                <a:moveTo>
                  <a:pt x="933450" y="561975"/>
                </a:moveTo>
                <a:lnTo>
                  <a:pt x="933450" y="569417"/>
                </a:lnTo>
                <a:lnTo>
                  <a:pt x="941388" y="569913"/>
                </a:lnTo>
                <a:lnTo>
                  <a:pt x="941388" y="562223"/>
                </a:lnTo>
                <a:lnTo>
                  <a:pt x="933450" y="561975"/>
                </a:lnTo>
                <a:close/>
                <a:moveTo>
                  <a:pt x="920750" y="560388"/>
                </a:moveTo>
                <a:lnTo>
                  <a:pt x="920750" y="567830"/>
                </a:lnTo>
                <a:lnTo>
                  <a:pt x="928688" y="568326"/>
                </a:lnTo>
                <a:lnTo>
                  <a:pt x="928688" y="560636"/>
                </a:lnTo>
                <a:lnTo>
                  <a:pt x="920750" y="560388"/>
                </a:lnTo>
                <a:close/>
                <a:moveTo>
                  <a:pt x="908050" y="560388"/>
                </a:moveTo>
                <a:lnTo>
                  <a:pt x="908050" y="568078"/>
                </a:lnTo>
                <a:lnTo>
                  <a:pt x="917575" y="568326"/>
                </a:lnTo>
                <a:lnTo>
                  <a:pt x="917575" y="561132"/>
                </a:lnTo>
                <a:lnTo>
                  <a:pt x="908050" y="560388"/>
                </a:lnTo>
                <a:close/>
                <a:moveTo>
                  <a:pt x="877888" y="560388"/>
                </a:moveTo>
                <a:lnTo>
                  <a:pt x="863600" y="561140"/>
                </a:lnTo>
                <a:lnTo>
                  <a:pt x="863600" y="569913"/>
                </a:lnTo>
                <a:lnTo>
                  <a:pt x="877888" y="569663"/>
                </a:lnTo>
                <a:lnTo>
                  <a:pt x="877888" y="560388"/>
                </a:lnTo>
                <a:close/>
                <a:moveTo>
                  <a:pt x="857251" y="560388"/>
                </a:moveTo>
                <a:lnTo>
                  <a:pt x="842963" y="560958"/>
                </a:lnTo>
                <a:lnTo>
                  <a:pt x="842963" y="571501"/>
                </a:lnTo>
                <a:lnTo>
                  <a:pt x="857251" y="570646"/>
                </a:lnTo>
                <a:lnTo>
                  <a:pt x="857251" y="560388"/>
                </a:lnTo>
                <a:close/>
                <a:moveTo>
                  <a:pt x="898526" y="558800"/>
                </a:moveTo>
                <a:lnTo>
                  <a:pt x="884238" y="559093"/>
                </a:lnTo>
                <a:lnTo>
                  <a:pt x="884238" y="569913"/>
                </a:lnTo>
                <a:lnTo>
                  <a:pt x="898526" y="569036"/>
                </a:lnTo>
                <a:lnTo>
                  <a:pt x="898526" y="558800"/>
                </a:lnTo>
                <a:close/>
                <a:moveTo>
                  <a:pt x="735013" y="555625"/>
                </a:moveTo>
                <a:lnTo>
                  <a:pt x="725488" y="556737"/>
                </a:lnTo>
                <a:lnTo>
                  <a:pt x="725488" y="566738"/>
                </a:lnTo>
                <a:lnTo>
                  <a:pt x="735013" y="565905"/>
                </a:lnTo>
                <a:lnTo>
                  <a:pt x="735013" y="555625"/>
                </a:lnTo>
                <a:close/>
                <a:moveTo>
                  <a:pt x="747713" y="554038"/>
                </a:moveTo>
                <a:lnTo>
                  <a:pt x="738188" y="555150"/>
                </a:lnTo>
                <a:lnTo>
                  <a:pt x="738188" y="565151"/>
                </a:lnTo>
                <a:lnTo>
                  <a:pt x="747713" y="564318"/>
                </a:lnTo>
                <a:lnTo>
                  <a:pt x="747713" y="554038"/>
                </a:lnTo>
                <a:close/>
                <a:moveTo>
                  <a:pt x="762001" y="552450"/>
                </a:moveTo>
                <a:lnTo>
                  <a:pt x="752476" y="553263"/>
                </a:lnTo>
                <a:lnTo>
                  <a:pt x="752476" y="563563"/>
                </a:lnTo>
                <a:lnTo>
                  <a:pt x="762001" y="562479"/>
                </a:lnTo>
                <a:lnTo>
                  <a:pt x="762001" y="552450"/>
                </a:lnTo>
                <a:close/>
                <a:moveTo>
                  <a:pt x="788988" y="550863"/>
                </a:moveTo>
                <a:lnTo>
                  <a:pt x="779463" y="551676"/>
                </a:lnTo>
                <a:lnTo>
                  <a:pt x="779463" y="561976"/>
                </a:lnTo>
                <a:lnTo>
                  <a:pt x="788988" y="561163"/>
                </a:lnTo>
                <a:lnTo>
                  <a:pt x="788988" y="550863"/>
                </a:lnTo>
                <a:close/>
                <a:moveTo>
                  <a:pt x="774701" y="550863"/>
                </a:moveTo>
                <a:lnTo>
                  <a:pt x="765176" y="551947"/>
                </a:lnTo>
                <a:lnTo>
                  <a:pt x="765176" y="561976"/>
                </a:lnTo>
                <a:lnTo>
                  <a:pt x="774701" y="560892"/>
                </a:lnTo>
                <a:lnTo>
                  <a:pt x="774701" y="550863"/>
                </a:lnTo>
                <a:close/>
                <a:moveTo>
                  <a:pt x="933450" y="549275"/>
                </a:moveTo>
                <a:lnTo>
                  <a:pt x="933450" y="556965"/>
                </a:lnTo>
                <a:lnTo>
                  <a:pt x="941388" y="557213"/>
                </a:lnTo>
                <a:lnTo>
                  <a:pt x="941388" y="549523"/>
                </a:lnTo>
                <a:lnTo>
                  <a:pt x="933450" y="549275"/>
                </a:lnTo>
                <a:close/>
                <a:moveTo>
                  <a:pt x="920750" y="547688"/>
                </a:moveTo>
                <a:lnTo>
                  <a:pt x="920750" y="556320"/>
                </a:lnTo>
                <a:lnTo>
                  <a:pt x="928688" y="557213"/>
                </a:lnTo>
                <a:lnTo>
                  <a:pt x="928688" y="547986"/>
                </a:lnTo>
                <a:lnTo>
                  <a:pt x="920750" y="547688"/>
                </a:lnTo>
                <a:close/>
                <a:moveTo>
                  <a:pt x="908050" y="547688"/>
                </a:moveTo>
                <a:lnTo>
                  <a:pt x="908050" y="555378"/>
                </a:lnTo>
                <a:lnTo>
                  <a:pt x="917575" y="555626"/>
                </a:lnTo>
                <a:lnTo>
                  <a:pt x="917575" y="548184"/>
                </a:lnTo>
                <a:lnTo>
                  <a:pt x="908050" y="547688"/>
                </a:lnTo>
                <a:close/>
                <a:moveTo>
                  <a:pt x="877888" y="546100"/>
                </a:moveTo>
                <a:lnTo>
                  <a:pt x="863600" y="546589"/>
                </a:lnTo>
                <a:lnTo>
                  <a:pt x="863600" y="555625"/>
                </a:lnTo>
                <a:lnTo>
                  <a:pt x="877888" y="555137"/>
                </a:lnTo>
                <a:lnTo>
                  <a:pt x="877888" y="546100"/>
                </a:lnTo>
                <a:close/>
                <a:moveTo>
                  <a:pt x="857251" y="546100"/>
                </a:moveTo>
                <a:lnTo>
                  <a:pt x="842963" y="546615"/>
                </a:lnTo>
                <a:lnTo>
                  <a:pt x="842963" y="555625"/>
                </a:lnTo>
                <a:lnTo>
                  <a:pt x="857251" y="555110"/>
                </a:lnTo>
                <a:lnTo>
                  <a:pt x="857251" y="546100"/>
                </a:lnTo>
                <a:close/>
                <a:moveTo>
                  <a:pt x="898526" y="544513"/>
                </a:moveTo>
                <a:lnTo>
                  <a:pt x="884238" y="545028"/>
                </a:lnTo>
                <a:lnTo>
                  <a:pt x="884238" y="554038"/>
                </a:lnTo>
                <a:lnTo>
                  <a:pt x="898526" y="553523"/>
                </a:lnTo>
                <a:lnTo>
                  <a:pt x="898526" y="544513"/>
                </a:lnTo>
                <a:close/>
                <a:moveTo>
                  <a:pt x="831851" y="533400"/>
                </a:moveTo>
                <a:lnTo>
                  <a:pt x="831851" y="536575"/>
                </a:lnTo>
                <a:lnTo>
                  <a:pt x="841376" y="536575"/>
                </a:lnTo>
                <a:lnTo>
                  <a:pt x="841376" y="535998"/>
                </a:lnTo>
                <a:lnTo>
                  <a:pt x="831851" y="533400"/>
                </a:lnTo>
                <a:close/>
                <a:moveTo>
                  <a:pt x="733426" y="533400"/>
                </a:moveTo>
                <a:lnTo>
                  <a:pt x="723901" y="534484"/>
                </a:lnTo>
                <a:lnTo>
                  <a:pt x="723901" y="544513"/>
                </a:lnTo>
                <a:lnTo>
                  <a:pt x="733426" y="543429"/>
                </a:lnTo>
                <a:lnTo>
                  <a:pt x="733426" y="533400"/>
                </a:lnTo>
                <a:close/>
                <a:moveTo>
                  <a:pt x="746126" y="531813"/>
                </a:moveTo>
                <a:lnTo>
                  <a:pt x="738188" y="532647"/>
                </a:lnTo>
                <a:lnTo>
                  <a:pt x="738188" y="542926"/>
                </a:lnTo>
                <a:lnTo>
                  <a:pt x="746126" y="541815"/>
                </a:lnTo>
                <a:lnTo>
                  <a:pt x="746126" y="531813"/>
                </a:lnTo>
                <a:close/>
                <a:moveTo>
                  <a:pt x="815976" y="530225"/>
                </a:moveTo>
                <a:lnTo>
                  <a:pt x="815976" y="536575"/>
                </a:lnTo>
                <a:lnTo>
                  <a:pt x="827089" y="536575"/>
                </a:lnTo>
                <a:lnTo>
                  <a:pt x="827089" y="532606"/>
                </a:lnTo>
                <a:lnTo>
                  <a:pt x="815976" y="530225"/>
                </a:lnTo>
                <a:close/>
                <a:moveTo>
                  <a:pt x="760413" y="530225"/>
                </a:moveTo>
                <a:lnTo>
                  <a:pt x="750888" y="531080"/>
                </a:lnTo>
                <a:lnTo>
                  <a:pt x="750888" y="541338"/>
                </a:lnTo>
                <a:lnTo>
                  <a:pt x="760413" y="540198"/>
                </a:lnTo>
                <a:lnTo>
                  <a:pt x="760413" y="530225"/>
                </a:lnTo>
                <a:close/>
                <a:moveTo>
                  <a:pt x="787401" y="528638"/>
                </a:moveTo>
                <a:lnTo>
                  <a:pt x="777876" y="529615"/>
                </a:lnTo>
                <a:lnTo>
                  <a:pt x="777876" y="538163"/>
                </a:lnTo>
                <a:lnTo>
                  <a:pt x="787401" y="537431"/>
                </a:lnTo>
                <a:lnTo>
                  <a:pt x="787401" y="528638"/>
                </a:lnTo>
                <a:close/>
                <a:moveTo>
                  <a:pt x="774701" y="528638"/>
                </a:moveTo>
                <a:lnTo>
                  <a:pt x="765176" y="529472"/>
                </a:lnTo>
                <a:lnTo>
                  <a:pt x="765176" y="539751"/>
                </a:lnTo>
                <a:lnTo>
                  <a:pt x="774701" y="538640"/>
                </a:lnTo>
                <a:lnTo>
                  <a:pt x="774701" y="528638"/>
                </a:lnTo>
                <a:close/>
                <a:moveTo>
                  <a:pt x="801688" y="527050"/>
                </a:moveTo>
                <a:lnTo>
                  <a:pt x="801688" y="536575"/>
                </a:lnTo>
                <a:lnTo>
                  <a:pt x="802543" y="536575"/>
                </a:lnTo>
                <a:lnTo>
                  <a:pt x="812801" y="536575"/>
                </a:lnTo>
                <a:lnTo>
                  <a:pt x="812801" y="529625"/>
                </a:lnTo>
                <a:lnTo>
                  <a:pt x="801688" y="527050"/>
                </a:lnTo>
                <a:close/>
                <a:moveTo>
                  <a:pt x="862013" y="525463"/>
                </a:moveTo>
                <a:lnTo>
                  <a:pt x="862013" y="535221"/>
                </a:lnTo>
                <a:lnTo>
                  <a:pt x="867875" y="536576"/>
                </a:lnTo>
                <a:lnTo>
                  <a:pt x="871538" y="536576"/>
                </a:lnTo>
                <a:lnTo>
                  <a:pt x="871538" y="527632"/>
                </a:lnTo>
                <a:lnTo>
                  <a:pt x="862013" y="525463"/>
                </a:lnTo>
                <a:close/>
                <a:moveTo>
                  <a:pt x="846138" y="522288"/>
                </a:moveTo>
                <a:lnTo>
                  <a:pt x="846138" y="531179"/>
                </a:lnTo>
                <a:lnTo>
                  <a:pt x="857251" y="533401"/>
                </a:lnTo>
                <a:lnTo>
                  <a:pt x="857251" y="524511"/>
                </a:lnTo>
                <a:lnTo>
                  <a:pt x="846138" y="522288"/>
                </a:lnTo>
                <a:close/>
                <a:moveTo>
                  <a:pt x="831851" y="519113"/>
                </a:moveTo>
                <a:lnTo>
                  <a:pt x="831851" y="527757"/>
                </a:lnTo>
                <a:lnTo>
                  <a:pt x="841376" y="530226"/>
                </a:lnTo>
                <a:lnTo>
                  <a:pt x="841376" y="521089"/>
                </a:lnTo>
                <a:lnTo>
                  <a:pt x="831851" y="519113"/>
                </a:lnTo>
                <a:close/>
                <a:moveTo>
                  <a:pt x="733426" y="519113"/>
                </a:moveTo>
                <a:lnTo>
                  <a:pt x="723901" y="519828"/>
                </a:lnTo>
                <a:lnTo>
                  <a:pt x="723901" y="528638"/>
                </a:lnTo>
                <a:lnTo>
                  <a:pt x="733426" y="527686"/>
                </a:lnTo>
                <a:lnTo>
                  <a:pt x="733426" y="519113"/>
                </a:lnTo>
                <a:close/>
                <a:moveTo>
                  <a:pt x="746126" y="517525"/>
                </a:moveTo>
                <a:lnTo>
                  <a:pt x="738188" y="518637"/>
                </a:lnTo>
                <a:lnTo>
                  <a:pt x="738188" y="528638"/>
                </a:lnTo>
                <a:lnTo>
                  <a:pt x="746126" y="527805"/>
                </a:lnTo>
                <a:lnTo>
                  <a:pt x="746126" y="517525"/>
                </a:lnTo>
                <a:close/>
                <a:moveTo>
                  <a:pt x="815976" y="515938"/>
                </a:moveTo>
                <a:lnTo>
                  <a:pt x="815976" y="525076"/>
                </a:lnTo>
                <a:lnTo>
                  <a:pt x="827089" y="527051"/>
                </a:lnTo>
                <a:lnTo>
                  <a:pt x="827089" y="518161"/>
                </a:lnTo>
                <a:lnTo>
                  <a:pt x="815976" y="515938"/>
                </a:lnTo>
                <a:close/>
                <a:moveTo>
                  <a:pt x="760413" y="515938"/>
                </a:moveTo>
                <a:lnTo>
                  <a:pt x="750888" y="517078"/>
                </a:lnTo>
                <a:lnTo>
                  <a:pt x="750888" y="527051"/>
                </a:lnTo>
                <a:lnTo>
                  <a:pt x="760413" y="526196"/>
                </a:lnTo>
                <a:lnTo>
                  <a:pt x="760413" y="515938"/>
                </a:lnTo>
                <a:close/>
                <a:moveTo>
                  <a:pt x="774701" y="514350"/>
                </a:moveTo>
                <a:lnTo>
                  <a:pt x="765176" y="515184"/>
                </a:lnTo>
                <a:lnTo>
                  <a:pt x="765176" y="525463"/>
                </a:lnTo>
                <a:lnTo>
                  <a:pt x="774701" y="524352"/>
                </a:lnTo>
                <a:lnTo>
                  <a:pt x="774701" y="514350"/>
                </a:lnTo>
                <a:close/>
                <a:moveTo>
                  <a:pt x="801688" y="512763"/>
                </a:moveTo>
                <a:lnTo>
                  <a:pt x="801688" y="521856"/>
                </a:lnTo>
                <a:lnTo>
                  <a:pt x="812801" y="523876"/>
                </a:lnTo>
                <a:lnTo>
                  <a:pt x="812801" y="515036"/>
                </a:lnTo>
                <a:lnTo>
                  <a:pt x="801688" y="512763"/>
                </a:lnTo>
                <a:close/>
                <a:moveTo>
                  <a:pt x="787401" y="512763"/>
                </a:moveTo>
                <a:lnTo>
                  <a:pt x="777876" y="513618"/>
                </a:lnTo>
                <a:lnTo>
                  <a:pt x="777876" y="523876"/>
                </a:lnTo>
                <a:lnTo>
                  <a:pt x="787401" y="522736"/>
                </a:lnTo>
                <a:lnTo>
                  <a:pt x="787401" y="512763"/>
                </a:lnTo>
                <a:close/>
                <a:moveTo>
                  <a:pt x="862013" y="511175"/>
                </a:moveTo>
                <a:lnTo>
                  <a:pt x="862013" y="520313"/>
                </a:lnTo>
                <a:lnTo>
                  <a:pt x="871538" y="522288"/>
                </a:lnTo>
                <a:lnTo>
                  <a:pt x="871538" y="513398"/>
                </a:lnTo>
                <a:lnTo>
                  <a:pt x="862013" y="511175"/>
                </a:lnTo>
                <a:close/>
                <a:moveTo>
                  <a:pt x="846138" y="508000"/>
                </a:moveTo>
                <a:lnTo>
                  <a:pt x="846138" y="517138"/>
                </a:lnTo>
                <a:lnTo>
                  <a:pt x="857251" y="519113"/>
                </a:lnTo>
                <a:lnTo>
                  <a:pt x="857251" y="510470"/>
                </a:lnTo>
                <a:lnTo>
                  <a:pt x="846138" y="508000"/>
                </a:lnTo>
                <a:close/>
                <a:moveTo>
                  <a:pt x="831851" y="504825"/>
                </a:moveTo>
                <a:lnTo>
                  <a:pt x="831851" y="513918"/>
                </a:lnTo>
                <a:lnTo>
                  <a:pt x="841376" y="515938"/>
                </a:lnTo>
                <a:lnTo>
                  <a:pt x="841376" y="506846"/>
                </a:lnTo>
                <a:lnTo>
                  <a:pt x="831851" y="504825"/>
                </a:lnTo>
                <a:close/>
                <a:moveTo>
                  <a:pt x="733426" y="504825"/>
                </a:moveTo>
                <a:lnTo>
                  <a:pt x="723901" y="505755"/>
                </a:lnTo>
                <a:lnTo>
                  <a:pt x="723901" y="514350"/>
                </a:lnTo>
                <a:lnTo>
                  <a:pt x="733426" y="513421"/>
                </a:lnTo>
                <a:lnTo>
                  <a:pt x="733426" y="504825"/>
                </a:lnTo>
                <a:close/>
                <a:moveTo>
                  <a:pt x="746126" y="503238"/>
                </a:moveTo>
                <a:lnTo>
                  <a:pt x="738188" y="503971"/>
                </a:lnTo>
                <a:lnTo>
                  <a:pt x="738188" y="512763"/>
                </a:lnTo>
                <a:lnTo>
                  <a:pt x="746126" y="511786"/>
                </a:lnTo>
                <a:lnTo>
                  <a:pt x="746126" y="503238"/>
                </a:lnTo>
                <a:close/>
                <a:moveTo>
                  <a:pt x="815976" y="501650"/>
                </a:moveTo>
                <a:lnTo>
                  <a:pt x="815976" y="510743"/>
                </a:lnTo>
                <a:lnTo>
                  <a:pt x="827089" y="512763"/>
                </a:lnTo>
                <a:lnTo>
                  <a:pt x="827089" y="503923"/>
                </a:lnTo>
                <a:lnTo>
                  <a:pt x="815976" y="501650"/>
                </a:lnTo>
                <a:close/>
                <a:moveTo>
                  <a:pt x="760413" y="501650"/>
                </a:moveTo>
                <a:lnTo>
                  <a:pt x="750888" y="502139"/>
                </a:lnTo>
                <a:lnTo>
                  <a:pt x="750888" y="511175"/>
                </a:lnTo>
                <a:lnTo>
                  <a:pt x="760413" y="510198"/>
                </a:lnTo>
                <a:lnTo>
                  <a:pt x="760413" y="501650"/>
                </a:lnTo>
                <a:close/>
                <a:moveTo>
                  <a:pt x="774701" y="500063"/>
                </a:moveTo>
                <a:lnTo>
                  <a:pt x="765176" y="501175"/>
                </a:lnTo>
                <a:lnTo>
                  <a:pt x="765176" y="511176"/>
                </a:lnTo>
                <a:lnTo>
                  <a:pt x="774701" y="510343"/>
                </a:lnTo>
                <a:lnTo>
                  <a:pt x="774701" y="500063"/>
                </a:lnTo>
                <a:close/>
                <a:moveTo>
                  <a:pt x="801688" y="498475"/>
                </a:moveTo>
                <a:lnTo>
                  <a:pt x="801688" y="507119"/>
                </a:lnTo>
                <a:lnTo>
                  <a:pt x="812801" y="509588"/>
                </a:lnTo>
                <a:lnTo>
                  <a:pt x="812801" y="500451"/>
                </a:lnTo>
                <a:lnTo>
                  <a:pt x="801688" y="498475"/>
                </a:lnTo>
                <a:close/>
                <a:moveTo>
                  <a:pt x="787401" y="498475"/>
                </a:moveTo>
                <a:lnTo>
                  <a:pt x="777876" y="499615"/>
                </a:lnTo>
                <a:lnTo>
                  <a:pt x="777876" y="509588"/>
                </a:lnTo>
                <a:lnTo>
                  <a:pt x="787401" y="508733"/>
                </a:lnTo>
                <a:lnTo>
                  <a:pt x="787401" y="498475"/>
                </a:lnTo>
                <a:close/>
                <a:moveTo>
                  <a:pt x="862013" y="496888"/>
                </a:moveTo>
                <a:lnTo>
                  <a:pt x="862013" y="506026"/>
                </a:lnTo>
                <a:lnTo>
                  <a:pt x="871538" y="508001"/>
                </a:lnTo>
                <a:lnTo>
                  <a:pt x="871538" y="498864"/>
                </a:lnTo>
                <a:lnTo>
                  <a:pt x="862013" y="496888"/>
                </a:lnTo>
                <a:close/>
                <a:moveTo>
                  <a:pt x="846138" y="493713"/>
                </a:moveTo>
                <a:lnTo>
                  <a:pt x="846138" y="502851"/>
                </a:lnTo>
                <a:lnTo>
                  <a:pt x="857251" y="504826"/>
                </a:lnTo>
                <a:lnTo>
                  <a:pt x="857251" y="495936"/>
                </a:lnTo>
                <a:lnTo>
                  <a:pt x="846138" y="493713"/>
                </a:lnTo>
                <a:close/>
                <a:moveTo>
                  <a:pt x="831851" y="490538"/>
                </a:moveTo>
                <a:lnTo>
                  <a:pt x="831851" y="499676"/>
                </a:lnTo>
                <a:lnTo>
                  <a:pt x="841376" y="501651"/>
                </a:lnTo>
                <a:lnTo>
                  <a:pt x="841376" y="492514"/>
                </a:lnTo>
                <a:lnTo>
                  <a:pt x="831851" y="490538"/>
                </a:lnTo>
                <a:close/>
                <a:moveTo>
                  <a:pt x="733426" y="488950"/>
                </a:moveTo>
                <a:lnTo>
                  <a:pt x="723901" y="489520"/>
                </a:lnTo>
                <a:lnTo>
                  <a:pt x="723901" y="500063"/>
                </a:lnTo>
                <a:lnTo>
                  <a:pt x="733426" y="498923"/>
                </a:lnTo>
                <a:lnTo>
                  <a:pt x="733426" y="488950"/>
                </a:lnTo>
                <a:close/>
                <a:moveTo>
                  <a:pt x="815976" y="487363"/>
                </a:moveTo>
                <a:lnTo>
                  <a:pt x="815976" y="496456"/>
                </a:lnTo>
                <a:lnTo>
                  <a:pt x="827089" y="498476"/>
                </a:lnTo>
                <a:lnTo>
                  <a:pt x="827089" y="489636"/>
                </a:lnTo>
                <a:lnTo>
                  <a:pt x="815976" y="487363"/>
                </a:lnTo>
                <a:close/>
                <a:moveTo>
                  <a:pt x="760413" y="487363"/>
                </a:moveTo>
                <a:lnTo>
                  <a:pt x="750888" y="488293"/>
                </a:lnTo>
                <a:lnTo>
                  <a:pt x="750888" y="496888"/>
                </a:lnTo>
                <a:lnTo>
                  <a:pt x="760413" y="495959"/>
                </a:lnTo>
                <a:lnTo>
                  <a:pt x="760413" y="487363"/>
                </a:lnTo>
                <a:close/>
                <a:moveTo>
                  <a:pt x="746126" y="487363"/>
                </a:moveTo>
                <a:lnTo>
                  <a:pt x="738188" y="488475"/>
                </a:lnTo>
                <a:lnTo>
                  <a:pt x="738188" y="498476"/>
                </a:lnTo>
                <a:lnTo>
                  <a:pt x="746126" y="497643"/>
                </a:lnTo>
                <a:lnTo>
                  <a:pt x="746126" y="487363"/>
                </a:lnTo>
                <a:close/>
                <a:moveTo>
                  <a:pt x="774701" y="485775"/>
                </a:moveTo>
                <a:lnTo>
                  <a:pt x="765176" y="486490"/>
                </a:lnTo>
                <a:lnTo>
                  <a:pt x="765176" y="495300"/>
                </a:lnTo>
                <a:lnTo>
                  <a:pt x="774701" y="494348"/>
                </a:lnTo>
                <a:lnTo>
                  <a:pt x="774701" y="485775"/>
                </a:lnTo>
                <a:close/>
                <a:moveTo>
                  <a:pt x="787401" y="484188"/>
                </a:moveTo>
                <a:lnTo>
                  <a:pt x="777876" y="485300"/>
                </a:lnTo>
                <a:lnTo>
                  <a:pt x="777876" y="495301"/>
                </a:lnTo>
                <a:lnTo>
                  <a:pt x="787401" y="494468"/>
                </a:lnTo>
                <a:lnTo>
                  <a:pt x="787401" y="484188"/>
                </a:lnTo>
                <a:close/>
                <a:moveTo>
                  <a:pt x="801688" y="482600"/>
                </a:moveTo>
                <a:lnTo>
                  <a:pt x="801688" y="493042"/>
                </a:lnTo>
                <a:lnTo>
                  <a:pt x="812801" y="495300"/>
                </a:lnTo>
                <a:lnTo>
                  <a:pt x="812801" y="485140"/>
                </a:lnTo>
                <a:lnTo>
                  <a:pt x="801688" y="482600"/>
                </a:lnTo>
                <a:close/>
                <a:moveTo>
                  <a:pt x="862013" y="481013"/>
                </a:moveTo>
                <a:lnTo>
                  <a:pt x="862013" y="491404"/>
                </a:lnTo>
                <a:lnTo>
                  <a:pt x="871538" y="493713"/>
                </a:lnTo>
                <a:lnTo>
                  <a:pt x="871538" y="483322"/>
                </a:lnTo>
                <a:lnTo>
                  <a:pt x="862013" y="481013"/>
                </a:lnTo>
                <a:close/>
                <a:moveTo>
                  <a:pt x="846138" y="477838"/>
                </a:moveTo>
                <a:lnTo>
                  <a:pt x="846138" y="488229"/>
                </a:lnTo>
                <a:lnTo>
                  <a:pt x="857251" y="490538"/>
                </a:lnTo>
                <a:lnTo>
                  <a:pt x="857251" y="480436"/>
                </a:lnTo>
                <a:lnTo>
                  <a:pt x="846138" y="477838"/>
                </a:lnTo>
                <a:close/>
                <a:moveTo>
                  <a:pt x="831851" y="474663"/>
                </a:moveTo>
                <a:lnTo>
                  <a:pt x="831851" y="484823"/>
                </a:lnTo>
                <a:lnTo>
                  <a:pt x="841376" y="487363"/>
                </a:lnTo>
                <a:lnTo>
                  <a:pt x="841376" y="476921"/>
                </a:lnTo>
                <a:lnTo>
                  <a:pt x="831851" y="474663"/>
                </a:lnTo>
                <a:close/>
                <a:moveTo>
                  <a:pt x="733426" y="474663"/>
                </a:moveTo>
                <a:lnTo>
                  <a:pt x="723901" y="475747"/>
                </a:lnTo>
                <a:lnTo>
                  <a:pt x="723901" y="485776"/>
                </a:lnTo>
                <a:lnTo>
                  <a:pt x="733426" y="484692"/>
                </a:lnTo>
                <a:lnTo>
                  <a:pt x="733426" y="474663"/>
                </a:lnTo>
                <a:close/>
                <a:moveTo>
                  <a:pt x="746126" y="473075"/>
                </a:moveTo>
                <a:lnTo>
                  <a:pt x="738188" y="473909"/>
                </a:lnTo>
                <a:lnTo>
                  <a:pt x="738188" y="484188"/>
                </a:lnTo>
                <a:lnTo>
                  <a:pt x="746126" y="483077"/>
                </a:lnTo>
                <a:lnTo>
                  <a:pt x="746126" y="473075"/>
                </a:lnTo>
                <a:close/>
                <a:moveTo>
                  <a:pt x="815976" y="471488"/>
                </a:moveTo>
                <a:lnTo>
                  <a:pt x="815976" y="481591"/>
                </a:lnTo>
                <a:lnTo>
                  <a:pt x="827089" y="484188"/>
                </a:lnTo>
                <a:lnTo>
                  <a:pt x="827089" y="473797"/>
                </a:lnTo>
                <a:lnTo>
                  <a:pt x="815976" y="471488"/>
                </a:lnTo>
                <a:close/>
                <a:moveTo>
                  <a:pt x="774701" y="471488"/>
                </a:moveTo>
                <a:lnTo>
                  <a:pt x="765176" y="472441"/>
                </a:lnTo>
                <a:lnTo>
                  <a:pt x="765176" y="481013"/>
                </a:lnTo>
                <a:lnTo>
                  <a:pt x="774701" y="480299"/>
                </a:lnTo>
                <a:lnTo>
                  <a:pt x="774701" y="471488"/>
                </a:lnTo>
                <a:close/>
                <a:moveTo>
                  <a:pt x="760413" y="471488"/>
                </a:moveTo>
                <a:lnTo>
                  <a:pt x="750888" y="472600"/>
                </a:lnTo>
                <a:lnTo>
                  <a:pt x="750888" y="482601"/>
                </a:lnTo>
                <a:lnTo>
                  <a:pt x="760413" y="481768"/>
                </a:lnTo>
                <a:lnTo>
                  <a:pt x="760413" y="471488"/>
                </a:lnTo>
                <a:close/>
                <a:moveTo>
                  <a:pt x="787401" y="469900"/>
                </a:moveTo>
                <a:lnTo>
                  <a:pt x="777876" y="470615"/>
                </a:lnTo>
                <a:lnTo>
                  <a:pt x="777876" y="479425"/>
                </a:lnTo>
                <a:lnTo>
                  <a:pt x="787401" y="478473"/>
                </a:lnTo>
                <a:lnTo>
                  <a:pt x="787401" y="469900"/>
                </a:lnTo>
                <a:close/>
                <a:moveTo>
                  <a:pt x="801688" y="468313"/>
                </a:moveTo>
                <a:lnTo>
                  <a:pt x="801688" y="478755"/>
                </a:lnTo>
                <a:lnTo>
                  <a:pt x="812801" y="481013"/>
                </a:lnTo>
                <a:lnTo>
                  <a:pt x="812801" y="470571"/>
                </a:lnTo>
                <a:lnTo>
                  <a:pt x="801688" y="468313"/>
                </a:lnTo>
                <a:close/>
                <a:moveTo>
                  <a:pt x="862013" y="466725"/>
                </a:moveTo>
                <a:lnTo>
                  <a:pt x="862013" y="475818"/>
                </a:lnTo>
                <a:lnTo>
                  <a:pt x="871538" y="477838"/>
                </a:lnTo>
                <a:lnTo>
                  <a:pt x="871538" y="468746"/>
                </a:lnTo>
                <a:lnTo>
                  <a:pt x="862013" y="466725"/>
                </a:lnTo>
                <a:close/>
                <a:moveTo>
                  <a:pt x="846138" y="463550"/>
                </a:moveTo>
                <a:lnTo>
                  <a:pt x="846138" y="472688"/>
                </a:lnTo>
                <a:lnTo>
                  <a:pt x="857251" y="474663"/>
                </a:lnTo>
                <a:lnTo>
                  <a:pt x="857251" y="466020"/>
                </a:lnTo>
                <a:lnTo>
                  <a:pt x="846138" y="463550"/>
                </a:lnTo>
                <a:close/>
                <a:moveTo>
                  <a:pt x="831851" y="460375"/>
                </a:moveTo>
                <a:lnTo>
                  <a:pt x="831851" y="470817"/>
                </a:lnTo>
                <a:lnTo>
                  <a:pt x="841376" y="473075"/>
                </a:lnTo>
                <a:lnTo>
                  <a:pt x="841376" y="462915"/>
                </a:lnTo>
                <a:lnTo>
                  <a:pt x="831851" y="460375"/>
                </a:lnTo>
                <a:close/>
                <a:moveTo>
                  <a:pt x="733426" y="460375"/>
                </a:moveTo>
                <a:lnTo>
                  <a:pt x="723901" y="460864"/>
                </a:lnTo>
                <a:lnTo>
                  <a:pt x="723901" y="469900"/>
                </a:lnTo>
                <a:lnTo>
                  <a:pt x="733426" y="469412"/>
                </a:lnTo>
                <a:lnTo>
                  <a:pt x="733426" y="460375"/>
                </a:lnTo>
                <a:close/>
                <a:moveTo>
                  <a:pt x="746126" y="458788"/>
                </a:moveTo>
                <a:lnTo>
                  <a:pt x="738188" y="459900"/>
                </a:lnTo>
                <a:lnTo>
                  <a:pt x="738188" y="469901"/>
                </a:lnTo>
                <a:lnTo>
                  <a:pt x="746126" y="469068"/>
                </a:lnTo>
                <a:lnTo>
                  <a:pt x="746126" y="458788"/>
                </a:lnTo>
                <a:close/>
                <a:moveTo>
                  <a:pt x="815976" y="457200"/>
                </a:moveTo>
                <a:lnTo>
                  <a:pt x="815976" y="466246"/>
                </a:lnTo>
                <a:lnTo>
                  <a:pt x="827089" y="468313"/>
                </a:lnTo>
                <a:lnTo>
                  <a:pt x="827089" y="459268"/>
                </a:lnTo>
                <a:lnTo>
                  <a:pt x="815976" y="457200"/>
                </a:lnTo>
                <a:close/>
                <a:moveTo>
                  <a:pt x="760413" y="457200"/>
                </a:moveTo>
                <a:lnTo>
                  <a:pt x="750888" y="458034"/>
                </a:lnTo>
                <a:lnTo>
                  <a:pt x="750888" y="468313"/>
                </a:lnTo>
                <a:lnTo>
                  <a:pt x="760413" y="467202"/>
                </a:lnTo>
                <a:lnTo>
                  <a:pt x="760413" y="457200"/>
                </a:lnTo>
                <a:close/>
                <a:moveTo>
                  <a:pt x="787401" y="455613"/>
                </a:moveTo>
                <a:lnTo>
                  <a:pt x="777876" y="456346"/>
                </a:lnTo>
                <a:lnTo>
                  <a:pt x="777876" y="465138"/>
                </a:lnTo>
                <a:lnTo>
                  <a:pt x="787401" y="464406"/>
                </a:lnTo>
                <a:lnTo>
                  <a:pt x="787401" y="455613"/>
                </a:lnTo>
                <a:close/>
                <a:moveTo>
                  <a:pt x="774701" y="455613"/>
                </a:moveTo>
                <a:lnTo>
                  <a:pt x="765176" y="456447"/>
                </a:lnTo>
                <a:lnTo>
                  <a:pt x="765176" y="466726"/>
                </a:lnTo>
                <a:lnTo>
                  <a:pt x="774701" y="465615"/>
                </a:lnTo>
                <a:lnTo>
                  <a:pt x="774701" y="455613"/>
                </a:lnTo>
                <a:close/>
                <a:moveTo>
                  <a:pt x="801688" y="454025"/>
                </a:moveTo>
                <a:lnTo>
                  <a:pt x="801688" y="463071"/>
                </a:lnTo>
                <a:lnTo>
                  <a:pt x="812801" y="465138"/>
                </a:lnTo>
                <a:lnTo>
                  <a:pt x="812801" y="456093"/>
                </a:lnTo>
                <a:lnTo>
                  <a:pt x="801688" y="454025"/>
                </a:lnTo>
                <a:close/>
                <a:moveTo>
                  <a:pt x="862013" y="452438"/>
                </a:moveTo>
                <a:lnTo>
                  <a:pt x="862013" y="461484"/>
                </a:lnTo>
                <a:lnTo>
                  <a:pt x="871538" y="463551"/>
                </a:lnTo>
                <a:lnTo>
                  <a:pt x="871538" y="454506"/>
                </a:lnTo>
                <a:lnTo>
                  <a:pt x="862013" y="452438"/>
                </a:lnTo>
                <a:close/>
                <a:moveTo>
                  <a:pt x="846138" y="449263"/>
                </a:moveTo>
                <a:lnTo>
                  <a:pt x="846138" y="458154"/>
                </a:lnTo>
                <a:lnTo>
                  <a:pt x="857251" y="460376"/>
                </a:lnTo>
                <a:lnTo>
                  <a:pt x="857251" y="451239"/>
                </a:lnTo>
                <a:lnTo>
                  <a:pt x="846138" y="449263"/>
                </a:lnTo>
                <a:close/>
                <a:moveTo>
                  <a:pt x="831851" y="446088"/>
                </a:moveTo>
                <a:lnTo>
                  <a:pt x="831851" y="455226"/>
                </a:lnTo>
                <a:lnTo>
                  <a:pt x="841376" y="457201"/>
                </a:lnTo>
                <a:lnTo>
                  <a:pt x="841376" y="448064"/>
                </a:lnTo>
                <a:lnTo>
                  <a:pt x="831851" y="446088"/>
                </a:lnTo>
                <a:close/>
                <a:moveTo>
                  <a:pt x="746126" y="444500"/>
                </a:moveTo>
                <a:lnTo>
                  <a:pt x="738188" y="444989"/>
                </a:lnTo>
                <a:lnTo>
                  <a:pt x="738188" y="454025"/>
                </a:lnTo>
                <a:lnTo>
                  <a:pt x="746126" y="453293"/>
                </a:lnTo>
                <a:lnTo>
                  <a:pt x="746126" y="444500"/>
                </a:lnTo>
                <a:close/>
                <a:moveTo>
                  <a:pt x="733426" y="444500"/>
                </a:moveTo>
                <a:lnTo>
                  <a:pt x="723901" y="445070"/>
                </a:lnTo>
                <a:lnTo>
                  <a:pt x="723901" y="455613"/>
                </a:lnTo>
                <a:lnTo>
                  <a:pt x="733426" y="454473"/>
                </a:lnTo>
                <a:lnTo>
                  <a:pt x="733426" y="444500"/>
                </a:lnTo>
                <a:close/>
                <a:moveTo>
                  <a:pt x="815976" y="442913"/>
                </a:moveTo>
                <a:lnTo>
                  <a:pt x="815976" y="452051"/>
                </a:lnTo>
                <a:lnTo>
                  <a:pt x="827089" y="454026"/>
                </a:lnTo>
                <a:lnTo>
                  <a:pt x="827089" y="444889"/>
                </a:lnTo>
                <a:lnTo>
                  <a:pt x="815976" y="442913"/>
                </a:lnTo>
                <a:close/>
                <a:moveTo>
                  <a:pt x="760413" y="442913"/>
                </a:moveTo>
                <a:lnTo>
                  <a:pt x="750888" y="443890"/>
                </a:lnTo>
                <a:lnTo>
                  <a:pt x="750888" y="452438"/>
                </a:lnTo>
                <a:lnTo>
                  <a:pt x="760413" y="451950"/>
                </a:lnTo>
                <a:lnTo>
                  <a:pt x="760413" y="442913"/>
                </a:lnTo>
                <a:close/>
                <a:moveTo>
                  <a:pt x="774701" y="441325"/>
                </a:moveTo>
                <a:lnTo>
                  <a:pt x="765176" y="441895"/>
                </a:lnTo>
                <a:lnTo>
                  <a:pt x="765176" y="452438"/>
                </a:lnTo>
                <a:lnTo>
                  <a:pt x="774701" y="451298"/>
                </a:lnTo>
                <a:lnTo>
                  <a:pt x="774701" y="441325"/>
                </a:lnTo>
                <a:close/>
                <a:moveTo>
                  <a:pt x="801688" y="439738"/>
                </a:moveTo>
                <a:lnTo>
                  <a:pt x="801688" y="448831"/>
                </a:lnTo>
                <a:lnTo>
                  <a:pt x="812801" y="450851"/>
                </a:lnTo>
                <a:lnTo>
                  <a:pt x="812801" y="442011"/>
                </a:lnTo>
                <a:lnTo>
                  <a:pt x="801688" y="439738"/>
                </a:lnTo>
                <a:close/>
                <a:moveTo>
                  <a:pt x="787401" y="439738"/>
                </a:moveTo>
                <a:lnTo>
                  <a:pt x="777876" y="440308"/>
                </a:lnTo>
                <a:lnTo>
                  <a:pt x="777876" y="450851"/>
                </a:lnTo>
                <a:lnTo>
                  <a:pt x="787401" y="449711"/>
                </a:lnTo>
                <a:lnTo>
                  <a:pt x="787401" y="439738"/>
                </a:lnTo>
                <a:close/>
                <a:moveTo>
                  <a:pt x="862013" y="438150"/>
                </a:moveTo>
                <a:lnTo>
                  <a:pt x="862013" y="447243"/>
                </a:lnTo>
                <a:lnTo>
                  <a:pt x="871538" y="449263"/>
                </a:lnTo>
                <a:lnTo>
                  <a:pt x="871538" y="440423"/>
                </a:lnTo>
                <a:lnTo>
                  <a:pt x="862013" y="438150"/>
                </a:lnTo>
                <a:close/>
                <a:moveTo>
                  <a:pt x="846138" y="434975"/>
                </a:moveTo>
                <a:lnTo>
                  <a:pt x="846138" y="444113"/>
                </a:lnTo>
                <a:lnTo>
                  <a:pt x="857251" y="446088"/>
                </a:lnTo>
                <a:lnTo>
                  <a:pt x="857251" y="437198"/>
                </a:lnTo>
                <a:lnTo>
                  <a:pt x="846138" y="434975"/>
                </a:lnTo>
                <a:close/>
                <a:moveTo>
                  <a:pt x="831851" y="431800"/>
                </a:moveTo>
                <a:lnTo>
                  <a:pt x="831851" y="440893"/>
                </a:lnTo>
                <a:lnTo>
                  <a:pt x="841376" y="442913"/>
                </a:lnTo>
                <a:lnTo>
                  <a:pt x="841376" y="433821"/>
                </a:lnTo>
                <a:lnTo>
                  <a:pt x="831851" y="431800"/>
                </a:lnTo>
                <a:close/>
                <a:moveTo>
                  <a:pt x="733426" y="430213"/>
                </a:moveTo>
                <a:lnTo>
                  <a:pt x="723901" y="431190"/>
                </a:lnTo>
                <a:lnTo>
                  <a:pt x="723901" y="439738"/>
                </a:lnTo>
                <a:lnTo>
                  <a:pt x="733426" y="439250"/>
                </a:lnTo>
                <a:lnTo>
                  <a:pt x="733426" y="430213"/>
                </a:lnTo>
                <a:close/>
                <a:moveTo>
                  <a:pt x="815976" y="428625"/>
                </a:moveTo>
                <a:lnTo>
                  <a:pt x="815976" y="437516"/>
                </a:lnTo>
                <a:lnTo>
                  <a:pt x="827089" y="439738"/>
                </a:lnTo>
                <a:lnTo>
                  <a:pt x="827089" y="430601"/>
                </a:lnTo>
                <a:lnTo>
                  <a:pt x="815976" y="428625"/>
                </a:lnTo>
                <a:close/>
                <a:moveTo>
                  <a:pt x="760413" y="428625"/>
                </a:moveTo>
                <a:lnTo>
                  <a:pt x="750888" y="429358"/>
                </a:lnTo>
                <a:lnTo>
                  <a:pt x="750888" y="438150"/>
                </a:lnTo>
                <a:lnTo>
                  <a:pt x="760413" y="437418"/>
                </a:lnTo>
                <a:lnTo>
                  <a:pt x="760413" y="428625"/>
                </a:lnTo>
                <a:close/>
                <a:moveTo>
                  <a:pt x="746126" y="428625"/>
                </a:moveTo>
                <a:lnTo>
                  <a:pt x="738188" y="429210"/>
                </a:lnTo>
                <a:lnTo>
                  <a:pt x="738188" y="439738"/>
                </a:lnTo>
                <a:lnTo>
                  <a:pt x="746126" y="438861"/>
                </a:lnTo>
                <a:lnTo>
                  <a:pt x="746126" y="428625"/>
                </a:lnTo>
                <a:close/>
                <a:moveTo>
                  <a:pt x="774701" y="427038"/>
                </a:moveTo>
                <a:lnTo>
                  <a:pt x="765176" y="427893"/>
                </a:lnTo>
                <a:lnTo>
                  <a:pt x="765176" y="438151"/>
                </a:lnTo>
                <a:lnTo>
                  <a:pt x="774701" y="437296"/>
                </a:lnTo>
                <a:lnTo>
                  <a:pt x="774701" y="427038"/>
                </a:lnTo>
                <a:close/>
                <a:moveTo>
                  <a:pt x="801688" y="425450"/>
                </a:moveTo>
                <a:lnTo>
                  <a:pt x="801688" y="434290"/>
                </a:lnTo>
                <a:lnTo>
                  <a:pt x="812801" y="436563"/>
                </a:lnTo>
                <a:lnTo>
                  <a:pt x="812801" y="427471"/>
                </a:lnTo>
                <a:lnTo>
                  <a:pt x="801688" y="425450"/>
                </a:lnTo>
                <a:close/>
                <a:moveTo>
                  <a:pt x="787401" y="425450"/>
                </a:moveTo>
                <a:lnTo>
                  <a:pt x="777876" y="426035"/>
                </a:lnTo>
                <a:lnTo>
                  <a:pt x="777876" y="436563"/>
                </a:lnTo>
                <a:lnTo>
                  <a:pt x="787401" y="435978"/>
                </a:lnTo>
                <a:lnTo>
                  <a:pt x="787401" y="425450"/>
                </a:lnTo>
                <a:close/>
                <a:moveTo>
                  <a:pt x="862013" y="422275"/>
                </a:moveTo>
                <a:lnTo>
                  <a:pt x="862013" y="432378"/>
                </a:lnTo>
                <a:lnTo>
                  <a:pt x="871538" y="434975"/>
                </a:lnTo>
                <a:lnTo>
                  <a:pt x="871538" y="424296"/>
                </a:lnTo>
                <a:lnTo>
                  <a:pt x="862013" y="422275"/>
                </a:lnTo>
                <a:close/>
                <a:moveTo>
                  <a:pt x="846138" y="419100"/>
                </a:moveTo>
                <a:lnTo>
                  <a:pt x="846138" y="429542"/>
                </a:lnTo>
                <a:lnTo>
                  <a:pt x="857251" y="431800"/>
                </a:lnTo>
                <a:lnTo>
                  <a:pt x="857251" y="421358"/>
                </a:lnTo>
                <a:lnTo>
                  <a:pt x="846138" y="419100"/>
                </a:lnTo>
                <a:close/>
                <a:moveTo>
                  <a:pt x="831851" y="415925"/>
                </a:moveTo>
                <a:lnTo>
                  <a:pt x="831851" y="426367"/>
                </a:lnTo>
                <a:lnTo>
                  <a:pt x="841376" y="428625"/>
                </a:lnTo>
                <a:lnTo>
                  <a:pt x="841376" y="418183"/>
                </a:lnTo>
                <a:lnTo>
                  <a:pt x="831851" y="415925"/>
                </a:lnTo>
                <a:close/>
                <a:moveTo>
                  <a:pt x="733426" y="415925"/>
                </a:moveTo>
                <a:lnTo>
                  <a:pt x="723901" y="416414"/>
                </a:lnTo>
                <a:lnTo>
                  <a:pt x="723901" y="425450"/>
                </a:lnTo>
                <a:lnTo>
                  <a:pt x="733426" y="424718"/>
                </a:lnTo>
                <a:lnTo>
                  <a:pt x="733426" y="415925"/>
                </a:lnTo>
                <a:close/>
                <a:moveTo>
                  <a:pt x="746126" y="414338"/>
                </a:moveTo>
                <a:lnTo>
                  <a:pt x="738188" y="415172"/>
                </a:lnTo>
                <a:lnTo>
                  <a:pt x="738188" y="425451"/>
                </a:lnTo>
                <a:lnTo>
                  <a:pt x="746126" y="424340"/>
                </a:lnTo>
                <a:lnTo>
                  <a:pt x="746126" y="414338"/>
                </a:lnTo>
                <a:close/>
                <a:moveTo>
                  <a:pt x="815976" y="412750"/>
                </a:moveTo>
                <a:lnTo>
                  <a:pt x="815976" y="423192"/>
                </a:lnTo>
                <a:lnTo>
                  <a:pt x="827089" y="425450"/>
                </a:lnTo>
                <a:lnTo>
                  <a:pt x="827089" y="415290"/>
                </a:lnTo>
                <a:lnTo>
                  <a:pt x="815976" y="412750"/>
                </a:lnTo>
                <a:close/>
                <a:moveTo>
                  <a:pt x="774701" y="412750"/>
                </a:moveTo>
                <a:lnTo>
                  <a:pt x="765176" y="413239"/>
                </a:lnTo>
                <a:lnTo>
                  <a:pt x="765176" y="422275"/>
                </a:lnTo>
                <a:lnTo>
                  <a:pt x="774701" y="421298"/>
                </a:lnTo>
                <a:lnTo>
                  <a:pt x="774701" y="412750"/>
                </a:lnTo>
                <a:close/>
                <a:moveTo>
                  <a:pt x="760413" y="412750"/>
                </a:moveTo>
                <a:lnTo>
                  <a:pt x="750888" y="413605"/>
                </a:lnTo>
                <a:lnTo>
                  <a:pt x="750888" y="423863"/>
                </a:lnTo>
                <a:lnTo>
                  <a:pt x="760413" y="423293"/>
                </a:lnTo>
                <a:lnTo>
                  <a:pt x="760413" y="412750"/>
                </a:lnTo>
                <a:close/>
                <a:moveTo>
                  <a:pt x="787401" y="411163"/>
                </a:moveTo>
                <a:lnTo>
                  <a:pt x="777876" y="412303"/>
                </a:lnTo>
                <a:lnTo>
                  <a:pt x="777876" y="422276"/>
                </a:lnTo>
                <a:lnTo>
                  <a:pt x="787401" y="421706"/>
                </a:lnTo>
                <a:lnTo>
                  <a:pt x="787401" y="411163"/>
                </a:lnTo>
                <a:close/>
                <a:moveTo>
                  <a:pt x="801688" y="409575"/>
                </a:moveTo>
                <a:lnTo>
                  <a:pt x="801688" y="419966"/>
                </a:lnTo>
                <a:lnTo>
                  <a:pt x="812801" y="422275"/>
                </a:lnTo>
                <a:lnTo>
                  <a:pt x="812801" y="411884"/>
                </a:lnTo>
                <a:lnTo>
                  <a:pt x="801688" y="409575"/>
                </a:lnTo>
                <a:close/>
                <a:moveTo>
                  <a:pt x="862013" y="407988"/>
                </a:moveTo>
                <a:lnTo>
                  <a:pt x="862013" y="418430"/>
                </a:lnTo>
                <a:lnTo>
                  <a:pt x="871538" y="420688"/>
                </a:lnTo>
                <a:lnTo>
                  <a:pt x="871538" y="410528"/>
                </a:lnTo>
                <a:lnTo>
                  <a:pt x="862013" y="407988"/>
                </a:lnTo>
                <a:close/>
                <a:moveTo>
                  <a:pt x="846138" y="404813"/>
                </a:moveTo>
                <a:lnTo>
                  <a:pt x="846138" y="415150"/>
                </a:lnTo>
                <a:lnTo>
                  <a:pt x="857251" y="417513"/>
                </a:lnTo>
                <a:lnTo>
                  <a:pt x="857251" y="406881"/>
                </a:lnTo>
                <a:lnTo>
                  <a:pt x="846138" y="404813"/>
                </a:lnTo>
                <a:close/>
                <a:moveTo>
                  <a:pt x="831851" y="401638"/>
                </a:moveTo>
                <a:lnTo>
                  <a:pt x="831851" y="411741"/>
                </a:lnTo>
                <a:lnTo>
                  <a:pt x="841376" y="414338"/>
                </a:lnTo>
                <a:lnTo>
                  <a:pt x="841376" y="403659"/>
                </a:lnTo>
                <a:lnTo>
                  <a:pt x="831851" y="401638"/>
                </a:lnTo>
                <a:close/>
                <a:moveTo>
                  <a:pt x="746126" y="400050"/>
                </a:moveTo>
                <a:lnTo>
                  <a:pt x="738188" y="400552"/>
                </a:lnTo>
                <a:lnTo>
                  <a:pt x="738188" y="409575"/>
                </a:lnTo>
                <a:lnTo>
                  <a:pt x="746126" y="409074"/>
                </a:lnTo>
                <a:lnTo>
                  <a:pt x="746126" y="400050"/>
                </a:lnTo>
                <a:close/>
                <a:moveTo>
                  <a:pt x="733426" y="400050"/>
                </a:moveTo>
                <a:lnTo>
                  <a:pt x="723901" y="401162"/>
                </a:lnTo>
                <a:lnTo>
                  <a:pt x="723901" y="411163"/>
                </a:lnTo>
                <a:lnTo>
                  <a:pt x="733426" y="410330"/>
                </a:lnTo>
                <a:lnTo>
                  <a:pt x="733426" y="400050"/>
                </a:lnTo>
                <a:close/>
                <a:moveTo>
                  <a:pt x="815976" y="398463"/>
                </a:moveTo>
                <a:lnTo>
                  <a:pt x="815976" y="408905"/>
                </a:lnTo>
                <a:lnTo>
                  <a:pt x="827089" y="411163"/>
                </a:lnTo>
                <a:lnTo>
                  <a:pt x="827089" y="400721"/>
                </a:lnTo>
                <a:lnTo>
                  <a:pt x="815976" y="398463"/>
                </a:lnTo>
                <a:close/>
                <a:moveTo>
                  <a:pt x="774701" y="398463"/>
                </a:moveTo>
                <a:lnTo>
                  <a:pt x="765176" y="399196"/>
                </a:lnTo>
                <a:lnTo>
                  <a:pt x="765176" y="407988"/>
                </a:lnTo>
                <a:lnTo>
                  <a:pt x="774701" y="407256"/>
                </a:lnTo>
                <a:lnTo>
                  <a:pt x="774701" y="398463"/>
                </a:lnTo>
                <a:close/>
                <a:moveTo>
                  <a:pt x="760413" y="398463"/>
                </a:moveTo>
                <a:lnTo>
                  <a:pt x="750888" y="399033"/>
                </a:lnTo>
                <a:lnTo>
                  <a:pt x="750888" y="409576"/>
                </a:lnTo>
                <a:lnTo>
                  <a:pt x="760413" y="409006"/>
                </a:lnTo>
                <a:lnTo>
                  <a:pt x="760413" y="398463"/>
                </a:lnTo>
                <a:close/>
                <a:moveTo>
                  <a:pt x="787401" y="396875"/>
                </a:moveTo>
                <a:lnTo>
                  <a:pt x="777876" y="397377"/>
                </a:lnTo>
                <a:lnTo>
                  <a:pt x="777876" y="406400"/>
                </a:lnTo>
                <a:lnTo>
                  <a:pt x="787401" y="405648"/>
                </a:lnTo>
                <a:lnTo>
                  <a:pt x="787401" y="396875"/>
                </a:lnTo>
                <a:close/>
                <a:moveTo>
                  <a:pt x="801688" y="395288"/>
                </a:moveTo>
                <a:lnTo>
                  <a:pt x="801688" y="405730"/>
                </a:lnTo>
                <a:lnTo>
                  <a:pt x="812801" y="407988"/>
                </a:lnTo>
                <a:lnTo>
                  <a:pt x="812801" y="397546"/>
                </a:lnTo>
                <a:lnTo>
                  <a:pt x="801688" y="395288"/>
                </a:lnTo>
                <a:close/>
                <a:moveTo>
                  <a:pt x="862013" y="393700"/>
                </a:moveTo>
                <a:lnTo>
                  <a:pt x="862013" y="402838"/>
                </a:lnTo>
                <a:lnTo>
                  <a:pt x="871538" y="404813"/>
                </a:lnTo>
                <a:lnTo>
                  <a:pt x="871538" y="395676"/>
                </a:lnTo>
                <a:lnTo>
                  <a:pt x="862013" y="393700"/>
                </a:lnTo>
                <a:close/>
                <a:moveTo>
                  <a:pt x="846138" y="390525"/>
                </a:moveTo>
                <a:lnTo>
                  <a:pt x="846138" y="399663"/>
                </a:lnTo>
                <a:lnTo>
                  <a:pt x="857251" y="401638"/>
                </a:lnTo>
                <a:lnTo>
                  <a:pt x="857251" y="392501"/>
                </a:lnTo>
                <a:lnTo>
                  <a:pt x="846138" y="390525"/>
                </a:lnTo>
                <a:close/>
                <a:moveTo>
                  <a:pt x="831851" y="387350"/>
                </a:moveTo>
                <a:lnTo>
                  <a:pt x="831851" y="396396"/>
                </a:lnTo>
                <a:lnTo>
                  <a:pt x="841376" y="398463"/>
                </a:lnTo>
                <a:lnTo>
                  <a:pt x="841376" y="389159"/>
                </a:lnTo>
                <a:lnTo>
                  <a:pt x="831851" y="387350"/>
                </a:lnTo>
                <a:close/>
                <a:moveTo>
                  <a:pt x="746126" y="385763"/>
                </a:moveTo>
                <a:lnTo>
                  <a:pt x="738188" y="386252"/>
                </a:lnTo>
                <a:lnTo>
                  <a:pt x="738188" y="395288"/>
                </a:lnTo>
                <a:lnTo>
                  <a:pt x="746126" y="394800"/>
                </a:lnTo>
                <a:lnTo>
                  <a:pt x="746126" y="385763"/>
                </a:lnTo>
                <a:close/>
                <a:moveTo>
                  <a:pt x="733426" y="385763"/>
                </a:moveTo>
                <a:lnTo>
                  <a:pt x="723901" y="386333"/>
                </a:lnTo>
                <a:lnTo>
                  <a:pt x="723901" y="396876"/>
                </a:lnTo>
                <a:lnTo>
                  <a:pt x="733426" y="396021"/>
                </a:lnTo>
                <a:lnTo>
                  <a:pt x="733426" y="385763"/>
                </a:lnTo>
                <a:close/>
                <a:moveTo>
                  <a:pt x="815976" y="384175"/>
                </a:moveTo>
                <a:lnTo>
                  <a:pt x="815976" y="393221"/>
                </a:lnTo>
                <a:lnTo>
                  <a:pt x="827089" y="395288"/>
                </a:lnTo>
                <a:lnTo>
                  <a:pt x="827089" y="385984"/>
                </a:lnTo>
                <a:lnTo>
                  <a:pt x="815976" y="384175"/>
                </a:lnTo>
                <a:close/>
                <a:moveTo>
                  <a:pt x="760413" y="384175"/>
                </a:moveTo>
                <a:lnTo>
                  <a:pt x="750888" y="384677"/>
                </a:lnTo>
                <a:lnTo>
                  <a:pt x="750888" y="393700"/>
                </a:lnTo>
                <a:lnTo>
                  <a:pt x="760413" y="393199"/>
                </a:lnTo>
                <a:lnTo>
                  <a:pt x="760413" y="384175"/>
                </a:lnTo>
                <a:close/>
                <a:moveTo>
                  <a:pt x="787401" y="382588"/>
                </a:moveTo>
                <a:lnTo>
                  <a:pt x="777876" y="383103"/>
                </a:lnTo>
                <a:lnTo>
                  <a:pt x="777876" y="392113"/>
                </a:lnTo>
                <a:lnTo>
                  <a:pt x="787401" y="391598"/>
                </a:lnTo>
                <a:lnTo>
                  <a:pt x="787401" y="382588"/>
                </a:lnTo>
                <a:close/>
                <a:moveTo>
                  <a:pt x="774701" y="382588"/>
                </a:moveTo>
                <a:lnTo>
                  <a:pt x="765176" y="383158"/>
                </a:lnTo>
                <a:lnTo>
                  <a:pt x="765176" y="393701"/>
                </a:lnTo>
                <a:lnTo>
                  <a:pt x="774701" y="392561"/>
                </a:lnTo>
                <a:lnTo>
                  <a:pt x="774701" y="382588"/>
                </a:lnTo>
                <a:close/>
                <a:moveTo>
                  <a:pt x="801688" y="381000"/>
                </a:moveTo>
                <a:lnTo>
                  <a:pt x="801688" y="389840"/>
                </a:lnTo>
                <a:lnTo>
                  <a:pt x="812801" y="392113"/>
                </a:lnTo>
                <a:lnTo>
                  <a:pt x="812801" y="382768"/>
                </a:lnTo>
                <a:lnTo>
                  <a:pt x="801688" y="381000"/>
                </a:lnTo>
                <a:close/>
                <a:moveTo>
                  <a:pt x="862013" y="379413"/>
                </a:moveTo>
                <a:lnTo>
                  <a:pt x="862013" y="388304"/>
                </a:lnTo>
                <a:lnTo>
                  <a:pt x="871538" y="390526"/>
                </a:lnTo>
                <a:lnTo>
                  <a:pt x="871538" y="381389"/>
                </a:lnTo>
                <a:lnTo>
                  <a:pt x="862013" y="379413"/>
                </a:lnTo>
                <a:close/>
                <a:moveTo>
                  <a:pt x="846138" y="376238"/>
                </a:moveTo>
                <a:lnTo>
                  <a:pt x="846138" y="385129"/>
                </a:lnTo>
                <a:lnTo>
                  <a:pt x="857251" y="387351"/>
                </a:lnTo>
                <a:lnTo>
                  <a:pt x="857251" y="378214"/>
                </a:lnTo>
                <a:lnTo>
                  <a:pt x="846138" y="376238"/>
                </a:lnTo>
                <a:close/>
                <a:moveTo>
                  <a:pt x="831851" y="373063"/>
                </a:moveTo>
                <a:lnTo>
                  <a:pt x="831851" y="382156"/>
                </a:lnTo>
                <a:lnTo>
                  <a:pt x="841376" y="384176"/>
                </a:lnTo>
                <a:lnTo>
                  <a:pt x="841376" y="374831"/>
                </a:lnTo>
                <a:lnTo>
                  <a:pt x="831851" y="373063"/>
                </a:lnTo>
                <a:close/>
                <a:moveTo>
                  <a:pt x="733426" y="371475"/>
                </a:moveTo>
                <a:lnTo>
                  <a:pt x="723901" y="372330"/>
                </a:lnTo>
                <a:lnTo>
                  <a:pt x="723901" y="382588"/>
                </a:lnTo>
                <a:lnTo>
                  <a:pt x="733426" y="381733"/>
                </a:lnTo>
                <a:lnTo>
                  <a:pt x="733426" y="371475"/>
                </a:lnTo>
                <a:close/>
                <a:moveTo>
                  <a:pt x="815976" y="369888"/>
                </a:moveTo>
                <a:lnTo>
                  <a:pt x="815976" y="378934"/>
                </a:lnTo>
                <a:lnTo>
                  <a:pt x="827089" y="381001"/>
                </a:lnTo>
                <a:lnTo>
                  <a:pt x="827089" y="371697"/>
                </a:lnTo>
                <a:lnTo>
                  <a:pt x="815976" y="369888"/>
                </a:lnTo>
                <a:close/>
                <a:moveTo>
                  <a:pt x="760413" y="369888"/>
                </a:moveTo>
                <a:lnTo>
                  <a:pt x="750888" y="370621"/>
                </a:lnTo>
                <a:lnTo>
                  <a:pt x="750888" y="379413"/>
                </a:lnTo>
                <a:lnTo>
                  <a:pt x="760413" y="378681"/>
                </a:lnTo>
                <a:lnTo>
                  <a:pt x="760413" y="369888"/>
                </a:lnTo>
                <a:close/>
                <a:moveTo>
                  <a:pt x="746126" y="369888"/>
                </a:moveTo>
                <a:lnTo>
                  <a:pt x="738188" y="370458"/>
                </a:lnTo>
                <a:lnTo>
                  <a:pt x="738188" y="381001"/>
                </a:lnTo>
                <a:lnTo>
                  <a:pt x="746126" y="379861"/>
                </a:lnTo>
                <a:lnTo>
                  <a:pt x="746126" y="369888"/>
                </a:lnTo>
                <a:close/>
                <a:moveTo>
                  <a:pt x="787401" y="368300"/>
                </a:moveTo>
                <a:lnTo>
                  <a:pt x="777876" y="369052"/>
                </a:lnTo>
                <a:lnTo>
                  <a:pt x="777876" y="377825"/>
                </a:lnTo>
                <a:lnTo>
                  <a:pt x="787401" y="377324"/>
                </a:lnTo>
                <a:lnTo>
                  <a:pt x="787401" y="368300"/>
                </a:lnTo>
                <a:close/>
                <a:moveTo>
                  <a:pt x="774701" y="368300"/>
                </a:moveTo>
                <a:lnTo>
                  <a:pt x="765176" y="368885"/>
                </a:lnTo>
                <a:lnTo>
                  <a:pt x="765176" y="379413"/>
                </a:lnTo>
                <a:lnTo>
                  <a:pt x="774701" y="378536"/>
                </a:lnTo>
                <a:lnTo>
                  <a:pt x="774701" y="368300"/>
                </a:lnTo>
                <a:close/>
                <a:moveTo>
                  <a:pt x="801688" y="366713"/>
                </a:moveTo>
                <a:lnTo>
                  <a:pt x="801688" y="375759"/>
                </a:lnTo>
                <a:lnTo>
                  <a:pt x="812801" y="377826"/>
                </a:lnTo>
                <a:lnTo>
                  <a:pt x="812801" y="368522"/>
                </a:lnTo>
                <a:lnTo>
                  <a:pt x="801688" y="366713"/>
                </a:lnTo>
                <a:close/>
                <a:moveTo>
                  <a:pt x="862013" y="365125"/>
                </a:moveTo>
                <a:lnTo>
                  <a:pt x="862013" y="374263"/>
                </a:lnTo>
                <a:lnTo>
                  <a:pt x="871538" y="376238"/>
                </a:lnTo>
                <a:lnTo>
                  <a:pt x="871538" y="367348"/>
                </a:lnTo>
                <a:lnTo>
                  <a:pt x="862013" y="365125"/>
                </a:lnTo>
                <a:close/>
                <a:moveTo>
                  <a:pt x="846138" y="361950"/>
                </a:moveTo>
                <a:lnTo>
                  <a:pt x="846138" y="371043"/>
                </a:lnTo>
                <a:lnTo>
                  <a:pt x="857251" y="373063"/>
                </a:lnTo>
                <a:lnTo>
                  <a:pt x="857251" y="363971"/>
                </a:lnTo>
                <a:lnTo>
                  <a:pt x="846138" y="361950"/>
                </a:lnTo>
                <a:close/>
                <a:moveTo>
                  <a:pt x="831851" y="358775"/>
                </a:moveTo>
                <a:lnTo>
                  <a:pt x="831851" y="367615"/>
                </a:lnTo>
                <a:lnTo>
                  <a:pt x="841376" y="369888"/>
                </a:lnTo>
                <a:lnTo>
                  <a:pt x="841376" y="360543"/>
                </a:lnTo>
                <a:lnTo>
                  <a:pt x="831851" y="358775"/>
                </a:lnTo>
                <a:close/>
                <a:moveTo>
                  <a:pt x="733426" y="357188"/>
                </a:moveTo>
                <a:lnTo>
                  <a:pt x="723901" y="357677"/>
                </a:lnTo>
                <a:lnTo>
                  <a:pt x="723901" y="366713"/>
                </a:lnTo>
                <a:lnTo>
                  <a:pt x="733426" y="365981"/>
                </a:lnTo>
                <a:lnTo>
                  <a:pt x="733426" y="357188"/>
                </a:lnTo>
                <a:close/>
                <a:moveTo>
                  <a:pt x="815976" y="355600"/>
                </a:moveTo>
                <a:lnTo>
                  <a:pt x="815976" y="364693"/>
                </a:lnTo>
                <a:lnTo>
                  <a:pt x="827089" y="366713"/>
                </a:lnTo>
                <a:lnTo>
                  <a:pt x="827089" y="357368"/>
                </a:lnTo>
                <a:lnTo>
                  <a:pt x="815976" y="355600"/>
                </a:lnTo>
                <a:close/>
                <a:moveTo>
                  <a:pt x="760413" y="355600"/>
                </a:moveTo>
                <a:lnTo>
                  <a:pt x="750888" y="356102"/>
                </a:lnTo>
                <a:lnTo>
                  <a:pt x="750888" y="365125"/>
                </a:lnTo>
                <a:lnTo>
                  <a:pt x="760413" y="364373"/>
                </a:lnTo>
                <a:lnTo>
                  <a:pt x="760413" y="355600"/>
                </a:lnTo>
                <a:close/>
                <a:moveTo>
                  <a:pt x="746126" y="355600"/>
                </a:moveTo>
                <a:lnTo>
                  <a:pt x="738188" y="356185"/>
                </a:lnTo>
                <a:lnTo>
                  <a:pt x="738188" y="366713"/>
                </a:lnTo>
                <a:lnTo>
                  <a:pt x="746126" y="366128"/>
                </a:lnTo>
                <a:lnTo>
                  <a:pt x="746126" y="355600"/>
                </a:lnTo>
                <a:close/>
                <a:moveTo>
                  <a:pt x="774701" y="354013"/>
                </a:moveTo>
                <a:lnTo>
                  <a:pt x="765176" y="354765"/>
                </a:lnTo>
                <a:lnTo>
                  <a:pt x="765176" y="363538"/>
                </a:lnTo>
                <a:lnTo>
                  <a:pt x="774701" y="363288"/>
                </a:lnTo>
                <a:lnTo>
                  <a:pt x="774701" y="354013"/>
                </a:lnTo>
                <a:close/>
                <a:moveTo>
                  <a:pt x="801688" y="352425"/>
                </a:moveTo>
                <a:lnTo>
                  <a:pt x="801688" y="361518"/>
                </a:lnTo>
                <a:lnTo>
                  <a:pt x="812801" y="363538"/>
                </a:lnTo>
                <a:lnTo>
                  <a:pt x="812801" y="354698"/>
                </a:lnTo>
                <a:lnTo>
                  <a:pt x="801688" y="352425"/>
                </a:lnTo>
                <a:close/>
                <a:moveTo>
                  <a:pt x="787401" y="352425"/>
                </a:moveTo>
                <a:lnTo>
                  <a:pt x="777876" y="352995"/>
                </a:lnTo>
                <a:lnTo>
                  <a:pt x="777876" y="363538"/>
                </a:lnTo>
                <a:lnTo>
                  <a:pt x="787401" y="362683"/>
                </a:lnTo>
                <a:lnTo>
                  <a:pt x="787401" y="352425"/>
                </a:lnTo>
                <a:close/>
                <a:moveTo>
                  <a:pt x="862013" y="349250"/>
                </a:moveTo>
                <a:lnTo>
                  <a:pt x="862013" y="359641"/>
                </a:lnTo>
                <a:lnTo>
                  <a:pt x="871538" y="361950"/>
                </a:lnTo>
                <a:lnTo>
                  <a:pt x="871538" y="351559"/>
                </a:lnTo>
                <a:lnTo>
                  <a:pt x="862013" y="349250"/>
                </a:lnTo>
                <a:close/>
                <a:moveTo>
                  <a:pt x="846138" y="346075"/>
                </a:moveTo>
                <a:lnTo>
                  <a:pt x="846138" y="356517"/>
                </a:lnTo>
                <a:lnTo>
                  <a:pt x="857251" y="358775"/>
                </a:lnTo>
                <a:lnTo>
                  <a:pt x="857251" y="348333"/>
                </a:lnTo>
                <a:lnTo>
                  <a:pt x="846138" y="346075"/>
                </a:lnTo>
                <a:close/>
                <a:moveTo>
                  <a:pt x="831851" y="344488"/>
                </a:moveTo>
                <a:lnTo>
                  <a:pt x="831851" y="353534"/>
                </a:lnTo>
                <a:lnTo>
                  <a:pt x="841376" y="355601"/>
                </a:lnTo>
                <a:lnTo>
                  <a:pt x="841376" y="346297"/>
                </a:lnTo>
                <a:lnTo>
                  <a:pt x="831851" y="344488"/>
                </a:lnTo>
                <a:close/>
                <a:moveTo>
                  <a:pt x="815976" y="341313"/>
                </a:moveTo>
                <a:lnTo>
                  <a:pt x="815976" y="350359"/>
                </a:lnTo>
                <a:lnTo>
                  <a:pt x="827089" y="352426"/>
                </a:lnTo>
                <a:lnTo>
                  <a:pt x="827089" y="343381"/>
                </a:lnTo>
                <a:lnTo>
                  <a:pt x="815976" y="341313"/>
                </a:lnTo>
                <a:close/>
                <a:moveTo>
                  <a:pt x="746126" y="341313"/>
                </a:moveTo>
                <a:lnTo>
                  <a:pt x="738188" y="341802"/>
                </a:lnTo>
                <a:lnTo>
                  <a:pt x="738188" y="350838"/>
                </a:lnTo>
                <a:lnTo>
                  <a:pt x="746126" y="350106"/>
                </a:lnTo>
                <a:lnTo>
                  <a:pt x="746126" y="341313"/>
                </a:lnTo>
                <a:close/>
                <a:moveTo>
                  <a:pt x="733426" y="341313"/>
                </a:moveTo>
                <a:lnTo>
                  <a:pt x="723901" y="342168"/>
                </a:lnTo>
                <a:lnTo>
                  <a:pt x="723901" y="352426"/>
                </a:lnTo>
                <a:lnTo>
                  <a:pt x="733426" y="351856"/>
                </a:lnTo>
                <a:lnTo>
                  <a:pt x="733426" y="341313"/>
                </a:lnTo>
                <a:close/>
                <a:moveTo>
                  <a:pt x="774701" y="339725"/>
                </a:moveTo>
                <a:lnTo>
                  <a:pt x="765176" y="340227"/>
                </a:lnTo>
                <a:lnTo>
                  <a:pt x="765176" y="349250"/>
                </a:lnTo>
                <a:lnTo>
                  <a:pt x="774701" y="349000"/>
                </a:lnTo>
                <a:lnTo>
                  <a:pt x="774701" y="339725"/>
                </a:lnTo>
                <a:close/>
                <a:moveTo>
                  <a:pt x="760413" y="339725"/>
                </a:moveTo>
                <a:lnTo>
                  <a:pt x="750888" y="340026"/>
                </a:lnTo>
                <a:lnTo>
                  <a:pt x="750888" y="350838"/>
                </a:lnTo>
                <a:lnTo>
                  <a:pt x="760413" y="350238"/>
                </a:lnTo>
                <a:lnTo>
                  <a:pt x="760413" y="339725"/>
                </a:lnTo>
                <a:close/>
                <a:moveTo>
                  <a:pt x="801688" y="338138"/>
                </a:moveTo>
                <a:lnTo>
                  <a:pt x="801688" y="347231"/>
                </a:lnTo>
                <a:lnTo>
                  <a:pt x="812801" y="349251"/>
                </a:lnTo>
                <a:lnTo>
                  <a:pt x="812801" y="340159"/>
                </a:lnTo>
                <a:lnTo>
                  <a:pt x="801688" y="338138"/>
                </a:lnTo>
                <a:close/>
                <a:moveTo>
                  <a:pt x="787401" y="338138"/>
                </a:moveTo>
                <a:lnTo>
                  <a:pt x="777876" y="338993"/>
                </a:lnTo>
                <a:lnTo>
                  <a:pt x="777876" y="349251"/>
                </a:lnTo>
                <a:lnTo>
                  <a:pt x="787401" y="348681"/>
                </a:lnTo>
                <a:lnTo>
                  <a:pt x="787401" y="338138"/>
                </a:lnTo>
                <a:close/>
                <a:moveTo>
                  <a:pt x="862013" y="334963"/>
                </a:moveTo>
                <a:lnTo>
                  <a:pt x="862013" y="344267"/>
                </a:lnTo>
                <a:lnTo>
                  <a:pt x="871538" y="346076"/>
                </a:lnTo>
                <a:lnTo>
                  <a:pt x="871538" y="337031"/>
                </a:lnTo>
                <a:lnTo>
                  <a:pt x="862013" y="334963"/>
                </a:lnTo>
                <a:close/>
                <a:moveTo>
                  <a:pt x="846138" y="331788"/>
                </a:moveTo>
                <a:lnTo>
                  <a:pt x="846138" y="341948"/>
                </a:lnTo>
                <a:lnTo>
                  <a:pt x="857251" y="344488"/>
                </a:lnTo>
                <a:lnTo>
                  <a:pt x="857251" y="334046"/>
                </a:lnTo>
                <a:lnTo>
                  <a:pt x="846138" y="331788"/>
                </a:lnTo>
                <a:close/>
                <a:moveTo>
                  <a:pt x="831851" y="328613"/>
                </a:moveTo>
                <a:lnTo>
                  <a:pt x="831851" y="338716"/>
                </a:lnTo>
                <a:lnTo>
                  <a:pt x="841376" y="341313"/>
                </a:lnTo>
                <a:lnTo>
                  <a:pt x="841376" y="330634"/>
                </a:lnTo>
                <a:lnTo>
                  <a:pt x="831851" y="328613"/>
                </a:lnTo>
                <a:close/>
                <a:moveTo>
                  <a:pt x="746126" y="327025"/>
                </a:moveTo>
                <a:lnTo>
                  <a:pt x="738188" y="327527"/>
                </a:lnTo>
                <a:lnTo>
                  <a:pt x="738188" y="336550"/>
                </a:lnTo>
                <a:lnTo>
                  <a:pt x="746126" y="336049"/>
                </a:lnTo>
                <a:lnTo>
                  <a:pt x="746126" y="327025"/>
                </a:lnTo>
                <a:close/>
                <a:moveTo>
                  <a:pt x="733426" y="327025"/>
                </a:moveTo>
                <a:lnTo>
                  <a:pt x="723901" y="327276"/>
                </a:lnTo>
                <a:lnTo>
                  <a:pt x="723901" y="336550"/>
                </a:lnTo>
                <a:lnTo>
                  <a:pt x="733426" y="335798"/>
                </a:lnTo>
                <a:lnTo>
                  <a:pt x="733426" y="327025"/>
                </a:lnTo>
                <a:close/>
                <a:moveTo>
                  <a:pt x="815976" y="325438"/>
                </a:moveTo>
                <a:lnTo>
                  <a:pt x="815976" y="336118"/>
                </a:lnTo>
                <a:lnTo>
                  <a:pt x="827089" y="338138"/>
                </a:lnTo>
                <a:lnTo>
                  <a:pt x="827089" y="328036"/>
                </a:lnTo>
                <a:lnTo>
                  <a:pt x="815976" y="325438"/>
                </a:lnTo>
                <a:close/>
                <a:moveTo>
                  <a:pt x="774701" y="325438"/>
                </a:moveTo>
                <a:lnTo>
                  <a:pt x="765176" y="325953"/>
                </a:lnTo>
                <a:lnTo>
                  <a:pt x="765176" y="334963"/>
                </a:lnTo>
                <a:lnTo>
                  <a:pt x="774701" y="334706"/>
                </a:lnTo>
                <a:lnTo>
                  <a:pt x="774701" y="325438"/>
                </a:lnTo>
                <a:close/>
                <a:moveTo>
                  <a:pt x="760413" y="325438"/>
                </a:moveTo>
                <a:lnTo>
                  <a:pt x="750888" y="325689"/>
                </a:lnTo>
                <a:lnTo>
                  <a:pt x="750888" y="334963"/>
                </a:lnTo>
                <a:lnTo>
                  <a:pt x="760413" y="334462"/>
                </a:lnTo>
                <a:lnTo>
                  <a:pt x="760413" y="325438"/>
                </a:lnTo>
                <a:close/>
                <a:moveTo>
                  <a:pt x="787401" y="323850"/>
                </a:moveTo>
                <a:lnTo>
                  <a:pt x="777876" y="324101"/>
                </a:lnTo>
                <a:lnTo>
                  <a:pt x="777876" y="333375"/>
                </a:lnTo>
                <a:lnTo>
                  <a:pt x="787401" y="332874"/>
                </a:lnTo>
                <a:lnTo>
                  <a:pt x="787401" y="323850"/>
                </a:lnTo>
                <a:close/>
                <a:moveTo>
                  <a:pt x="801688" y="322263"/>
                </a:moveTo>
                <a:lnTo>
                  <a:pt x="801688" y="332654"/>
                </a:lnTo>
                <a:lnTo>
                  <a:pt x="812801" y="334963"/>
                </a:lnTo>
                <a:lnTo>
                  <a:pt x="812801" y="324572"/>
                </a:lnTo>
                <a:lnTo>
                  <a:pt x="801688" y="322263"/>
                </a:lnTo>
                <a:close/>
                <a:moveTo>
                  <a:pt x="862013" y="320675"/>
                </a:moveTo>
                <a:lnTo>
                  <a:pt x="862013" y="330020"/>
                </a:lnTo>
                <a:lnTo>
                  <a:pt x="871538" y="331788"/>
                </a:lnTo>
                <a:lnTo>
                  <a:pt x="871538" y="322443"/>
                </a:lnTo>
                <a:lnTo>
                  <a:pt x="862013" y="320675"/>
                </a:lnTo>
                <a:close/>
                <a:moveTo>
                  <a:pt x="846138" y="317500"/>
                </a:moveTo>
                <a:lnTo>
                  <a:pt x="846138" y="326638"/>
                </a:lnTo>
                <a:lnTo>
                  <a:pt x="857251" y="328613"/>
                </a:lnTo>
                <a:lnTo>
                  <a:pt x="857251" y="319723"/>
                </a:lnTo>
                <a:lnTo>
                  <a:pt x="846138" y="317500"/>
                </a:lnTo>
                <a:close/>
                <a:moveTo>
                  <a:pt x="831851" y="314325"/>
                </a:moveTo>
                <a:lnTo>
                  <a:pt x="831851" y="323371"/>
                </a:lnTo>
                <a:lnTo>
                  <a:pt x="841376" y="325438"/>
                </a:lnTo>
                <a:lnTo>
                  <a:pt x="841376" y="316134"/>
                </a:lnTo>
                <a:lnTo>
                  <a:pt x="831851" y="314325"/>
                </a:lnTo>
                <a:close/>
                <a:moveTo>
                  <a:pt x="733426" y="312738"/>
                </a:moveTo>
                <a:lnTo>
                  <a:pt x="723901" y="313471"/>
                </a:lnTo>
                <a:lnTo>
                  <a:pt x="723901" y="322263"/>
                </a:lnTo>
                <a:lnTo>
                  <a:pt x="733426" y="321775"/>
                </a:lnTo>
                <a:lnTo>
                  <a:pt x="733426" y="312738"/>
                </a:lnTo>
                <a:close/>
                <a:moveTo>
                  <a:pt x="815976" y="311150"/>
                </a:moveTo>
                <a:lnTo>
                  <a:pt x="815976" y="320243"/>
                </a:lnTo>
                <a:lnTo>
                  <a:pt x="827089" y="322263"/>
                </a:lnTo>
                <a:lnTo>
                  <a:pt x="827089" y="313171"/>
                </a:lnTo>
                <a:lnTo>
                  <a:pt x="815976" y="311150"/>
                </a:lnTo>
                <a:close/>
                <a:moveTo>
                  <a:pt x="760413" y="311150"/>
                </a:moveTo>
                <a:lnTo>
                  <a:pt x="750888" y="311408"/>
                </a:lnTo>
                <a:lnTo>
                  <a:pt x="750888" y="320675"/>
                </a:lnTo>
                <a:lnTo>
                  <a:pt x="760413" y="320160"/>
                </a:lnTo>
                <a:lnTo>
                  <a:pt x="760413" y="311150"/>
                </a:lnTo>
                <a:close/>
                <a:moveTo>
                  <a:pt x="746126" y="311150"/>
                </a:moveTo>
                <a:lnTo>
                  <a:pt x="738188" y="311443"/>
                </a:lnTo>
                <a:lnTo>
                  <a:pt x="738188" y="322263"/>
                </a:lnTo>
                <a:lnTo>
                  <a:pt x="746126" y="321971"/>
                </a:lnTo>
                <a:lnTo>
                  <a:pt x="746126" y="311150"/>
                </a:lnTo>
                <a:close/>
                <a:moveTo>
                  <a:pt x="787401" y="309563"/>
                </a:moveTo>
                <a:lnTo>
                  <a:pt x="777876" y="309814"/>
                </a:lnTo>
                <a:lnTo>
                  <a:pt x="777876" y="319088"/>
                </a:lnTo>
                <a:lnTo>
                  <a:pt x="787401" y="318336"/>
                </a:lnTo>
                <a:lnTo>
                  <a:pt x="787401" y="309563"/>
                </a:lnTo>
                <a:close/>
                <a:moveTo>
                  <a:pt x="774701" y="309563"/>
                </a:moveTo>
                <a:lnTo>
                  <a:pt x="765176" y="310441"/>
                </a:lnTo>
                <a:lnTo>
                  <a:pt x="765176" y="320676"/>
                </a:lnTo>
                <a:lnTo>
                  <a:pt x="774701" y="320384"/>
                </a:lnTo>
                <a:lnTo>
                  <a:pt x="774701" y="309563"/>
                </a:lnTo>
                <a:close/>
                <a:moveTo>
                  <a:pt x="801688" y="307975"/>
                </a:moveTo>
                <a:lnTo>
                  <a:pt x="801688" y="318366"/>
                </a:lnTo>
                <a:lnTo>
                  <a:pt x="812801" y="320675"/>
                </a:lnTo>
                <a:lnTo>
                  <a:pt x="812801" y="309996"/>
                </a:lnTo>
                <a:lnTo>
                  <a:pt x="801688" y="307975"/>
                </a:lnTo>
                <a:close/>
                <a:moveTo>
                  <a:pt x="862013" y="306388"/>
                </a:moveTo>
                <a:lnTo>
                  <a:pt x="862013" y="315692"/>
                </a:lnTo>
                <a:lnTo>
                  <a:pt x="871538" y="317501"/>
                </a:lnTo>
                <a:lnTo>
                  <a:pt x="871538" y="308197"/>
                </a:lnTo>
                <a:lnTo>
                  <a:pt x="862013" y="306388"/>
                </a:lnTo>
                <a:close/>
                <a:moveTo>
                  <a:pt x="846138" y="303213"/>
                </a:moveTo>
                <a:lnTo>
                  <a:pt x="846138" y="312104"/>
                </a:lnTo>
                <a:lnTo>
                  <a:pt x="857251" y="314326"/>
                </a:lnTo>
                <a:lnTo>
                  <a:pt x="857251" y="305189"/>
                </a:lnTo>
                <a:lnTo>
                  <a:pt x="850901" y="304060"/>
                </a:lnTo>
                <a:lnTo>
                  <a:pt x="850901" y="312738"/>
                </a:lnTo>
                <a:lnTo>
                  <a:pt x="849313" y="312738"/>
                </a:lnTo>
                <a:lnTo>
                  <a:pt x="849313" y="303778"/>
                </a:lnTo>
                <a:lnTo>
                  <a:pt x="846138" y="303213"/>
                </a:lnTo>
                <a:close/>
                <a:moveTo>
                  <a:pt x="831851" y="300038"/>
                </a:moveTo>
                <a:lnTo>
                  <a:pt x="831851" y="309131"/>
                </a:lnTo>
                <a:lnTo>
                  <a:pt x="841376" y="311151"/>
                </a:lnTo>
                <a:lnTo>
                  <a:pt x="841376" y="301806"/>
                </a:lnTo>
                <a:lnTo>
                  <a:pt x="831851" y="300038"/>
                </a:lnTo>
                <a:close/>
                <a:moveTo>
                  <a:pt x="733426" y="298450"/>
                </a:moveTo>
                <a:lnTo>
                  <a:pt x="723901" y="298701"/>
                </a:lnTo>
                <a:lnTo>
                  <a:pt x="723901" y="307975"/>
                </a:lnTo>
                <a:lnTo>
                  <a:pt x="733426" y="307725"/>
                </a:lnTo>
                <a:lnTo>
                  <a:pt x="733426" y="298450"/>
                </a:lnTo>
                <a:close/>
                <a:moveTo>
                  <a:pt x="739775" y="297070"/>
                </a:moveTo>
                <a:lnTo>
                  <a:pt x="738188" y="297121"/>
                </a:lnTo>
                <a:lnTo>
                  <a:pt x="738188" y="306388"/>
                </a:lnTo>
                <a:lnTo>
                  <a:pt x="739775" y="306285"/>
                </a:lnTo>
                <a:lnTo>
                  <a:pt x="739775" y="297070"/>
                </a:lnTo>
                <a:close/>
                <a:moveTo>
                  <a:pt x="815976" y="296863"/>
                </a:moveTo>
                <a:lnTo>
                  <a:pt x="815976" y="306167"/>
                </a:lnTo>
                <a:lnTo>
                  <a:pt x="827089" y="307976"/>
                </a:lnTo>
                <a:lnTo>
                  <a:pt x="827089" y="298931"/>
                </a:lnTo>
                <a:lnTo>
                  <a:pt x="815976" y="296863"/>
                </a:lnTo>
                <a:close/>
                <a:moveTo>
                  <a:pt x="760413" y="296863"/>
                </a:moveTo>
                <a:lnTo>
                  <a:pt x="750888" y="297596"/>
                </a:lnTo>
                <a:lnTo>
                  <a:pt x="750888" y="306388"/>
                </a:lnTo>
                <a:lnTo>
                  <a:pt x="760413" y="305900"/>
                </a:lnTo>
                <a:lnTo>
                  <a:pt x="760413" y="296863"/>
                </a:lnTo>
                <a:close/>
                <a:moveTo>
                  <a:pt x="746125" y="296863"/>
                </a:moveTo>
                <a:lnTo>
                  <a:pt x="746125" y="305873"/>
                </a:lnTo>
                <a:lnTo>
                  <a:pt x="746126" y="305873"/>
                </a:lnTo>
                <a:lnTo>
                  <a:pt x="746126" y="296863"/>
                </a:lnTo>
                <a:lnTo>
                  <a:pt x="746125" y="296863"/>
                </a:lnTo>
                <a:close/>
                <a:moveTo>
                  <a:pt x="787401" y="295275"/>
                </a:moveTo>
                <a:lnTo>
                  <a:pt x="777876" y="296027"/>
                </a:lnTo>
                <a:lnTo>
                  <a:pt x="777876" y="304800"/>
                </a:lnTo>
                <a:lnTo>
                  <a:pt x="787401" y="304299"/>
                </a:lnTo>
                <a:lnTo>
                  <a:pt x="787401" y="295275"/>
                </a:lnTo>
                <a:close/>
                <a:moveTo>
                  <a:pt x="774701" y="295275"/>
                </a:moveTo>
                <a:lnTo>
                  <a:pt x="765176" y="295777"/>
                </a:lnTo>
                <a:lnTo>
                  <a:pt x="765176" y="304800"/>
                </a:lnTo>
                <a:lnTo>
                  <a:pt x="774701" y="304299"/>
                </a:lnTo>
                <a:lnTo>
                  <a:pt x="774701" y="295275"/>
                </a:lnTo>
                <a:close/>
                <a:moveTo>
                  <a:pt x="801688" y="293688"/>
                </a:moveTo>
                <a:lnTo>
                  <a:pt x="801688" y="302528"/>
                </a:lnTo>
                <a:lnTo>
                  <a:pt x="812801" y="304801"/>
                </a:lnTo>
                <a:lnTo>
                  <a:pt x="812801" y="295456"/>
                </a:lnTo>
                <a:lnTo>
                  <a:pt x="801688" y="293688"/>
                </a:lnTo>
                <a:close/>
                <a:moveTo>
                  <a:pt x="765618" y="0"/>
                </a:moveTo>
                <a:lnTo>
                  <a:pt x="769495" y="0"/>
                </a:lnTo>
                <a:lnTo>
                  <a:pt x="769495" y="68465"/>
                </a:lnTo>
                <a:lnTo>
                  <a:pt x="773113" y="68465"/>
                </a:lnTo>
                <a:lnTo>
                  <a:pt x="773113" y="282012"/>
                </a:lnTo>
                <a:lnTo>
                  <a:pt x="787697" y="280988"/>
                </a:lnTo>
                <a:lnTo>
                  <a:pt x="825500" y="287335"/>
                </a:lnTo>
                <a:lnTo>
                  <a:pt x="825500" y="102051"/>
                </a:lnTo>
                <a:lnTo>
                  <a:pt x="828675" y="102051"/>
                </a:lnTo>
                <a:lnTo>
                  <a:pt x="828675" y="42863"/>
                </a:lnTo>
                <a:lnTo>
                  <a:pt x="831850" y="42863"/>
                </a:lnTo>
                <a:lnTo>
                  <a:pt x="831850" y="102051"/>
                </a:lnTo>
                <a:lnTo>
                  <a:pt x="835025" y="102051"/>
                </a:lnTo>
                <a:lnTo>
                  <a:pt x="835025" y="288935"/>
                </a:lnTo>
                <a:lnTo>
                  <a:pt x="849313" y="291334"/>
                </a:lnTo>
                <a:lnTo>
                  <a:pt x="849313" y="246063"/>
                </a:lnTo>
                <a:lnTo>
                  <a:pt x="850901" y="246063"/>
                </a:lnTo>
                <a:lnTo>
                  <a:pt x="850901" y="291600"/>
                </a:lnTo>
                <a:lnTo>
                  <a:pt x="877608" y="296084"/>
                </a:lnTo>
                <a:lnTo>
                  <a:pt x="877608" y="534441"/>
                </a:lnTo>
                <a:lnTo>
                  <a:pt x="891930" y="534441"/>
                </a:lnTo>
                <a:lnTo>
                  <a:pt x="942853" y="539738"/>
                </a:lnTo>
                <a:lnTo>
                  <a:pt x="942853" y="847648"/>
                </a:lnTo>
                <a:lnTo>
                  <a:pt x="982438" y="847648"/>
                </a:lnTo>
                <a:lnTo>
                  <a:pt x="1005994" y="779836"/>
                </a:lnTo>
                <a:lnTo>
                  <a:pt x="1025316" y="846324"/>
                </a:lnTo>
                <a:lnTo>
                  <a:pt x="1045961" y="846324"/>
                </a:lnTo>
                <a:lnTo>
                  <a:pt x="1045961" y="699308"/>
                </a:lnTo>
                <a:lnTo>
                  <a:pt x="1065282" y="699308"/>
                </a:lnTo>
                <a:lnTo>
                  <a:pt x="1065282" y="687388"/>
                </a:lnTo>
                <a:lnTo>
                  <a:pt x="1114248" y="687388"/>
                </a:lnTo>
                <a:lnTo>
                  <a:pt x="1114248" y="694011"/>
                </a:lnTo>
                <a:lnTo>
                  <a:pt x="1139658" y="694011"/>
                </a:lnTo>
                <a:lnTo>
                  <a:pt x="1139658" y="890561"/>
                </a:lnTo>
                <a:lnTo>
                  <a:pt x="1196035" y="890561"/>
                </a:lnTo>
                <a:lnTo>
                  <a:pt x="1196035" y="907514"/>
                </a:lnTo>
                <a:lnTo>
                  <a:pt x="1209533" y="907514"/>
                </a:lnTo>
                <a:lnTo>
                  <a:pt x="1209533" y="924202"/>
                </a:lnTo>
                <a:lnTo>
                  <a:pt x="1276233" y="928440"/>
                </a:lnTo>
                <a:lnTo>
                  <a:pt x="1276233" y="893210"/>
                </a:lnTo>
                <a:lnTo>
                  <a:pt x="1317787" y="893210"/>
                </a:lnTo>
                <a:lnTo>
                  <a:pt x="1317787" y="841026"/>
                </a:lnTo>
                <a:lnTo>
                  <a:pt x="1331286" y="841026"/>
                </a:lnTo>
                <a:lnTo>
                  <a:pt x="1331286" y="811093"/>
                </a:lnTo>
                <a:lnTo>
                  <a:pt x="1342932" y="811093"/>
                </a:lnTo>
                <a:lnTo>
                  <a:pt x="1342932" y="794140"/>
                </a:lnTo>
                <a:lnTo>
                  <a:pt x="1378664" y="794140"/>
                </a:lnTo>
                <a:lnTo>
                  <a:pt x="1378664" y="762883"/>
                </a:lnTo>
                <a:lnTo>
                  <a:pt x="1463097" y="762883"/>
                </a:lnTo>
                <a:lnTo>
                  <a:pt x="1463097" y="791491"/>
                </a:lnTo>
                <a:lnTo>
                  <a:pt x="1504916" y="791491"/>
                </a:lnTo>
                <a:lnTo>
                  <a:pt x="1504916" y="813742"/>
                </a:lnTo>
                <a:lnTo>
                  <a:pt x="1512063" y="813742"/>
                </a:lnTo>
                <a:lnTo>
                  <a:pt x="1512063" y="843675"/>
                </a:lnTo>
                <a:lnTo>
                  <a:pt x="1523973" y="843675"/>
                </a:lnTo>
                <a:lnTo>
                  <a:pt x="1523973" y="998637"/>
                </a:lnTo>
                <a:lnTo>
                  <a:pt x="1555206" y="1003670"/>
                </a:lnTo>
                <a:lnTo>
                  <a:pt x="1555206" y="1082078"/>
                </a:lnTo>
                <a:lnTo>
                  <a:pt x="1597025" y="1088700"/>
                </a:lnTo>
                <a:lnTo>
                  <a:pt x="1597025" y="1094073"/>
                </a:lnTo>
                <a:lnTo>
                  <a:pt x="1599421" y="1090877"/>
                </a:lnTo>
                <a:lnTo>
                  <a:pt x="1605240" y="1090877"/>
                </a:lnTo>
                <a:lnTo>
                  <a:pt x="1605240" y="1040077"/>
                </a:lnTo>
                <a:lnTo>
                  <a:pt x="1607885" y="1040077"/>
                </a:lnTo>
                <a:lnTo>
                  <a:pt x="1607885" y="1090877"/>
                </a:lnTo>
                <a:lnTo>
                  <a:pt x="1613175" y="1090877"/>
                </a:lnTo>
                <a:lnTo>
                  <a:pt x="1644650" y="1127390"/>
                </a:lnTo>
                <a:lnTo>
                  <a:pt x="1644650" y="1373188"/>
                </a:lnTo>
                <a:lnTo>
                  <a:pt x="855208" y="1370013"/>
                </a:lnTo>
                <a:lnTo>
                  <a:pt x="854076" y="1370013"/>
                </a:lnTo>
                <a:lnTo>
                  <a:pt x="854076" y="1370009"/>
                </a:lnTo>
                <a:lnTo>
                  <a:pt x="844551" y="1369970"/>
                </a:lnTo>
                <a:lnTo>
                  <a:pt x="844551" y="1370013"/>
                </a:lnTo>
                <a:lnTo>
                  <a:pt x="831851" y="1370013"/>
                </a:lnTo>
                <a:lnTo>
                  <a:pt x="831851" y="1369919"/>
                </a:lnTo>
                <a:lnTo>
                  <a:pt x="822326" y="1369881"/>
                </a:lnTo>
                <a:lnTo>
                  <a:pt x="822326" y="1370013"/>
                </a:lnTo>
                <a:lnTo>
                  <a:pt x="817564" y="1370013"/>
                </a:lnTo>
                <a:lnTo>
                  <a:pt x="817564" y="1369862"/>
                </a:lnTo>
                <a:lnTo>
                  <a:pt x="814929" y="1369851"/>
                </a:lnTo>
                <a:lnTo>
                  <a:pt x="817564" y="1370013"/>
                </a:lnTo>
                <a:lnTo>
                  <a:pt x="804863" y="1370013"/>
                </a:lnTo>
                <a:lnTo>
                  <a:pt x="804863" y="1369811"/>
                </a:lnTo>
                <a:lnTo>
                  <a:pt x="802502" y="1369801"/>
                </a:lnTo>
                <a:lnTo>
                  <a:pt x="804863" y="1370013"/>
                </a:lnTo>
                <a:lnTo>
                  <a:pt x="665163" y="1370013"/>
                </a:lnTo>
                <a:lnTo>
                  <a:pt x="665163" y="1369249"/>
                </a:lnTo>
                <a:lnTo>
                  <a:pt x="403404" y="1368196"/>
                </a:lnTo>
                <a:lnTo>
                  <a:pt x="152400" y="1368426"/>
                </a:lnTo>
                <a:lnTo>
                  <a:pt x="152400" y="1367187"/>
                </a:lnTo>
                <a:lnTo>
                  <a:pt x="0" y="1366574"/>
                </a:lnTo>
                <a:lnTo>
                  <a:pt x="0" y="1250951"/>
                </a:lnTo>
                <a:lnTo>
                  <a:pt x="42320" y="1250951"/>
                </a:lnTo>
                <a:lnTo>
                  <a:pt x="42320" y="1145382"/>
                </a:lnTo>
                <a:lnTo>
                  <a:pt x="64008" y="1132417"/>
                </a:lnTo>
                <a:lnTo>
                  <a:pt x="102361" y="1132417"/>
                </a:lnTo>
                <a:lnTo>
                  <a:pt x="102361" y="994569"/>
                </a:lnTo>
                <a:lnTo>
                  <a:pt x="152512" y="994569"/>
                </a:lnTo>
                <a:lnTo>
                  <a:pt x="159017" y="989101"/>
                </a:lnTo>
                <a:lnTo>
                  <a:pt x="159017" y="893210"/>
                </a:lnTo>
                <a:lnTo>
                  <a:pt x="178868" y="882879"/>
                </a:lnTo>
                <a:lnTo>
                  <a:pt x="214864" y="882879"/>
                </a:lnTo>
                <a:lnTo>
                  <a:pt x="214864" y="857714"/>
                </a:lnTo>
                <a:lnTo>
                  <a:pt x="333441" y="857714"/>
                </a:lnTo>
                <a:lnTo>
                  <a:pt x="333441" y="882879"/>
                </a:lnTo>
                <a:lnTo>
                  <a:pt x="370496" y="882879"/>
                </a:lnTo>
                <a:lnTo>
                  <a:pt x="370496" y="854005"/>
                </a:lnTo>
                <a:lnTo>
                  <a:pt x="405964" y="854005"/>
                </a:lnTo>
                <a:lnTo>
                  <a:pt x="405964" y="864336"/>
                </a:lnTo>
                <a:lnTo>
                  <a:pt x="443283" y="864336"/>
                </a:lnTo>
                <a:lnTo>
                  <a:pt x="443283" y="908838"/>
                </a:lnTo>
                <a:lnTo>
                  <a:pt x="459694" y="908838"/>
                </a:lnTo>
                <a:lnTo>
                  <a:pt x="459694" y="890561"/>
                </a:lnTo>
                <a:lnTo>
                  <a:pt x="468428" y="876256"/>
                </a:lnTo>
                <a:lnTo>
                  <a:pt x="475839" y="887912"/>
                </a:lnTo>
                <a:lnTo>
                  <a:pt x="475839" y="914136"/>
                </a:lnTo>
                <a:lnTo>
                  <a:pt x="493837" y="914136"/>
                </a:lnTo>
                <a:lnTo>
                  <a:pt x="493837" y="897183"/>
                </a:lnTo>
                <a:lnTo>
                  <a:pt x="535128" y="897183"/>
                </a:lnTo>
                <a:lnTo>
                  <a:pt x="535128" y="842085"/>
                </a:lnTo>
                <a:lnTo>
                  <a:pt x="566360" y="842085"/>
                </a:lnTo>
                <a:lnTo>
                  <a:pt x="566360" y="817450"/>
                </a:lnTo>
                <a:lnTo>
                  <a:pt x="580917" y="817450"/>
                </a:lnTo>
                <a:lnTo>
                  <a:pt x="580917" y="759439"/>
                </a:lnTo>
                <a:lnTo>
                  <a:pt x="583035" y="759439"/>
                </a:lnTo>
                <a:lnTo>
                  <a:pt x="583035" y="817450"/>
                </a:lnTo>
                <a:lnTo>
                  <a:pt x="590710" y="817450"/>
                </a:lnTo>
                <a:lnTo>
                  <a:pt x="590710" y="759439"/>
                </a:lnTo>
                <a:lnTo>
                  <a:pt x="593093" y="759439"/>
                </a:lnTo>
                <a:lnTo>
                  <a:pt x="593093" y="817450"/>
                </a:lnTo>
                <a:lnTo>
                  <a:pt x="658469" y="817450"/>
                </a:lnTo>
                <a:lnTo>
                  <a:pt x="658469" y="759439"/>
                </a:lnTo>
                <a:lnTo>
                  <a:pt x="660586" y="759439"/>
                </a:lnTo>
                <a:lnTo>
                  <a:pt x="660586" y="817450"/>
                </a:lnTo>
                <a:lnTo>
                  <a:pt x="668527" y="817450"/>
                </a:lnTo>
                <a:lnTo>
                  <a:pt x="668527" y="759439"/>
                </a:lnTo>
                <a:lnTo>
                  <a:pt x="670909" y="759439"/>
                </a:lnTo>
                <a:lnTo>
                  <a:pt x="670909" y="817450"/>
                </a:lnTo>
                <a:lnTo>
                  <a:pt x="695524" y="817450"/>
                </a:lnTo>
                <a:lnTo>
                  <a:pt x="695524" y="847648"/>
                </a:lnTo>
                <a:lnTo>
                  <a:pt x="711872" y="847648"/>
                </a:lnTo>
                <a:lnTo>
                  <a:pt x="713434" y="544770"/>
                </a:lnTo>
                <a:lnTo>
                  <a:pt x="719799" y="544770"/>
                </a:lnTo>
                <a:lnTo>
                  <a:pt x="719799" y="285755"/>
                </a:lnTo>
                <a:lnTo>
                  <a:pt x="739775" y="284353"/>
                </a:lnTo>
                <a:lnTo>
                  <a:pt x="739775" y="219075"/>
                </a:lnTo>
                <a:lnTo>
                  <a:pt x="746125" y="219075"/>
                </a:lnTo>
                <a:lnTo>
                  <a:pt x="746125" y="283907"/>
                </a:lnTo>
                <a:lnTo>
                  <a:pt x="762000" y="282792"/>
                </a:lnTo>
                <a:lnTo>
                  <a:pt x="762000" y="68465"/>
                </a:lnTo>
                <a:lnTo>
                  <a:pt x="765618" y="68465"/>
                </a:lnTo>
                <a:lnTo>
                  <a:pt x="765618" y="0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311" name="直接连接符 109"/>
          <p:cNvSpPr>
            <a:spLocks noChangeShapeType="1"/>
          </p:cNvSpPr>
          <p:nvPr/>
        </p:nvSpPr>
        <p:spPr bwMode="auto">
          <a:xfrm flipH="1">
            <a:off x="2119313" y="8161338"/>
            <a:ext cx="14919325" cy="0"/>
          </a:xfrm>
          <a:prstGeom prst="line">
            <a:avLst/>
          </a:prstGeom>
          <a:noFill/>
          <a:ln w="9525">
            <a:solidFill>
              <a:srgbClr val="3399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34" name="椭圆 6"/>
          <p:cNvSpPr>
            <a:spLocks noChangeArrowheads="1"/>
          </p:cNvSpPr>
          <p:nvPr/>
        </p:nvSpPr>
        <p:spPr bwMode="auto">
          <a:xfrm>
            <a:off x="15316597" y="5932488"/>
            <a:ext cx="53260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13970" tIns="13970" rIns="13970" bIns="13970" anchor="ctr"/>
          <a:lstStyle/>
          <a:p>
            <a:pPr algn="ctr" eaLnBrk="1" hangingPunct="1">
              <a:lnSpc>
                <a:spcPts val="1800"/>
              </a:lnSpc>
              <a:spcAft>
                <a:spcPct val="35000"/>
              </a:spcAft>
              <a:defRPr/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</a:p>
          <a:p>
            <a:pPr algn="ctr" eaLnBrk="1" hangingPunct="1">
              <a:lnSpc>
                <a:spcPts val="1800"/>
              </a:lnSpc>
              <a:spcAft>
                <a:spcPct val="35000"/>
              </a:spcAft>
              <a:defRPr/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椭圆 12"/>
          <p:cNvSpPr>
            <a:spLocks noChangeArrowheads="1"/>
          </p:cNvSpPr>
          <p:nvPr/>
        </p:nvSpPr>
        <p:spPr bwMode="auto">
          <a:xfrm>
            <a:off x="15209043" y="5686094"/>
            <a:ext cx="700882" cy="157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lIns="13970" tIns="13970" rIns="13970" bIns="13970" anchor="ctr"/>
          <a:lstStyle/>
          <a:p>
            <a:pPr marL="571500" indent="-571500" algn="ctr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Char char="•"/>
              <a:defRPr/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5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85FA1E47-5C56-4BF6-95A7-5166B5B2E383}" type="slidenum">
              <a:rPr lang="zh-CN" altLang="en-US" sz="1800" smtClean="0">
                <a:solidFill>
                  <a:srgbClr val="898989"/>
                </a:solidFill>
                <a:latin typeface="Arial" panose="020B0604020202020204" pitchFamily="34" charset="0"/>
              </a:rPr>
              <a:pPr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44</a:t>
            </a:fld>
            <a:endParaRPr lang="zh-CN" altLang="en-US" sz="1800" smtClean="0">
              <a:latin typeface="Arial" panose="020B0604020202020204" pitchFamily="34" charset="0"/>
            </a:endParaRPr>
          </a:p>
        </p:txBody>
      </p:sp>
      <p:pic>
        <p:nvPicPr>
          <p:cNvPr id="13315" name="Picture 2" descr="C:\Users\hongjuan.long\Desktop\42056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18300700" cy="1029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矩形 36"/>
          <p:cNvSpPr>
            <a:spLocks noChangeArrowheads="1"/>
          </p:cNvSpPr>
          <p:nvPr/>
        </p:nvSpPr>
        <p:spPr bwMode="auto">
          <a:xfrm>
            <a:off x="12433300" y="5164138"/>
            <a:ext cx="512286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charset="0"/>
              <a:buChar char="•"/>
              <a:defRPr sz="42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3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6000" b="1" i="1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服务体系</a:t>
            </a:r>
            <a:endParaRPr lang="en-US" altLang="zh-CN" sz="6000" b="1" i="1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  <a:defRPr/>
            </a:pPr>
            <a:r>
              <a:rPr lang="en-US" altLang="zh-CN" sz="2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dobe Myungjo Std M"/>
                <a:ea typeface="微软雅黑" panose="020B0503020204020204" pitchFamily="34" charset="-122"/>
              </a:rPr>
              <a:t>SERVICE SYSTEM</a:t>
            </a:r>
            <a:endParaRPr lang="en-US" altLang="zh-CN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Adobe Myungjo Std M"/>
              <a:ea typeface="微软雅黑" panose="020B0503020204020204" pitchFamily="34" charset="-122"/>
              <a:sym typeface="Adobe Myungjo Std M" pitchFamily="18" charset="-128"/>
            </a:endParaRPr>
          </a:p>
        </p:txBody>
      </p:sp>
      <p:sp>
        <p:nvSpPr>
          <p:cNvPr id="13317" name="矩形 37"/>
          <p:cNvSpPr>
            <a:spLocks noChangeArrowheads="1"/>
          </p:cNvSpPr>
          <p:nvPr/>
        </p:nvSpPr>
        <p:spPr bwMode="auto">
          <a:xfrm>
            <a:off x="8408988" y="3065463"/>
            <a:ext cx="53657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0" i="1">
                <a:solidFill>
                  <a:srgbClr val="00B0F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06</a:t>
            </a:r>
            <a:endParaRPr lang="zh-CN" altLang="en-US" sz="28000">
              <a:solidFill>
                <a:srgbClr val="00B0F0"/>
              </a:solidFill>
              <a:sym typeface="宋体" panose="02010600030101010101" pitchFamily="2" charset="-122"/>
            </a:endParaRPr>
          </a:p>
        </p:txBody>
      </p:sp>
      <p:sp>
        <p:nvSpPr>
          <p:cNvPr id="13318" name="直接连接符 38"/>
          <p:cNvSpPr>
            <a:spLocks noChangeShapeType="1"/>
          </p:cNvSpPr>
          <p:nvPr/>
        </p:nvSpPr>
        <p:spPr bwMode="auto">
          <a:xfrm flipH="1">
            <a:off x="4997450" y="7297738"/>
            <a:ext cx="1009650" cy="3097212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319" name="等腰三角形 29"/>
          <p:cNvSpPr>
            <a:spLocks noChangeArrowheads="1"/>
          </p:cNvSpPr>
          <p:nvPr/>
        </p:nvSpPr>
        <p:spPr bwMode="auto">
          <a:xfrm rot="10800000">
            <a:off x="0" y="0"/>
            <a:ext cx="2743200" cy="5486400"/>
          </a:xfrm>
          <a:custGeom>
            <a:avLst/>
            <a:gdLst>
              <a:gd name="T0" fmla="*/ 0 w 2629039"/>
              <a:gd name="T1" fmla="*/ 15409089 h 4618907"/>
              <a:gd name="T2" fmla="*/ 3540137 w 2629039"/>
              <a:gd name="T3" fmla="*/ 0 h 4618907"/>
              <a:gd name="T4" fmla="*/ 3534249 w 2629039"/>
              <a:gd name="T5" fmla="*/ 15409089 h 4618907"/>
              <a:gd name="T6" fmla="*/ 0 w 2629039"/>
              <a:gd name="T7" fmla="*/ 15409089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0" name="等腰三角形 29"/>
          <p:cNvSpPr>
            <a:spLocks noChangeArrowheads="1"/>
          </p:cNvSpPr>
          <p:nvPr/>
        </p:nvSpPr>
        <p:spPr bwMode="auto">
          <a:xfrm rot="10800000">
            <a:off x="-3175" y="-31750"/>
            <a:ext cx="2365375" cy="4694238"/>
          </a:xfrm>
          <a:custGeom>
            <a:avLst/>
            <a:gdLst>
              <a:gd name="T0" fmla="*/ 0 w 2511981"/>
              <a:gd name="T1" fmla="*/ 4967722 h 4650144"/>
              <a:gd name="T2" fmla="*/ 1648928 w 2511981"/>
              <a:gd name="T3" fmla="*/ 0 h 4650144"/>
              <a:gd name="T4" fmla="*/ 1646060 w 2511981"/>
              <a:gd name="T5" fmla="*/ 4934352 h 4650144"/>
              <a:gd name="T6" fmla="*/ 0 w 2511981"/>
              <a:gd name="T7" fmla="*/ 4967722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1" name="矩形 23"/>
          <p:cNvSpPr>
            <a:spLocks noChangeArrowheads="1"/>
          </p:cNvSpPr>
          <p:nvPr/>
        </p:nvSpPr>
        <p:spPr bwMode="auto">
          <a:xfrm>
            <a:off x="14749463" y="0"/>
            <a:ext cx="1524000" cy="2787650"/>
          </a:xfrm>
          <a:custGeom>
            <a:avLst/>
            <a:gdLst>
              <a:gd name="T0" fmla="*/ 112472 w 2150533"/>
              <a:gd name="T1" fmla="*/ 0 h 3399434"/>
              <a:gd name="T2" fmla="*/ 193027 w 2150533"/>
              <a:gd name="T3" fmla="*/ 0 h 3399434"/>
              <a:gd name="T4" fmla="*/ 76833 w 2150533"/>
              <a:gd name="T5" fmla="*/ 847673 h 3399434"/>
              <a:gd name="T6" fmla="*/ 0 w 2150533"/>
              <a:gd name="T7" fmla="*/ 844489 h 3399434"/>
              <a:gd name="T8" fmla="*/ 112472 w 2150533"/>
              <a:gd name="T9" fmla="*/ 0 h 33994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0533"/>
              <a:gd name="T16" fmla="*/ 0 h 3399434"/>
              <a:gd name="T17" fmla="*/ 2150533 w 2150533"/>
              <a:gd name="T18" fmla="*/ 3399434 h 33994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0533" h="3399434">
                <a:moveTo>
                  <a:pt x="1253066" y="0"/>
                </a:moveTo>
                <a:lnTo>
                  <a:pt x="2150533" y="0"/>
                </a:lnTo>
                <a:lnTo>
                  <a:pt x="856002" y="3399434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rgbClr val="DDEA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2" name="矩形 23"/>
          <p:cNvSpPr>
            <a:spLocks noChangeArrowheads="1"/>
          </p:cNvSpPr>
          <p:nvPr/>
        </p:nvSpPr>
        <p:spPr bwMode="auto">
          <a:xfrm>
            <a:off x="13309600" y="0"/>
            <a:ext cx="846138" cy="1389063"/>
          </a:xfrm>
          <a:custGeom>
            <a:avLst/>
            <a:gdLst>
              <a:gd name="T0" fmla="*/ 1829 w 2150533"/>
              <a:gd name="T1" fmla="*/ 0 h 3393973"/>
              <a:gd name="T2" fmla="*/ 3139 w 2150533"/>
              <a:gd name="T3" fmla="*/ 0 h 3393973"/>
              <a:gd name="T4" fmla="*/ 1276 w 2150533"/>
              <a:gd name="T5" fmla="*/ 6528 h 3393973"/>
              <a:gd name="T6" fmla="*/ 0 w 2150533"/>
              <a:gd name="T7" fmla="*/ 6514 h 3393973"/>
              <a:gd name="T8" fmla="*/ 1829 w 2150533"/>
              <a:gd name="T9" fmla="*/ 0 h 33939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0533"/>
              <a:gd name="T16" fmla="*/ 0 h 3393973"/>
              <a:gd name="T17" fmla="*/ 2150533 w 2150533"/>
              <a:gd name="T18" fmla="*/ 3393973 h 33939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rgbClr val="BBD6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3" name="矩形 23"/>
          <p:cNvSpPr>
            <a:spLocks noChangeArrowheads="1"/>
          </p:cNvSpPr>
          <p:nvPr/>
        </p:nvSpPr>
        <p:spPr bwMode="auto">
          <a:xfrm>
            <a:off x="7104063" y="7807325"/>
            <a:ext cx="1473200" cy="2805113"/>
          </a:xfrm>
          <a:custGeom>
            <a:avLst/>
            <a:gdLst>
              <a:gd name="T0" fmla="*/ 88712 w 2150533"/>
              <a:gd name="T1" fmla="*/ 0 h 3393973"/>
              <a:gd name="T2" fmla="*/ 152249 w 2150533"/>
              <a:gd name="T3" fmla="*/ 0 h 3393973"/>
              <a:gd name="T4" fmla="*/ 61871 w 2150533"/>
              <a:gd name="T5" fmla="*/ 894133 h 3393973"/>
              <a:gd name="T6" fmla="*/ 0 w 2150533"/>
              <a:gd name="T7" fmla="*/ 892209 h 3393973"/>
              <a:gd name="T8" fmla="*/ 88712 w 2150533"/>
              <a:gd name="T9" fmla="*/ 0 h 33939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0533"/>
              <a:gd name="T16" fmla="*/ 0 h 3393973"/>
              <a:gd name="T17" fmla="*/ 2150533 w 2150533"/>
              <a:gd name="T18" fmla="*/ 3393973 h 33939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rgbClr val="BBD6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4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3325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3326" name="组合 54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3327" name="椭圆 55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28" name="TextBox 56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3329" name="TextBox 57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3330" name="TextBox 58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3331" name="TextBox 59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3332" name="椭圆 60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33" name="椭圆 61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3334" name="椭圆 62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789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5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8275300" cy="1028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矩形 29"/>
          <p:cNvSpPr/>
          <p:nvPr/>
        </p:nvSpPr>
        <p:spPr>
          <a:xfrm>
            <a:off x="-14997" y="20637"/>
            <a:ext cx="18296648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KSO_Shape"/>
          <p:cNvSpPr>
            <a:spLocks/>
          </p:cNvSpPr>
          <p:nvPr/>
        </p:nvSpPr>
        <p:spPr bwMode="auto">
          <a:xfrm>
            <a:off x="17463" y="1308100"/>
            <a:ext cx="18307050" cy="9001125"/>
          </a:xfrm>
          <a:custGeom>
            <a:avLst/>
            <a:gdLst>
              <a:gd name="T0" fmla="*/ 241325239 w 30720"/>
              <a:gd name="T1" fmla="*/ 2147483646 h 15128"/>
              <a:gd name="T2" fmla="*/ 682960173 w 30720"/>
              <a:gd name="T3" fmla="*/ 2147483646 h 15128"/>
              <a:gd name="T4" fmla="*/ 1134608698 w 30720"/>
              <a:gd name="T5" fmla="*/ 2147483646 h 15128"/>
              <a:gd name="T6" fmla="*/ 1257178643 w 30720"/>
              <a:gd name="T7" fmla="*/ 2147483646 h 15128"/>
              <a:gd name="T8" fmla="*/ 1286031083 w 30720"/>
              <a:gd name="T9" fmla="*/ 2147483646 h 15128"/>
              <a:gd name="T10" fmla="*/ 1381656006 w 30720"/>
              <a:gd name="T11" fmla="*/ 2147483646 h 15128"/>
              <a:gd name="T12" fmla="*/ 1901503593 w 30720"/>
              <a:gd name="T13" fmla="*/ 1383930118 h 15128"/>
              <a:gd name="T14" fmla="*/ 1840933833 w 30720"/>
              <a:gd name="T15" fmla="*/ 1292652458 h 15128"/>
              <a:gd name="T16" fmla="*/ 1848567042 w 30720"/>
              <a:gd name="T17" fmla="*/ 1167615311 h 15128"/>
              <a:gd name="T18" fmla="*/ 1951582893 w 30720"/>
              <a:gd name="T19" fmla="*/ 1069207835 h 15128"/>
              <a:gd name="T20" fmla="*/ 1949913972 w 30720"/>
              <a:gd name="T21" fmla="*/ 945125144 h 15128"/>
              <a:gd name="T22" fmla="*/ 1993790611 w 30720"/>
              <a:gd name="T23" fmla="*/ 914934404 h 15128"/>
              <a:gd name="T24" fmla="*/ 1953967120 w 30720"/>
              <a:gd name="T25" fmla="*/ 724770121 h 15128"/>
              <a:gd name="T26" fmla="*/ 1978527977 w 30720"/>
              <a:gd name="T27" fmla="*/ 668908005 h 15128"/>
              <a:gd name="T28" fmla="*/ 1991406447 w 30720"/>
              <a:gd name="T29" fmla="*/ 635627604 h 15128"/>
              <a:gd name="T30" fmla="*/ 2000943167 w 30720"/>
              <a:gd name="T31" fmla="*/ 412182981 h 15128"/>
              <a:gd name="T32" fmla="*/ 2007861132 w 30720"/>
              <a:gd name="T33" fmla="*/ 254823728 h 15128"/>
              <a:gd name="T34" fmla="*/ 2029799452 w 30720"/>
              <a:gd name="T35" fmla="*/ 277405504 h 15128"/>
              <a:gd name="T36" fmla="*/ 2037428816 w 30720"/>
              <a:gd name="T37" fmla="*/ 435477689 h 15128"/>
              <a:gd name="T38" fmla="*/ 2066285101 w 30720"/>
              <a:gd name="T39" fmla="*/ 659159998 h 15128"/>
              <a:gd name="T40" fmla="*/ 2079636534 w 30720"/>
              <a:gd name="T41" fmla="*/ 710268902 h 15128"/>
              <a:gd name="T42" fmla="*/ 2050784094 w 30720"/>
              <a:gd name="T43" fmla="*/ 779202409 h 15128"/>
              <a:gd name="T44" fmla="*/ 2083689620 w 30720"/>
              <a:gd name="T45" fmla="*/ 936803125 h 15128"/>
              <a:gd name="T46" fmla="*/ 2053168258 w 30720"/>
              <a:gd name="T47" fmla="*/ 1026896259 h 15128"/>
              <a:gd name="T48" fmla="*/ 2147483646 w 30720"/>
              <a:gd name="T49" fmla="*/ 1135764737 h 15128"/>
              <a:gd name="T50" fmla="*/ 2147483646 w 30720"/>
              <a:gd name="T51" fmla="*/ 1264363015 h 15128"/>
              <a:gd name="T52" fmla="*/ 2147483646 w 30720"/>
              <a:gd name="T53" fmla="*/ 1364913312 h 15128"/>
              <a:gd name="T54" fmla="*/ 2147483646 w 30720"/>
              <a:gd name="T55" fmla="*/ 2147483646 h 15128"/>
              <a:gd name="T56" fmla="*/ 2147483646 w 30720"/>
              <a:gd name="T57" fmla="*/ 2147483646 h 15128"/>
              <a:gd name="T58" fmla="*/ 2147483646 w 30720"/>
              <a:gd name="T59" fmla="*/ 2147483646 h 15128"/>
              <a:gd name="T60" fmla="*/ 2147483646 w 30720"/>
              <a:gd name="T61" fmla="*/ 2147483646 h 15128"/>
              <a:gd name="T62" fmla="*/ 2147483646 w 30720"/>
              <a:gd name="T63" fmla="*/ 2147483646 h 15128"/>
              <a:gd name="T64" fmla="*/ 2147483646 w 30720"/>
              <a:gd name="T65" fmla="*/ 2147483646 h 15128"/>
              <a:gd name="T66" fmla="*/ 2147483646 w 30720"/>
              <a:gd name="T67" fmla="*/ 2147483646 h 15128"/>
              <a:gd name="T68" fmla="*/ 2147483646 w 30720"/>
              <a:gd name="T69" fmla="*/ 2147483646 h 15128"/>
              <a:gd name="T70" fmla="*/ 2147483646 w 30720"/>
              <a:gd name="T71" fmla="*/ 2147483646 h 15128"/>
              <a:gd name="T72" fmla="*/ 2147483646 w 30720"/>
              <a:gd name="T73" fmla="*/ 2147483646 h 15128"/>
              <a:gd name="T74" fmla="*/ 2147483646 w 30720"/>
              <a:gd name="T75" fmla="*/ 2147483646 h 15128"/>
              <a:gd name="T76" fmla="*/ 2147483646 w 30720"/>
              <a:gd name="T77" fmla="*/ 2147483646 h 15128"/>
              <a:gd name="T78" fmla="*/ 2147483646 w 30720"/>
              <a:gd name="T79" fmla="*/ 2147483646 h 15128"/>
              <a:gd name="T80" fmla="*/ 2147483646 w 30720"/>
              <a:gd name="T81" fmla="*/ 2147483646 h 15128"/>
              <a:gd name="T82" fmla="*/ 2147483646 w 30720"/>
              <a:gd name="T83" fmla="*/ 2096100255 h 15128"/>
              <a:gd name="T84" fmla="*/ 2147483646 w 30720"/>
              <a:gd name="T85" fmla="*/ 2085167845 h 15128"/>
              <a:gd name="T86" fmla="*/ 2147483646 w 30720"/>
              <a:gd name="T87" fmla="*/ 2147483646 h 15128"/>
              <a:gd name="T88" fmla="*/ 2147483646 w 30720"/>
              <a:gd name="T89" fmla="*/ 2147483646 h 15128"/>
              <a:gd name="T90" fmla="*/ 2147483646 w 30720"/>
              <a:gd name="T91" fmla="*/ 2147483646 h 15128"/>
              <a:gd name="T92" fmla="*/ 2147483646 w 30720"/>
              <a:gd name="T93" fmla="*/ 2101328837 h 15128"/>
              <a:gd name="T94" fmla="*/ 2147483646 w 30720"/>
              <a:gd name="T95" fmla="*/ 2147483646 h 15128"/>
              <a:gd name="T96" fmla="*/ 2147483646 w 30720"/>
              <a:gd name="T97" fmla="*/ 2147483646 h 15128"/>
              <a:gd name="T98" fmla="*/ 2147483646 w 30720"/>
              <a:gd name="T99" fmla="*/ 2147483646 h 15128"/>
              <a:gd name="T100" fmla="*/ 2147483646 w 30720"/>
              <a:gd name="T101" fmla="*/ 1765213142 h 15128"/>
              <a:gd name="T102" fmla="*/ 2147483646 w 30720"/>
              <a:gd name="T103" fmla="*/ 1933271020 h 15128"/>
              <a:gd name="T104" fmla="*/ 2147483646 w 30720"/>
              <a:gd name="T105" fmla="*/ 2147483646 h 15128"/>
              <a:gd name="T106" fmla="*/ 2147483646 w 30720"/>
              <a:gd name="T107" fmla="*/ 2147483646 h 15128"/>
              <a:gd name="T108" fmla="*/ 2147483646 w 30720"/>
              <a:gd name="T109" fmla="*/ 2147483646 h 15128"/>
              <a:gd name="T110" fmla="*/ 2147483646 w 30720"/>
              <a:gd name="T111" fmla="*/ 2147483646 h 15128"/>
              <a:gd name="T112" fmla="*/ 2147483646 w 30720"/>
              <a:gd name="T113" fmla="*/ 2147483646 h 15128"/>
              <a:gd name="T114" fmla="*/ 2147483646 w 30720"/>
              <a:gd name="T115" fmla="*/ 2147483646 h 15128"/>
              <a:gd name="T116" fmla="*/ 2147483646 w 30720"/>
              <a:gd name="T117" fmla="*/ 2147483646 h 15128"/>
              <a:gd name="T118" fmla="*/ 2147483646 w 30720"/>
              <a:gd name="T119" fmla="*/ 2147483646 h 15128"/>
              <a:gd name="T120" fmla="*/ 2147483646 w 30720"/>
              <a:gd name="T121" fmla="*/ 2066388663 h 15128"/>
              <a:gd name="T122" fmla="*/ 2147483646 w 30720"/>
              <a:gd name="T123" fmla="*/ 2147483646 h 1512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30720" h="15128">
                <a:moveTo>
                  <a:pt x="30720" y="15128"/>
                </a:moveTo>
                <a:lnTo>
                  <a:pt x="0" y="15128"/>
                </a:lnTo>
                <a:lnTo>
                  <a:pt x="0" y="13390"/>
                </a:lnTo>
                <a:lnTo>
                  <a:pt x="68" y="13390"/>
                </a:lnTo>
                <a:lnTo>
                  <a:pt x="68" y="13542"/>
                </a:lnTo>
                <a:lnTo>
                  <a:pt x="254" y="13542"/>
                </a:lnTo>
                <a:lnTo>
                  <a:pt x="254" y="13981"/>
                </a:lnTo>
                <a:lnTo>
                  <a:pt x="304" y="14031"/>
                </a:lnTo>
                <a:lnTo>
                  <a:pt x="304" y="13120"/>
                </a:lnTo>
                <a:lnTo>
                  <a:pt x="355" y="12833"/>
                </a:lnTo>
                <a:lnTo>
                  <a:pt x="355" y="13138"/>
                </a:lnTo>
                <a:lnTo>
                  <a:pt x="490" y="13138"/>
                </a:lnTo>
                <a:lnTo>
                  <a:pt x="490" y="13896"/>
                </a:lnTo>
                <a:lnTo>
                  <a:pt x="658" y="13896"/>
                </a:lnTo>
                <a:lnTo>
                  <a:pt x="658" y="13643"/>
                </a:lnTo>
                <a:lnTo>
                  <a:pt x="760" y="13643"/>
                </a:lnTo>
                <a:lnTo>
                  <a:pt x="760" y="12833"/>
                </a:lnTo>
                <a:lnTo>
                  <a:pt x="945" y="12833"/>
                </a:lnTo>
                <a:lnTo>
                  <a:pt x="945" y="13239"/>
                </a:lnTo>
                <a:lnTo>
                  <a:pt x="1012" y="13239"/>
                </a:lnTo>
                <a:lnTo>
                  <a:pt x="1012" y="13356"/>
                </a:lnTo>
                <a:lnTo>
                  <a:pt x="1113" y="13356"/>
                </a:lnTo>
                <a:lnTo>
                  <a:pt x="1113" y="13896"/>
                </a:lnTo>
                <a:lnTo>
                  <a:pt x="1213" y="13727"/>
                </a:lnTo>
                <a:lnTo>
                  <a:pt x="1198" y="12743"/>
                </a:lnTo>
                <a:lnTo>
                  <a:pt x="1423" y="12743"/>
                </a:lnTo>
                <a:lnTo>
                  <a:pt x="1423" y="12327"/>
                </a:lnTo>
                <a:lnTo>
                  <a:pt x="1580" y="12327"/>
                </a:lnTo>
                <a:lnTo>
                  <a:pt x="1580" y="12743"/>
                </a:lnTo>
                <a:lnTo>
                  <a:pt x="1783" y="12743"/>
                </a:lnTo>
                <a:lnTo>
                  <a:pt x="1783" y="13891"/>
                </a:lnTo>
                <a:lnTo>
                  <a:pt x="1873" y="13913"/>
                </a:lnTo>
                <a:lnTo>
                  <a:pt x="1873" y="12743"/>
                </a:lnTo>
                <a:lnTo>
                  <a:pt x="2098" y="12743"/>
                </a:lnTo>
                <a:lnTo>
                  <a:pt x="2098" y="12327"/>
                </a:lnTo>
                <a:lnTo>
                  <a:pt x="2255" y="12327"/>
                </a:lnTo>
                <a:lnTo>
                  <a:pt x="2255" y="12743"/>
                </a:lnTo>
                <a:lnTo>
                  <a:pt x="2457" y="12743"/>
                </a:lnTo>
                <a:lnTo>
                  <a:pt x="2457" y="13891"/>
                </a:lnTo>
                <a:lnTo>
                  <a:pt x="2864" y="13880"/>
                </a:lnTo>
                <a:lnTo>
                  <a:pt x="2864" y="12356"/>
                </a:lnTo>
                <a:lnTo>
                  <a:pt x="2952" y="12317"/>
                </a:lnTo>
                <a:lnTo>
                  <a:pt x="2978" y="12204"/>
                </a:lnTo>
                <a:lnTo>
                  <a:pt x="3117" y="12204"/>
                </a:lnTo>
                <a:lnTo>
                  <a:pt x="3117" y="12078"/>
                </a:lnTo>
                <a:lnTo>
                  <a:pt x="3356" y="12028"/>
                </a:lnTo>
                <a:lnTo>
                  <a:pt x="3471" y="12090"/>
                </a:lnTo>
                <a:lnTo>
                  <a:pt x="3471" y="12393"/>
                </a:lnTo>
                <a:lnTo>
                  <a:pt x="3673" y="12519"/>
                </a:lnTo>
                <a:lnTo>
                  <a:pt x="3673" y="13933"/>
                </a:lnTo>
                <a:lnTo>
                  <a:pt x="3786" y="13858"/>
                </a:lnTo>
                <a:lnTo>
                  <a:pt x="3786" y="11206"/>
                </a:lnTo>
                <a:lnTo>
                  <a:pt x="3912" y="11105"/>
                </a:lnTo>
                <a:lnTo>
                  <a:pt x="3875" y="11080"/>
                </a:lnTo>
                <a:lnTo>
                  <a:pt x="3875" y="10890"/>
                </a:lnTo>
                <a:lnTo>
                  <a:pt x="4316" y="10575"/>
                </a:lnTo>
                <a:lnTo>
                  <a:pt x="4644" y="10789"/>
                </a:lnTo>
                <a:lnTo>
                  <a:pt x="4809" y="10701"/>
                </a:lnTo>
                <a:lnTo>
                  <a:pt x="4834" y="10600"/>
                </a:lnTo>
                <a:lnTo>
                  <a:pt x="4758" y="10575"/>
                </a:lnTo>
                <a:lnTo>
                  <a:pt x="4758" y="10171"/>
                </a:lnTo>
                <a:lnTo>
                  <a:pt x="4935" y="10032"/>
                </a:lnTo>
                <a:lnTo>
                  <a:pt x="5188" y="9830"/>
                </a:lnTo>
                <a:lnTo>
                  <a:pt x="5281" y="9206"/>
                </a:lnTo>
                <a:lnTo>
                  <a:pt x="5277" y="9200"/>
                </a:lnTo>
                <a:lnTo>
                  <a:pt x="5272" y="9195"/>
                </a:lnTo>
                <a:lnTo>
                  <a:pt x="5268" y="9188"/>
                </a:lnTo>
                <a:lnTo>
                  <a:pt x="5265" y="9182"/>
                </a:lnTo>
                <a:lnTo>
                  <a:pt x="5262" y="9175"/>
                </a:lnTo>
                <a:lnTo>
                  <a:pt x="5260" y="9167"/>
                </a:lnTo>
                <a:lnTo>
                  <a:pt x="5259" y="9160"/>
                </a:lnTo>
                <a:lnTo>
                  <a:pt x="5259" y="9152"/>
                </a:lnTo>
                <a:lnTo>
                  <a:pt x="5259" y="9144"/>
                </a:lnTo>
                <a:lnTo>
                  <a:pt x="5260" y="9137"/>
                </a:lnTo>
                <a:lnTo>
                  <a:pt x="5262" y="9130"/>
                </a:lnTo>
                <a:lnTo>
                  <a:pt x="5265" y="9122"/>
                </a:lnTo>
                <a:lnTo>
                  <a:pt x="5268" y="9116"/>
                </a:lnTo>
                <a:lnTo>
                  <a:pt x="5272" y="9110"/>
                </a:lnTo>
                <a:lnTo>
                  <a:pt x="5277" y="9104"/>
                </a:lnTo>
                <a:lnTo>
                  <a:pt x="5281" y="9098"/>
                </a:lnTo>
                <a:lnTo>
                  <a:pt x="5287" y="9094"/>
                </a:lnTo>
                <a:lnTo>
                  <a:pt x="5292" y="9090"/>
                </a:lnTo>
                <a:lnTo>
                  <a:pt x="5299" y="9086"/>
                </a:lnTo>
                <a:lnTo>
                  <a:pt x="5305" y="9083"/>
                </a:lnTo>
                <a:lnTo>
                  <a:pt x="5312" y="9080"/>
                </a:lnTo>
                <a:lnTo>
                  <a:pt x="5319" y="9079"/>
                </a:lnTo>
                <a:lnTo>
                  <a:pt x="5327" y="9077"/>
                </a:lnTo>
                <a:lnTo>
                  <a:pt x="5335" y="9076"/>
                </a:lnTo>
                <a:lnTo>
                  <a:pt x="5343" y="9077"/>
                </a:lnTo>
                <a:lnTo>
                  <a:pt x="5350" y="9079"/>
                </a:lnTo>
                <a:lnTo>
                  <a:pt x="5358" y="9080"/>
                </a:lnTo>
                <a:lnTo>
                  <a:pt x="5364" y="9083"/>
                </a:lnTo>
                <a:lnTo>
                  <a:pt x="5371" y="9086"/>
                </a:lnTo>
                <a:lnTo>
                  <a:pt x="5378" y="9090"/>
                </a:lnTo>
                <a:lnTo>
                  <a:pt x="5383" y="9094"/>
                </a:lnTo>
                <a:lnTo>
                  <a:pt x="5389" y="9098"/>
                </a:lnTo>
                <a:lnTo>
                  <a:pt x="5393" y="9104"/>
                </a:lnTo>
                <a:lnTo>
                  <a:pt x="5397" y="9110"/>
                </a:lnTo>
                <a:lnTo>
                  <a:pt x="5402" y="9116"/>
                </a:lnTo>
                <a:lnTo>
                  <a:pt x="5405" y="9122"/>
                </a:lnTo>
                <a:lnTo>
                  <a:pt x="5407" y="9130"/>
                </a:lnTo>
                <a:lnTo>
                  <a:pt x="5409" y="9137"/>
                </a:lnTo>
                <a:lnTo>
                  <a:pt x="5411" y="9144"/>
                </a:lnTo>
                <a:lnTo>
                  <a:pt x="5411" y="9152"/>
                </a:lnTo>
                <a:lnTo>
                  <a:pt x="5411" y="9160"/>
                </a:lnTo>
                <a:lnTo>
                  <a:pt x="5409" y="9167"/>
                </a:lnTo>
                <a:lnTo>
                  <a:pt x="5407" y="9175"/>
                </a:lnTo>
                <a:lnTo>
                  <a:pt x="5405" y="9182"/>
                </a:lnTo>
                <a:lnTo>
                  <a:pt x="5402" y="9188"/>
                </a:lnTo>
                <a:lnTo>
                  <a:pt x="5397" y="9195"/>
                </a:lnTo>
                <a:lnTo>
                  <a:pt x="5393" y="9200"/>
                </a:lnTo>
                <a:lnTo>
                  <a:pt x="5389" y="9206"/>
                </a:lnTo>
                <a:lnTo>
                  <a:pt x="5415" y="9843"/>
                </a:lnTo>
                <a:lnTo>
                  <a:pt x="5856" y="10120"/>
                </a:lnTo>
                <a:lnTo>
                  <a:pt x="5856" y="10511"/>
                </a:lnTo>
                <a:lnTo>
                  <a:pt x="5794" y="10562"/>
                </a:lnTo>
                <a:lnTo>
                  <a:pt x="5806" y="10689"/>
                </a:lnTo>
                <a:lnTo>
                  <a:pt x="6097" y="10865"/>
                </a:lnTo>
                <a:lnTo>
                  <a:pt x="6097" y="12103"/>
                </a:lnTo>
                <a:lnTo>
                  <a:pt x="6210" y="12103"/>
                </a:lnTo>
                <a:lnTo>
                  <a:pt x="6210" y="11977"/>
                </a:lnTo>
                <a:lnTo>
                  <a:pt x="6336" y="11913"/>
                </a:lnTo>
                <a:lnTo>
                  <a:pt x="6336" y="11775"/>
                </a:lnTo>
                <a:lnTo>
                  <a:pt x="6577" y="11636"/>
                </a:lnTo>
                <a:lnTo>
                  <a:pt x="6791" y="11787"/>
                </a:lnTo>
                <a:lnTo>
                  <a:pt x="6791" y="11977"/>
                </a:lnTo>
                <a:lnTo>
                  <a:pt x="6905" y="12065"/>
                </a:lnTo>
                <a:lnTo>
                  <a:pt x="6905" y="13075"/>
                </a:lnTo>
                <a:lnTo>
                  <a:pt x="7031" y="13125"/>
                </a:lnTo>
                <a:lnTo>
                  <a:pt x="7031" y="9957"/>
                </a:lnTo>
                <a:lnTo>
                  <a:pt x="7959" y="9296"/>
                </a:lnTo>
                <a:lnTo>
                  <a:pt x="8030" y="5864"/>
                </a:lnTo>
                <a:lnTo>
                  <a:pt x="8010" y="5850"/>
                </a:lnTo>
                <a:lnTo>
                  <a:pt x="7992" y="5836"/>
                </a:lnTo>
                <a:lnTo>
                  <a:pt x="7974" y="5822"/>
                </a:lnTo>
                <a:lnTo>
                  <a:pt x="7957" y="5807"/>
                </a:lnTo>
                <a:lnTo>
                  <a:pt x="7939" y="5791"/>
                </a:lnTo>
                <a:lnTo>
                  <a:pt x="7922" y="5775"/>
                </a:lnTo>
                <a:lnTo>
                  <a:pt x="7905" y="5758"/>
                </a:lnTo>
                <a:lnTo>
                  <a:pt x="7890" y="5742"/>
                </a:lnTo>
                <a:lnTo>
                  <a:pt x="7874" y="5724"/>
                </a:lnTo>
                <a:lnTo>
                  <a:pt x="7860" y="5707"/>
                </a:lnTo>
                <a:lnTo>
                  <a:pt x="7845" y="5688"/>
                </a:lnTo>
                <a:lnTo>
                  <a:pt x="7832" y="5670"/>
                </a:lnTo>
                <a:lnTo>
                  <a:pt x="7818" y="5651"/>
                </a:lnTo>
                <a:lnTo>
                  <a:pt x="7805" y="5631"/>
                </a:lnTo>
                <a:lnTo>
                  <a:pt x="7793" y="5610"/>
                </a:lnTo>
                <a:lnTo>
                  <a:pt x="7782" y="5591"/>
                </a:lnTo>
                <a:lnTo>
                  <a:pt x="7771" y="5570"/>
                </a:lnTo>
                <a:lnTo>
                  <a:pt x="7761" y="5549"/>
                </a:lnTo>
                <a:lnTo>
                  <a:pt x="7751" y="5527"/>
                </a:lnTo>
                <a:lnTo>
                  <a:pt x="7743" y="5505"/>
                </a:lnTo>
                <a:lnTo>
                  <a:pt x="7734" y="5483"/>
                </a:lnTo>
                <a:lnTo>
                  <a:pt x="7726" y="5461"/>
                </a:lnTo>
                <a:lnTo>
                  <a:pt x="7720" y="5438"/>
                </a:lnTo>
                <a:lnTo>
                  <a:pt x="7713" y="5415"/>
                </a:lnTo>
                <a:lnTo>
                  <a:pt x="7707" y="5392"/>
                </a:lnTo>
                <a:lnTo>
                  <a:pt x="7702" y="5368"/>
                </a:lnTo>
                <a:lnTo>
                  <a:pt x="7699" y="5343"/>
                </a:lnTo>
                <a:lnTo>
                  <a:pt x="7694" y="5319"/>
                </a:lnTo>
                <a:lnTo>
                  <a:pt x="7692" y="5295"/>
                </a:lnTo>
                <a:lnTo>
                  <a:pt x="7690" y="5271"/>
                </a:lnTo>
                <a:lnTo>
                  <a:pt x="7689" y="5246"/>
                </a:lnTo>
                <a:lnTo>
                  <a:pt x="7689" y="5222"/>
                </a:lnTo>
                <a:lnTo>
                  <a:pt x="7689" y="5189"/>
                </a:lnTo>
                <a:lnTo>
                  <a:pt x="7691" y="5156"/>
                </a:lnTo>
                <a:lnTo>
                  <a:pt x="7694" y="5124"/>
                </a:lnTo>
                <a:lnTo>
                  <a:pt x="7700" y="5092"/>
                </a:lnTo>
                <a:lnTo>
                  <a:pt x="7705" y="5061"/>
                </a:lnTo>
                <a:lnTo>
                  <a:pt x="7712" y="5031"/>
                </a:lnTo>
                <a:lnTo>
                  <a:pt x="7721" y="5000"/>
                </a:lnTo>
                <a:lnTo>
                  <a:pt x="7731" y="4970"/>
                </a:lnTo>
                <a:lnTo>
                  <a:pt x="7740" y="4941"/>
                </a:lnTo>
                <a:lnTo>
                  <a:pt x="7752" y="4912"/>
                </a:lnTo>
                <a:lnTo>
                  <a:pt x="7766" y="4885"/>
                </a:lnTo>
                <a:lnTo>
                  <a:pt x="7780" y="4857"/>
                </a:lnTo>
                <a:lnTo>
                  <a:pt x="7794" y="4830"/>
                </a:lnTo>
                <a:lnTo>
                  <a:pt x="7811" y="4803"/>
                </a:lnTo>
                <a:lnTo>
                  <a:pt x="7828" y="4778"/>
                </a:lnTo>
                <a:lnTo>
                  <a:pt x="7846" y="4754"/>
                </a:lnTo>
                <a:lnTo>
                  <a:pt x="7864" y="4730"/>
                </a:lnTo>
                <a:lnTo>
                  <a:pt x="7884" y="4707"/>
                </a:lnTo>
                <a:lnTo>
                  <a:pt x="7905" y="4684"/>
                </a:lnTo>
                <a:lnTo>
                  <a:pt x="7927" y="4663"/>
                </a:lnTo>
                <a:lnTo>
                  <a:pt x="7949" y="4642"/>
                </a:lnTo>
                <a:lnTo>
                  <a:pt x="7973" y="4622"/>
                </a:lnTo>
                <a:lnTo>
                  <a:pt x="7996" y="4602"/>
                </a:lnTo>
                <a:lnTo>
                  <a:pt x="8021" y="4585"/>
                </a:lnTo>
                <a:lnTo>
                  <a:pt x="8047" y="4568"/>
                </a:lnTo>
                <a:lnTo>
                  <a:pt x="8073" y="4552"/>
                </a:lnTo>
                <a:lnTo>
                  <a:pt x="8101" y="4537"/>
                </a:lnTo>
                <a:lnTo>
                  <a:pt x="8128" y="4523"/>
                </a:lnTo>
                <a:lnTo>
                  <a:pt x="8155" y="4510"/>
                </a:lnTo>
                <a:lnTo>
                  <a:pt x="8184" y="4498"/>
                </a:lnTo>
                <a:lnTo>
                  <a:pt x="8214" y="4488"/>
                </a:lnTo>
                <a:lnTo>
                  <a:pt x="8243" y="4478"/>
                </a:lnTo>
                <a:lnTo>
                  <a:pt x="8253" y="4363"/>
                </a:lnTo>
                <a:lnTo>
                  <a:pt x="8311" y="4320"/>
                </a:lnTo>
                <a:lnTo>
                  <a:pt x="8328" y="4079"/>
                </a:lnTo>
                <a:lnTo>
                  <a:pt x="8296" y="4069"/>
                </a:lnTo>
                <a:lnTo>
                  <a:pt x="8281" y="4064"/>
                </a:lnTo>
                <a:lnTo>
                  <a:pt x="8266" y="4059"/>
                </a:lnTo>
                <a:lnTo>
                  <a:pt x="8253" y="4052"/>
                </a:lnTo>
                <a:lnTo>
                  <a:pt x="8240" y="4047"/>
                </a:lnTo>
                <a:lnTo>
                  <a:pt x="8229" y="4039"/>
                </a:lnTo>
                <a:lnTo>
                  <a:pt x="8218" y="4033"/>
                </a:lnTo>
                <a:lnTo>
                  <a:pt x="8209" y="4025"/>
                </a:lnTo>
                <a:lnTo>
                  <a:pt x="8200" y="4017"/>
                </a:lnTo>
                <a:lnTo>
                  <a:pt x="8194" y="4010"/>
                </a:lnTo>
                <a:lnTo>
                  <a:pt x="8187" y="4002"/>
                </a:lnTo>
                <a:lnTo>
                  <a:pt x="8183" y="3993"/>
                </a:lnTo>
                <a:lnTo>
                  <a:pt x="8180" y="3984"/>
                </a:lnTo>
                <a:lnTo>
                  <a:pt x="8177" y="3976"/>
                </a:lnTo>
                <a:lnTo>
                  <a:pt x="8176" y="3967"/>
                </a:lnTo>
                <a:lnTo>
                  <a:pt x="8177" y="3958"/>
                </a:lnTo>
                <a:lnTo>
                  <a:pt x="8180" y="3949"/>
                </a:lnTo>
                <a:lnTo>
                  <a:pt x="8183" y="3941"/>
                </a:lnTo>
                <a:lnTo>
                  <a:pt x="8187" y="3933"/>
                </a:lnTo>
                <a:lnTo>
                  <a:pt x="8193" y="3925"/>
                </a:lnTo>
                <a:lnTo>
                  <a:pt x="8200" y="3917"/>
                </a:lnTo>
                <a:lnTo>
                  <a:pt x="8208" y="3910"/>
                </a:lnTo>
                <a:lnTo>
                  <a:pt x="8218" y="3902"/>
                </a:lnTo>
                <a:lnTo>
                  <a:pt x="8228" y="3895"/>
                </a:lnTo>
                <a:lnTo>
                  <a:pt x="8239" y="3889"/>
                </a:lnTo>
                <a:lnTo>
                  <a:pt x="8251" y="3882"/>
                </a:lnTo>
                <a:lnTo>
                  <a:pt x="8264" y="3876"/>
                </a:lnTo>
                <a:lnTo>
                  <a:pt x="8278" y="3870"/>
                </a:lnTo>
                <a:lnTo>
                  <a:pt x="8293" y="3866"/>
                </a:lnTo>
                <a:lnTo>
                  <a:pt x="8324" y="3857"/>
                </a:lnTo>
                <a:lnTo>
                  <a:pt x="8342" y="3853"/>
                </a:lnTo>
                <a:lnTo>
                  <a:pt x="8361" y="3849"/>
                </a:lnTo>
                <a:lnTo>
                  <a:pt x="8359" y="3298"/>
                </a:lnTo>
                <a:lnTo>
                  <a:pt x="8337" y="3287"/>
                </a:lnTo>
                <a:lnTo>
                  <a:pt x="8320" y="3278"/>
                </a:lnTo>
                <a:lnTo>
                  <a:pt x="8306" y="3268"/>
                </a:lnTo>
                <a:lnTo>
                  <a:pt x="8292" y="3257"/>
                </a:lnTo>
                <a:lnTo>
                  <a:pt x="8278" y="3245"/>
                </a:lnTo>
                <a:lnTo>
                  <a:pt x="8265" y="3232"/>
                </a:lnTo>
                <a:lnTo>
                  <a:pt x="8254" y="3219"/>
                </a:lnTo>
                <a:lnTo>
                  <a:pt x="8243" y="3205"/>
                </a:lnTo>
                <a:lnTo>
                  <a:pt x="8233" y="3189"/>
                </a:lnTo>
                <a:lnTo>
                  <a:pt x="8225" y="3174"/>
                </a:lnTo>
                <a:lnTo>
                  <a:pt x="8217" y="3158"/>
                </a:lnTo>
                <a:lnTo>
                  <a:pt x="8209" y="3141"/>
                </a:lnTo>
                <a:lnTo>
                  <a:pt x="8204" y="3124"/>
                </a:lnTo>
                <a:lnTo>
                  <a:pt x="8199" y="3106"/>
                </a:lnTo>
                <a:lnTo>
                  <a:pt x="8196" y="3087"/>
                </a:lnTo>
                <a:lnTo>
                  <a:pt x="8194" y="3069"/>
                </a:lnTo>
                <a:lnTo>
                  <a:pt x="8194" y="3049"/>
                </a:lnTo>
                <a:lnTo>
                  <a:pt x="8194" y="3034"/>
                </a:lnTo>
                <a:lnTo>
                  <a:pt x="8195" y="3018"/>
                </a:lnTo>
                <a:lnTo>
                  <a:pt x="8197" y="3004"/>
                </a:lnTo>
                <a:lnTo>
                  <a:pt x="8200" y="2988"/>
                </a:lnTo>
                <a:lnTo>
                  <a:pt x="8204" y="2974"/>
                </a:lnTo>
                <a:lnTo>
                  <a:pt x="8209" y="2960"/>
                </a:lnTo>
                <a:lnTo>
                  <a:pt x="8214" y="2947"/>
                </a:lnTo>
                <a:lnTo>
                  <a:pt x="8220" y="2934"/>
                </a:lnTo>
                <a:lnTo>
                  <a:pt x="8227" y="2920"/>
                </a:lnTo>
                <a:lnTo>
                  <a:pt x="8233" y="2907"/>
                </a:lnTo>
                <a:lnTo>
                  <a:pt x="8242" y="2895"/>
                </a:lnTo>
                <a:lnTo>
                  <a:pt x="8250" y="2884"/>
                </a:lnTo>
                <a:lnTo>
                  <a:pt x="8260" y="2873"/>
                </a:lnTo>
                <a:lnTo>
                  <a:pt x="8270" y="2862"/>
                </a:lnTo>
                <a:lnTo>
                  <a:pt x="8279" y="2852"/>
                </a:lnTo>
                <a:lnTo>
                  <a:pt x="8290" y="2842"/>
                </a:lnTo>
                <a:lnTo>
                  <a:pt x="8309" y="2821"/>
                </a:lnTo>
                <a:lnTo>
                  <a:pt x="8297" y="2814"/>
                </a:lnTo>
                <a:lnTo>
                  <a:pt x="8286" y="2806"/>
                </a:lnTo>
                <a:lnTo>
                  <a:pt x="8276" y="2799"/>
                </a:lnTo>
                <a:lnTo>
                  <a:pt x="8267" y="2791"/>
                </a:lnTo>
                <a:lnTo>
                  <a:pt x="8261" y="2782"/>
                </a:lnTo>
                <a:lnTo>
                  <a:pt x="8256" y="2773"/>
                </a:lnTo>
                <a:lnTo>
                  <a:pt x="8253" y="2765"/>
                </a:lnTo>
                <a:lnTo>
                  <a:pt x="8253" y="2755"/>
                </a:lnTo>
                <a:lnTo>
                  <a:pt x="8253" y="2747"/>
                </a:lnTo>
                <a:lnTo>
                  <a:pt x="8255" y="2740"/>
                </a:lnTo>
                <a:lnTo>
                  <a:pt x="8258" y="2734"/>
                </a:lnTo>
                <a:lnTo>
                  <a:pt x="8262" y="2726"/>
                </a:lnTo>
                <a:lnTo>
                  <a:pt x="8266" y="2720"/>
                </a:lnTo>
                <a:lnTo>
                  <a:pt x="8273" y="2714"/>
                </a:lnTo>
                <a:lnTo>
                  <a:pt x="8279" y="2707"/>
                </a:lnTo>
                <a:lnTo>
                  <a:pt x="8287" y="2702"/>
                </a:lnTo>
                <a:lnTo>
                  <a:pt x="8296" y="2696"/>
                </a:lnTo>
                <a:lnTo>
                  <a:pt x="8306" y="2691"/>
                </a:lnTo>
                <a:lnTo>
                  <a:pt x="8327" y="2682"/>
                </a:lnTo>
                <a:lnTo>
                  <a:pt x="8351" y="2674"/>
                </a:lnTo>
                <a:lnTo>
                  <a:pt x="8376" y="2668"/>
                </a:lnTo>
                <a:lnTo>
                  <a:pt x="8399" y="1843"/>
                </a:lnTo>
                <a:lnTo>
                  <a:pt x="8387" y="1838"/>
                </a:lnTo>
                <a:lnTo>
                  <a:pt x="8377" y="1832"/>
                </a:lnTo>
                <a:lnTo>
                  <a:pt x="8367" y="1826"/>
                </a:lnTo>
                <a:lnTo>
                  <a:pt x="8360" y="1819"/>
                </a:lnTo>
                <a:lnTo>
                  <a:pt x="8354" y="1812"/>
                </a:lnTo>
                <a:lnTo>
                  <a:pt x="8349" y="1804"/>
                </a:lnTo>
                <a:lnTo>
                  <a:pt x="8346" y="1795"/>
                </a:lnTo>
                <a:lnTo>
                  <a:pt x="8345" y="1786"/>
                </a:lnTo>
                <a:lnTo>
                  <a:pt x="8345" y="1781"/>
                </a:lnTo>
                <a:lnTo>
                  <a:pt x="8346" y="1776"/>
                </a:lnTo>
                <a:lnTo>
                  <a:pt x="8349" y="1771"/>
                </a:lnTo>
                <a:lnTo>
                  <a:pt x="8351" y="1765"/>
                </a:lnTo>
                <a:lnTo>
                  <a:pt x="8357" y="1757"/>
                </a:lnTo>
                <a:lnTo>
                  <a:pt x="8367" y="1748"/>
                </a:lnTo>
                <a:lnTo>
                  <a:pt x="8378" y="1740"/>
                </a:lnTo>
                <a:lnTo>
                  <a:pt x="8391" y="1734"/>
                </a:lnTo>
                <a:lnTo>
                  <a:pt x="8406" y="1728"/>
                </a:lnTo>
                <a:lnTo>
                  <a:pt x="8422" y="1724"/>
                </a:lnTo>
                <a:lnTo>
                  <a:pt x="8418" y="1171"/>
                </a:lnTo>
                <a:lnTo>
                  <a:pt x="8409" y="1167"/>
                </a:lnTo>
                <a:lnTo>
                  <a:pt x="8401" y="1162"/>
                </a:lnTo>
                <a:lnTo>
                  <a:pt x="8395" y="1156"/>
                </a:lnTo>
                <a:lnTo>
                  <a:pt x="8389" y="1151"/>
                </a:lnTo>
                <a:lnTo>
                  <a:pt x="8385" y="1144"/>
                </a:lnTo>
                <a:lnTo>
                  <a:pt x="8382" y="1136"/>
                </a:lnTo>
                <a:lnTo>
                  <a:pt x="8379" y="1130"/>
                </a:lnTo>
                <a:lnTo>
                  <a:pt x="8379" y="1122"/>
                </a:lnTo>
                <a:lnTo>
                  <a:pt x="8379" y="1112"/>
                </a:lnTo>
                <a:lnTo>
                  <a:pt x="8383" y="1104"/>
                </a:lnTo>
                <a:lnTo>
                  <a:pt x="8387" y="1096"/>
                </a:lnTo>
                <a:lnTo>
                  <a:pt x="8394" y="1089"/>
                </a:lnTo>
                <a:lnTo>
                  <a:pt x="8401" y="1081"/>
                </a:lnTo>
                <a:lnTo>
                  <a:pt x="8410" y="1076"/>
                </a:lnTo>
                <a:lnTo>
                  <a:pt x="8420" y="1072"/>
                </a:lnTo>
                <a:lnTo>
                  <a:pt x="8431" y="1067"/>
                </a:lnTo>
                <a:lnTo>
                  <a:pt x="8445" y="0"/>
                </a:lnTo>
                <a:lnTo>
                  <a:pt x="8490" y="1067"/>
                </a:lnTo>
                <a:lnTo>
                  <a:pt x="8501" y="1072"/>
                </a:lnTo>
                <a:lnTo>
                  <a:pt x="8511" y="1076"/>
                </a:lnTo>
                <a:lnTo>
                  <a:pt x="8520" y="1081"/>
                </a:lnTo>
                <a:lnTo>
                  <a:pt x="8528" y="1088"/>
                </a:lnTo>
                <a:lnTo>
                  <a:pt x="8534" y="1096"/>
                </a:lnTo>
                <a:lnTo>
                  <a:pt x="8539" y="1104"/>
                </a:lnTo>
                <a:lnTo>
                  <a:pt x="8541" y="1112"/>
                </a:lnTo>
                <a:lnTo>
                  <a:pt x="8542" y="1122"/>
                </a:lnTo>
                <a:lnTo>
                  <a:pt x="8542" y="1130"/>
                </a:lnTo>
                <a:lnTo>
                  <a:pt x="8540" y="1136"/>
                </a:lnTo>
                <a:lnTo>
                  <a:pt x="8536" y="1144"/>
                </a:lnTo>
                <a:lnTo>
                  <a:pt x="8532" y="1151"/>
                </a:lnTo>
                <a:lnTo>
                  <a:pt x="8525" y="1156"/>
                </a:lnTo>
                <a:lnTo>
                  <a:pt x="8519" y="1162"/>
                </a:lnTo>
                <a:lnTo>
                  <a:pt x="8512" y="1167"/>
                </a:lnTo>
                <a:lnTo>
                  <a:pt x="8503" y="1171"/>
                </a:lnTo>
                <a:lnTo>
                  <a:pt x="8499" y="1724"/>
                </a:lnTo>
                <a:lnTo>
                  <a:pt x="8516" y="1728"/>
                </a:lnTo>
                <a:lnTo>
                  <a:pt x="8530" y="1734"/>
                </a:lnTo>
                <a:lnTo>
                  <a:pt x="8543" y="1740"/>
                </a:lnTo>
                <a:lnTo>
                  <a:pt x="8554" y="1748"/>
                </a:lnTo>
                <a:lnTo>
                  <a:pt x="8564" y="1757"/>
                </a:lnTo>
                <a:lnTo>
                  <a:pt x="8570" y="1765"/>
                </a:lnTo>
                <a:lnTo>
                  <a:pt x="8573" y="1771"/>
                </a:lnTo>
                <a:lnTo>
                  <a:pt x="8575" y="1776"/>
                </a:lnTo>
                <a:lnTo>
                  <a:pt x="8576" y="1781"/>
                </a:lnTo>
                <a:lnTo>
                  <a:pt x="8576" y="1786"/>
                </a:lnTo>
                <a:lnTo>
                  <a:pt x="8575" y="1795"/>
                </a:lnTo>
                <a:lnTo>
                  <a:pt x="8572" y="1804"/>
                </a:lnTo>
                <a:lnTo>
                  <a:pt x="8567" y="1812"/>
                </a:lnTo>
                <a:lnTo>
                  <a:pt x="8562" y="1819"/>
                </a:lnTo>
                <a:lnTo>
                  <a:pt x="8553" y="1826"/>
                </a:lnTo>
                <a:lnTo>
                  <a:pt x="8544" y="1832"/>
                </a:lnTo>
                <a:lnTo>
                  <a:pt x="8534" y="1838"/>
                </a:lnTo>
                <a:lnTo>
                  <a:pt x="8522" y="1843"/>
                </a:lnTo>
                <a:lnTo>
                  <a:pt x="8544" y="2668"/>
                </a:lnTo>
                <a:lnTo>
                  <a:pt x="8570" y="2674"/>
                </a:lnTo>
                <a:lnTo>
                  <a:pt x="8595" y="2682"/>
                </a:lnTo>
                <a:lnTo>
                  <a:pt x="8615" y="2691"/>
                </a:lnTo>
                <a:lnTo>
                  <a:pt x="8625" y="2696"/>
                </a:lnTo>
                <a:lnTo>
                  <a:pt x="8634" y="2702"/>
                </a:lnTo>
                <a:lnTo>
                  <a:pt x="8642" y="2707"/>
                </a:lnTo>
                <a:lnTo>
                  <a:pt x="8648" y="2714"/>
                </a:lnTo>
                <a:lnTo>
                  <a:pt x="8654" y="2720"/>
                </a:lnTo>
                <a:lnTo>
                  <a:pt x="8659" y="2726"/>
                </a:lnTo>
                <a:lnTo>
                  <a:pt x="8663" y="2734"/>
                </a:lnTo>
                <a:lnTo>
                  <a:pt x="8666" y="2740"/>
                </a:lnTo>
                <a:lnTo>
                  <a:pt x="8668" y="2747"/>
                </a:lnTo>
                <a:lnTo>
                  <a:pt x="8668" y="2755"/>
                </a:lnTo>
                <a:lnTo>
                  <a:pt x="8667" y="2765"/>
                </a:lnTo>
                <a:lnTo>
                  <a:pt x="8665" y="2773"/>
                </a:lnTo>
                <a:lnTo>
                  <a:pt x="8659" y="2782"/>
                </a:lnTo>
                <a:lnTo>
                  <a:pt x="8653" y="2791"/>
                </a:lnTo>
                <a:lnTo>
                  <a:pt x="8645" y="2799"/>
                </a:lnTo>
                <a:lnTo>
                  <a:pt x="8635" y="2806"/>
                </a:lnTo>
                <a:lnTo>
                  <a:pt x="8624" y="2814"/>
                </a:lnTo>
                <a:lnTo>
                  <a:pt x="8612" y="2821"/>
                </a:lnTo>
                <a:lnTo>
                  <a:pt x="8631" y="2842"/>
                </a:lnTo>
                <a:lnTo>
                  <a:pt x="8642" y="2852"/>
                </a:lnTo>
                <a:lnTo>
                  <a:pt x="8652" y="2862"/>
                </a:lnTo>
                <a:lnTo>
                  <a:pt x="8662" y="2873"/>
                </a:lnTo>
                <a:lnTo>
                  <a:pt x="8670" y="2884"/>
                </a:lnTo>
                <a:lnTo>
                  <a:pt x="8679" y="2895"/>
                </a:lnTo>
                <a:lnTo>
                  <a:pt x="8687" y="2907"/>
                </a:lnTo>
                <a:lnTo>
                  <a:pt x="8694" y="2920"/>
                </a:lnTo>
                <a:lnTo>
                  <a:pt x="8701" y="2934"/>
                </a:lnTo>
                <a:lnTo>
                  <a:pt x="8707" y="2947"/>
                </a:lnTo>
                <a:lnTo>
                  <a:pt x="8712" y="2960"/>
                </a:lnTo>
                <a:lnTo>
                  <a:pt x="8716" y="2974"/>
                </a:lnTo>
                <a:lnTo>
                  <a:pt x="8721" y="2988"/>
                </a:lnTo>
                <a:lnTo>
                  <a:pt x="8723" y="3004"/>
                </a:lnTo>
                <a:lnTo>
                  <a:pt x="8725" y="3018"/>
                </a:lnTo>
                <a:lnTo>
                  <a:pt x="8727" y="3034"/>
                </a:lnTo>
                <a:lnTo>
                  <a:pt x="8727" y="3049"/>
                </a:lnTo>
                <a:lnTo>
                  <a:pt x="8726" y="3069"/>
                </a:lnTo>
                <a:lnTo>
                  <a:pt x="8724" y="3087"/>
                </a:lnTo>
                <a:lnTo>
                  <a:pt x="8722" y="3106"/>
                </a:lnTo>
                <a:lnTo>
                  <a:pt x="8716" y="3124"/>
                </a:lnTo>
                <a:lnTo>
                  <a:pt x="8711" y="3141"/>
                </a:lnTo>
                <a:lnTo>
                  <a:pt x="8704" y="3158"/>
                </a:lnTo>
                <a:lnTo>
                  <a:pt x="8697" y="3174"/>
                </a:lnTo>
                <a:lnTo>
                  <a:pt x="8688" y="3189"/>
                </a:lnTo>
                <a:lnTo>
                  <a:pt x="8678" y="3205"/>
                </a:lnTo>
                <a:lnTo>
                  <a:pt x="8667" y="3219"/>
                </a:lnTo>
                <a:lnTo>
                  <a:pt x="8655" y="3232"/>
                </a:lnTo>
                <a:lnTo>
                  <a:pt x="8643" y="3245"/>
                </a:lnTo>
                <a:lnTo>
                  <a:pt x="8630" y="3257"/>
                </a:lnTo>
                <a:lnTo>
                  <a:pt x="8615" y="3268"/>
                </a:lnTo>
                <a:lnTo>
                  <a:pt x="8600" y="3278"/>
                </a:lnTo>
                <a:lnTo>
                  <a:pt x="8585" y="3287"/>
                </a:lnTo>
                <a:lnTo>
                  <a:pt x="8563" y="3297"/>
                </a:lnTo>
                <a:lnTo>
                  <a:pt x="8561" y="3849"/>
                </a:lnTo>
                <a:lnTo>
                  <a:pt x="8579" y="3853"/>
                </a:lnTo>
                <a:lnTo>
                  <a:pt x="8597" y="3857"/>
                </a:lnTo>
                <a:lnTo>
                  <a:pt x="8629" y="3866"/>
                </a:lnTo>
                <a:lnTo>
                  <a:pt x="8643" y="3870"/>
                </a:lnTo>
                <a:lnTo>
                  <a:pt x="8657" y="3876"/>
                </a:lnTo>
                <a:lnTo>
                  <a:pt x="8670" y="3882"/>
                </a:lnTo>
                <a:lnTo>
                  <a:pt x="8682" y="3889"/>
                </a:lnTo>
                <a:lnTo>
                  <a:pt x="8693" y="3895"/>
                </a:lnTo>
                <a:lnTo>
                  <a:pt x="8703" y="3902"/>
                </a:lnTo>
                <a:lnTo>
                  <a:pt x="8713" y="3910"/>
                </a:lnTo>
                <a:lnTo>
                  <a:pt x="8721" y="3916"/>
                </a:lnTo>
                <a:lnTo>
                  <a:pt x="8727" y="3925"/>
                </a:lnTo>
                <a:lnTo>
                  <a:pt x="8734" y="3933"/>
                </a:lnTo>
                <a:lnTo>
                  <a:pt x="8738" y="3941"/>
                </a:lnTo>
                <a:lnTo>
                  <a:pt x="8742" y="3949"/>
                </a:lnTo>
                <a:lnTo>
                  <a:pt x="8744" y="3958"/>
                </a:lnTo>
                <a:lnTo>
                  <a:pt x="8744" y="3967"/>
                </a:lnTo>
                <a:lnTo>
                  <a:pt x="8744" y="3976"/>
                </a:lnTo>
                <a:lnTo>
                  <a:pt x="8742" y="3984"/>
                </a:lnTo>
                <a:lnTo>
                  <a:pt x="8738" y="3993"/>
                </a:lnTo>
                <a:lnTo>
                  <a:pt x="8733" y="4002"/>
                </a:lnTo>
                <a:lnTo>
                  <a:pt x="8727" y="4010"/>
                </a:lnTo>
                <a:lnTo>
                  <a:pt x="8720" y="4017"/>
                </a:lnTo>
                <a:lnTo>
                  <a:pt x="8712" y="4025"/>
                </a:lnTo>
                <a:lnTo>
                  <a:pt x="8702" y="4033"/>
                </a:lnTo>
                <a:lnTo>
                  <a:pt x="8692" y="4039"/>
                </a:lnTo>
                <a:lnTo>
                  <a:pt x="8680" y="4047"/>
                </a:lnTo>
                <a:lnTo>
                  <a:pt x="8668" y="4052"/>
                </a:lnTo>
                <a:lnTo>
                  <a:pt x="8655" y="4059"/>
                </a:lnTo>
                <a:lnTo>
                  <a:pt x="8641" y="4064"/>
                </a:lnTo>
                <a:lnTo>
                  <a:pt x="8625" y="4069"/>
                </a:lnTo>
                <a:lnTo>
                  <a:pt x="8593" y="4079"/>
                </a:lnTo>
                <a:lnTo>
                  <a:pt x="8610" y="4320"/>
                </a:lnTo>
                <a:lnTo>
                  <a:pt x="8668" y="4363"/>
                </a:lnTo>
                <a:lnTo>
                  <a:pt x="8677" y="4478"/>
                </a:lnTo>
                <a:lnTo>
                  <a:pt x="8708" y="4488"/>
                </a:lnTo>
                <a:lnTo>
                  <a:pt x="8736" y="4498"/>
                </a:lnTo>
                <a:lnTo>
                  <a:pt x="8765" y="4510"/>
                </a:lnTo>
                <a:lnTo>
                  <a:pt x="8793" y="4523"/>
                </a:lnTo>
                <a:lnTo>
                  <a:pt x="8821" y="4537"/>
                </a:lnTo>
                <a:lnTo>
                  <a:pt x="8848" y="4552"/>
                </a:lnTo>
                <a:lnTo>
                  <a:pt x="8873" y="4567"/>
                </a:lnTo>
                <a:lnTo>
                  <a:pt x="8900" y="4585"/>
                </a:lnTo>
                <a:lnTo>
                  <a:pt x="8924" y="4602"/>
                </a:lnTo>
                <a:lnTo>
                  <a:pt x="8948" y="4622"/>
                </a:lnTo>
                <a:lnTo>
                  <a:pt x="8971" y="4642"/>
                </a:lnTo>
                <a:lnTo>
                  <a:pt x="8994" y="4662"/>
                </a:lnTo>
                <a:lnTo>
                  <a:pt x="9015" y="4684"/>
                </a:lnTo>
                <a:lnTo>
                  <a:pt x="9036" y="4707"/>
                </a:lnTo>
                <a:lnTo>
                  <a:pt x="9056" y="4730"/>
                </a:lnTo>
                <a:lnTo>
                  <a:pt x="9075" y="4754"/>
                </a:lnTo>
                <a:lnTo>
                  <a:pt x="9093" y="4778"/>
                </a:lnTo>
                <a:lnTo>
                  <a:pt x="9111" y="4803"/>
                </a:lnTo>
                <a:lnTo>
                  <a:pt x="9126" y="4830"/>
                </a:lnTo>
                <a:lnTo>
                  <a:pt x="9141" y="4857"/>
                </a:lnTo>
                <a:lnTo>
                  <a:pt x="9156" y="4885"/>
                </a:lnTo>
                <a:lnTo>
                  <a:pt x="9169" y="4912"/>
                </a:lnTo>
                <a:lnTo>
                  <a:pt x="9180" y="4941"/>
                </a:lnTo>
                <a:lnTo>
                  <a:pt x="9191" y="4970"/>
                </a:lnTo>
                <a:lnTo>
                  <a:pt x="9201" y="5000"/>
                </a:lnTo>
                <a:lnTo>
                  <a:pt x="9208" y="5031"/>
                </a:lnTo>
                <a:lnTo>
                  <a:pt x="9216" y="5061"/>
                </a:lnTo>
                <a:lnTo>
                  <a:pt x="9221" y="5092"/>
                </a:lnTo>
                <a:lnTo>
                  <a:pt x="9226" y="5124"/>
                </a:lnTo>
                <a:lnTo>
                  <a:pt x="9229" y="5156"/>
                </a:lnTo>
                <a:lnTo>
                  <a:pt x="9231" y="5189"/>
                </a:lnTo>
                <a:lnTo>
                  <a:pt x="9232" y="5222"/>
                </a:lnTo>
                <a:lnTo>
                  <a:pt x="9232" y="5246"/>
                </a:lnTo>
                <a:lnTo>
                  <a:pt x="9230" y="5271"/>
                </a:lnTo>
                <a:lnTo>
                  <a:pt x="9229" y="5295"/>
                </a:lnTo>
                <a:lnTo>
                  <a:pt x="9226" y="5319"/>
                </a:lnTo>
                <a:lnTo>
                  <a:pt x="9223" y="5343"/>
                </a:lnTo>
                <a:lnTo>
                  <a:pt x="9218" y="5368"/>
                </a:lnTo>
                <a:lnTo>
                  <a:pt x="9214" y="5392"/>
                </a:lnTo>
                <a:lnTo>
                  <a:pt x="9208" y="5415"/>
                </a:lnTo>
                <a:lnTo>
                  <a:pt x="9202" y="5438"/>
                </a:lnTo>
                <a:lnTo>
                  <a:pt x="9195" y="5461"/>
                </a:lnTo>
                <a:lnTo>
                  <a:pt x="9187" y="5483"/>
                </a:lnTo>
                <a:lnTo>
                  <a:pt x="9179" y="5505"/>
                </a:lnTo>
                <a:lnTo>
                  <a:pt x="9170" y="5527"/>
                </a:lnTo>
                <a:lnTo>
                  <a:pt x="9160" y="5549"/>
                </a:lnTo>
                <a:lnTo>
                  <a:pt x="9150" y="5570"/>
                </a:lnTo>
                <a:lnTo>
                  <a:pt x="9139" y="5591"/>
                </a:lnTo>
                <a:lnTo>
                  <a:pt x="9127" y="5610"/>
                </a:lnTo>
                <a:lnTo>
                  <a:pt x="9115" y="5631"/>
                </a:lnTo>
                <a:lnTo>
                  <a:pt x="9103" y="5650"/>
                </a:lnTo>
                <a:lnTo>
                  <a:pt x="9090" y="5670"/>
                </a:lnTo>
                <a:lnTo>
                  <a:pt x="9075" y="5688"/>
                </a:lnTo>
                <a:lnTo>
                  <a:pt x="9061" y="5707"/>
                </a:lnTo>
                <a:lnTo>
                  <a:pt x="9047" y="5724"/>
                </a:lnTo>
                <a:lnTo>
                  <a:pt x="9032" y="5742"/>
                </a:lnTo>
                <a:lnTo>
                  <a:pt x="9015" y="5758"/>
                </a:lnTo>
                <a:lnTo>
                  <a:pt x="8999" y="5775"/>
                </a:lnTo>
                <a:lnTo>
                  <a:pt x="8982" y="5791"/>
                </a:lnTo>
                <a:lnTo>
                  <a:pt x="8965" y="5807"/>
                </a:lnTo>
                <a:lnTo>
                  <a:pt x="8947" y="5822"/>
                </a:lnTo>
                <a:lnTo>
                  <a:pt x="8928" y="5836"/>
                </a:lnTo>
                <a:lnTo>
                  <a:pt x="8910" y="5850"/>
                </a:lnTo>
                <a:lnTo>
                  <a:pt x="8891" y="5864"/>
                </a:lnTo>
                <a:lnTo>
                  <a:pt x="8998" y="10692"/>
                </a:lnTo>
                <a:lnTo>
                  <a:pt x="9022" y="10708"/>
                </a:lnTo>
                <a:lnTo>
                  <a:pt x="9044" y="10723"/>
                </a:lnTo>
                <a:lnTo>
                  <a:pt x="9066" y="10740"/>
                </a:lnTo>
                <a:lnTo>
                  <a:pt x="9086" y="10756"/>
                </a:lnTo>
                <a:lnTo>
                  <a:pt x="9106" y="10773"/>
                </a:lnTo>
                <a:lnTo>
                  <a:pt x="9126" y="10789"/>
                </a:lnTo>
                <a:lnTo>
                  <a:pt x="9144" y="10807"/>
                </a:lnTo>
                <a:lnTo>
                  <a:pt x="9160" y="10824"/>
                </a:lnTo>
                <a:lnTo>
                  <a:pt x="9176" y="10842"/>
                </a:lnTo>
                <a:lnTo>
                  <a:pt x="9192" y="10860"/>
                </a:lnTo>
                <a:lnTo>
                  <a:pt x="9205" y="10879"/>
                </a:lnTo>
                <a:lnTo>
                  <a:pt x="9219" y="10898"/>
                </a:lnTo>
                <a:lnTo>
                  <a:pt x="9231" y="10918"/>
                </a:lnTo>
                <a:lnTo>
                  <a:pt x="9242" y="10937"/>
                </a:lnTo>
                <a:lnTo>
                  <a:pt x="9253" y="10958"/>
                </a:lnTo>
                <a:lnTo>
                  <a:pt x="9263" y="10979"/>
                </a:lnTo>
                <a:lnTo>
                  <a:pt x="9273" y="11001"/>
                </a:lnTo>
                <a:lnTo>
                  <a:pt x="9281" y="11023"/>
                </a:lnTo>
                <a:lnTo>
                  <a:pt x="9290" y="11045"/>
                </a:lnTo>
                <a:lnTo>
                  <a:pt x="9296" y="11069"/>
                </a:lnTo>
                <a:lnTo>
                  <a:pt x="9303" y="11092"/>
                </a:lnTo>
                <a:lnTo>
                  <a:pt x="9308" y="11117"/>
                </a:lnTo>
                <a:lnTo>
                  <a:pt x="9314" y="11142"/>
                </a:lnTo>
                <a:lnTo>
                  <a:pt x="9318" y="11168"/>
                </a:lnTo>
                <a:lnTo>
                  <a:pt x="9321" y="11194"/>
                </a:lnTo>
                <a:lnTo>
                  <a:pt x="9325" y="11222"/>
                </a:lnTo>
                <a:lnTo>
                  <a:pt x="9330" y="11278"/>
                </a:lnTo>
                <a:lnTo>
                  <a:pt x="9332" y="11337"/>
                </a:lnTo>
                <a:lnTo>
                  <a:pt x="9333" y="11400"/>
                </a:lnTo>
                <a:lnTo>
                  <a:pt x="9332" y="11430"/>
                </a:lnTo>
                <a:lnTo>
                  <a:pt x="9331" y="11460"/>
                </a:lnTo>
                <a:lnTo>
                  <a:pt x="9328" y="11491"/>
                </a:lnTo>
                <a:lnTo>
                  <a:pt x="9324" y="11520"/>
                </a:lnTo>
                <a:lnTo>
                  <a:pt x="9319" y="11549"/>
                </a:lnTo>
                <a:lnTo>
                  <a:pt x="9313" y="11578"/>
                </a:lnTo>
                <a:lnTo>
                  <a:pt x="9305" y="11607"/>
                </a:lnTo>
                <a:lnTo>
                  <a:pt x="9297" y="11636"/>
                </a:lnTo>
                <a:lnTo>
                  <a:pt x="9288" y="11664"/>
                </a:lnTo>
                <a:lnTo>
                  <a:pt x="9277" y="11692"/>
                </a:lnTo>
                <a:lnTo>
                  <a:pt x="9267" y="11719"/>
                </a:lnTo>
                <a:lnTo>
                  <a:pt x="9256" y="11745"/>
                </a:lnTo>
                <a:lnTo>
                  <a:pt x="9242" y="11772"/>
                </a:lnTo>
                <a:lnTo>
                  <a:pt x="9229" y="11798"/>
                </a:lnTo>
                <a:lnTo>
                  <a:pt x="9215" y="11824"/>
                </a:lnTo>
                <a:lnTo>
                  <a:pt x="9200" y="11850"/>
                </a:lnTo>
                <a:lnTo>
                  <a:pt x="9184" y="11874"/>
                </a:lnTo>
                <a:lnTo>
                  <a:pt x="9168" y="11898"/>
                </a:lnTo>
                <a:lnTo>
                  <a:pt x="9150" y="11922"/>
                </a:lnTo>
                <a:lnTo>
                  <a:pt x="9133" y="11945"/>
                </a:lnTo>
                <a:lnTo>
                  <a:pt x="9115" y="11968"/>
                </a:lnTo>
                <a:lnTo>
                  <a:pt x="9096" y="11991"/>
                </a:lnTo>
                <a:lnTo>
                  <a:pt x="9077" y="12012"/>
                </a:lnTo>
                <a:lnTo>
                  <a:pt x="9057" y="12034"/>
                </a:lnTo>
                <a:lnTo>
                  <a:pt x="9037" y="12055"/>
                </a:lnTo>
                <a:lnTo>
                  <a:pt x="9016" y="12075"/>
                </a:lnTo>
                <a:lnTo>
                  <a:pt x="8995" y="12093"/>
                </a:lnTo>
                <a:lnTo>
                  <a:pt x="8973" y="12113"/>
                </a:lnTo>
                <a:lnTo>
                  <a:pt x="8952" y="12131"/>
                </a:lnTo>
                <a:lnTo>
                  <a:pt x="8931" y="12148"/>
                </a:lnTo>
                <a:lnTo>
                  <a:pt x="8909" y="12166"/>
                </a:lnTo>
                <a:lnTo>
                  <a:pt x="8886" y="12181"/>
                </a:lnTo>
                <a:lnTo>
                  <a:pt x="9056" y="12965"/>
                </a:lnTo>
                <a:lnTo>
                  <a:pt x="9075" y="12966"/>
                </a:lnTo>
                <a:lnTo>
                  <a:pt x="9094" y="12970"/>
                </a:lnTo>
                <a:lnTo>
                  <a:pt x="9113" y="12975"/>
                </a:lnTo>
                <a:lnTo>
                  <a:pt x="9131" y="12982"/>
                </a:lnTo>
                <a:lnTo>
                  <a:pt x="9148" y="12990"/>
                </a:lnTo>
                <a:lnTo>
                  <a:pt x="9164" y="13000"/>
                </a:lnTo>
                <a:lnTo>
                  <a:pt x="9179" y="13011"/>
                </a:lnTo>
                <a:lnTo>
                  <a:pt x="9193" y="13024"/>
                </a:lnTo>
                <a:lnTo>
                  <a:pt x="9205" y="13039"/>
                </a:lnTo>
                <a:lnTo>
                  <a:pt x="9216" y="13055"/>
                </a:lnTo>
                <a:lnTo>
                  <a:pt x="9226" y="13072"/>
                </a:lnTo>
                <a:lnTo>
                  <a:pt x="9234" y="13089"/>
                </a:lnTo>
                <a:lnTo>
                  <a:pt x="9240" y="13108"/>
                </a:lnTo>
                <a:lnTo>
                  <a:pt x="9246" y="13127"/>
                </a:lnTo>
                <a:lnTo>
                  <a:pt x="9248" y="13147"/>
                </a:lnTo>
                <a:lnTo>
                  <a:pt x="9249" y="13167"/>
                </a:lnTo>
                <a:lnTo>
                  <a:pt x="9249" y="13184"/>
                </a:lnTo>
                <a:lnTo>
                  <a:pt x="9247" y="13200"/>
                </a:lnTo>
                <a:lnTo>
                  <a:pt x="9243" y="13215"/>
                </a:lnTo>
                <a:lnTo>
                  <a:pt x="9240" y="13230"/>
                </a:lnTo>
                <a:lnTo>
                  <a:pt x="9235" y="13244"/>
                </a:lnTo>
                <a:lnTo>
                  <a:pt x="9229" y="13258"/>
                </a:lnTo>
                <a:lnTo>
                  <a:pt x="9221" y="13271"/>
                </a:lnTo>
                <a:lnTo>
                  <a:pt x="9214" y="13285"/>
                </a:lnTo>
                <a:lnTo>
                  <a:pt x="9443" y="13933"/>
                </a:lnTo>
                <a:lnTo>
                  <a:pt x="9512" y="13991"/>
                </a:lnTo>
                <a:lnTo>
                  <a:pt x="9535" y="12326"/>
                </a:lnTo>
                <a:lnTo>
                  <a:pt x="9637" y="11854"/>
                </a:lnTo>
                <a:lnTo>
                  <a:pt x="9687" y="9388"/>
                </a:lnTo>
                <a:lnTo>
                  <a:pt x="9746" y="8794"/>
                </a:lnTo>
                <a:lnTo>
                  <a:pt x="9777" y="9234"/>
                </a:lnTo>
                <a:lnTo>
                  <a:pt x="9797" y="9222"/>
                </a:lnTo>
                <a:lnTo>
                  <a:pt x="9818" y="9210"/>
                </a:lnTo>
                <a:lnTo>
                  <a:pt x="9841" y="9199"/>
                </a:lnTo>
                <a:lnTo>
                  <a:pt x="9865" y="9189"/>
                </a:lnTo>
                <a:lnTo>
                  <a:pt x="9891" y="9181"/>
                </a:lnTo>
                <a:lnTo>
                  <a:pt x="9918" y="9173"/>
                </a:lnTo>
                <a:lnTo>
                  <a:pt x="9946" y="9165"/>
                </a:lnTo>
                <a:lnTo>
                  <a:pt x="9975" y="9159"/>
                </a:lnTo>
                <a:lnTo>
                  <a:pt x="10004" y="9153"/>
                </a:lnTo>
                <a:lnTo>
                  <a:pt x="10035" y="9149"/>
                </a:lnTo>
                <a:lnTo>
                  <a:pt x="10067" y="9144"/>
                </a:lnTo>
                <a:lnTo>
                  <a:pt x="10099" y="9141"/>
                </a:lnTo>
                <a:lnTo>
                  <a:pt x="10132" y="9139"/>
                </a:lnTo>
                <a:lnTo>
                  <a:pt x="10165" y="9137"/>
                </a:lnTo>
                <a:lnTo>
                  <a:pt x="10199" y="9136"/>
                </a:lnTo>
                <a:lnTo>
                  <a:pt x="10232" y="9136"/>
                </a:lnTo>
                <a:lnTo>
                  <a:pt x="10293" y="9135"/>
                </a:lnTo>
                <a:lnTo>
                  <a:pt x="10367" y="9133"/>
                </a:lnTo>
                <a:lnTo>
                  <a:pt x="10447" y="9131"/>
                </a:lnTo>
                <a:lnTo>
                  <a:pt x="10529" y="9131"/>
                </a:lnTo>
                <a:lnTo>
                  <a:pt x="10606" y="9132"/>
                </a:lnTo>
                <a:lnTo>
                  <a:pt x="10641" y="9133"/>
                </a:lnTo>
                <a:lnTo>
                  <a:pt x="10673" y="9136"/>
                </a:lnTo>
                <a:lnTo>
                  <a:pt x="10700" y="9139"/>
                </a:lnTo>
                <a:lnTo>
                  <a:pt x="10723" y="9143"/>
                </a:lnTo>
                <a:lnTo>
                  <a:pt x="10732" y="9147"/>
                </a:lnTo>
                <a:lnTo>
                  <a:pt x="10741" y="9149"/>
                </a:lnTo>
                <a:lnTo>
                  <a:pt x="10747" y="9152"/>
                </a:lnTo>
                <a:lnTo>
                  <a:pt x="10751" y="9155"/>
                </a:lnTo>
                <a:lnTo>
                  <a:pt x="10754" y="9160"/>
                </a:lnTo>
                <a:lnTo>
                  <a:pt x="10757" y="9164"/>
                </a:lnTo>
                <a:lnTo>
                  <a:pt x="10762" y="9177"/>
                </a:lnTo>
                <a:lnTo>
                  <a:pt x="10764" y="9193"/>
                </a:lnTo>
                <a:lnTo>
                  <a:pt x="10766" y="9210"/>
                </a:lnTo>
                <a:lnTo>
                  <a:pt x="10766" y="9231"/>
                </a:lnTo>
                <a:lnTo>
                  <a:pt x="10766" y="9253"/>
                </a:lnTo>
                <a:lnTo>
                  <a:pt x="10763" y="9303"/>
                </a:lnTo>
                <a:lnTo>
                  <a:pt x="10759" y="9353"/>
                </a:lnTo>
                <a:lnTo>
                  <a:pt x="10753" y="9404"/>
                </a:lnTo>
                <a:lnTo>
                  <a:pt x="10750" y="9451"/>
                </a:lnTo>
                <a:lnTo>
                  <a:pt x="10748" y="9471"/>
                </a:lnTo>
                <a:lnTo>
                  <a:pt x="10748" y="9489"/>
                </a:lnTo>
                <a:lnTo>
                  <a:pt x="10731" y="11569"/>
                </a:lnTo>
                <a:lnTo>
                  <a:pt x="10832" y="11905"/>
                </a:lnTo>
                <a:lnTo>
                  <a:pt x="10851" y="12266"/>
                </a:lnTo>
                <a:lnTo>
                  <a:pt x="10891" y="12257"/>
                </a:lnTo>
                <a:lnTo>
                  <a:pt x="10933" y="12248"/>
                </a:lnTo>
                <a:lnTo>
                  <a:pt x="10975" y="12242"/>
                </a:lnTo>
                <a:lnTo>
                  <a:pt x="11018" y="12235"/>
                </a:lnTo>
                <a:lnTo>
                  <a:pt x="11061" y="12231"/>
                </a:lnTo>
                <a:lnTo>
                  <a:pt x="11104" y="12227"/>
                </a:lnTo>
                <a:lnTo>
                  <a:pt x="11149" y="12225"/>
                </a:lnTo>
                <a:lnTo>
                  <a:pt x="11193" y="12225"/>
                </a:lnTo>
                <a:lnTo>
                  <a:pt x="11246" y="12226"/>
                </a:lnTo>
                <a:lnTo>
                  <a:pt x="11297" y="12228"/>
                </a:lnTo>
                <a:lnTo>
                  <a:pt x="11347" y="12233"/>
                </a:lnTo>
                <a:lnTo>
                  <a:pt x="11398" y="12239"/>
                </a:lnTo>
                <a:lnTo>
                  <a:pt x="11446" y="12247"/>
                </a:lnTo>
                <a:lnTo>
                  <a:pt x="11494" y="12256"/>
                </a:lnTo>
                <a:lnTo>
                  <a:pt x="11541" y="12267"/>
                </a:lnTo>
                <a:lnTo>
                  <a:pt x="11588" y="12280"/>
                </a:lnTo>
                <a:lnTo>
                  <a:pt x="11590" y="11670"/>
                </a:lnTo>
                <a:lnTo>
                  <a:pt x="11691" y="11400"/>
                </a:lnTo>
                <a:lnTo>
                  <a:pt x="11691" y="11147"/>
                </a:lnTo>
                <a:lnTo>
                  <a:pt x="11732" y="11080"/>
                </a:lnTo>
                <a:lnTo>
                  <a:pt x="11758" y="10575"/>
                </a:lnTo>
                <a:lnTo>
                  <a:pt x="11792" y="11080"/>
                </a:lnTo>
                <a:lnTo>
                  <a:pt x="11842" y="11147"/>
                </a:lnTo>
                <a:lnTo>
                  <a:pt x="11875" y="11526"/>
                </a:lnTo>
                <a:lnTo>
                  <a:pt x="11994" y="11602"/>
                </a:lnTo>
                <a:lnTo>
                  <a:pt x="11989" y="12381"/>
                </a:lnTo>
                <a:lnTo>
                  <a:pt x="12015" y="12401"/>
                </a:lnTo>
                <a:lnTo>
                  <a:pt x="12039" y="12422"/>
                </a:lnTo>
                <a:lnTo>
                  <a:pt x="12062" y="12444"/>
                </a:lnTo>
                <a:lnTo>
                  <a:pt x="12085" y="12466"/>
                </a:lnTo>
                <a:lnTo>
                  <a:pt x="12106" y="12489"/>
                </a:lnTo>
                <a:lnTo>
                  <a:pt x="12127" y="12512"/>
                </a:lnTo>
                <a:lnTo>
                  <a:pt x="12145" y="12536"/>
                </a:lnTo>
                <a:lnTo>
                  <a:pt x="12164" y="12560"/>
                </a:lnTo>
                <a:lnTo>
                  <a:pt x="12519" y="12568"/>
                </a:lnTo>
                <a:lnTo>
                  <a:pt x="12519" y="10526"/>
                </a:lnTo>
                <a:lnTo>
                  <a:pt x="12490" y="10497"/>
                </a:lnTo>
                <a:lnTo>
                  <a:pt x="12490" y="10449"/>
                </a:lnTo>
                <a:lnTo>
                  <a:pt x="12567" y="10449"/>
                </a:lnTo>
                <a:lnTo>
                  <a:pt x="12567" y="10333"/>
                </a:lnTo>
                <a:lnTo>
                  <a:pt x="12604" y="10333"/>
                </a:lnTo>
                <a:lnTo>
                  <a:pt x="12604" y="10248"/>
                </a:lnTo>
                <a:lnTo>
                  <a:pt x="12567" y="10248"/>
                </a:lnTo>
                <a:lnTo>
                  <a:pt x="12567" y="10200"/>
                </a:lnTo>
                <a:lnTo>
                  <a:pt x="12432" y="10200"/>
                </a:lnTo>
                <a:lnTo>
                  <a:pt x="12432" y="10113"/>
                </a:lnTo>
                <a:lnTo>
                  <a:pt x="12614" y="10113"/>
                </a:lnTo>
                <a:lnTo>
                  <a:pt x="12615" y="10096"/>
                </a:lnTo>
                <a:lnTo>
                  <a:pt x="12617" y="10081"/>
                </a:lnTo>
                <a:lnTo>
                  <a:pt x="12622" y="10067"/>
                </a:lnTo>
                <a:lnTo>
                  <a:pt x="12626" y="10052"/>
                </a:lnTo>
                <a:lnTo>
                  <a:pt x="12633" y="10039"/>
                </a:lnTo>
                <a:lnTo>
                  <a:pt x="12640" y="10027"/>
                </a:lnTo>
                <a:lnTo>
                  <a:pt x="12649" y="10015"/>
                </a:lnTo>
                <a:lnTo>
                  <a:pt x="12658" y="10005"/>
                </a:lnTo>
                <a:lnTo>
                  <a:pt x="12669" y="9994"/>
                </a:lnTo>
                <a:lnTo>
                  <a:pt x="12680" y="9985"/>
                </a:lnTo>
                <a:lnTo>
                  <a:pt x="12692" y="9977"/>
                </a:lnTo>
                <a:lnTo>
                  <a:pt x="12704" y="9968"/>
                </a:lnTo>
                <a:lnTo>
                  <a:pt x="12716" y="9960"/>
                </a:lnTo>
                <a:lnTo>
                  <a:pt x="12729" y="9954"/>
                </a:lnTo>
                <a:lnTo>
                  <a:pt x="12756" y="9942"/>
                </a:lnTo>
                <a:lnTo>
                  <a:pt x="12782" y="9932"/>
                </a:lnTo>
                <a:lnTo>
                  <a:pt x="12807" y="9923"/>
                </a:lnTo>
                <a:lnTo>
                  <a:pt x="12831" y="9916"/>
                </a:lnTo>
                <a:lnTo>
                  <a:pt x="12853" y="9912"/>
                </a:lnTo>
                <a:lnTo>
                  <a:pt x="12885" y="9906"/>
                </a:lnTo>
                <a:lnTo>
                  <a:pt x="12897" y="9904"/>
                </a:lnTo>
                <a:lnTo>
                  <a:pt x="12919" y="9510"/>
                </a:lnTo>
                <a:lnTo>
                  <a:pt x="12940" y="9904"/>
                </a:lnTo>
                <a:lnTo>
                  <a:pt x="12951" y="9906"/>
                </a:lnTo>
                <a:lnTo>
                  <a:pt x="12980" y="9913"/>
                </a:lnTo>
                <a:lnTo>
                  <a:pt x="12998" y="9918"/>
                </a:lnTo>
                <a:lnTo>
                  <a:pt x="13019" y="9926"/>
                </a:lnTo>
                <a:lnTo>
                  <a:pt x="13042" y="9935"/>
                </a:lnTo>
                <a:lnTo>
                  <a:pt x="13065" y="9945"/>
                </a:lnTo>
                <a:lnTo>
                  <a:pt x="13088" y="9958"/>
                </a:lnTo>
                <a:lnTo>
                  <a:pt x="13110" y="9973"/>
                </a:lnTo>
                <a:lnTo>
                  <a:pt x="13121" y="9981"/>
                </a:lnTo>
                <a:lnTo>
                  <a:pt x="13132" y="9990"/>
                </a:lnTo>
                <a:lnTo>
                  <a:pt x="13142" y="10000"/>
                </a:lnTo>
                <a:lnTo>
                  <a:pt x="13151" y="10010"/>
                </a:lnTo>
                <a:lnTo>
                  <a:pt x="13159" y="10021"/>
                </a:lnTo>
                <a:lnTo>
                  <a:pt x="13166" y="10032"/>
                </a:lnTo>
                <a:lnTo>
                  <a:pt x="13173" y="10044"/>
                </a:lnTo>
                <a:lnTo>
                  <a:pt x="13180" y="10057"/>
                </a:lnTo>
                <a:lnTo>
                  <a:pt x="13184" y="10070"/>
                </a:lnTo>
                <a:lnTo>
                  <a:pt x="13187" y="10084"/>
                </a:lnTo>
                <a:lnTo>
                  <a:pt x="13189" y="10100"/>
                </a:lnTo>
                <a:lnTo>
                  <a:pt x="13189" y="10115"/>
                </a:lnTo>
                <a:lnTo>
                  <a:pt x="13343" y="10115"/>
                </a:lnTo>
                <a:lnTo>
                  <a:pt x="13343" y="10202"/>
                </a:lnTo>
                <a:lnTo>
                  <a:pt x="13209" y="10202"/>
                </a:lnTo>
                <a:lnTo>
                  <a:pt x="13209" y="10250"/>
                </a:lnTo>
                <a:lnTo>
                  <a:pt x="13171" y="10250"/>
                </a:lnTo>
                <a:lnTo>
                  <a:pt x="13171" y="10336"/>
                </a:lnTo>
                <a:lnTo>
                  <a:pt x="13209" y="10336"/>
                </a:lnTo>
                <a:lnTo>
                  <a:pt x="13209" y="10451"/>
                </a:lnTo>
                <a:lnTo>
                  <a:pt x="13286" y="10451"/>
                </a:lnTo>
                <a:lnTo>
                  <a:pt x="13286" y="10499"/>
                </a:lnTo>
                <a:lnTo>
                  <a:pt x="13256" y="10528"/>
                </a:lnTo>
                <a:lnTo>
                  <a:pt x="13256" y="11966"/>
                </a:lnTo>
                <a:lnTo>
                  <a:pt x="13574" y="11966"/>
                </a:lnTo>
                <a:lnTo>
                  <a:pt x="13574" y="12466"/>
                </a:lnTo>
                <a:lnTo>
                  <a:pt x="13621" y="12466"/>
                </a:lnTo>
                <a:lnTo>
                  <a:pt x="13621" y="12215"/>
                </a:lnTo>
                <a:lnTo>
                  <a:pt x="13775" y="12215"/>
                </a:lnTo>
                <a:lnTo>
                  <a:pt x="13775" y="9962"/>
                </a:lnTo>
                <a:lnTo>
                  <a:pt x="13803" y="9934"/>
                </a:lnTo>
                <a:lnTo>
                  <a:pt x="13803" y="9541"/>
                </a:lnTo>
                <a:lnTo>
                  <a:pt x="13861" y="9541"/>
                </a:lnTo>
                <a:lnTo>
                  <a:pt x="13861" y="9290"/>
                </a:lnTo>
                <a:lnTo>
                  <a:pt x="13957" y="9290"/>
                </a:lnTo>
                <a:lnTo>
                  <a:pt x="13957" y="9233"/>
                </a:lnTo>
                <a:lnTo>
                  <a:pt x="13995" y="9233"/>
                </a:lnTo>
                <a:lnTo>
                  <a:pt x="13995" y="9170"/>
                </a:lnTo>
                <a:lnTo>
                  <a:pt x="14340" y="9170"/>
                </a:lnTo>
                <a:lnTo>
                  <a:pt x="14378" y="8725"/>
                </a:lnTo>
                <a:lnTo>
                  <a:pt x="14398" y="9170"/>
                </a:lnTo>
                <a:lnTo>
                  <a:pt x="14504" y="9176"/>
                </a:lnTo>
                <a:lnTo>
                  <a:pt x="14504" y="9118"/>
                </a:lnTo>
                <a:lnTo>
                  <a:pt x="14552" y="9118"/>
                </a:lnTo>
                <a:lnTo>
                  <a:pt x="14552" y="9310"/>
                </a:lnTo>
                <a:lnTo>
                  <a:pt x="14935" y="9054"/>
                </a:lnTo>
                <a:lnTo>
                  <a:pt x="14974" y="8447"/>
                </a:lnTo>
                <a:lnTo>
                  <a:pt x="14983" y="9054"/>
                </a:lnTo>
                <a:lnTo>
                  <a:pt x="15050" y="9054"/>
                </a:lnTo>
                <a:lnTo>
                  <a:pt x="15050" y="9847"/>
                </a:lnTo>
                <a:lnTo>
                  <a:pt x="15357" y="10115"/>
                </a:lnTo>
                <a:lnTo>
                  <a:pt x="15357" y="10979"/>
                </a:lnTo>
                <a:lnTo>
                  <a:pt x="15395" y="10979"/>
                </a:lnTo>
                <a:lnTo>
                  <a:pt x="15395" y="10882"/>
                </a:lnTo>
                <a:lnTo>
                  <a:pt x="15462" y="10882"/>
                </a:lnTo>
                <a:lnTo>
                  <a:pt x="15462" y="8946"/>
                </a:lnTo>
                <a:lnTo>
                  <a:pt x="15434" y="8946"/>
                </a:lnTo>
                <a:lnTo>
                  <a:pt x="15434" y="8840"/>
                </a:lnTo>
                <a:lnTo>
                  <a:pt x="15434" y="8836"/>
                </a:lnTo>
                <a:lnTo>
                  <a:pt x="15435" y="8832"/>
                </a:lnTo>
                <a:lnTo>
                  <a:pt x="15438" y="8825"/>
                </a:lnTo>
                <a:lnTo>
                  <a:pt x="15442" y="8818"/>
                </a:lnTo>
                <a:lnTo>
                  <a:pt x="15449" y="8810"/>
                </a:lnTo>
                <a:lnTo>
                  <a:pt x="15459" y="8801"/>
                </a:lnTo>
                <a:lnTo>
                  <a:pt x="15472" y="8792"/>
                </a:lnTo>
                <a:lnTo>
                  <a:pt x="15490" y="8783"/>
                </a:lnTo>
                <a:lnTo>
                  <a:pt x="15512" y="8774"/>
                </a:lnTo>
                <a:lnTo>
                  <a:pt x="15539" y="8767"/>
                </a:lnTo>
                <a:lnTo>
                  <a:pt x="15571" y="8759"/>
                </a:lnTo>
                <a:lnTo>
                  <a:pt x="15610" y="8754"/>
                </a:lnTo>
                <a:lnTo>
                  <a:pt x="15655" y="8748"/>
                </a:lnTo>
                <a:lnTo>
                  <a:pt x="15709" y="8745"/>
                </a:lnTo>
                <a:lnTo>
                  <a:pt x="15770" y="8745"/>
                </a:lnTo>
                <a:lnTo>
                  <a:pt x="15798" y="8745"/>
                </a:lnTo>
                <a:lnTo>
                  <a:pt x="15824" y="8746"/>
                </a:lnTo>
                <a:lnTo>
                  <a:pt x="15850" y="8749"/>
                </a:lnTo>
                <a:lnTo>
                  <a:pt x="15873" y="8752"/>
                </a:lnTo>
                <a:lnTo>
                  <a:pt x="15895" y="8756"/>
                </a:lnTo>
                <a:lnTo>
                  <a:pt x="15914" y="8761"/>
                </a:lnTo>
                <a:lnTo>
                  <a:pt x="15933" y="8767"/>
                </a:lnTo>
                <a:lnTo>
                  <a:pt x="15950" y="8772"/>
                </a:lnTo>
                <a:lnTo>
                  <a:pt x="15965" y="8780"/>
                </a:lnTo>
                <a:lnTo>
                  <a:pt x="15978" y="8787"/>
                </a:lnTo>
                <a:lnTo>
                  <a:pt x="15991" y="8794"/>
                </a:lnTo>
                <a:lnTo>
                  <a:pt x="16002" y="8802"/>
                </a:lnTo>
                <a:lnTo>
                  <a:pt x="16013" y="8810"/>
                </a:lnTo>
                <a:lnTo>
                  <a:pt x="16022" y="8818"/>
                </a:lnTo>
                <a:lnTo>
                  <a:pt x="16030" y="8827"/>
                </a:lnTo>
                <a:lnTo>
                  <a:pt x="16036" y="8836"/>
                </a:lnTo>
                <a:lnTo>
                  <a:pt x="16043" y="8844"/>
                </a:lnTo>
                <a:lnTo>
                  <a:pt x="16048" y="8852"/>
                </a:lnTo>
                <a:lnTo>
                  <a:pt x="16056" y="8869"/>
                </a:lnTo>
                <a:lnTo>
                  <a:pt x="16062" y="8884"/>
                </a:lnTo>
                <a:lnTo>
                  <a:pt x="16065" y="8899"/>
                </a:lnTo>
                <a:lnTo>
                  <a:pt x="16066" y="8909"/>
                </a:lnTo>
                <a:lnTo>
                  <a:pt x="16067" y="8918"/>
                </a:lnTo>
                <a:lnTo>
                  <a:pt x="16067" y="8927"/>
                </a:lnTo>
                <a:lnTo>
                  <a:pt x="16029" y="8927"/>
                </a:lnTo>
                <a:lnTo>
                  <a:pt x="16029" y="10730"/>
                </a:lnTo>
                <a:lnTo>
                  <a:pt x="16364" y="10730"/>
                </a:lnTo>
                <a:lnTo>
                  <a:pt x="16297" y="10768"/>
                </a:lnTo>
                <a:lnTo>
                  <a:pt x="16297" y="10844"/>
                </a:lnTo>
                <a:lnTo>
                  <a:pt x="16364" y="10844"/>
                </a:lnTo>
                <a:lnTo>
                  <a:pt x="16364" y="10787"/>
                </a:lnTo>
                <a:lnTo>
                  <a:pt x="16402" y="10787"/>
                </a:lnTo>
                <a:lnTo>
                  <a:pt x="16440" y="10748"/>
                </a:lnTo>
                <a:lnTo>
                  <a:pt x="16527" y="10748"/>
                </a:lnTo>
                <a:lnTo>
                  <a:pt x="16527" y="10653"/>
                </a:lnTo>
                <a:lnTo>
                  <a:pt x="16584" y="10653"/>
                </a:lnTo>
                <a:lnTo>
                  <a:pt x="16584" y="10451"/>
                </a:lnTo>
                <a:lnTo>
                  <a:pt x="16661" y="10451"/>
                </a:lnTo>
                <a:lnTo>
                  <a:pt x="16681" y="10078"/>
                </a:lnTo>
                <a:lnTo>
                  <a:pt x="16699" y="10461"/>
                </a:lnTo>
                <a:lnTo>
                  <a:pt x="16699" y="10681"/>
                </a:lnTo>
                <a:lnTo>
                  <a:pt x="16738" y="10681"/>
                </a:lnTo>
                <a:lnTo>
                  <a:pt x="16738" y="10777"/>
                </a:lnTo>
                <a:lnTo>
                  <a:pt x="16805" y="10777"/>
                </a:lnTo>
                <a:lnTo>
                  <a:pt x="16833" y="10748"/>
                </a:lnTo>
                <a:lnTo>
                  <a:pt x="16939" y="10748"/>
                </a:lnTo>
                <a:lnTo>
                  <a:pt x="16939" y="11506"/>
                </a:lnTo>
                <a:lnTo>
                  <a:pt x="17198" y="11506"/>
                </a:lnTo>
                <a:lnTo>
                  <a:pt x="17198" y="11401"/>
                </a:lnTo>
                <a:lnTo>
                  <a:pt x="17256" y="11401"/>
                </a:lnTo>
                <a:lnTo>
                  <a:pt x="17256" y="11468"/>
                </a:lnTo>
                <a:lnTo>
                  <a:pt x="17371" y="11468"/>
                </a:lnTo>
                <a:lnTo>
                  <a:pt x="17371" y="11381"/>
                </a:lnTo>
                <a:lnTo>
                  <a:pt x="17333" y="11381"/>
                </a:lnTo>
                <a:lnTo>
                  <a:pt x="17333" y="10902"/>
                </a:lnTo>
                <a:lnTo>
                  <a:pt x="17400" y="10902"/>
                </a:lnTo>
                <a:lnTo>
                  <a:pt x="17400" y="10787"/>
                </a:lnTo>
                <a:lnTo>
                  <a:pt x="17457" y="10787"/>
                </a:lnTo>
                <a:lnTo>
                  <a:pt x="17457" y="10720"/>
                </a:lnTo>
                <a:lnTo>
                  <a:pt x="17419" y="10720"/>
                </a:lnTo>
                <a:lnTo>
                  <a:pt x="17419" y="10623"/>
                </a:lnTo>
                <a:lnTo>
                  <a:pt x="17572" y="10623"/>
                </a:lnTo>
                <a:lnTo>
                  <a:pt x="17572" y="10413"/>
                </a:lnTo>
                <a:lnTo>
                  <a:pt x="17745" y="10307"/>
                </a:lnTo>
                <a:lnTo>
                  <a:pt x="17927" y="10307"/>
                </a:lnTo>
                <a:lnTo>
                  <a:pt x="17965" y="9828"/>
                </a:lnTo>
                <a:lnTo>
                  <a:pt x="17985" y="10317"/>
                </a:lnTo>
                <a:lnTo>
                  <a:pt x="18186" y="10317"/>
                </a:lnTo>
                <a:lnTo>
                  <a:pt x="18186" y="10355"/>
                </a:lnTo>
                <a:lnTo>
                  <a:pt x="18273" y="10355"/>
                </a:lnTo>
                <a:lnTo>
                  <a:pt x="18273" y="10404"/>
                </a:lnTo>
                <a:lnTo>
                  <a:pt x="18340" y="10404"/>
                </a:lnTo>
                <a:lnTo>
                  <a:pt x="18340" y="10538"/>
                </a:lnTo>
                <a:lnTo>
                  <a:pt x="18311" y="10566"/>
                </a:lnTo>
                <a:lnTo>
                  <a:pt x="18311" y="11419"/>
                </a:lnTo>
                <a:lnTo>
                  <a:pt x="18417" y="11419"/>
                </a:lnTo>
                <a:lnTo>
                  <a:pt x="18417" y="11621"/>
                </a:lnTo>
                <a:lnTo>
                  <a:pt x="18579" y="11621"/>
                </a:lnTo>
                <a:lnTo>
                  <a:pt x="18579" y="8476"/>
                </a:lnTo>
                <a:lnTo>
                  <a:pt x="19327" y="8889"/>
                </a:lnTo>
                <a:lnTo>
                  <a:pt x="19327" y="8946"/>
                </a:lnTo>
                <a:lnTo>
                  <a:pt x="19721" y="8946"/>
                </a:lnTo>
                <a:lnTo>
                  <a:pt x="19721" y="9023"/>
                </a:lnTo>
                <a:lnTo>
                  <a:pt x="19845" y="9023"/>
                </a:lnTo>
                <a:lnTo>
                  <a:pt x="19845" y="8883"/>
                </a:lnTo>
                <a:lnTo>
                  <a:pt x="19888" y="8883"/>
                </a:lnTo>
                <a:lnTo>
                  <a:pt x="19932" y="8840"/>
                </a:lnTo>
                <a:lnTo>
                  <a:pt x="19979" y="8840"/>
                </a:lnTo>
                <a:lnTo>
                  <a:pt x="19979" y="8754"/>
                </a:lnTo>
                <a:lnTo>
                  <a:pt x="20076" y="8754"/>
                </a:lnTo>
                <a:lnTo>
                  <a:pt x="20076" y="9770"/>
                </a:lnTo>
                <a:lnTo>
                  <a:pt x="20083" y="9771"/>
                </a:lnTo>
                <a:lnTo>
                  <a:pt x="20104" y="9775"/>
                </a:lnTo>
                <a:lnTo>
                  <a:pt x="20120" y="9777"/>
                </a:lnTo>
                <a:lnTo>
                  <a:pt x="20137" y="9781"/>
                </a:lnTo>
                <a:lnTo>
                  <a:pt x="20158" y="9787"/>
                </a:lnTo>
                <a:lnTo>
                  <a:pt x="20180" y="9793"/>
                </a:lnTo>
                <a:lnTo>
                  <a:pt x="20203" y="9802"/>
                </a:lnTo>
                <a:lnTo>
                  <a:pt x="20228" y="9812"/>
                </a:lnTo>
                <a:lnTo>
                  <a:pt x="20255" y="9824"/>
                </a:lnTo>
                <a:lnTo>
                  <a:pt x="20282" y="9839"/>
                </a:lnTo>
                <a:lnTo>
                  <a:pt x="20309" y="9856"/>
                </a:lnTo>
                <a:lnTo>
                  <a:pt x="20337" y="9876"/>
                </a:lnTo>
                <a:lnTo>
                  <a:pt x="20364" y="9899"/>
                </a:lnTo>
                <a:lnTo>
                  <a:pt x="20379" y="9911"/>
                </a:lnTo>
                <a:lnTo>
                  <a:pt x="20392" y="9924"/>
                </a:lnTo>
                <a:lnTo>
                  <a:pt x="20392" y="10070"/>
                </a:lnTo>
                <a:lnTo>
                  <a:pt x="20449" y="10070"/>
                </a:lnTo>
                <a:lnTo>
                  <a:pt x="20449" y="10135"/>
                </a:lnTo>
                <a:lnTo>
                  <a:pt x="20483" y="10135"/>
                </a:lnTo>
                <a:lnTo>
                  <a:pt x="20483" y="10178"/>
                </a:lnTo>
                <a:lnTo>
                  <a:pt x="20459" y="10202"/>
                </a:lnTo>
                <a:lnTo>
                  <a:pt x="20459" y="10336"/>
                </a:lnTo>
                <a:lnTo>
                  <a:pt x="20546" y="10365"/>
                </a:lnTo>
                <a:lnTo>
                  <a:pt x="20546" y="12365"/>
                </a:lnTo>
                <a:lnTo>
                  <a:pt x="20653" y="12365"/>
                </a:lnTo>
                <a:lnTo>
                  <a:pt x="20653" y="10653"/>
                </a:lnTo>
                <a:lnTo>
                  <a:pt x="20720" y="10653"/>
                </a:lnTo>
                <a:lnTo>
                  <a:pt x="20720" y="10576"/>
                </a:lnTo>
                <a:lnTo>
                  <a:pt x="20801" y="10576"/>
                </a:lnTo>
                <a:lnTo>
                  <a:pt x="20801" y="10499"/>
                </a:lnTo>
                <a:lnTo>
                  <a:pt x="20720" y="10499"/>
                </a:lnTo>
                <a:lnTo>
                  <a:pt x="20720" y="10451"/>
                </a:lnTo>
                <a:lnTo>
                  <a:pt x="20801" y="10451"/>
                </a:lnTo>
                <a:lnTo>
                  <a:pt x="20801" y="10394"/>
                </a:lnTo>
                <a:lnTo>
                  <a:pt x="20847" y="10394"/>
                </a:lnTo>
                <a:lnTo>
                  <a:pt x="20847" y="10451"/>
                </a:lnTo>
                <a:lnTo>
                  <a:pt x="20929" y="10451"/>
                </a:lnTo>
                <a:lnTo>
                  <a:pt x="20929" y="10499"/>
                </a:lnTo>
                <a:lnTo>
                  <a:pt x="20847" y="10499"/>
                </a:lnTo>
                <a:lnTo>
                  <a:pt x="20847" y="10576"/>
                </a:lnTo>
                <a:lnTo>
                  <a:pt x="20929" y="10576"/>
                </a:lnTo>
                <a:lnTo>
                  <a:pt x="20929" y="10653"/>
                </a:lnTo>
                <a:lnTo>
                  <a:pt x="21094" y="10653"/>
                </a:lnTo>
                <a:lnTo>
                  <a:pt x="21094" y="10576"/>
                </a:lnTo>
                <a:lnTo>
                  <a:pt x="21176" y="10576"/>
                </a:lnTo>
                <a:lnTo>
                  <a:pt x="21176" y="10499"/>
                </a:lnTo>
                <a:lnTo>
                  <a:pt x="21094" y="10499"/>
                </a:lnTo>
                <a:lnTo>
                  <a:pt x="21094" y="10451"/>
                </a:lnTo>
                <a:lnTo>
                  <a:pt x="21176" y="10451"/>
                </a:lnTo>
                <a:lnTo>
                  <a:pt x="21176" y="10394"/>
                </a:lnTo>
                <a:lnTo>
                  <a:pt x="21222" y="10394"/>
                </a:lnTo>
                <a:lnTo>
                  <a:pt x="21222" y="10451"/>
                </a:lnTo>
                <a:lnTo>
                  <a:pt x="21303" y="10451"/>
                </a:lnTo>
                <a:lnTo>
                  <a:pt x="21303" y="10499"/>
                </a:lnTo>
                <a:lnTo>
                  <a:pt x="21222" y="10499"/>
                </a:lnTo>
                <a:lnTo>
                  <a:pt x="21222" y="10576"/>
                </a:lnTo>
                <a:lnTo>
                  <a:pt x="21303" y="10576"/>
                </a:lnTo>
                <a:lnTo>
                  <a:pt x="21303" y="10653"/>
                </a:lnTo>
                <a:lnTo>
                  <a:pt x="21370" y="10653"/>
                </a:lnTo>
                <a:lnTo>
                  <a:pt x="21370" y="12529"/>
                </a:lnTo>
                <a:lnTo>
                  <a:pt x="21509" y="12537"/>
                </a:lnTo>
                <a:lnTo>
                  <a:pt x="21929" y="12537"/>
                </a:lnTo>
                <a:lnTo>
                  <a:pt x="21929" y="11551"/>
                </a:lnTo>
                <a:lnTo>
                  <a:pt x="22019" y="11551"/>
                </a:lnTo>
                <a:lnTo>
                  <a:pt x="22019" y="10594"/>
                </a:lnTo>
                <a:lnTo>
                  <a:pt x="22053" y="10594"/>
                </a:lnTo>
                <a:lnTo>
                  <a:pt x="22053" y="9716"/>
                </a:lnTo>
                <a:lnTo>
                  <a:pt x="22080" y="9716"/>
                </a:lnTo>
                <a:lnTo>
                  <a:pt x="22080" y="8866"/>
                </a:lnTo>
                <a:lnTo>
                  <a:pt x="22123" y="8866"/>
                </a:lnTo>
                <a:lnTo>
                  <a:pt x="22123" y="8124"/>
                </a:lnTo>
                <a:lnTo>
                  <a:pt x="22156" y="8124"/>
                </a:lnTo>
                <a:lnTo>
                  <a:pt x="22156" y="7510"/>
                </a:lnTo>
                <a:lnTo>
                  <a:pt x="22215" y="7510"/>
                </a:lnTo>
                <a:lnTo>
                  <a:pt x="22215" y="7426"/>
                </a:lnTo>
                <a:lnTo>
                  <a:pt x="22257" y="7426"/>
                </a:lnTo>
                <a:lnTo>
                  <a:pt x="22257" y="7342"/>
                </a:lnTo>
                <a:lnTo>
                  <a:pt x="22325" y="7342"/>
                </a:lnTo>
                <a:lnTo>
                  <a:pt x="22325" y="7257"/>
                </a:lnTo>
                <a:lnTo>
                  <a:pt x="22383" y="7257"/>
                </a:lnTo>
                <a:lnTo>
                  <a:pt x="22383" y="7156"/>
                </a:lnTo>
                <a:lnTo>
                  <a:pt x="22452" y="7156"/>
                </a:lnTo>
                <a:lnTo>
                  <a:pt x="22508" y="6525"/>
                </a:lnTo>
                <a:lnTo>
                  <a:pt x="22565" y="7165"/>
                </a:lnTo>
                <a:lnTo>
                  <a:pt x="22632" y="7165"/>
                </a:lnTo>
                <a:lnTo>
                  <a:pt x="22632" y="7266"/>
                </a:lnTo>
                <a:lnTo>
                  <a:pt x="22691" y="7266"/>
                </a:lnTo>
                <a:lnTo>
                  <a:pt x="22691" y="7349"/>
                </a:lnTo>
                <a:lnTo>
                  <a:pt x="22758" y="7349"/>
                </a:lnTo>
                <a:lnTo>
                  <a:pt x="22758" y="7434"/>
                </a:lnTo>
                <a:lnTo>
                  <a:pt x="22801" y="7434"/>
                </a:lnTo>
                <a:lnTo>
                  <a:pt x="22801" y="7518"/>
                </a:lnTo>
                <a:lnTo>
                  <a:pt x="22859" y="7518"/>
                </a:lnTo>
                <a:lnTo>
                  <a:pt x="22859" y="8133"/>
                </a:lnTo>
                <a:lnTo>
                  <a:pt x="22893" y="8133"/>
                </a:lnTo>
                <a:lnTo>
                  <a:pt x="22893" y="8874"/>
                </a:lnTo>
                <a:lnTo>
                  <a:pt x="22935" y="8874"/>
                </a:lnTo>
                <a:lnTo>
                  <a:pt x="22935" y="9724"/>
                </a:lnTo>
                <a:lnTo>
                  <a:pt x="22962" y="9724"/>
                </a:lnTo>
                <a:lnTo>
                  <a:pt x="22962" y="10602"/>
                </a:lnTo>
                <a:lnTo>
                  <a:pt x="22997" y="10602"/>
                </a:lnTo>
                <a:lnTo>
                  <a:pt x="22997" y="11560"/>
                </a:lnTo>
                <a:lnTo>
                  <a:pt x="23086" y="11560"/>
                </a:lnTo>
                <a:lnTo>
                  <a:pt x="23086" y="12545"/>
                </a:lnTo>
                <a:lnTo>
                  <a:pt x="23217" y="12545"/>
                </a:lnTo>
                <a:lnTo>
                  <a:pt x="23217" y="11475"/>
                </a:lnTo>
                <a:lnTo>
                  <a:pt x="23251" y="11475"/>
                </a:lnTo>
                <a:lnTo>
                  <a:pt x="23251" y="11392"/>
                </a:lnTo>
                <a:lnTo>
                  <a:pt x="23293" y="11358"/>
                </a:lnTo>
                <a:lnTo>
                  <a:pt x="23386" y="11358"/>
                </a:lnTo>
                <a:lnTo>
                  <a:pt x="23386" y="11257"/>
                </a:lnTo>
                <a:lnTo>
                  <a:pt x="23343" y="11223"/>
                </a:lnTo>
                <a:lnTo>
                  <a:pt x="23386" y="11198"/>
                </a:lnTo>
                <a:lnTo>
                  <a:pt x="23386" y="11114"/>
                </a:lnTo>
                <a:lnTo>
                  <a:pt x="23352" y="11105"/>
                </a:lnTo>
                <a:lnTo>
                  <a:pt x="23352" y="11080"/>
                </a:lnTo>
                <a:lnTo>
                  <a:pt x="23394" y="11080"/>
                </a:lnTo>
                <a:lnTo>
                  <a:pt x="23411" y="11013"/>
                </a:lnTo>
                <a:lnTo>
                  <a:pt x="23610" y="10979"/>
                </a:lnTo>
                <a:lnTo>
                  <a:pt x="23601" y="10878"/>
                </a:lnTo>
                <a:lnTo>
                  <a:pt x="23579" y="10869"/>
                </a:lnTo>
                <a:lnTo>
                  <a:pt x="23579" y="10768"/>
                </a:lnTo>
                <a:lnTo>
                  <a:pt x="23368" y="10735"/>
                </a:lnTo>
                <a:lnTo>
                  <a:pt x="23402" y="10685"/>
                </a:lnTo>
                <a:lnTo>
                  <a:pt x="23411" y="10609"/>
                </a:lnTo>
                <a:lnTo>
                  <a:pt x="23622" y="10566"/>
                </a:lnTo>
                <a:lnTo>
                  <a:pt x="23630" y="10545"/>
                </a:lnTo>
                <a:lnTo>
                  <a:pt x="23639" y="10524"/>
                </a:lnTo>
                <a:lnTo>
                  <a:pt x="23650" y="10505"/>
                </a:lnTo>
                <a:lnTo>
                  <a:pt x="23665" y="10486"/>
                </a:lnTo>
                <a:lnTo>
                  <a:pt x="23680" y="10469"/>
                </a:lnTo>
                <a:lnTo>
                  <a:pt x="23698" y="10451"/>
                </a:lnTo>
                <a:lnTo>
                  <a:pt x="23717" y="10436"/>
                </a:lnTo>
                <a:lnTo>
                  <a:pt x="23738" y="10420"/>
                </a:lnTo>
                <a:lnTo>
                  <a:pt x="23760" y="10406"/>
                </a:lnTo>
                <a:lnTo>
                  <a:pt x="23784" y="10393"/>
                </a:lnTo>
                <a:lnTo>
                  <a:pt x="23810" y="10382"/>
                </a:lnTo>
                <a:lnTo>
                  <a:pt x="23836" y="10371"/>
                </a:lnTo>
                <a:lnTo>
                  <a:pt x="23863" y="10362"/>
                </a:lnTo>
                <a:lnTo>
                  <a:pt x="23892" y="10354"/>
                </a:lnTo>
                <a:lnTo>
                  <a:pt x="23922" y="10349"/>
                </a:lnTo>
                <a:lnTo>
                  <a:pt x="23952" y="10343"/>
                </a:lnTo>
                <a:lnTo>
                  <a:pt x="23952" y="10171"/>
                </a:lnTo>
                <a:lnTo>
                  <a:pt x="23983" y="10171"/>
                </a:lnTo>
                <a:lnTo>
                  <a:pt x="24026" y="9356"/>
                </a:lnTo>
                <a:lnTo>
                  <a:pt x="24076" y="10171"/>
                </a:lnTo>
                <a:lnTo>
                  <a:pt x="24109" y="10171"/>
                </a:lnTo>
                <a:lnTo>
                  <a:pt x="24117" y="10347"/>
                </a:lnTo>
                <a:lnTo>
                  <a:pt x="24143" y="10351"/>
                </a:lnTo>
                <a:lnTo>
                  <a:pt x="24170" y="10358"/>
                </a:lnTo>
                <a:lnTo>
                  <a:pt x="24194" y="10364"/>
                </a:lnTo>
                <a:lnTo>
                  <a:pt x="24218" y="10373"/>
                </a:lnTo>
                <a:lnTo>
                  <a:pt x="24242" y="10382"/>
                </a:lnTo>
                <a:lnTo>
                  <a:pt x="24264" y="10392"/>
                </a:lnTo>
                <a:lnTo>
                  <a:pt x="24285" y="10404"/>
                </a:lnTo>
                <a:lnTo>
                  <a:pt x="24306" y="10416"/>
                </a:lnTo>
                <a:lnTo>
                  <a:pt x="24325" y="10429"/>
                </a:lnTo>
                <a:lnTo>
                  <a:pt x="24342" y="10442"/>
                </a:lnTo>
                <a:lnTo>
                  <a:pt x="24359" y="10456"/>
                </a:lnTo>
                <a:lnTo>
                  <a:pt x="24374" y="10472"/>
                </a:lnTo>
                <a:lnTo>
                  <a:pt x="24387" y="10488"/>
                </a:lnTo>
                <a:lnTo>
                  <a:pt x="24399" y="10505"/>
                </a:lnTo>
                <a:lnTo>
                  <a:pt x="24410" y="10522"/>
                </a:lnTo>
                <a:lnTo>
                  <a:pt x="24419" y="10540"/>
                </a:lnTo>
                <a:lnTo>
                  <a:pt x="24681" y="10566"/>
                </a:lnTo>
                <a:lnTo>
                  <a:pt x="24681" y="10634"/>
                </a:lnTo>
                <a:lnTo>
                  <a:pt x="24635" y="10651"/>
                </a:lnTo>
                <a:lnTo>
                  <a:pt x="24635" y="10710"/>
                </a:lnTo>
                <a:lnTo>
                  <a:pt x="24505" y="10710"/>
                </a:lnTo>
                <a:lnTo>
                  <a:pt x="24505" y="10811"/>
                </a:lnTo>
                <a:lnTo>
                  <a:pt x="24475" y="10811"/>
                </a:lnTo>
                <a:lnTo>
                  <a:pt x="24475" y="11030"/>
                </a:lnTo>
                <a:lnTo>
                  <a:pt x="24635" y="11055"/>
                </a:lnTo>
                <a:lnTo>
                  <a:pt x="24635" y="11092"/>
                </a:lnTo>
                <a:lnTo>
                  <a:pt x="24686" y="11092"/>
                </a:lnTo>
                <a:lnTo>
                  <a:pt x="24686" y="11144"/>
                </a:lnTo>
                <a:lnTo>
                  <a:pt x="24631" y="11169"/>
                </a:lnTo>
                <a:lnTo>
                  <a:pt x="24631" y="11219"/>
                </a:lnTo>
                <a:lnTo>
                  <a:pt x="24846" y="11307"/>
                </a:lnTo>
                <a:lnTo>
                  <a:pt x="24874" y="12247"/>
                </a:lnTo>
                <a:lnTo>
                  <a:pt x="24899" y="12255"/>
                </a:lnTo>
                <a:lnTo>
                  <a:pt x="24923" y="12262"/>
                </a:lnTo>
                <a:lnTo>
                  <a:pt x="24947" y="12271"/>
                </a:lnTo>
                <a:lnTo>
                  <a:pt x="24971" y="12281"/>
                </a:lnTo>
                <a:lnTo>
                  <a:pt x="24994" y="12291"/>
                </a:lnTo>
                <a:lnTo>
                  <a:pt x="25017" y="12301"/>
                </a:lnTo>
                <a:lnTo>
                  <a:pt x="25040" y="12312"/>
                </a:lnTo>
                <a:lnTo>
                  <a:pt x="25062" y="12324"/>
                </a:lnTo>
                <a:lnTo>
                  <a:pt x="25084" y="12336"/>
                </a:lnTo>
                <a:lnTo>
                  <a:pt x="25106" y="12349"/>
                </a:lnTo>
                <a:lnTo>
                  <a:pt x="25127" y="12362"/>
                </a:lnTo>
                <a:lnTo>
                  <a:pt x="25148" y="12376"/>
                </a:lnTo>
                <a:lnTo>
                  <a:pt x="25168" y="12390"/>
                </a:lnTo>
                <a:lnTo>
                  <a:pt x="25189" y="12405"/>
                </a:lnTo>
                <a:lnTo>
                  <a:pt x="25207" y="12421"/>
                </a:lnTo>
                <a:lnTo>
                  <a:pt x="25227" y="12436"/>
                </a:lnTo>
                <a:lnTo>
                  <a:pt x="25245" y="12452"/>
                </a:lnTo>
                <a:lnTo>
                  <a:pt x="25263" y="12469"/>
                </a:lnTo>
                <a:lnTo>
                  <a:pt x="25281" y="12486"/>
                </a:lnTo>
                <a:lnTo>
                  <a:pt x="25297" y="12504"/>
                </a:lnTo>
                <a:lnTo>
                  <a:pt x="25314" y="12522"/>
                </a:lnTo>
                <a:lnTo>
                  <a:pt x="25330" y="12540"/>
                </a:lnTo>
                <a:lnTo>
                  <a:pt x="25346" y="12559"/>
                </a:lnTo>
                <a:lnTo>
                  <a:pt x="25361" y="12579"/>
                </a:lnTo>
                <a:lnTo>
                  <a:pt x="25375" y="12597"/>
                </a:lnTo>
                <a:lnTo>
                  <a:pt x="25390" y="12618"/>
                </a:lnTo>
                <a:lnTo>
                  <a:pt x="25403" y="12638"/>
                </a:lnTo>
                <a:lnTo>
                  <a:pt x="25415" y="12659"/>
                </a:lnTo>
                <a:lnTo>
                  <a:pt x="25427" y="12680"/>
                </a:lnTo>
                <a:lnTo>
                  <a:pt x="25439" y="12702"/>
                </a:lnTo>
                <a:lnTo>
                  <a:pt x="25450" y="12724"/>
                </a:lnTo>
                <a:lnTo>
                  <a:pt x="25460" y="12746"/>
                </a:lnTo>
                <a:lnTo>
                  <a:pt x="25461" y="13154"/>
                </a:lnTo>
                <a:lnTo>
                  <a:pt x="25712" y="13174"/>
                </a:lnTo>
                <a:lnTo>
                  <a:pt x="25712" y="11497"/>
                </a:lnTo>
                <a:lnTo>
                  <a:pt x="25839" y="11497"/>
                </a:lnTo>
                <a:lnTo>
                  <a:pt x="25839" y="10508"/>
                </a:lnTo>
                <a:lnTo>
                  <a:pt x="25931" y="10508"/>
                </a:lnTo>
                <a:lnTo>
                  <a:pt x="25931" y="11497"/>
                </a:lnTo>
                <a:lnTo>
                  <a:pt x="26049" y="11497"/>
                </a:lnTo>
                <a:lnTo>
                  <a:pt x="26049" y="10508"/>
                </a:lnTo>
                <a:lnTo>
                  <a:pt x="26134" y="10508"/>
                </a:lnTo>
                <a:lnTo>
                  <a:pt x="26134" y="13123"/>
                </a:lnTo>
                <a:lnTo>
                  <a:pt x="26556" y="12853"/>
                </a:lnTo>
                <a:lnTo>
                  <a:pt x="26556" y="12093"/>
                </a:lnTo>
                <a:lnTo>
                  <a:pt x="26437" y="12093"/>
                </a:lnTo>
                <a:lnTo>
                  <a:pt x="26437" y="12023"/>
                </a:lnTo>
                <a:lnTo>
                  <a:pt x="26604" y="12023"/>
                </a:lnTo>
                <a:lnTo>
                  <a:pt x="26604" y="11855"/>
                </a:lnTo>
                <a:lnTo>
                  <a:pt x="26671" y="11855"/>
                </a:lnTo>
                <a:lnTo>
                  <a:pt x="26671" y="11686"/>
                </a:lnTo>
                <a:lnTo>
                  <a:pt x="26739" y="11686"/>
                </a:lnTo>
                <a:lnTo>
                  <a:pt x="26739" y="11821"/>
                </a:lnTo>
                <a:lnTo>
                  <a:pt x="26806" y="11821"/>
                </a:lnTo>
                <a:lnTo>
                  <a:pt x="26806" y="11585"/>
                </a:lnTo>
                <a:lnTo>
                  <a:pt x="26705" y="11585"/>
                </a:lnTo>
                <a:lnTo>
                  <a:pt x="26705" y="11517"/>
                </a:lnTo>
                <a:lnTo>
                  <a:pt x="26840" y="11517"/>
                </a:lnTo>
                <a:lnTo>
                  <a:pt x="27110" y="11146"/>
                </a:lnTo>
                <a:lnTo>
                  <a:pt x="27784" y="11012"/>
                </a:lnTo>
                <a:lnTo>
                  <a:pt x="28039" y="11474"/>
                </a:lnTo>
                <a:lnTo>
                  <a:pt x="28174" y="11474"/>
                </a:lnTo>
                <a:lnTo>
                  <a:pt x="28174" y="11541"/>
                </a:lnTo>
                <a:lnTo>
                  <a:pt x="28073" y="11541"/>
                </a:lnTo>
                <a:lnTo>
                  <a:pt x="28073" y="11777"/>
                </a:lnTo>
                <a:lnTo>
                  <a:pt x="28140" y="11777"/>
                </a:lnTo>
                <a:lnTo>
                  <a:pt x="28140" y="11642"/>
                </a:lnTo>
                <a:lnTo>
                  <a:pt x="28208" y="11642"/>
                </a:lnTo>
                <a:lnTo>
                  <a:pt x="28208" y="11811"/>
                </a:lnTo>
                <a:lnTo>
                  <a:pt x="28275" y="11811"/>
                </a:lnTo>
                <a:lnTo>
                  <a:pt x="28275" y="11980"/>
                </a:lnTo>
                <a:lnTo>
                  <a:pt x="28475" y="11980"/>
                </a:lnTo>
                <a:lnTo>
                  <a:pt x="28475" y="12051"/>
                </a:lnTo>
                <a:lnTo>
                  <a:pt x="28323" y="12051"/>
                </a:lnTo>
                <a:lnTo>
                  <a:pt x="28323" y="12910"/>
                </a:lnTo>
                <a:lnTo>
                  <a:pt x="28711" y="12910"/>
                </a:lnTo>
                <a:lnTo>
                  <a:pt x="28711" y="9932"/>
                </a:lnTo>
                <a:lnTo>
                  <a:pt x="28830" y="9730"/>
                </a:lnTo>
                <a:lnTo>
                  <a:pt x="28830" y="8683"/>
                </a:lnTo>
                <a:lnTo>
                  <a:pt x="28850" y="8680"/>
                </a:lnTo>
                <a:lnTo>
                  <a:pt x="28874" y="8678"/>
                </a:lnTo>
                <a:lnTo>
                  <a:pt x="28907" y="8675"/>
                </a:lnTo>
                <a:lnTo>
                  <a:pt x="28957" y="8017"/>
                </a:lnTo>
                <a:lnTo>
                  <a:pt x="29000" y="8672"/>
                </a:lnTo>
                <a:lnTo>
                  <a:pt x="29029" y="8672"/>
                </a:lnTo>
                <a:lnTo>
                  <a:pt x="29059" y="8675"/>
                </a:lnTo>
                <a:lnTo>
                  <a:pt x="29087" y="8677"/>
                </a:lnTo>
                <a:lnTo>
                  <a:pt x="29115" y="8681"/>
                </a:lnTo>
                <a:lnTo>
                  <a:pt x="29143" y="8687"/>
                </a:lnTo>
                <a:lnTo>
                  <a:pt x="29171" y="8693"/>
                </a:lnTo>
                <a:lnTo>
                  <a:pt x="29198" y="8702"/>
                </a:lnTo>
                <a:lnTo>
                  <a:pt x="29227" y="8713"/>
                </a:lnTo>
                <a:lnTo>
                  <a:pt x="29255" y="8726"/>
                </a:lnTo>
                <a:lnTo>
                  <a:pt x="29285" y="8740"/>
                </a:lnTo>
                <a:lnTo>
                  <a:pt x="29316" y="8758"/>
                </a:lnTo>
                <a:lnTo>
                  <a:pt x="29348" y="8778"/>
                </a:lnTo>
                <a:lnTo>
                  <a:pt x="29379" y="8801"/>
                </a:lnTo>
                <a:lnTo>
                  <a:pt x="29415" y="8826"/>
                </a:lnTo>
                <a:lnTo>
                  <a:pt x="29451" y="8855"/>
                </a:lnTo>
                <a:lnTo>
                  <a:pt x="29488" y="8886"/>
                </a:lnTo>
                <a:lnTo>
                  <a:pt x="29488" y="9966"/>
                </a:lnTo>
                <a:lnTo>
                  <a:pt x="29539" y="9966"/>
                </a:lnTo>
                <a:lnTo>
                  <a:pt x="29539" y="10033"/>
                </a:lnTo>
                <a:lnTo>
                  <a:pt x="29488" y="10033"/>
                </a:lnTo>
                <a:lnTo>
                  <a:pt x="29488" y="13271"/>
                </a:lnTo>
                <a:lnTo>
                  <a:pt x="29589" y="13271"/>
                </a:lnTo>
                <a:lnTo>
                  <a:pt x="29589" y="11906"/>
                </a:lnTo>
                <a:lnTo>
                  <a:pt x="29978" y="11906"/>
                </a:lnTo>
                <a:lnTo>
                  <a:pt x="30028" y="11501"/>
                </a:lnTo>
                <a:lnTo>
                  <a:pt x="30045" y="11872"/>
                </a:lnTo>
                <a:lnTo>
                  <a:pt x="30146" y="11872"/>
                </a:lnTo>
                <a:lnTo>
                  <a:pt x="30146" y="12142"/>
                </a:lnTo>
                <a:lnTo>
                  <a:pt x="30230" y="12142"/>
                </a:lnTo>
                <a:lnTo>
                  <a:pt x="30230" y="12311"/>
                </a:lnTo>
                <a:lnTo>
                  <a:pt x="30315" y="12698"/>
                </a:lnTo>
                <a:lnTo>
                  <a:pt x="30416" y="12698"/>
                </a:lnTo>
                <a:lnTo>
                  <a:pt x="30416" y="12226"/>
                </a:lnTo>
                <a:lnTo>
                  <a:pt x="30466" y="12226"/>
                </a:lnTo>
                <a:lnTo>
                  <a:pt x="30466" y="11771"/>
                </a:lnTo>
                <a:lnTo>
                  <a:pt x="30534" y="11771"/>
                </a:lnTo>
                <a:lnTo>
                  <a:pt x="30534" y="13019"/>
                </a:lnTo>
                <a:lnTo>
                  <a:pt x="30635" y="12833"/>
                </a:lnTo>
                <a:lnTo>
                  <a:pt x="30720" y="13035"/>
                </a:lnTo>
                <a:lnTo>
                  <a:pt x="30720" y="15128"/>
                </a:lnTo>
                <a:close/>
              </a:path>
            </a:pathLst>
          </a:custGeom>
          <a:solidFill>
            <a:srgbClr val="3399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0" name="矩形 1"/>
          <p:cNvSpPr>
            <a:spLocks noChangeArrowheads="1"/>
          </p:cNvSpPr>
          <p:nvPr/>
        </p:nvSpPr>
        <p:spPr bwMode="auto">
          <a:xfrm>
            <a:off x="2133600" y="735013"/>
            <a:ext cx="190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14341" name="矩形 2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342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343" name="直接连接符 4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4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5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6" name="TextBox 20"/>
          <p:cNvSpPr>
            <a:spLocks noChangeArrowheads="1"/>
          </p:cNvSpPr>
          <p:nvPr/>
        </p:nvSpPr>
        <p:spPr bwMode="auto">
          <a:xfrm>
            <a:off x="4743450" y="1954213"/>
            <a:ext cx="4013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600" b="1">
                <a:solidFill>
                  <a:srgbClr val="33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endParaRPr lang="zh-CN" altLang="en-US" sz="3600">
              <a:solidFill>
                <a:srgbClr val="3366CC"/>
              </a:solidFill>
              <a:latin typeface="Arial" panose="020B0604020202020204" pitchFamily="34" charset="0"/>
            </a:endParaRPr>
          </a:p>
        </p:txBody>
      </p:sp>
      <p:sp>
        <p:nvSpPr>
          <p:cNvPr id="15384" name="TextBox 135"/>
          <p:cNvSpPr>
            <a:spLocks noChangeArrowheads="1"/>
          </p:cNvSpPr>
          <p:nvPr/>
        </p:nvSpPr>
        <p:spPr bwMode="auto">
          <a:xfrm>
            <a:off x="1650068" y="5499100"/>
            <a:ext cx="523220" cy="2760663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学校平台运维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85" name="TextBox 136"/>
          <p:cNvSpPr>
            <a:spLocks noChangeArrowheads="1"/>
          </p:cNvSpPr>
          <p:nvPr/>
        </p:nvSpPr>
        <p:spPr bwMode="auto">
          <a:xfrm>
            <a:off x="2894668" y="4238625"/>
            <a:ext cx="523220" cy="250507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教学资源建设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86" name="TextBox 137"/>
          <p:cNvSpPr>
            <a:spLocks noChangeArrowheads="1"/>
          </p:cNvSpPr>
          <p:nvPr/>
        </p:nvSpPr>
        <p:spPr bwMode="auto">
          <a:xfrm>
            <a:off x="5925205" y="4227513"/>
            <a:ext cx="523220" cy="2633662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师资队伍培养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87" name="矩形 2047"/>
          <p:cNvSpPr>
            <a:spLocks noChangeArrowheads="1"/>
          </p:cNvSpPr>
          <p:nvPr/>
        </p:nvSpPr>
        <p:spPr bwMode="auto">
          <a:xfrm>
            <a:off x="7423805" y="2808288"/>
            <a:ext cx="523220" cy="4154487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技能认证培训</a:t>
            </a:r>
          </a:p>
        </p:txBody>
      </p:sp>
      <p:sp>
        <p:nvSpPr>
          <p:cNvPr id="15388" name="矩形 2050"/>
          <p:cNvSpPr>
            <a:spLocks noChangeArrowheads="1"/>
          </p:cNvSpPr>
          <p:nvPr/>
        </p:nvSpPr>
        <p:spPr bwMode="auto">
          <a:xfrm>
            <a:off x="9116080" y="3898900"/>
            <a:ext cx="523220" cy="212407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技能比赛活动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89" name="矩形 148"/>
          <p:cNvSpPr>
            <a:spLocks noChangeArrowheads="1"/>
          </p:cNvSpPr>
          <p:nvPr/>
        </p:nvSpPr>
        <p:spPr bwMode="auto">
          <a:xfrm>
            <a:off x="11340168" y="4284663"/>
            <a:ext cx="523220" cy="212407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校政合作联盟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90" name="矩形 149"/>
          <p:cNvSpPr>
            <a:spLocks noChangeArrowheads="1"/>
          </p:cNvSpPr>
          <p:nvPr/>
        </p:nvSpPr>
        <p:spPr bwMode="auto">
          <a:xfrm>
            <a:off x="16089968" y="4979988"/>
            <a:ext cx="523220" cy="2525712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教育融资服务</a:t>
            </a:r>
          </a:p>
        </p:txBody>
      </p:sp>
      <p:sp>
        <p:nvSpPr>
          <p:cNvPr id="15391" name="矩形 150"/>
          <p:cNvSpPr>
            <a:spLocks noChangeArrowheads="1"/>
          </p:cNvSpPr>
          <p:nvPr/>
        </p:nvSpPr>
        <p:spPr bwMode="auto">
          <a:xfrm>
            <a:off x="14123055" y="3252788"/>
            <a:ext cx="523220" cy="3417887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管理咨询服务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92" name="矩形 157"/>
          <p:cNvSpPr>
            <a:spLocks noChangeArrowheads="1"/>
          </p:cNvSpPr>
          <p:nvPr/>
        </p:nvSpPr>
        <p:spPr bwMode="auto">
          <a:xfrm>
            <a:off x="17083743" y="3751263"/>
            <a:ext cx="523220" cy="212407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合作申报项目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393" name="矩形 160"/>
          <p:cNvSpPr>
            <a:spLocks noChangeArrowheads="1"/>
          </p:cNvSpPr>
          <p:nvPr/>
        </p:nvSpPr>
        <p:spPr bwMode="auto">
          <a:xfrm>
            <a:off x="616605" y="6170613"/>
            <a:ext cx="523220" cy="2441575"/>
          </a:xfrm>
          <a:prstGeom prst="rect">
            <a:avLst/>
          </a:prstGeom>
          <a:noFill/>
          <a:ln>
            <a:noFill/>
          </a:ln>
        </p:spPr>
        <p:txBody>
          <a:bodyPr vert="eaVert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algn="ctr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学校品牌建设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4357" name="组合 4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4358" name="椭圆 4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59" name="TextBox 4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4360" name="TextBox 5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4361" name="TextBox 5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4362" name="TextBox 5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4363" name="椭圆 5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64" name="椭圆 5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4365" name="椭圆 5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3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6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8275300" cy="1028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矩形 66"/>
          <p:cNvSpPr/>
          <p:nvPr/>
        </p:nvSpPr>
        <p:spPr>
          <a:xfrm>
            <a:off x="0" y="0"/>
            <a:ext cx="1829128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363" name="矩形 1"/>
          <p:cNvSpPr>
            <a:spLocks noChangeArrowheads="1"/>
          </p:cNvSpPr>
          <p:nvPr/>
        </p:nvSpPr>
        <p:spPr bwMode="auto">
          <a:xfrm>
            <a:off x="2133600" y="735013"/>
            <a:ext cx="698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r>
              <a:rPr lang="en-US" altLang="zh-CN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服务体系</a:t>
            </a:r>
            <a:r>
              <a:rPr lang="en-US" altLang="zh-CN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学校平台运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维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15364" name="矩形 2"/>
          <p:cNvSpPr>
            <a:spLocks noChangeArrowheads="1"/>
          </p:cNvSpPr>
          <p:nvPr/>
        </p:nvSpPr>
        <p:spPr bwMode="auto">
          <a:xfrm>
            <a:off x="909638" y="-1588"/>
            <a:ext cx="842962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5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66" name="直接连接符 4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7" name="直接连接符 5"/>
          <p:cNvSpPr>
            <a:spLocks noChangeShapeType="1"/>
          </p:cNvSpPr>
          <p:nvPr/>
        </p:nvSpPr>
        <p:spPr bwMode="auto">
          <a:xfrm flipV="1">
            <a:off x="3898900" y="889000"/>
            <a:ext cx="280988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368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5414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415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5416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5417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5418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5419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420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5421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6404" name="矩形 32"/>
          <p:cNvSpPr>
            <a:spLocks noChangeArrowheads="1"/>
          </p:cNvSpPr>
          <p:nvPr/>
        </p:nvSpPr>
        <p:spPr bwMode="auto">
          <a:xfrm>
            <a:off x="2101850" y="1497013"/>
            <a:ext cx="6448425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为每一所学校配套一个专业的信息化 </a:t>
            </a:r>
            <a:r>
              <a:rPr lang="zh-CN" altLang="en-US" sz="28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服务团队</a:t>
            </a: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  <a:endParaRPr lang="en-US" altLang="zh-CN" sz="2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370" name="直接连接符 39"/>
          <p:cNvSpPr>
            <a:spLocks noChangeShapeType="1"/>
          </p:cNvSpPr>
          <p:nvPr/>
        </p:nvSpPr>
        <p:spPr bwMode="auto">
          <a:xfrm flipV="1">
            <a:off x="5407025" y="889000"/>
            <a:ext cx="282575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1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2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5373" name="组合 14"/>
          <p:cNvGrpSpPr>
            <a:grpSpLocks/>
          </p:cNvGrpSpPr>
          <p:nvPr/>
        </p:nvGrpSpPr>
        <p:grpSpPr bwMode="auto">
          <a:xfrm>
            <a:off x="904875" y="2622550"/>
            <a:ext cx="6132513" cy="6813550"/>
            <a:chOff x="909540" y="2233490"/>
            <a:chExt cx="6132337" cy="6814331"/>
          </a:xfrm>
        </p:grpSpPr>
        <p:sp>
          <p:nvSpPr>
            <p:cNvPr id="16400" name="TextBox 9"/>
            <p:cNvSpPr>
              <a:spLocks noChangeArrowheads="1"/>
            </p:cNvSpPr>
            <p:nvPr/>
          </p:nvSpPr>
          <p:spPr bwMode="auto">
            <a:xfrm>
              <a:off x="4305106" y="6328122"/>
              <a:ext cx="2736771" cy="584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系统检测维护</a:t>
              </a:r>
              <a:endPara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401" name="TextBox 29"/>
            <p:cNvSpPr>
              <a:spLocks noChangeArrowheads="1"/>
            </p:cNvSpPr>
            <p:nvPr/>
          </p:nvSpPr>
          <p:spPr bwMode="auto">
            <a:xfrm>
              <a:off x="4305106" y="4349871"/>
              <a:ext cx="2736771" cy="584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软件升级服务</a:t>
              </a:r>
              <a:endPara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402" name="TextBox 30"/>
            <p:cNvSpPr>
              <a:spLocks noChangeArrowheads="1"/>
            </p:cNvSpPr>
            <p:nvPr/>
          </p:nvSpPr>
          <p:spPr bwMode="auto">
            <a:xfrm>
              <a:off x="2798611" y="8184122"/>
              <a:ext cx="2808207" cy="584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应用管理服务</a:t>
              </a:r>
              <a:endPara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403" name="TextBox 31"/>
            <p:cNvSpPr>
              <a:spLocks noChangeArrowheads="1"/>
            </p:cNvSpPr>
            <p:nvPr/>
          </p:nvSpPr>
          <p:spPr bwMode="auto">
            <a:xfrm>
              <a:off x="2798611" y="2611358"/>
              <a:ext cx="2855831" cy="585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877888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建设咨询服务</a:t>
              </a:r>
              <a:endPara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KSO_Shape"/>
            <p:cNvSpPr>
              <a:spLocks/>
            </p:cNvSpPr>
            <p:nvPr/>
          </p:nvSpPr>
          <p:spPr bwMode="auto">
            <a:xfrm>
              <a:off x="2560493" y="6155064"/>
              <a:ext cx="974697" cy="998652"/>
            </a:xfrm>
            <a:custGeom>
              <a:avLst/>
              <a:gdLst>
                <a:gd name="T0" fmla="*/ 342531 w 2482850"/>
                <a:gd name="T1" fmla="*/ 1411756 h 2544763"/>
                <a:gd name="T2" fmla="*/ 306547 w 2482850"/>
                <a:gd name="T3" fmla="*/ 1492974 h 2544763"/>
                <a:gd name="T4" fmla="*/ 13579 w 2482850"/>
                <a:gd name="T5" fmla="*/ 1472457 h 2544763"/>
                <a:gd name="T6" fmla="*/ 20029 w 2482850"/>
                <a:gd name="T7" fmla="*/ 1384118 h 2544763"/>
                <a:gd name="T8" fmla="*/ 1841954 w 2482850"/>
                <a:gd name="T9" fmla="*/ 1334060 h 2544763"/>
                <a:gd name="T10" fmla="*/ 1837887 w 2482850"/>
                <a:gd name="T11" fmla="*/ 1604505 h 2544763"/>
                <a:gd name="T12" fmla="*/ 1149584 w 2482850"/>
                <a:gd name="T13" fmla="*/ 1082629 h 2544763"/>
                <a:gd name="T14" fmla="*/ 1326475 w 2482850"/>
                <a:gd name="T15" fmla="*/ 1289240 h 2544763"/>
                <a:gd name="T16" fmla="*/ 574873 w 2482850"/>
                <a:gd name="T17" fmla="*/ 1171589 h 2544763"/>
                <a:gd name="T18" fmla="*/ 1815518 w 2482850"/>
                <a:gd name="T19" fmla="*/ 969269 h 2544763"/>
                <a:gd name="T20" fmla="*/ 1853647 w 2482850"/>
                <a:gd name="T21" fmla="*/ 1234357 h 2544763"/>
                <a:gd name="T22" fmla="*/ 290931 w 2482850"/>
                <a:gd name="T23" fmla="*/ 886711 h 2544763"/>
                <a:gd name="T24" fmla="*/ 345416 w 2482850"/>
                <a:gd name="T25" fmla="*/ 956400 h 2544763"/>
                <a:gd name="T26" fmla="*/ 284141 w 2482850"/>
                <a:gd name="T27" fmla="*/ 1020493 h 2544763"/>
                <a:gd name="T28" fmla="*/ 3055 w 2482850"/>
                <a:gd name="T29" fmla="*/ 973186 h 2544763"/>
                <a:gd name="T30" fmla="*/ 38870 w 2482850"/>
                <a:gd name="T31" fmla="*/ 892137 h 2544763"/>
                <a:gd name="T32" fmla="*/ 1092019 w 2482850"/>
                <a:gd name="T33" fmla="*/ 666011 h 2544763"/>
                <a:gd name="T34" fmla="*/ 1142276 w 2482850"/>
                <a:gd name="T35" fmla="*/ 816768 h 2544763"/>
                <a:gd name="T36" fmla="*/ 1014427 w 2482850"/>
                <a:gd name="T37" fmla="*/ 1013872 h 2544763"/>
                <a:gd name="T38" fmla="*/ 872485 w 2482850"/>
                <a:gd name="T39" fmla="*/ 1026945 h 2544763"/>
                <a:gd name="T40" fmla="*/ 735127 w 2482850"/>
                <a:gd name="T41" fmla="*/ 831198 h 2544763"/>
                <a:gd name="T42" fmla="*/ 767726 w 2482850"/>
                <a:gd name="T43" fmla="*/ 705058 h 2544763"/>
                <a:gd name="T44" fmla="*/ 937004 w 2482850"/>
                <a:gd name="T45" fmla="*/ 631887 h 2544763"/>
                <a:gd name="T46" fmla="*/ 1839921 w 2482850"/>
                <a:gd name="T47" fmla="*/ 646042 h 2544763"/>
                <a:gd name="T48" fmla="*/ 1839921 w 2482850"/>
                <a:gd name="T49" fmla="*/ 916908 h 2544763"/>
                <a:gd name="T50" fmla="*/ 1041836 w 2482850"/>
                <a:gd name="T51" fmla="*/ 497072 h 2544763"/>
                <a:gd name="T52" fmla="*/ 1122120 w 2482850"/>
                <a:gd name="T53" fmla="*/ 564600 h 2544763"/>
                <a:gd name="T54" fmla="*/ 1106537 w 2482850"/>
                <a:gd name="T55" fmla="*/ 695751 h 2544763"/>
                <a:gd name="T56" fmla="*/ 1008639 w 2482850"/>
                <a:gd name="T57" fmla="*/ 596666 h 2544763"/>
                <a:gd name="T58" fmla="*/ 789300 w 2482850"/>
                <a:gd name="T59" fmla="*/ 616178 h 2544763"/>
                <a:gd name="T60" fmla="*/ 727987 w 2482850"/>
                <a:gd name="T61" fmla="*/ 682008 h 2544763"/>
                <a:gd name="T62" fmla="*/ 807762 w 2482850"/>
                <a:gd name="T63" fmla="*/ 502672 h 2544763"/>
                <a:gd name="T64" fmla="*/ 315373 w 2482850"/>
                <a:gd name="T65" fmla="*/ 416928 h 2544763"/>
                <a:gd name="T66" fmla="*/ 338797 w 2482850"/>
                <a:gd name="T67" fmla="*/ 502278 h 2544763"/>
                <a:gd name="T68" fmla="*/ 51431 w 2482850"/>
                <a:gd name="T69" fmla="*/ 538518 h 2544763"/>
                <a:gd name="T70" fmla="*/ 340 w 2482850"/>
                <a:gd name="T71" fmla="*/ 466038 h 2544763"/>
                <a:gd name="T72" fmla="*/ 65010 w 2482850"/>
                <a:gd name="T73" fmla="*/ 405412 h 2544763"/>
                <a:gd name="T74" fmla="*/ 1857375 w 2482850"/>
                <a:gd name="T75" fmla="*/ 519685 h 2544763"/>
                <a:gd name="T76" fmla="*/ 343343 w 2482850"/>
                <a:gd name="T77" fmla="*/ 17148 h 2544763"/>
                <a:gd name="T78" fmla="*/ 191196 w 2482850"/>
                <a:gd name="T79" fmla="*/ 148054 h 2544763"/>
                <a:gd name="T80" fmla="*/ 371159 w 2482850"/>
                <a:gd name="T81" fmla="*/ 432954 h 2544763"/>
                <a:gd name="T82" fmla="*/ 329603 w 2482850"/>
                <a:gd name="T83" fmla="*/ 559954 h 2544763"/>
                <a:gd name="T84" fmla="*/ 345547 w 2482850"/>
                <a:gd name="T85" fmla="*/ 876945 h 2544763"/>
                <a:gd name="T86" fmla="*/ 361661 w 2482850"/>
                <a:gd name="T87" fmla="*/ 1009548 h 2544763"/>
                <a:gd name="T88" fmla="*/ 306875 w 2482850"/>
                <a:gd name="T89" fmla="*/ 1334859 h 2544763"/>
                <a:gd name="T90" fmla="*/ 377944 w 2482850"/>
                <a:gd name="T91" fmla="*/ 1447766 h 2544763"/>
                <a:gd name="T92" fmla="*/ 276513 w 2482850"/>
                <a:gd name="T93" fmla="*/ 1534357 h 2544763"/>
                <a:gd name="T94" fmla="*/ 305009 w 2482850"/>
                <a:gd name="T95" fmla="*/ 1883098 h 2544763"/>
                <a:gd name="T96" fmla="*/ 1657699 w 2482850"/>
                <a:gd name="T97" fmla="*/ 1800412 h 2544763"/>
                <a:gd name="T98" fmla="*/ 1610885 w 2482850"/>
                <a:gd name="T99" fmla="*/ 47879 h 2544763"/>
                <a:gd name="T100" fmla="*/ 1621063 w 2482850"/>
                <a:gd name="T101" fmla="*/ 34297 h 2544763"/>
                <a:gd name="T102" fmla="*/ 1672965 w 2482850"/>
                <a:gd name="T103" fmla="*/ 1807712 h 2544763"/>
                <a:gd name="T104" fmla="*/ 300769 w 2482850"/>
                <a:gd name="T105" fmla="*/ 1899567 h 2544763"/>
                <a:gd name="T106" fmla="*/ 276513 w 2482850"/>
                <a:gd name="T107" fmla="*/ 1517378 h 2544763"/>
                <a:gd name="T108" fmla="*/ 360982 w 2482850"/>
                <a:gd name="T109" fmla="*/ 1445389 h 2544763"/>
                <a:gd name="T110" fmla="*/ 301787 w 2482850"/>
                <a:gd name="T111" fmla="*/ 1351158 h 2544763"/>
                <a:gd name="T112" fmla="*/ 347413 w 2482850"/>
                <a:gd name="T113" fmla="*/ 1000040 h 2544763"/>
                <a:gd name="T114" fmla="*/ 333843 w 2482850"/>
                <a:gd name="T115" fmla="*/ 889679 h 2544763"/>
                <a:gd name="T116" fmla="*/ 320614 w 2482850"/>
                <a:gd name="T117" fmla="*/ 545353 h 2544763"/>
                <a:gd name="T118" fmla="*/ 355215 w 2482850"/>
                <a:gd name="T119" fmla="*/ 439746 h 2544763"/>
                <a:gd name="T120" fmla="*/ 174065 w 2482850"/>
                <a:gd name="T121" fmla="*/ 145506 h 2544763"/>
                <a:gd name="T122" fmla="*/ 343343 w 2482850"/>
                <a:gd name="T123" fmla="*/ 0 h 254476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482850" h="2544763">
                  <a:moveTo>
                    <a:pt x="86902" y="1822450"/>
                  </a:moveTo>
                  <a:lnTo>
                    <a:pt x="91667" y="1822450"/>
                  </a:lnTo>
                  <a:lnTo>
                    <a:pt x="370523" y="1822450"/>
                  </a:lnTo>
                  <a:lnTo>
                    <a:pt x="375061" y="1822450"/>
                  </a:lnTo>
                  <a:lnTo>
                    <a:pt x="379826" y="1822903"/>
                  </a:lnTo>
                  <a:lnTo>
                    <a:pt x="384137" y="1823583"/>
                  </a:lnTo>
                  <a:lnTo>
                    <a:pt x="388902" y="1824262"/>
                  </a:lnTo>
                  <a:lnTo>
                    <a:pt x="393213" y="1825395"/>
                  </a:lnTo>
                  <a:lnTo>
                    <a:pt x="397524" y="1826527"/>
                  </a:lnTo>
                  <a:lnTo>
                    <a:pt x="401835" y="1827886"/>
                  </a:lnTo>
                  <a:lnTo>
                    <a:pt x="405919" y="1829472"/>
                  </a:lnTo>
                  <a:lnTo>
                    <a:pt x="409777" y="1831284"/>
                  </a:lnTo>
                  <a:lnTo>
                    <a:pt x="414088" y="1833322"/>
                  </a:lnTo>
                  <a:lnTo>
                    <a:pt x="417718" y="1835587"/>
                  </a:lnTo>
                  <a:lnTo>
                    <a:pt x="421575" y="1838079"/>
                  </a:lnTo>
                  <a:lnTo>
                    <a:pt x="425206" y="1840344"/>
                  </a:lnTo>
                  <a:lnTo>
                    <a:pt x="428609" y="1843062"/>
                  </a:lnTo>
                  <a:lnTo>
                    <a:pt x="432013" y="1846006"/>
                  </a:lnTo>
                  <a:lnTo>
                    <a:pt x="434962" y="1848951"/>
                  </a:lnTo>
                  <a:lnTo>
                    <a:pt x="438139" y="1852122"/>
                  </a:lnTo>
                  <a:lnTo>
                    <a:pt x="441088" y="1855293"/>
                  </a:lnTo>
                  <a:lnTo>
                    <a:pt x="443584" y="1858691"/>
                  </a:lnTo>
                  <a:lnTo>
                    <a:pt x="446307" y="1862315"/>
                  </a:lnTo>
                  <a:lnTo>
                    <a:pt x="448803" y="1865939"/>
                  </a:lnTo>
                  <a:lnTo>
                    <a:pt x="450845" y="1869789"/>
                  </a:lnTo>
                  <a:lnTo>
                    <a:pt x="452887" y="1873640"/>
                  </a:lnTo>
                  <a:lnTo>
                    <a:pt x="454702" y="1877490"/>
                  </a:lnTo>
                  <a:lnTo>
                    <a:pt x="456291" y="1881794"/>
                  </a:lnTo>
                  <a:lnTo>
                    <a:pt x="457879" y="1885871"/>
                  </a:lnTo>
                  <a:lnTo>
                    <a:pt x="459240" y="1890401"/>
                  </a:lnTo>
                  <a:lnTo>
                    <a:pt x="460148" y="1894704"/>
                  </a:lnTo>
                  <a:lnTo>
                    <a:pt x="461055" y="1899008"/>
                  </a:lnTo>
                  <a:lnTo>
                    <a:pt x="461509" y="1903538"/>
                  </a:lnTo>
                  <a:lnTo>
                    <a:pt x="461736" y="1908068"/>
                  </a:lnTo>
                  <a:lnTo>
                    <a:pt x="461963" y="1912824"/>
                  </a:lnTo>
                  <a:lnTo>
                    <a:pt x="461736" y="1917581"/>
                  </a:lnTo>
                  <a:lnTo>
                    <a:pt x="461509" y="1922111"/>
                  </a:lnTo>
                  <a:lnTo>
                    <a:pt x="461055" y="1926641"/>
                  </a:lnTo>
                  <a:lnTo>
                    <a:pt x="460148" y="1930945"/>
                  </a:lnTo>
                  <a:lnTo>
                    <a:pt x="459240" y="1935248"/>
                  </a:lnTo>
                  <a:lnTo>
                    <a:pt x="457879" y="1939778"/>
                  </a:lnTo>
                  <a:lnTo>
                    <a:pt x="456291" y="1943855"/>
                  </a:lnTo>
                  <a:lnTo>
                    <a:pt x="454702" y="1947932"/>
                  </a:lnTo>
                  <a:lnTo>
                    <a:pt x="452887" y="1952009"/>
                  </a:lnTo>
                  <a:lnTo>
                    <a:pt x="450845" y="1955860"/>
                  </a:lnTo>
                  <a:lnTo>
                    <a:pt x="448803" y="1959710"/>
                  </a:lnTo>
                  <a:lnTo>
                    <a:pt x="446307" y="1963334"/>
                  </a:lnTo>
                  <a:lnTo>
                    <a:pt x="443584" y="1966958"/>
                  </a:lnTo>
                  <a:lnTo>
                    <a:pt x="441088" y="1970356"/>
                  </a:lnTo>
                  <a:lnTo>
                    <a:pt x="438139" y="1973753"/>
                  </a:lnTo>
                  <a:lnTo>
                    <a:pt x="434962" y="1976698"/>
                  </a:lnTo>
                  <a:lnTo>
                    <a:pt x="432013" y="1979643"/>
                  </a:lnTo>
                  <a:lnTo>
                    <a:pt x="428609" y="1982587"/>
                  </a:lnTo>
                  <a:lnTo>
                    <a:pt x="425206" y="1985305"/>
                  </a:lnTo>
                  <a:lnTo>
                    <a:pt x="421575" y="1988023"/>
                  </a:lnTo>
                  <a:lnTo>
                    <a:pt x="417718" y="1990288"/>
                  </a:lnTo>
                  <a:lnTo>
                    <a:pt x="414088" y="1992327"/>
                  </a:lnTo>
                  <a:lnTo>
                    <a:pt x="409777" y="1994365"/>
                  </a:lnTo>
                  <a:lnTo>
                    <a:pt x="405919" y="1996177"/>
                  </a:lnTo>
                  <a:lnTo>
                    <a:pt x="401835" y="1997763"/>
                  </a:lnTo>
                  <a:lnTo>
                    <a:pt x="397524" y="1999348"/>
                  </a:lnTo>
                  <a:lnTo>
                    <a:pt x="393213" y="2000254"/>
                  </a:lnTo>
                  <a:lnTo>
                    <a:pt x="388902" y="2001387"/>
                  </a:lnTo>
                  <a:lnTo>
                    <a:pt x="384137" y="2002066"/>
                  </a:lnTo>
                  <a:lnTo>
                    <a:pt x="379826" y="2002972"/>
                  </a:lnTo>
                  <a:lnTo>
                    <a:pt x="375061" y="2003199"/>
                  </a:lnTo>
                  <a:lnTo>
                    <a:pt x="370523" y="2003425"/>
                  </a:lnTo>
                  <a:lnTo>
                    <a:pt x="91667" y="2003425"/>
                  </a:lnTo>
                  <a:lnTo>
                    <a:pt x="86902" y="2003199"/>
                  </a:lnTo>
                  <a:lnTo>
                    <a:pt x="82364" y="2002972"/>
                  </a:lnTo>
                  <a:lnTo>
                    <a:pt x="77599" y="2002066"/>
                  </a:lnTo>
                  <a:lnTo>
                    <a:pt x="73288" y="2001387"/>
                  </a:lnTo>
                  <a:lnTo>
                    <a:pt x="68750" y="2000254"/>
                  </a:lnTo>
                  <a:lnTo>
                    <a:pt x="64439" y="1999348"/>
                  </a:lnTo>
                  <a:lnTo>
                    <a:pt x="60128" y="1997763"/>
                  </a:lnTo>
                  <a:lnTo>
                    <a:pt x="56044" y="1996177"/>
                  </a:lnTo>
                  <a:lnTo>
                    <a:pt x="51959" y="1994365"/>
                  </a:lnTo>
                  <a:lnTo>
                    <a:pt x="48102" y="1992327"/>
                  </a:lnTo>
                  <a:lnTo>
                    <a:pt x="44245" y="1990288"/>
                  </a:lnTo>
                  <a:lnTo>
                    <a:pt x="40615" y="1988023"/>
                  </a:lnTo>
                  <a:lnTo>
                    <a:pt x="36757" y="1985305"/>
                  </a:lnTo>
                  <a:lnTo>
                    <a:pt x="33581" y="1982587"/>
                  </a:lnTo>
                  <a:lnTo>
                    <a:pt x="30177" y="1979643"/>
                  </a:lnTo>
                  <a:lnTo>
                    <a:pt x="26774" y="1976698"/>
                  </a:lnTo>
                  <a:lnTo>
                    <a:pt x="23824" y="1973753"/>
                  </a:lnTo>
                  <a:lnTo>
                    <a:pt x="21101" y="1970356"/>
                  </a:lnTo>
                  <a:lnTo>
                    <a:pt x="18152" y="1966958"/>
                  </a:lnTo>
                  <a:lnTo>
                    <a:pt x="15656" y="1963334"/>
                  </a:lnTo>
                  <a:lnTo>
                    <a:pt x="13160" y="1959710"/>
                  </a:lnTo>
                  <a:lnTo>
                    <a:pt x="11118" y="1955860"/>
                  </a:lnTo>
                  <a:lnTo>
                    <a:pt x="9076" y="1952009"/>
                  </a:lnTo>
                  <a:lnTo>
                    <a:pt x="7261" y="1947932"/>
                  </a:lnTo>
                  <a:lnTo>
                    <a:pt x="5446" y="1943855"/>
                  </a:lnTo>
                  <a:lnTo>
                    <a:pt x="4084" y="1939778"/>
                  </a:lnTo>
                  <a:lnTo>
                    <a:pt x="2950" y="1935248"/>
                  </a:lnTo>
                  <a:lnTo>
                    <a:pt x="1815" y="1930945"/>
                  </a:lnTo>
                  <a:lnTo>
                    <a:pt x="1134" y="1926641"/>
                  </a:lnTo>
                  <a:lnTo>
                    <a:pt x="454" y="1922111"/>
                  </a:lnTo>
                  <a:lnTo>
                    <a:pt x="0" y="1917581"/>
                  </a:lnTo>
                  <a:lnTo>
                    <a:pt x="0" y="1912824"/>
                  </a:lnTo>
                  <a:lnTo>
                    <a:pt x="0" y="1908068"/>
                  </a:lnTo>
                  <a:lnTo>
                    <a:pt x="454" y="1903538"/>
                  </a:lnTo>
                  <a:lnTo>
                    <a:pt x="1134" y="1899008"/>
                  </a:lnTo>
                  <a:lnTo>
                    <a:pt x="1815" y="1894704"/>
                  </a:lnTo>
                  <a:lnTo>
                    <a:pt x="2950" y="1890401"/>
                  </a:lnTo>
                  <a:lnTo>
                    <a:pt x="4084" y="1885871"/>
                  </a:lnTo>
                  <a:lnTo>
                    <a:pt x="5446" y="1881794"/>
                  </a:lnTo>
                  <a:lnTo>
                    <a:pt x="7261" y="1877490"/>
                  </a:lnTo>
                  <a:lnTo>
                    <a:pt x="9076" y="1873640"/>
                  </a:lnTo>
                  <a:lnTo>
                    <a:pt x="11118" y="1869789"/>
                  </a:lnTo>
                  <a:lnTo>
                    <a:pt x="13160" y="1865939"/>
                  </a:lnTo>
                  <a:lnTo>
                    <a:pt x="15656" y="1862315"/>
                  </a:lnTo>
                  <a:lnTo>
                    <a:pt x="18152" y="1858691"/>
                  </a:lnTo>
                  <a:lnTo>
                    <a:pt x="21101" y="1855293"/>
                  </a:lnTo>
                  <a:lnTo>
                    <a:pt x="23824" y="1852122"/>
                  </a:lnTo>
                  <a:lnTo>
                    <a:pt x="26774" y="1848951"/>
                  </a:lnTo>
                  <a:lnTo>
                    <a:pt x="30177" y="1846006"/>
                  </a:lnTo>
                  <a:lnTo>
                    <a:pt x="33581" y="1843062"/>
                  </a:lnTo>
                  <a:lnTo>
                    <a:pt x="36757" y="1840344"/>
                  </a:lnTo>
                  <a:lnTo>
                    <a:pt x="40615" y="1838079"/>
                  </a:lnTo>
                  <a:lnTo>
                    <a:pt x="44245" y="1835587"/>
                  </a:lnTo>
                  <a:lnTo>
                    <a:pt x="48102" y="1833322"/>
                  </a:lnTo>
                  <a:lnTo>
                    <a:pt x="51959" y="1831284"/>
                  </a:lnTo>
                  <a:lnTo>
                    <a:pt x="56044" y="1829472"/>
                  </a:lnTo>
                  <a:lnTo>
                    <a:pt x="60128" y="1827886"/>
                  </a:lnTo>
                  <a:lnTo>
                    <a:pt x="64439" y="1826527"/>
                  </a:lnTo>
                  <a:lnTo>
                    <a:pt x="68750" y="1825395"/>
                  </a:lnTo>
                  <a:lnTo>
                    <a:pt x="73288" y="1824262"/>
                  </a:lnTo>
                  <a:lnTo>
                    <a:pt x="77599" y="1823583"/>
                  </a:lnTo>
                  <a:lnTo>
                    <a:pt x="82364" y="1822903"/>
                  </a:lnTo>
                  <a:lnTo>
                    <a:pt x="86902" y="1822450"/>
                  </a:lnTo>
                  <a:close/>
                  <a:moveTo>
                    <a:pt x="2282825" y="1685925"/>
                  </a:moveTo>
                  <a:lnTo>
                    <a:pt x="2412173" y="1745797"/>
                  </a:lnTo>
                  <a:lnTo>
                    <a:pt x="2422140" y="1750786"/>
                  </a:lnTo>
                  <a:lnTo>
                    <a:pt x="2426897" y="1753281"/>
                  </a:lnTo>
                  <a:lnTo>
                    <a:pt x="2431201" y="1756002"/>
                  </a:lnTo>
                  <a:lnTo>
                    <a:pt x="2435732" y="1758724"/>
                  </a:lnTo>
                  <a:lnTo>
                    <a:pt x="2439583" y="1761445"/>
                  </a:lnTo>
                  <a:lnTo>
                    <a:pt x="2443434" y="1764166"/>
                  </a:lnTo>
                  <a:lnTo>
                    <a:pt x="2447058" y="1767115"/>
                  </a:lnTo>
                  <a:lnTo>
                    <a:pt x="2450456" y="1769836"/>
                  </a:lnTo>
                  <a:lnTo>
                    <a:pt x="2453628" y="1773011"/>
                  </a:lnTo>
                  <a:lnTo>
                    <a:pt x="2456799" y="1775959"/>
                  </a:lnTo>
                  <a:lnTo>
                    <a:pt x="2459518" y="1778907"/>
                  </a:lnTo>
                  <a:lnTo>
                    <a:pt x="2462236" y="1782082"/>
                  </a:lnTo>
                  <a:lnTo>
                    <a:pt x="2464501" y="1785257"/>
                  </a:lnTo>
                  <a:lnTo>
                    <a:pt x="2466766" y="1788432"/>
                  </a:lnTo>
                  <a:lnTo>
                    <a:pt x="2468805" y="1791607"/>
                  </a:lnTo>
                  <a:lnTo>
                    <a:pt x="2470617" y="1794782"/>
                  </a:lnTo>
                  <a:lnTo>
                    <a:pt x="2472430" y="1798184"/>
                  </a:lnTo>
                  <a:lnTo>
                    <a:pt x="2474015" y="1801813"/>
                  </a:lnTo>
                  <a:lnTo>
                    <a:pt x="2475601" y="1805215"/>
                  </a:lnTo>
                  <a:lnTo>
                    <a:pt x="2477866" y="1812245"/>
                  </a:lnTo>
                  <a:lnTo>
                    <a:pt x="2479905" y="1819502"/>
                  </a:lnTo>
                  <a:lnTo>
                    <a:pt x="2481264" y="1826986"/>
                  </a:lnTo>
                  <a:lnTo>
                    <a:pt x="2482397" y="1834697"/>
                  </a:lnTo>
                  <a:lnTo>
                    <a:pt x="2482850" y="1842861"/>
                  </a:lnTo>
                  <a:lnTo>
                    <a:pt x="2482850" y="1851025"/>
                  </a:lnTo>
                  <a:lnTo>
                    <a:pt x="2482850" y="2068286"/>
                  </a:lnTo>
                  <a:lnTo>
                    <a:pt x="2482850" y="2076677"/>
                  </a:lnTo>
                  <a:lnTo>
                    <a:pt x="2482397" y="2084388"/>
                  </a:lnTo>
                  <a:lnTo>
                    <a:pt x="2481264" y="2092326"/>
                  </a:lnTo>
                  <a:lnTo>
                    <a:pt x="2479905" y="2099810"/>
                  </a:lnTo>
                  <a:lnTo>
                    <a:pt x="2477866" y="2107067"/>
                  </a:lnTo>
                  <a:lnTo>
                    <a:pt x="2475601" y="2114324"/>
                  </a:lnTo>
                  <a:lnTo>
                    <a:pt x="2474015" y="2117726"/>
                  </a:lnTo>
                  <a:lnTo>
                    <a:pt x="2472430" y="2121127"/>
                  </a:lnTo>
                  <a:lnTo>
                    <a:pt x="2470617" y="2124302"/>
                  </a:lnTo>
                  <a:lnTo>
                    <a:pt x="2468805" y="2127704"/>
                  </a:lnTo>
                  <a:lnTo>
                    <a:pt x="2466766" y="2130879"/>
                  </a:lnTo>
                  <a:lnTo>
                    <a:pt x="2464501" y="2134281"/>
                  </a:lnTo>
                  <a:lnTo>
                    <a:pt x="2462236" y="2137456"/>
                  </a:lnTo>
                  <a:lnTo>
                    <a:pt x="2459518" y="2140404"/>
                  </a:lnTo>
                  <a:lnTo>
                    <a:pt x="2456799" y="2143352"/>
                  </a:lnTo>
                  <a:lnTo>
                    <a:pt x="2453628" y="2146527"/>
                  </a:lnTo>
                  <a:lnTo>
                    <a:pt x="2450456" y="2149249"/>
                  </a:lnTo>
                  <a:lnTo>
                    <a:pt x="2447058" y="2152197"/>
                  </a:lnTo>
                  <a:lnTo>
                    <a:pt x="2443434" y="2154919"/>
                  </a:lnTo>
                  <a:lnTo>
                    <a:pt x="2439583" y="2157867"/>
                  </a:lnTo>
                  <a:lnTo>
                    <a:pt x="2435732" y="2160588"/>
                  </a:lnTo>
                  <a:lnTo>
                    <a:pt x="2431201" y="2163310"/>
                  </a:lnTo>
                  <a:lnTo>
                    <a:pt x="2426897" y="2165804"/>
                  </a:lnTo>
                  <a:lnTo>
                    <a:pt x="2422140" y="2168526"/>
                  </a:lnTo>
                  <a:lnTo>
                    <a:pt x="2412173" y="2173742"/>
                  </a:lnTo>
                  <a:lnTo>
                    <a:pt x="2282825" y="2233613"/>
                  </a:lnTo>
                  <a:lnTo>
                    <a:pt x="2282825" y="1685925"/>
                  </a:lnTo>
                  <a:close/>
                  <a:moveTo>
                    <a:pt x="1216535" y="1436687"/>
                  </a:moveTo>
                  <a:lnTo>
                    <a:pt x="1274253" y="1436687"/>
                  </a:lnTo>
                  <a:lnTo>
                    <a:pt x="1303338" y="1492629"/>
                  </a:lnTo>
                  <a:lnTo>
                    <a:pt x="1283046" y="1513778"/>
                  </a:lnTo>
                  <a:lnTo>
                    <a:pt x="1301534" y="1642262"/>
                  </a:lnTo>
                  <a:lnTo>
                    <a:pt x="1245394" y="1852612"/>
                  </a:lnTo>
                  <a:lnTo>
                    <a:pt x="1189254" y="1642262"/>
                  </a:lnTo>
                  <a:lnTo>
                    <a:pt x="1207516" y="1513778"/>
                  </a:lnTo>
                  <a:lnTo>
                    <a:pt x="1187450" y="1492629"/>
                  </a:lnTo>
                  <a:lnTo>
                    <a:pt x="1216535" y="1436687"/>
                  </a:lnTo>
                  <a:close/>
                  <a:moveTo>
                    <a:pt x="1389519" y="1379537"/>
                  </a:moveTo>
                  <a:lnTo>
                    <a:pt x="1401785" y="1384753"/>
                  </a:lnTo>
                  <a:lnTo>
                    <a:pt x="1434494" y="1399267"/>
                  </a:lnTo>
                  <a:lnTo>
                    <a:pt x="1456754" y="1409246"/>
                  </a:lnTo>
                  <a:lnTo>
                    <a:pt x="1481740" y="1420358"/>
                  </a:lnTo>
                  <a:lnTo>
                    <a:pt x="1508543" y="1432831"/>
                  </a:lnTo>
                  <a:lnTo>
                    <a:pt x="1536709" y="1446212"/>
                  </a:lnTo>
                  <a:lnTo>
                    <a:pt x="1565557" y="1460273"/>
                  </a:lnTo>
                  <a:lnTo>
                    <a:pt x="1593950" y="1474560"/>
                  </a:lnTo>
                  <a:lnTo>
                    <a:pt x="1607578" y="1481818"/>
                  </a:lnTo>
                  <a:lnTo>
                    <a:pt x="1621207" y="1489075"/>
                  </a:lnTo>
                  <a:lnTo>
                    <a:pt x="1634154" y="1496105"/>
                  </a:lnTo>
                  <a:lnTo>
                    <a:pt x="1646647" y="1503362"/>
                  </a:lnTo>
                  <a:lnTo>
                    <a:pt x="1658232" y="1509939"/>
                  </a:lnTo>
                  <a:lnTo>
                    <a:pt x="1669589" y="1516743"/>
                  </a:lnTo>
                  <a:lnTo>
                    <a:pt x="1679584" y="1523546"/>
                  </a:lnTo>
                  <a:lnTo>
                    <a:pt x="1688669" y="1529669"/>
                  </a:lnTo>
                  <a:lnTo>
                    <a:pt x="1697074" y="1536019"/>
                  </a:lnTo>
                  <a:lnTo>
                    <a:pt x="1704115" y="1541689"/>
                  </a:lnTo>
                  <a:lnTo>
                    <a:pt x="1707068" y="1544410"/>
                  </a:lnTo>
                  <a:lnTo>
                    <a:pt x="1709794" y="1547132"/>
                  </a:lnTo>
                  <a:lnTo>
                    <a:pt x="1712292" y="1549853"/>
                  </a:lnTo>
                  <a:lnTo>
                    <a:pt x="1714337" y="1552348"/>
                  </a:lnTo>
                  <a:lnTo>
                    <a:pt x="1716154" y="1554843"/>
                  </a:lnTo>
                  <a:lnTo>
                    <a:pt x="1717971" y="1558018"/>
                  </a:lnTo>
                  <a:lnTo>
                    <a:pt x="1721833" y="1565048"/>
                  </a:lnTo>
                  <a:lnTo>
                    <a:pt x="1726148" y="1573666"/>
                  </a:lnTo>
                  <a:lnTo>
                    <a:pt x="1730237" y="1583191"/>
                  </a:lnTo>
                  <a:lnTo>
                    <a:pt x="1734326" y="1593850"/>
                  </a:lnTo>
                  <a:lnTo>
                    <a:pt x="1738869" y="1605416"/>
                  </a:lnTo>
                  <a:lnTo>
                    <a:pt x="1742957" y="1618116"/>
                  </a:lnTo>
                  <a:lnTo>
                    <a:pt x="1747500" y="1631269"/>
                  </a:lnTo>
                  <a:lnTo>
                    <a:pt x="1751816" y="1645330"/>
                  </a:lnTo>
                  <a:lnTo>
                    <a:pt x="1755904" y="1659844"/>
                  </a:lnTo>
                  <a:lnTo>
                    <a:pt x="1764536" y="1690460"/>
                  </a:lnTo>
                  <a:lnTo>
                    <a:pt x="1773168" y="1722210"/>
                  </a:lnTo>
                  <a:lnTo>
                    <a:pt x="1781118" y="1753960"/>
                  </a:lnTo>
                  <a:lnTo>
                    <a:pt x="1788613" y="1785030"/>
                  </a:lnTo>
                  <a:lnTo>
                    <a:pt x="1795428" y="1814966"/>
                  </a:lnTo>
                  <a:lnTo>
                    <a:pt x="1801561" y="1842180"/>
                  </a:lnTo>
                  <a:lnTo>
                    <a:pt x="1807012" y="1866446"/>
                  </a:lnTo>
                  <a:lnTo>
                    <a:pt x="1814962" y="1902505"/>
                  </a:lnTo>
                  <a:lnTo>
                    <a:pt x="1817688" y="1916112"/>
                  </a:lnTo>
                  <a:lnTo>
                    <a:pt x="1244600" y="1916112"/>
                  </a:lnTo>
                  <a:lnTo>
                    <a:pt x="1389519" y="1379537"/>
                  </a:lnTo>
                  <a:close/>
                  <a:moveTo>
                    <a:pt x="1100083" y="1379537"/>
                  </a:moveTo>
                  <a:lnTo>
                    <a:pt x="1244600" y="1916112"/>
                  </a:lnTo>
                  <a:lnTo>
                    <a:pt x="673100" y="1916112"/>
                  </a:lnTo>
                  <a:lnTo>
                    <a:pt x="676045" y="1902505"/>
                  </a:lnTo>
                  <a:lnTo>
                    <a:pt x="683520" y="1866446"/>
                  </a:lnTo>
                  <a:lnTo>
                    <a:pt x="688956" y="1842180"/>
                  </a:lnTo>
                  <a:lnTo>
                    <a:pt x="695072" y="1814966"/>
                  </a:lnTo>
                  <a:lnTo>
                    <a:pt x="702094" y="1785030"/>
                  </a:lnTo>
                  <a:lnTo>
                    <a:pt x="709569" y="1753960"/>
                  </a:lnTo>
                  <a:lnTo>
                    <a:pt x="717724" y="1722210"/>
                  </a:lnTo>
                  <a:lnTo>
                    <a:pt x="725878" y="1690460"/>
                  </a:lnTo>
                  <a:lnTo>
                    <a:pt x="734486" y="1659844"/>
                  </a:lnTo>
                  <a:lnTo>
                    <a:pt x="739016" y="1645330"/>
                  </a:lnTo>
                  <a:lnTo>
                    <a:pt x="743320" y="1631269"/>
                  </a:lnTo>
                  <a:lnTo>
                    <a:pt x="747397" y="1618116"/>
                  </a:lnTo>
                  <a:lnTo>
                    <a:pt x="751928" y="1605416"/>
                  </a:lnTo>
                  <a:lnTo>
                    <a:pt x="756005" y="1593850"/>
                  </a:lnTo>
                  <a:lnTo>
                    <a:pt x="760082" y="1583191"/>
                  </a:lnTo>
                  <a:lnTo>
                    <a:pt x="764386" y="1573666"/>
                  </a:lnTo>
                  <a:lnTo>
                    <a:pt x="768463" y="1565048"/>
                  </a:lnTo>
                  <a:lnTo>
                    <a:pt x="772314" y="1558018"/>
                  </a:lnTo>
                  <a:lnTo>
                    <a:pt x="774353" y="1554843"/>
                  </a:lnTo>
                  <a:lnTo>
                    <a:pt x="776165" y="1552348"/>
                  </a:lnTo>
                  <a:lnTo>
                    <a:pt x="778203" y="1549853"/>
                  </a:lnTo>
                  <a:lnTo>
                    <a:pt x="780695" y="1547132"/>
                  </a:lnTo>
                  <a:lnTo>
                    <a:pt x="783413" y="1544410"/>
                  </a:lnTo>
                  <a:lnTo>
                    <a:pt x="786358" y="1541689"/>
                  </a:lnTo>
                  <a:lnTo>
                    <a:pt x="793607" y="1536019"/>
                  </a:lnTo>
                  <a:lnTo>
                    <a:pt x="801535" y="1529669"/>
                  </a:lnTo>
                  <a:lnTo>
                    <a:pt x="810822" y="1523546"/>
                  </a:lnTo>
                  <a:lnTo>
                    <a:pt x="821015" y="1516743"/>
                  </a:lnTo>
                  <a:lnTo>
                    <a:pt x="831888" y="1509939"/>
                  </a:lnTo>
                  <a:lnTo>
                    <a:pt x="843893" y="1503362"/>
                  </a:lnTo>
                  <a:lnTo>
                    <a:pt x="855898" y="1496105"/>
                  </a:lnTo>
                  <a:lnTo>
                    <a:pt x="869263" y="1489075"/>
                  </a:lnTo>
                  <a:lnTo>
                    <a:pt x="882401" y="1481818"/>
                  </a:lnTo>
                  <a:lnTo>
                    <a:pt x="896445" y="1474560"/>
                  </a:lnTo>
                  <a:lnTo>
                    <a:pt x="924533" y="1460273"/>
                  </a:lnTo>
                  <a:lnTo>
                    <a:pt x="953074" y="1446212"/>
                  </a:lnTo>
                  <a:lnTo>
                    <a:pt x="981388" y="1432831"/>
                  </a:lnTo>
                  <a:lnTo>
                    <a:pt x="1008117" y="1420358"/>
                  </a:lnTo>
                  <a:lnTo>
                    <a:pt x="1033034" y="1409246"/>
                  </a:lnTo>
                  <a:lnTo>
                    <a:pt x="1055006" y="1399267"/>
                  </a:lnTo>
                  <a:lnTo>
                    <a:pt x="1088077" y="1384753"/>
                  </a:lnTo>
                  <a:lnTo>
                    <a:pt x="1100083" y="1379537"/>
                  </a:lnTo>
                  <a:close/>
                  <a:moveTo>
                    <a:pt x="2282825" y="1227137"/>
                  </a:moveTo>
                  <a:lnTo>
                    <a:pt x="2412173" y="1287064"/>
                  </a:lnTo>
                  <a:lnTo>
                    <a:pt x="2422140" y="1292285"/>
                  </a:lnTo>
                  <a:lnTo>
                    <a:pt x="2426897" y="1294782"/>
                  </a:lnTo>
                  <a:lnTo>
                    <a:pt x="2431201" y="1297505"/>
                  </a:lnTo>
                  <a:lnTo>
                    <a:pt x="2435732" y="1300002"/>
                  </a:lnTo>
                  <a:lnTo>
                    <a:pt x="2439583" y="1302953"/>
                  </a:lnTo>
                  <a:lnTo>
                    <a:pt x="2443434" y="1305677"/>
                  </a:lnTo>
                  <a:lnTo>
                    <a:pt x="2447058" y="1308628"/>
                  </a:lnTo>
                  <a:lnTo>
                    <a:pt x="2450456" y="1311352"/>
                  </a:lnTo>
                  <a:lnTo>
                    <a:pt x="2453628" y="1314303"/>
                  </a:lnTo>
                  <a:lnTo>
                    <a:pt x="2456799" y="1317481"/>
                  </a:lnTo>
                  <a:lnTo>
                    <a:pt x="2459518" y="1320205"/>
                  </a:lnTo>
                  <a:lnTo>
                    <a:pt x="2462236" y="1323383"/>
                  </a:lnTo>
                  <a:lnTo>
                    <a:pt x="2464501" y="1326561"/>
                  </a:lnTo>
                  <a:lnTo>
                    <a:pt x="2466766" y="1329966"/>
                  </a:lnTo>
                  <a:lnTo>
                    <a:pt x="2468805" y="1332917"/>
                  </a:lnTo>
                  <a:lnTo>
                    <a:pt x="2470617" y="1336322"/>
                  </a:lnTo>
                  <a:lnTo>
                    <a:pt x="2472430" y="1339727"/>
                  </a:lnTo>
                  <a:lnTo>
                    <a:pt x="2474015" y="1343132"/>
                  </a:lnTo>
                  <a:lnTo>
                    <a:pt x="2475601" y="1346537"/>
                  </a:lnTo>
                  <a:lnTo>
                    <a:pt x="2477866" y="1353800"/>
                  </a:lnTo>
                  <a:lnTo>
                    <a:pt x="2479905" y="1361064"/>
                  </a:lnTo>
                  <a:lnTo>
                    <a:pt x="2481264" y="1368555"/>
                  </a:lnTo>
                  <a:lnTo>
                    <a:pt x="2482397" y="1376273"/>
                  </a:lnTo>
                  <a:lnTo>
                    <a:pt x="2482850" y="1384445"/>
                  </a:lnTo>
                  <a:lnTo>
                    <a:pt x="2482850" y="1392390"/>
                  </a:lnTo>
                  <a:lnTo>
                    <a:pt x="2482850" y="1609852"/>
                  </a:lnTo>
                  <a:lnTo>
                    <a:pt x="2482850" y="1618251"/>
                  </a:lnTo>
                  <a:lnTo>
                    <a:pt x="2482397" y="1626196"/>
                  </a:lnTo>
                  <a:lnTo>
                    <a:pt x="2481264" y="1634141"/>
                  </a:lnTo>
                  <a:lnTo>
                    <a:pt x="2479905" y="1641632"/>
                  </a:lnTo>
                  <a:lnTo>
                    <a:pt x="2477866" y="1648895"/>
                  </a:lnTo>
                  <a:lnTo>
                    <a:pt x="2475601" y="1655932"/>
                  </a:lnTo>
                  <a:lnTo>
                    <a:pt x="2474015" y="1659337"/>
                  </a:lnTo>
                  <a:lnTo>
                    <a:pt x="2472430" y="1662969"/>
                  </a:lnTo>
                  <a:lnTo>
                    <a:pt x="2470617" y="1666147"/>
                  </a:lnTo>
                  <a:lnTo>
                    <a:pt x="2468805" y="1669325"/>
                  </a:lnTo>
                  <a:lnTo>
                    <a:pt x="2466766" y="1672730"/>
                  </a:lnTo>
                  <a:lnTo>
                    <a:pt x="2464501" y="1675908"/>
                  </a:lnTo>
                  <a:lnTo>
                    <a:pt x="2462236" y="1678859"/>
                  </a:lnTo>
                  <a:lnTo>
                    <a:pt x="2459518" y="1682037"/>
                  </a:lnTo>
                  <a:lnTo>
                    <a:pt x="2456799" y="1685215"/>
                  </a:lnTo>
                  <a:lnTo>
                    <a:pt x="2453628" y="1687939"/>
                  </a:lnTo>
                  <a:lnTo>
                    <a:pt x="2450456" y="1691117"/>
                  </a:lnTo>
                  <a:lnTo>
                    <a:pt x="2447058" y="1694068"/>
                  </a:lnTo>
                  <a:lnTo>
                    <a:pt x="2443434" y="1696792"/>
                  </a:lnTo>
                  <a:lnTo>
                    <a:pt x="2439583" y="1699743"/>
                  </a:lnTo>
                  <a:lnTo>
                    <a:pt x="2435732" y="1702240"/>
                  </a:lnTo>
                  <a:lnTo>
                    <a:pt x="2431201" y="1705190"/>
                  </a:lnTo>
                  <a:lnTo>
                    <a:pt x="2426897" y="1707687"/>
                  </a:lnTo>
                  <a:lnTo>
                    <a:pt x="2422140" y="1710411"/>
                  </a:lnTo>
                  <a:lnTo>
                    <a:pt x="2412173" y="1715178"/>
                  </a:lnTo>
                  <a:lnTo>
                    <a:pt x="2406963" y="1717675"/>
                  </a:lnTo>
                  <a:lnTo>
                    <a:pt x="2282825" y="1660018"/>
                  </a:lnTo>
                  <a:lnTo>
                    <a:pt x="2282825" y="1227137"/>
                  </a:lnTo>
                  <a:close/>
                  <a:moveTo>
                    <a:pt x="91667" y="1182687"/>
                  </a:moveTo>
                  <a:lnTo>
                    <a:pt x="370523" y="1182687"/>
                  </a:lnTo>
                  <a:lnTo>
                    <a:pt x="375061" y="1182913"/>
                  </a:lnTo>
                  <a:lnTo>
                    <a:pt x="379826" y="1183140"/>
                  </a:lnTo>
                  <a:lnTo>
                    <a:pt x="384137" y="1183593"/>
                  </a:lnTo>
                  <a:lnTo>
                    <a:pt x="388902" y="1184499"/>
                  </a:lnTo>
                  <a:lnTo>
                    <a:pt x="393213" y="1185405"/>
                  </a:lnTo>
                  <a:lnTo>
                    <a:pt x="397524" y="1186764"/>
                  </a:lnTo>
                  <a:lnTo>
                    <a:pt x="401835" y="1188349"/>
                  </a:lnTo>
                  <a:lnTo>
                    <a:pt x="405919" y="1189935"/>
                  </a:lnTo>
                  <a:lnTo>
                    <a:pt x="409777" y="1191747"/>
                  </a:lnTo>
                  <a:lnTo>
                    <a:pt x="414088" y="1193785"/>
                  </a:lnTo>
                  <a:lnTo>
                    <a:pt x="417718" y="1195824"/>
                  </a:lnTo>
                  <a:lnTo>
                    <a:pt x="421575" y="1198089"/>
                  </a:lnTo>
                  <a:lnTo>
                    <a:pt x="425206" y="1200807"/>
                  </a:lnTo>
                  <a:lnTo>
                    <a:pt x="428609" y="1203298"/>
                  </a:lnTo>
                  <a:lnTo>
                    <a:pt x="432013" y="1206243"/>
                  </a:lnTo>
                  <a:lnTo>
                    <a:pt x="434962" y="1209187"/>
                  </a:lnTo>
                  <a:lnTo>
                    <a:pt x="438139" y="1212358"/>
                  </a:lnTo>
                  <a:lnTo>
                    <a:pt x="441088" y="1215756"/>
                  </a:lnTo>
                  <a:lnTo>
                    <a:pt x="443584" y="1219154"/>
                  </a:lnTo>
                  <a:lnTo>
                    <a:pt x="446307" y="1222778"/>
                  </a:lnTo>
                  <a:lnTo>
                    <a:pt x="448803" y="1226402"/>
                  </a:lnTo>
                  <a:lnTo>
                    <a:pt x="450845" y="1230026"/>
                  </a:lnTo>
                  <a:lnTo>
                    <a:pt x="452887" y="1233876"/>
                  </a:lnTo>
                  <a:lnTo>
                    <a:pt x="454702" y="1237953"/>
                  </a:lnTo>
                  <a:lnTo>
                    <a:pt x="456291" y="1242257"/>
                  </a:lnTo>
                  <a:lnTo>
                    <a:pt x="457879" y="1246334"/>
                  </a:lnTo>
                  <a:lnTo>
                    <a:pt x="459240" y="1250411"/>
                  </a:lnTo>
                  <a:lnTo>
                    <a:pt x="460148" y="1254941"/>
                  </a:lnTo>
                  <a:lnTo>
                    <a:pt x="461055" y="1259471"/>
                  </a:lnTo>
                  <a:lnTo>
                    <a:pt x="461509" y="1264001"/>
                  </a:lnTo>
                  <a:lnTo>
                    <a:pt x="461736" y="1268531"/>
                  </a:lnTo>
                  <a:lnTo>
                    <a:pt x="461963" y="1273061"/>
                  </a:lnTo>
                  <a:lnTo>
                    <a:pt x="461736" y="1277591"/>
                  </a:lnTo>
                  <a:lnTo>
                    <a:pt x="461509" y="1282348"/>
                  </a:lnTo>
                  <a:lnTo>
                    <a:pt x="461055" y="1286651"/>
                  </a:lnTo>
                  <a:lnTo>
                    <a:pt x="460148" y="1291408"/>
                  </a:lnTo>
                  <a:lnTo>
                    <a:pt x="459240" y="1295485"/>
                  </a:lnTo>
                  <a:lnTo>
                    <a:pt x="457879" y="1300015"/>
                  </a:lnTo>
                  <a:lnTo>
                    <a:pt x="456291" y="1304092"/>
                  </a:lnTo>
                  <a:lnTo>
                    <a:pt x="454702" y="1308169"/>
                  </a:lnTo>
                  <a:lnTo>
                    <a:pt x="452887" y="1312246"/>
                  </a:lnTo>
                  <a:lnTo>
                    <a:pt x="450845" y="1316323"/>
                  </a:lnTo>
                  <a:lnTo>
                    <a:pt x="448803" y="1319947"/>
                  </a:lnTo>
                  <a:lnTo>
                    <a:pt x="446307" y="1323571"/>
                  </a:lnTo>
                  <a:lnTo>
                    <a:pt x="443584" y="1327195"/>
                  </a:lnTo>
                  <a:lnTo>
                    <a:pt x="441088" y="1330366"/>
                  </a:lnTo>
                  <a:lnTo>
                    <a:pt x="438139" y="1333764"/>
                  </a:lnTo>
                  <a:lnTo>
                    <a:pt x="434962" y="1336935"/>
                  </a:lnTo>
                  <a:lnTo>
                    <a:pt x="432013" y="1340106"/>
                  </a:lnTo>
                  <a:lnTo>
                    <a:pt x="428609" y="1342824"/>
                  </a:lnTo>
                  <a:lnTo>
                    <a:pt x="425206" y="1345542"/>
                  </a:lnTo>
                  <a:lnTo>
                    <a:pt x="421575" y="1348033"/>
                  </a:lnTo>
                  <a:lnTo>
                    <a:pt x="417718" y="1350525"/>
                  </a:lnTo>
                  <a:lnTo>
                    <a:pt x="414088" y="1352563"/>
                  </a:lnTo>
                  <a:lnTo>
                    <a:pt x="409777" y="1354602"/>
                  </a:lnTo>
                  <a:lnTo>
                    <a:pt x="405919" y="1356414"/>
                  </a:lnTo>
                  <a:lnTo>
                    <a:pt x="401835" y="1357999"/>
                  </a:lnTo>
                  <a:lnTo>
                    <a:pt x="397524" y="1359585"/>
                  </a:lnTo>
                  <a:lnTo>
                    <a:pt x="393213" y="1360717"/>
                  </a:lnTo>
                  <a:lnTo>
                    <a:pt x="388902" y="1361850"/>
                  </a:lnTo>
                  <a:lnTo>
                    <a:pt x="384137" y="1362529"/>
                  </a:lnTo>
                  <a:lnTo>
                    <a:pt x="379826" y="1363209"/>
                  </a:lnTo>
                  <a:lnTo>
                    <a:pt x="375061" y="1363435"/>
                  </a:lnTo>
                  <a:lnTo>
                    <a:pt x="370523" y="1363662"/>
                  </a:lnTo>
                  <a:lnTo>
                    <a:pt x="91667" y="1363662"/>
                  </a:lnTo>
                  <a:lnTo>
                    <a:pt x="86902" y="1363435"/>
                  </a:lnTo>
                  <a:lnTo>
                    <a:pt x="82364" y="1363209"/>
                  </a:lnTo>
                  <a:lnTo>
                    <a:pt x="77599" y="1362529"/>
                  </a:lnTo>
                  <a:lnTo>
                    <a:pt x="73288" y="1361850"/>
                  </a:lnTo>
                  <a:lnTo>
                    <a:pt x="68750" y="1360717"/>
                  </a:lnTo>
                  <a:lnTo>
                    <a:pt x="64439" y="1359585"/>
                  </a:lnTo>
                  <a:lnTo>
                    <a:pt x="60128" y="1357999"/>
                  </a:lnTo>
                  <a:lnTo>
                    <a:pt x="56044" y="1356414"/>
                  </a:lnTo>
                  <a:lnTo>
                    <a:pt x="51959" y="1354602"/>
                  </a:lnTo>
                  <a:lnTo>
                    <a:pt x="48102" y="1352563"/>
                  </a:lnTo>
                  <a:lnTo>
                    <a:pt x="44245" y="1350525"/>
                  </a:lnTo>
                  <a:lnTo>
                    <a:pt x="40615" y="1348033"/>
                  </a:lnTo>
                  <a:lnTo>
                    <a:pt x="36757" y="1345542"/>
                  </a:lnTo>
                  <a:lnTo>
                    <a:pt x="33581" y="1342824"/>
                  </a:lnTo>
                  <a:lnTo>
                    <a:pt x="30177" y="1340106"/>
                  </a:lnTo>
                  <a:lnTo>
                    <a:pt x="26774" y="1336935"/>
                  </a:lnTo>
                  <a:lnTo>
                    <a:pt x="23824" y="1333764"/>
                  </a:lnTo>
                  <a:lnTo>
                    <a:pt x="21101" y="1330366"/>
                  </a:lnTo>
                  <a:lnTo>
                    <a:pt x="18152" y="1327195"/>
                  </a:lnTo>
                  <a:lnTo>
                    <a:pt x="15656" y="1323571"/>
                  </a:lnTo>
                  <a:lnTo>
                    <a:pt x="13160" y="1319947"/>
                  </a:lnTo>
                  <a:lnTo>
                    <a:pt x="11118" y="1316323"/>
                  </a:lnTo>
                  <a:lnTo>
                    <a:pt x="9076" y="1312246"/>
                  </a:lnTo>
                  <a:lnTo>
                    <a:pt x="7261" y="1308169"/>
                  </a:lnTo>
                  <a:lnTo>
                    <a:pt x="5446" y="1304092"/>
                  </a:lnTo>
                  <a:lnTo>
                    <a:pt x="4084" y="1300015"/>
                  </a:lnTo>
                  <a:lnTo>
                    <a:pt x="2950" y="1295485"/>
                  </a:lnTo>
                  <a:lnTo>
                    <a:pt x="1815" y="1291408"/>
                  </a:lnTo>
                  <a:lnTo>
                    <a:pt x="1134" y="1286651"/>
                  </a:lnTo>
                  <a:lnTo>
                    <a:pt x="454" y="1282348"/>
                  </a:lnTo>
                  <a:lnTo>
                    <a:pt x="0" y="1277591"/>
                  </a:lnTo>
                  <a:lnTo>
                    <a:pt x="0" y="1273061"/>
                  </a:lnTo>
                  <a:lnTo>
                    <a:pt x="0" y="1268531"/>
                  </a:lnTo>
                  <a:lnTo>
                    <a:pt x="454" y="1264001"/>
                  </a:lnTo>
                  <a:lnTo>
                    <a:pt x="1134" y="1259471"/>
                  </a:lnTo>
                  <a:lnTo>
                    <a:pt x="1815" y="1254941"/>
                  </a:lnTo>
                  <a:lnTo>
                    <a:pt x="2950" y="1250411"/>
                  </a:lnTo>
                  <a:lnTo>
                    <a:pt x="4084" y="1246334"/>
                  </a:lnTo>
                  <a:lnTo>
                    <a:pt x="5446" y="1242257"/>
                  </a:lnTo>
                  <a:lnTo>
                    <a:pt x="7261" y="1237953"/>
                  </a:lnTo>
                  <a:lnTo>
                    <a:pt x="9076" y="1233876"/>
                  </a:lnTo>
                  <a:lnTo>
                    <a:pt x="11118" y="1230026"/>
                  </a:lnTo>
                  <a:lnTo>
                    <a:pt x="13160" y="1226402"/>
                  </a:lnTo>
                  <a:lnTo>
                    <a:pt x="15656" y="1222778"/>
                  </a:lnTo>
                  <a:lnTo>
                    <a:pt x="18152" y="1219154"/>
                  </a:lnTo>
                  <a:lnTo>
                    <a:pt x="21101" y="1215756"/>
                  </a:lnTo>
                  <a:lnTo>
                    <a:pt x="23824" y="1212358"/>
                  </a:lnTo>
                  <a:lnTo>
                    <a:pt x="26774" y="1209187"/>
                  </a:lnTo>
                  <a:lnTo>
                    <a:pt x="30177" y="1206243"/>
                  </a:lnTo>
                  <a:lnTo>
                    <a:pt x="33581" y="1203298"/>
                  </a:lnTo>
                  <a:lnTo>
                    <a:pt x="36757" y="1200807"/>
                  </a:lnTo>
                  <a:lnTo>
                    <a:pt x="40615" y="1198089"/>
                  </a:lnTo>
                  <a:lnTo>
                    <a:pt x="44245" y="1195824"/>
                  </a:lnTo>
                  <a:lnTo>
                    <a:pt x="48102" y="1193785"/>
                  </a:lnTo>
                  <a:lnTo>
                    <a:pt x="51959" y="1191747"/>
                  </a:lnTo>
                  <a:lnTo>
                    <a:pt x="56044" y="1189935"/>
                  </a:lnTo>
                  <a:lnTo>
                    <a:pt x="60128" y="1188349"/>
                  </a:lnTo>
                  <a:lnTo>
                    <a:pt x="64439" y="1186764"/>
                  </a:lnTo>
                  <a:lnTo>
                    <a:pt x="68750" y="1185405"/>
                  </a:lnTo>
                  <a:lnTo>
                    <a:pt x="73288" y="1184499"/>
                  </a:lnTo>
                  <a:lnTo>
                    <a:pt x="77599" y="1183593"/>
                  </a:lnTo>
                  <a:lnTo>
                    <a:pt x="82364" y="1183140"/>
                  </a:lnTo>
                  <a:lnTo>
                    <a:pt x="86902" y="1182913"/>
                  </a:lnTo>
                  <a:lnTo>
                    <a:pt x="91667" y="1182687"/>
                  </a:lnTo>
                  <a:close/>
                  <a:moveTo>
                    <a:pt x="1390308" y="782637"/>
                  </a:moveTo>
                  <a:lnTo>
                    <a:pt x="1396663" y="786039"/>
                  </a:lnTo>
                  <a:lnTo>
                    <a:pt x="1402564" y="789894"/>
                  </a:lnTo>
                  <a:lnTo>
                    <a:pt x="1408238" y="793749"/>
                  </a:lnTo>
                  <a:lnTo>
                    <a:pt x="1413458" y="797831"/>
                  </a:lnTo>
                  <a:lnTo>
                    <a:pt x="1418225" y="802140"/>
                  </a:lnTo>
                  <a:lnTo>
                    <a:pt x="1422764" y="806449"/>
                  </a:lnTo>
                  <a:lnTo>
                    <a:pt x="1426849" y="811439"/>
                  </a:lnTo>
                  <a:lnTo>
                    <a:pt x="1430935" y="816428"/>
                  </a:lnTo>
                  <a:lnTo>
                    <a:pt x="1434112" y="821417"/>
                  </a:lnTo>
                  <a:lnTo>
                    <a:pt x="1437516" y="826860"/>
                  </a:lnTo>
                  <a:lnTo>
                    <a:pt x="1440694" y="832303"/>
                  </a:lnTo>
                  <a:lnTo>
                    <a:pt x="1443644" y="837973"/>
                  </a:lnTo>
                  <a:lnTo>
                    <a:pt x="1446141" y="843869"/>
                  </a:lnTo>
                  <a:lnTo>
                    <a:pt x="1448411" y="849765"/>
                  </a:lnTo>
                  <a:lnTo>
                    <a:pt x="1450907" y="856115"/>
                  </a:lnTo>
                  <a:lnTo>
                    <a:pt x="1452723" y="862465"/>
                  </a:lnTo>
                  <a:lnTo>
                    <a:pt x="1454766" y="869042"/>
                  </a:lnTo>
                  <a:lnTo>
                    <a:pt x="1456581" y="875846"/>
                  </a:lnTo>
                  <a:lnTo>
                    <a:pt x="1459759" y="889680"/>
                  </a:lnTo>
                  <a:lnTo>
                    <a:pt x="1462709" y="904648"/>
                  </a:lnTo>
                  <a:lnTo>
                    <a:pt x="1465433" y="919842"/>
                  </a:lnTo>
                  <a:lnTo>
                    <a:pt x="1471107" y="952499"/>
                  </a:lnTo>
                  <a:lnTo>
                    <a:pt x="1474284" y="969735"/>
                  </a:lnTo>
                  <a:lnTo>
                    <a:pt x="1477462" y="987424"/>
                  </a:lnTo>
                  <a:lnTo>
                    <a:pt x="1483363" y="988785"/>
                  </a:lnTo>
                  <a:lnTo>
                    <a:pt x="1489037" y="990146"/>
                  </a:lnTo>
                  <a:lnTo>
                    <a:pt x="1494484" y="992187"/>
                  </a:lnTo>
                  <a:lnTo>
                    <a:pt x="1499704" y="994228"/>
                  </a:lnTo>
                  <a:lnTo>
                    <a:pt x="1504470" y="996949"/>
                  </a:lnTo>
                  <a:lnTo>
                    <a:pt x="1509237" y="999671"/>
                  </a:lnTo>
                  <a:lnTo>
                    <a:pt x="1513549" y="1003073"/>
                  </a:lnTo>
                  <a:lnTo>
                    <a:pt x="1517407" y="1006474"/>
                  </a:lnTo>
                  <a:lnTo>
                    <a:pt x="1521493" y="1010330"/>
                  </a:lnTo>
                  <a:lnTo>
                    <a:pt x="1525124" y="1014185"/>
                  </a:lnTo>
                  <a:lnTo>
                    <a:pt x="1528075" y="1018721"/>
                  </a:lnTo>
                  <a:lnTo>
                    <a:pt x="1530798" y="1023030"/>
                  </a:lnTo>
                  <a:lnTo>
                    <a:pt x="1533068" y="1027792"/>
                  </a:lnTo>
                  <a:lnTo>
                    <a:pt x="1535110" y="1032555"/>
                  </a:lnTo>
                  <a:lnTo>
                    <a:pt x="1536472" y="1037771"/>
                  </a:lnTo>
                  <a:lnTo>
                    <a:pt x="1537607" y="1043214"/>
                  </a:lnTo>
                  <a:lnTo>
                    <a:pt x="1538288" y="1048657"/>
                  </a:lnTo>
                  <a:lnTo>
                    <a:pt x="1538288" y="1054326"/>
                  </a:lnTo>
                  <a:lnTo>
                    <a:pt x="1537834" y="1060223"/>
                  </a:lnTo>
                  <a:lnTo>
                    <a:pt x="1536699" y="1066119"/>
                  </a:lnTo>
                  <a:lnTo>
                    <a:pt x="1535110" y="1072016"/>
                  </a:lnTo>
                  <a:lnTo>
                    <a:pt x="1533068" y="1078366"/>
                  </a:lnTo>
                  <a:lnTo>
                    <a:pt x="1530117" y="1084489"/>
                  </a:lnTo>
                  <a:lnTo>
                    <a:pt x="1526940" y="1091066"/>
                  </a:lnTo>
                  <a:lnTo>
                    <a:pt x="1522854" y="1097416"/>
                  </a:lnTo>
                  <a:lnTo>
                    <a:pt x="1518315" y="1103766"/>
                  </a:lnTo>
                  <a:lnTo>
                    <a:pt x="1512868" y="1110342"/>
                  </a:lnTo>
                  <a:lnTo>
                    <a:pt x="1506967" y="1116919"/>
                  </a:lnTo>
                  <a:lnTo>
                    <a:pt x="1500158" y="1123496"/>
                  </a:lnTo>
                  <a:lnTo>
                    <a:pt x="1492668" y="1129846"/>
                  </a:lnTo>
                  <a:lnTo>
                    <a:pt x="1484271" y="1136650"/>
                  </a:lnTo>
                  <a:lnTo>
                    <a:pt x="1474965" y="1143000"/>
                  </a:lnTo>
                  <a:lnTo>
                    <a:pt x="1472696" y="1155019"/>
                  </a:lnTo>
                  <a:lnTo>
                    <a:pt x="1469745" y="1167266"/>
                  </a:lnTo>
                  <a:lnTo>
                    <a:pt x="1466568" y="1179059"/>
                  </a:lnTo>
                  <a:lnTo>
                    <a:pt x="1462936" y="1190851"/>
                  </a:lnTo>
                  <a:lnTo>
                    <a:pt x="1459078" y="1202417"/>
                  </a:lnTo>
                  <a:lnTo>
                    <a:pt x="1454993" y="1213984"/>
                  </a:lnTo>
                  <a:lnTo>
                    <a:pt x="1450680" y="1225323"/>
                  </a:lnTo>
                  <a:lnTo>
                    <a:pt x="1445687" y="1236435"/>
                  </a:lnTo>
                  <a:lnTo>
                    <a:pt x="1440467" y="1247321"/>
                  </a:lnTo>
                  <a:lnTo>
                    <a:pt x="1435020" y="1257980"/>
                  </a:lnTo>
                  <a:lnTo>
                    <a:pt x="1429346" y="1268412"/>
                  </a:lnTo>
                  <a:lnTo>
                    <a:pt x="1423218" y="1278391"/>
                  </a:lnTo>
                  <a:lnTo>
                    <a:pt x="1416863" y="1288369"/>
                  </a:lnTo>
                  <a:lnTo>
                    <a:pt x="1410281" y="1297894"/>
                  </a:lnTo>
                  <a:lnTo>
                    <a:pt x="1403245" y="1307193"/>
                  </a:lnTo>
                  <a:lnTo>
                    <a:pt x="1395982" y="1316037"/>
                  </a:lnTo>
                  <a:lnTo>
                    <a:pt x="1388719" y="1324655"/>
                  </a:lnTo>
                  <a:lnTo>
                    <a:pt x="1381003" y="1332593"/>
                  </a:lnTo>
                  <a:lnTo>
                    <a:pt x="1373059" y="1340077"/>
                  </a:lnTo>
                  <a:lnTo>
                    <a:pt x="1364661" y="1347334"/>
                  </a:lnTo>
                  <a:lnTo>
                    <a:pt x="1356037" y="1354364"/>
                  </a:lnTo>
                  <a:lnTo>
                    <a:pt x="1347639" y="1360714"/>
                  </a:lnTo>
                  <a:lnTo>
                    <a:pt x="1338561" y="1366610"/>
                  </a:lnTo>
                  <a:lnTo>
                    <a:pt x="1329028" y="1371827"/>
                  </a:lnTo>
                  <a:lnTo>
                    <a:pt x="1319723" y="1376816"/>
                  </a:lnTo>
                  <a:lnTo>
                    <a:pt x="1310190" y="1380898"/>
                  </a:lnTo>
                  <a:lnTo>
                    <a:pt x="1300431" y="1384527"/>
                  </a:lnTo>
                  <a:lnTo>
                    <a:pt x="1295211" y="1386341"/>
                  </a:lnTo>
                  <a:lnTo>
                    <a:pt x="1290218" y="1387702"/>
                  </a:lnTo>
                  <a:lnTo>
                    <a:pt x="1284997" y="1389062"/>
                  </a:lnTo>
                  <a:lnTo>
                    <a:pt x="1279777" y="1390196"/>
                  </a:lnTo>
                  <a:lnTo>
                    <a:pt x="1274557" y="1391330"/>
                  </a:lnTo>
                  <a:lnTo>
                    <a:pt x="1269110" y="1392010"/>
                  </a:lnTo>
                  <a:lnTo>
                    <a:pt x="1264117" y="1392691"/>
                  </a:lnTo>
                  <a:lnTo>
                    <a:pt x="1258670" y="1393371"/>
                  </a:lnTo>
                  <a:lnTo>
                    <a:pt x="1253223" y="1393825"/>
                  </a:lnTo>
                  <a:lnTo>
                    <a:pt x="1247776" y="1393825"/>
                  </a:lnTo>
                  <a:lnTo>
                    <a:pt x="1242328" y="1393825"/>
                  </a:lnTo>
                  <a:lnTo>
                    <a:pt x="1236881" y="1393371"/>
                  </a:lnTo>
                  <a:lnTo>
                    <a:pt x="1231661" y="1392691"/>
                  </a:lnTo>
                  <a:lnTo>
                    <a:pt x="1226214" y="1392010"/>
                  </a:lnTo>
                  <a:lnTo>
                    <a:pt x="1220994" y="1391330"/>
                  </a:lnTo>
                  <a:lnTo>
                    <a:pt x="1215774" y="1390196"/>
                  </a:lnTo>
                  <a:lnTo>
                    <a:pt x="1210554" y="1389062"/>
                  </a:lnTo>
                  <a:lnTo>
                    <a:pt x="1205333" y="1387702"/>
                  </a:lnTo>
                  <a:lnTo>
                    <a:pt x="1200113" y="1386341"/>
                  </a:lnTo>
                  <a:lnTo>
                    <a:pt x="1195347" y="1384527"/>
                  </a:lnTo>
                  <a:lnTo>
                    <a:pt x="1185361" y="1380898"/>
                  </a:lnTo>
                  <a:lnTo>
                    <a:pt x="1175828" y="1376816"/>
                  </a:lnTo>
                  <a:lnTo>
                    <a:pt x="1166296" y="1371827"/>
                  </a:lnTo>
                  <a:lnTo>
                    <a:pt x="1157217" y="1366610"/>
                  </a:lnTo>
                  <a:lnTo>
                    <a:pt x="1148139" y="1360714"/>
                  </a:lnTo>
                  <a:lnTo>
                    <a:pt x="1139514" y="1354364"/>
                  </a:lnTo>
                  <a:lnTo>
                    <a:pt x="1130890" y="1347334"/>
                  </a:lnTo>
                  <a:lnTo>
                    <a:pt x="1122492" y="1340077"/>
                  </a:lnTo>
                  <a:lnTo>
                    <a:pt x="1114548" y="1332593"/>
                  </a:lnTo>
                  <a:lnTo>
                    <a:pt x="1106832" y="1324655"/>
                  </a:lnTo>
                  <a:lnTo>
                    <a:pt x="1099569" y="1316037"/>
                  </a:lnTo>
                  <a:lnTo>
                    <a:pt x="1092306" y="1307193"/>
                  </a:lnTo>
                  <a:lnTo>
                    <a:pt x="1085270" y="1297894"/>
                  </a:lnTo>
                  <a:lnTo>
                    <a:pt x="1078688" y="1288369"/>
                  </a:lnTo>
                  <a:lnTo>
                    <a:pt x="1072333" y="1278391"/>
                  </a:lnTo>
                  <a:lnTo>
                    <a:pt x="1066205" y="1268412"/>
                  </a:lnTo>
                  <a:lnTo>
                    <a:pt x="1060531" y="1257980"/>
                  </a:lnTo>
                  <a:lnTo>
                    <a:pt x="1055084" y="1247321"/>
                  </a:lnTo>
                  <a:lnTo>
                    <a:pt x="1049864" y="1236435"/>
                  </a:lnTo>
                  <a:lnTo>
                    <a:pt x="1045098" y="1225323"/>
                  </a:lnTo>
                  <a:lnTo>
                    <a:pt x="1040558" y="1213984"/>
                  </a:lnTo>
                  <a:lnTo>
                    <a:pt x="1036473" y="1202417"/>
                  </a:lnTo>
                  <a:lnTo>
                    <a:pt x="1032615" y="1190851"/>
                  </a:lnTo>
                  <a:lnTo>
                    <a:pt x="1028983" y="1179059"/>
                  </a:lnTo>
                  <a:lnTo>
                    <a:pt x="1025806" y="1167266"/>
                  </a:lnTo>
                  <a:lnTo>
                    <a:pt x="1022855" y="1155019"/>
                  </a:lnTo>
                  <a:lnTo>
                    <a:pt x="1020586" y="1143000"/>
                  </a:lnTo>
                  <a:lnTo>
                    <a:pt x="1011507" y="1136650"/>
                  </a:lnTo>
                  <a:lnTo>
                    <a:pt x="1003336" y="1129846"/>
                  </a:lnTo>
                  <a:lnTo>
                    <a:pt x="995620" y="1123496"/>
                  </a:lnTo>
                  <a:lnTo>
                    <a:pt x="988811" y="1116919"/>
                  </a:lnTo>
                  <a:lnTo>
                    <a:pt x="982683" y="1110342"/>
                  </a:lnTo>
                  <a:lnTo>
                    <a:pt x="977236" y="1103766"/>
                  </a:lnTo>
                  <a:lnTo>
                    <a:pt x="972696" y="1097416"/>
                  </a:lnTo>
                  <a:lnTo>
                    <a:pt x="968838" y="1091066"/>
                  </a:lnTo>
                  <a:lnTo>
                    <a:pt x="965434" y="1084489"/>
                  </a:lnTo>
                  <a:lnTo>
                    <a:pt x="962483" y="1078366"/>
                  </a:lnTo>
                  <a:lnTo>
                    <a:pt x="960440" y="1072016"/>
                  </a:lnTo>
                  <a:lnTo>
                    <a:pt x="958852" y="1066119"/>
                  </a:lnTo>
                  <a:lnTo>
                    <a:pt x="957944" y="1060223"/>
                  </a:lnTo>
                  <a:lnTo>
                    <a:pt x="957263" y="1054326"/>
                  </a:lnTo>
                  <a:lnTo>
                    <a:pt x="957263" y="1048657"/>
                  </a:lnTo>
                  <a:lnTo>
                    <a:pt x="958171" y="1043214"/>
                  </a:lnTo>
                  <a:lnTo>
                    <a:pt x="959079" y="1037771"/>
                  </a:lnTo>
                  <a:lnTo>
                    <a:pt x="960440" y="1032555"/>
                  </a:lnTo>
                  <a:lnTo>
                    <a:pt x="962483" y="1027792"/>
                  </a:lnTo>
                  <a:lnTo>
                    <a:pt x="964753" y="1023030"/>
                  </a:lnTo>
                  <a:lnTo>
                    <a:pt x="967476" y="1018721"/>
                  </a:lnTo>
                  <a:lnTo>
                    <a:pt x="970654" y="1014185"/>
                  </a:lnTo>
                  <a:lnTo>
                    <a:pt x="974285" y="1010330"/>
                  </a:lnTo>
                  <a:lnTo>
                    <a:pt x="978144" y="1006474"/>
                  </a:lnTo>
                  <a:lnTo>
                    <a:pt x="982002" y="1003073"/>
                  </a:lnTo>
                  <a:lnTo>
                    <a:pt x="986541" y="999671"/>
                  </a:lnTo>
                  <a:lnTo>
                    <a:pt x="991307" y="996949"/>
                  </a:lnTo>
                  <a:lnTo>
                    <a:pt x="996301" y="994228"/>
                  </a:lnTo>
                  <a:lnTo>
                    <a:pt x="1001521" y="992187"/>
                  </a:lnTo>
                  <a:lnTo>
                    <a:pt x="1006514" y="990146"/>
                  </a:lnTo>
                  <a:lnTo>
                    <a:pt x="1012415" y="988785"/>
                  </a:lnTo>
                  <a:lnTo>
                    <a:pt x="1018089" y="987424"/>
                  </a:lnTo>
                  <a:lnTo>
                    <a:pt x="1022401" y="964292"/>
                  </a:lnTo>
                  <a:lnTo>
                    <a:pt x="1026260" y="941840"/>
                  </a:lnTo>
                  <a:lnTo>
                    <a:pt x="1029891" y="920523"/>
                  </a:lnTo>
                  <a:lnTo>
                    <a:pt x="1033749" y="900339"/>
                  </a:lnTo>
                  <a:lnTo>
                    <a:pt x="1035792" y="890587"/>
                  </a:lnTo>
                  <a:lnTo>
                    <a:pt x="1037835" y="881289"/>
                  </a:lnTo>
                  <a:lnTo>
                    <a:pt x="1040104" y="872217"/>
                  </a:lnTo>
                  <a:lnTo>
                    <a:pt x="1042374" y="863373"/>
                  </a:lnTo>
                  <a:lnTo>
                    <a:pt x="1045325" y="854981"/>
                  </a:lnTo>
                  <a:lnTo>
                    <a:pt x="1048048" y="846817"/>
                  </a:lnTo>
                  <a:lnTo>
                    <a:pt x="1051453" y="838880"/>
                  </a:lnTo>
                  <a:lnTo>
                    <a:pt x="1055311" y="831396"/>
                  </a:lnTo>
                  <a:lnTo>
                    <a:pt x="1062574" y="834117"/>
                  </a:lnTo>
                  <a:lnTo>
                    <a:pt x="1072787" y="837065"/>
                  </a:lnTo>
                  <a:lnTo>
                    <a:pt x="1085270" y="840467"/>
                  </a:lnTo>
                  <a:lnTo>
                    <a:pt x="1092306" y="842281"/>
                  </a:lnTo>
                  <a:lnTo>
                    <a:pt x="1100023" y="843869"/>
                  </a:lnTo>
                  <a:lnTo>
                    <a:pt x="1108420" y="845456"/>
                  </a:lnTo>
                  <a:lnTo>
                    <a:pt x="1116818" y="847044"/>
                  </a:lnTo>
                  <a:lnTo>
                    <a:pt x="1126123" y="848178"/>
                  </a:lnTo>
                  <a:lnTo>
                    <a:pt x="1135883" y="849539"/>
                  </a:lnTo>
                  <a:lnTo>
                    <a:pt x="1145869" y="850673"/>
                  </a:lnTo>
                  <a:lnTo>
                    <a:pt x="1156309" y="851126"/>
                  </a:lnTo>
                  <a:lnTo>
                    <a:pt x="1167204" y="851580"/>
                  </a:lnTo>
                  <a:lnTo>
                    <a:pt x="1178552" y="851806"/>
                  </a:lnTo>
                  <a:lnTo>
                    <a:pt x="1190354" y="851580"/>
                  </a:lnTo>
                  <a:lnTo>
                    <a:pt x="1202156" y="851126"/>
                  </a:lnTo>
                  <a:lnTo>
                    <a:pt x="1214412" y="849992"/>
                  </a:lnTo>
                  <a:lnTo>
                    <a:pt x="1226895" y="848631"/>
                  </a:lnTo>
                  <a:lnTo>
                    <a:pt x="1239605" y="846364"/>
                  </a:lnTo>
                  <a:lnTo>
                    <a:pt x="1252542" y="844096"/>
                  </a:lnTo>
                  <a:lnTo>
                    <a:pt x="1265933" y="840921"/>
                  </a:lnTo>
                  <a:lnTo>
                    <a:pt x="1279323" y="837292"/>
                  </a:lnTo>
                  <a:lnTo>
                    <a:pt x="1292714" y="832983"/>
                  </a:lnTo>
                  <a:lnTo>
                    <a:pt x="1306559" y="827994"/>
                  </a:lnTo>
                  <a:lnTo>
                    <a:pt x="1313368" y="825499"/>
                  </a:lnTo>
                  <a:lnTo>
                    <a:pt x="1320404" y="822551"/>
                  </a:lnTo>
                  <a:lnTo>
                    <a:pt x="1327212" y="819603"/>
                  </a:lnTo>
                  <a:lnTo>
                    <a:pt x="1334248" y="816201"/>
                  </a:lnTo>
                  <a:lnTo>
                    <a:pt x="1341057" y="812799"/>
                  </a:lnTo>
                  <a:lnTo>
                    <a:pt x="1348093" y="809171"/>
                  </a:lnTo>
                  <a:lnTo>
                    <a:pt x="1355129" y="805315"/>
                  </a:lnTo>
                  <a:lnTo>
                    <a:pt x="1362165" y="801006"/>
                  </a:lnTo>
                  <a:lnTo>
                    <a:pt x="1369201" y="796924"/>
                  </a:lnTo>
                  <a:lnTo>
                    <a:pt x="1376463" y="792389"/>
                  </a:lnTo>
                  <a:lnTo>
                    <a:pt x="1383272" y="787626"/>
                  </a:lnTo>
                  <a:lnTo>
                    <a:pt x="1390308" y="782637"/>
                  </a:lnTo>
                  <a:close/>
                  <a:moveTo>
                    <a:pt x="2282825" y="769937"/>
                  </a:moveTo>
                  <a:lnTo>
                    <a:pt x="2412173" y="829864"/>
                  </a:lnTo>
                  <a:lnTo>
                    <a:pt x="2422140" y="834858"/>
                  </a:lnTo>
                  <a:lnTo>
                    <a:pt x="2426897" y="837355"/>
                  </a:lnTo>
                  <a:lnTo>
                    <a:pt x="2431201" y="840078"/>
                  </a:lnTo>
                  <a:lnTo>
                    <a:pt x="2435732" y="842802"/>
                  </a:lnTo>
                  <a:lnTo>
                    <a:pt x="2439583" y="845526"/>
                  </a:lnTo>
                  <a:lnTo>
                    <a:pt x="2443434" y="848250"/>
                  </a:lnTo>
                  <a:lnTo>
                    <a:pt x="2447058" y="851201"/>
                  </a:lnTo>
                  <a:lnTo>
                    <a:pt x="2450456" y="853925"/>
                  </a:lnTo>
                  <a:lnTo>
                    <a:pt x="2453628" y="857103"/>
                  </a:lnTo>
                  <a:lnTo>
                    <a:pt x="2456799" y="860054"/>
                  </a:lnTo>
                  <a:lnTo>
                    <a:pt x="2459518" y="863005"/>
                  </a:lnTo>
                  <a:lnTo>
                    <a:pt x="2462236" y="866183"/>
                  </a:lnTo>
                  <a:lnTo>
                    <a:pt x="2464501" y="869361"/>
                  </a:lnTo>
                  <a:lnTo>
                    <a:pt x="2466766" y="872539"/>
                  </a:lnTo>
                  <a:lnTo>
                    <a:pt x="2468805" y="875717"/>
                  </a:lnTo>
                  <a:lnTo>
                    <a:pt x="2470617" y="878895"/>
                  </a:lnTo>
                  <a:lnTo>
                    <a:pt x="2472430" y="882300"/>
                  </a:lnTo>
                  <a:lnTo>
                    <a:pt x="2474015" y="885932"/>
                  </a:lnTo>
                  <a:lnTo>
                    <a:pt x="2475601" y="889337"/>
                  </a:lnTo>
                  <a:lnTo>
                    <a:pt x="2477866" y="896373"/>
                  </a:lnTo>
                  <a:lnTo>
                    <a:pt x="2479905" y="903637"/>
                  </a:lnTo>
                  <a:lnTo>
                    <a:pt x="2481264" y="911128"/>
                  </a:lnTo>
                  <a:lnTo>
                    <a:pt x="2482397" y="918846"/>
                  </a:lnTo>
                  <a:lnTo>
                    <a:pt x="2482850" y="927018"/>
                  </a:lnTo>
                  <a:lnTo>
                    <a:pt x="2482850" y="935190"/>
                  </a:lnTo>
                  <a:lnTo>
                    <a:pt x="2482850" y="1152652"/>
                  </a:lnTo>
                  <a:lnTo>
                    <a:pt x="2482850" y="1160824"/>
                  </a:lnTo>
                  <a:lnTo>
                    <a:pt x="2482397" y="1168768"/>
                  </a:lnTo>
                  <a:lnTo>
                    <a:pt x="2481264" y="1176486"/>
                  </a:lnTo>
                  <a:lnTo>
                    <a:pt x="2479905" y="1184204"/>
                  </a:lnTo>
                  <a:lnTo>
                    <a:pt x="2477866" y="1191468"/>
                  </a:lnTo>
                  <a:lnTo>
                    <a:pt x="2475601" y="1198732"/>
                  </a:lnTo>
                  <a:lnTo>
                    <a:pt x="2474015" y="1202137"/>
                  </a:lnTo>
                  <a:lnTo>
                    <a:pt x="2472430" y="1205315"/>
                  </a:lnTo>
                  <a:lnTo>
                    <a:pt x="2470617" y="1208720"/>
                  </a:lnTo>
                  <a:lnTo>
                    <a:pt x="2468805" y="1212125"/>
                  </a:lnTo>
                  <a:lnTo>
                    <a:pt x="2466766" y="1215303"/>
                  </a:lnTo>
                  <a:lnTo>
                    <a:pt x="2464501" y="1218708"/>
                  </a:lnTo>
                  <a:lnTo>
                    <a:pt x="2462236" y="1221658"/>
                  </a:lnTo>
                  <a:lnTo>
                    <a:pt x="2459518" y="1224836"/>
                  </a:lnTo>
                  <a:lnTo>
                    <a:pt x="2456799" y="1227787"/>
                  </a:lnTo>
                  <a:lnTo>
                    <a:pt x="2453628" y="1230738"/>
                  </a:lnTo>
                  <a:lnTo>
                    <a:pt x="2450456" y="1233689"/>
                  </a:lnTo>
                  <a:lnTo>
                    <a:pt x="2447058" y="1236640"/>
                  </a:lnTo>
                  <a:lnTo>
                    <a:pt x="2443434" y="1239364"/>
                  </a:lnTo>
                  <a:lnTo>
                    <a:pt x="2439583" y="1242315"/>
                  </a:lnTo>
                  <a:lnTo>
                    <a:pt x="2435732" y="1245039"/>
                  </a:lnTo>
                  <a:lnTo>
                    <a:pt x="2431201" y="1247763"/>
                  </a:lnTo>
                  <a:lnTo>
                    <a:pt x="2426897" y="1250260"/>
                  </a:lnTo>
                  <a:lnTo>
                    <a:pt x="2422140" y="1252984"/>
                  </a:lnTo>
                  <a:lnTo>
                    <a:pt x="2412173" y="1257978"/>
                  </a:lnTo>
                  <a:lnTo>
                    <a:pt x="2406963" y="1260475"/>
                  </a:lnTo>
                  <a:lnTo>
                    <a:pt x="2282825" y="1202818"/>
                  </a:lnTo>
                  <a:lnTo>
                    <a:pt x="2282825" y="769937"/>
                  </a:lnTo>
                  <a:close/>
                  <a:moveTo>
                    <a:pt x="1247774" y="628650"/>
                  </a:moveTo>
                  <a:lnTo>
                    <a:pt x="1262265" y="628876"/>
                  </a:lnTo>
                  <a:lnTo>
                    <a:pt x="1276302" y="629556"/>
                  </a:lnTo>
                  <a:lnTo>
                    <a:pt x="1290113" y="631143"/>
                  </a:lnTo>
                  <a:lnTo>
                    <a:pt x="1303472" y="632956"/>
                  </a:lnTo>
                  <a:lnTo>
                    <a:pt x="1316830" y="635222"/>
                  </a:lnTo>
                  <a:lnTo>
                    <a:pt x="1329282" y="638169"/>
                  </a:lnTo>
                  <a:lnTo>
                    <a:pt x="1341282" y="641569"/>
                  </a:lnTo>
                  <a:lnTo>
                    <a:pt x="1353056" y="645195"/>
                  </a:lnTo>
                  <a:lnTo>
                    <a:pt x="1363923" y="649274"/>
                  </a:lnTo>
                  <a:lnTo>
                    <a:pt x="1374338" y="654034"/>
                  </a:lnTo>
                  <a:lnTo>
                    <a:pt x="1378866" y="656300"/>
                  </a:lnTo>
                  <a:lnTo>
                    <a:pt x="1383847" y="658794"/>
                  </a:lnTo>
                  <a:lnTo>
                    <a:pt x="1388149" y="661513"/>
                  </a:lnTo>
                  <a:lnTo>
                    <a:pt x="1392677" y="664006"/>
                  </a:lnTo>
                  <a:lnTo>
                    <a:pt x="1396753" y="666953"/>
                  </a:lnTo>
                  <a:lnTo>
                    <a:pt x="1400602" y="669672"/>
                  </a:lnTo>
                  <a:lnTo>
                    <a:pt x="1404451" y="672619"/>
                  </a:lnTo>
                  <a:lnTo>
                    <a:pt x="1407847" y="675565"/>
                  </a:lnTo>
                  <a:lnTo>
                    <a:pt x="1411243" y="678512"/>
                  </a:lnTo>
                  <a:lnTo>
                    <a:pt x="1414413" y="681685"/>
                  </a:lnTo>
                  <a:lnTo>
                    <a:pt x="1417130" y="685084"/>
                  </a:lnTo>
                  <a:lnTo>
                    <a:pt x="1419847" y="688257"/>
                  </a:lnTo>
                  <a:lnTo>
                    <a:pt x="1425507" y="688484"/>
                  </a:lnTo>
                  <a:lnTo>
                    <a:pt x="1430941" y="689164"/>
                  </a:lnTo>
                  <a:lnTo>
                    <a:pt x="1436148" y="690297"/>
                  </a:lnTo>
                  <a:lnTo>
                    <a:pt x="1441356" y="691430"/>
                  </a:lnTo>
                  <a:lnTo>
                    <a:pt x="1446110" y="693017"/>
                  </a:lnTo>
                  <a:lnTo>
                    <a:pt x="1450865" y="694830"/>
                  </a:lnTo>
                  <a:lnTo>
                    <a:pt x="1455167" y="697323"/>
                  </a:lnTo>
                  <a:lnTo>
                    <a:pt x="1459695" y="699816"/>
                  </a:lnTo>
                  <a:lnTo>
                    <a:pt x="1463544" y="702763"/>
                  </a:lnTo>
                  <a:lnTo>
                    <a:pt x="1467619" y="705709"/>
                  </a:lnTo>
                  <a:lnTo>
                    <a:pt x="1471242" y="708882"/>
                  </a:lnTo>
                  <a:lnTo>
                    <a:pt x="1474865" y="712508"/>
                  </a:lnTo>
                  <a:lnTo>
                    <a:pt x="1478261" y="716361"/>
                  </a:lnTo>
                  <a:lnTo>
                    <a:pt x="1481657" y="720668"/>
                  </a:lnTo>
                  <a:lnTo>
                    <a:pt x="1484827" y="724747"/>
                  </a:lnTo>
                  <a:lnTo>
                    <a:pt x="1487544" y="729053"/>
                  </a:lnTo>
                  <a:lnTo>
                    <a:pt x="1490487" y="733813"/>
                  </a:lnTo>
                  <a:lnTo>
                    <a:pt x="1492977" y="738799"/>
                  </a:lnTo>
                  <a:lnTo>
                    <a:pt x="1495468" y="743785"/>
                  </a:lnTo>
                  <a:lnTo>
                    <a:pt x="1497732" y="748998"/>
                  </a:lnTo>
                  <a:lnTo>
                    <a:pt x="1499996" y="754211"/>
                  </a:lnTo>
                  <a:lnTo>
                    <a:pt x="1502034" y="759877"/>
                  </a:lnTo>
                  <a:lnTo>
                    <a:pt x="1503845" y="765543"/>
                  </a:lnTo>
                  <a:lnTo>
                    <a:pt x="1505656" y="771436"/>
                  </a:lnTo>
                  <a:lnTo>
                    <a:pt x="1509053" y="783222"/>
                  </a:lnTo>
                  <a:lnTo>
                    <a:pt x="1511996" y="795460"/>
                  </a:lnTo>
                  <a:lnTo>
                    <a:pt x="1514260" y="808153"/>
                  </a:lnTo>
                  <a:lnTo>
                    <a:pt x="1516071" y="821071"/>
                  </a:lnTo>
                  <a:lnTo>
                    <a:pt x="1517656" y="833990"/>
                  </a:lnTo>
                  <a:lnTo>
                    <a:pt x="1519015" y="846909"/>
                  </a:lnTo>
                  <a:lnTo>
                    <a:pt x="1519694" y="860281"/>
                  </a:lnTo>
                  <a:lnTo>
                    <a:pt x="1520147" y="873200"/>
                  </a:lnTo>
                  <a:lnTo>
                    <a:pt x="1520826" y="886118"/>
                  </a:lnTo>
                  <a:lnTo>
                    <a:pt x="1520826" y="898584"/>
                  </a:lnTo>
                  <a:lnTo>
                    <a:pt x="1520373" y="910823"/>
                  </a:lnTo>
                  <a:lnTo>
                    <a:pt x="1520147" y="922608"/>
                  </a:lnTo>
                  <a:lnTo>
                    <a:pt x="1519241" y="945046"/>
                  </a:lnTo>
                  <a:lnTo>
                    <a:pt x="1517883" y="964311"/>
                  </a:lnTo>
                  <a:lnTo>
                    <a:pt x="1516524" y="981083"/>
                  </a:lnTo>
                  <a:lnTo>
                    <a:pt x="1514939" y="993321"/>
                  </a:lnTo>
                  <a:lnTo>
                    <a:pt x="1511996" y="991508"/>
                  </a:lnTo>
                  <a:lnTo>
                    <a:pt x="1508600" y="990148"/>
                  </a:lnTo>
                  <a:lnTo>
                    <a:pt x="1505204" y="988562"/>
                  </a:lnTo>
                  <a:lnTo>
                    <a:pt x="1501808" y="987202"/>
                  </a:lnTo>
                  <a:lnTo>
                    <a:pt x="1498185" y="985842"/>
                  </a:lnTo>
                  <a:lnTo>
                    <a:pt x="1494562" y="984936"/>
                  </a:lnTo>
                  <a:lnTo>
                    <a:pt x="1490713" y="983802"/>
                  </a:lnTo>
                  <a:lnTo>
                    <a:pt x="1487091" y="983349"/>
                  </a:lnTo>
                  <a:lnTo>
                    <a:pt x="1481657" y="946859"/>
                  </a:lnTo>
                  <a:lnTo>
                    <a:pt x="1479166" y="929408"/>
                  </a:lnTo>
                  <a:lnTo>
                    <a:pt x="1476223" y="912636"/>
                  </a:lnTo>
                  <a:lnTo>
                    <a:pt x="1473280" y="896544"/>
                  </a:lnTo>
                  <a:lnTo>
                    <a:pt x="1469657" y="881132"/>
                  </a:lnTo>
                  <a:lnTo>
                    <a:pt x="1467846" y="873653"/>
                  </a:lnTo>
                  <a:lnTo>
                    <a:pt x="1465808" y="866400"/>
                  </a:lnTo>
                  <a:lnTo>
                    <a:pt x="1463770" y="859374"/>
                  </a:lnTo>
                  <a:lnTo>
                    <a:pt x="1461506" y="852802"/>
                  </a:lnTo>
                  <a:lnTo>
                    <a:pt x="1459242" y="846002"/>
                  </a:lnTo>
                  <a:lnTo>
                    <a:pt x="1456299" y="839430"/>
                  </a:lnTo>
                  <a:lnTo>
                    <a:pt x="1453356" y="833310"/>
                  </a:lnTo>
                  <a:lnTo>
                    <a:pt x="1450412" y="826964"/>
                  </a:lnTo>
                  <a:lnTo>
                    <a:pt x="1447242" y="821071"/>
                  </a:lnTo>
                  <a:lnTo>
                    <a:pt x="1443620" y="815405"/>
                  </a:lnTo>
                  <a:lnTo>
                    <a:pt x="1439771" y="809966"/>
                  </a:lnTo>
                  <a:lnTo>
                    <a:pt x="1435922" y="804526"/>
                  </a:lnTo>
                  <a:lnTo>
                    <a:pt x="1431394" y="799313"/>
                  </a:lnTo>
                  <a:lnTo>
                    <a:pt x="1426865" y="794780"/>
                  </a:lnTo>
                  <a:lnTo>
                    <a:pt x="1421884" y="789794"/>
                  </a:lnTo>
                  <a:lnTo>
                    <a:pt x="1416677" y="785261"/>
                  </a:lnTo>
                  <a:lnTo>
                    <a:pt x="1411017" y="781182"/>
                  </a:lnTo>
                  <a:lnTo>
                    <a:pt x="1405130" y="777102"/>
                  </a:lnTo>
                  <a:lnTo>
                    <a:pt x="1398791" y="773249"/>
                  </a:lnTo>
                  <a:lnTo>
                    <a:pt x="1391998" y="769623"/>
                  </a:lnTo>
                  <a:lnTo>
                    <a:pt x="1384753" y="774609"/>
                  </a:lnTo>
                  <a:lnTo>
                    <a:pt x="1377508" y="779595"/>
                  </a:lnTo>
                  <a:lnTo>
                    <a:pt x="1370263" y="784355"/>
                  </a:lnTo>
                  <a:lnTo>
                    <a:pt x="1363018" y="788661"/>
                  </a:lnTo>
                  <a:lnTo>
                    <a:pt x="1355772" y="793194"/>
                  </a:lnTo>
                  <a:lnTo>
                    <a:pt x="1348301" y="797047"/>
                  </a:lnTo>
                  <a:lnTo>
                    <a:pt x="1341056" y="800900"/>
                  </a:lnTo>
                  <a:lnTo>
                    <a:pt x="1334037" y="804526"/>
                  </a:lnTo>
                  <a:lnTo>
                    <a:pt x="1326792" y="807926"/>
                  </a:lnTo>
                  <a:lnTo>
                    <a:pt x="1319547" y="811326"/>
                  </a:lnTo>
                  <a:lnTo>
                    <a:pt x="1312302" y="814045"/>
                  </a:lnTo>
                  <a:lnTo>
                    <a:pt x="1305283" y="816992"/>
                  </a:lnTo>
                  <a:lnTo>
                    <a:pt x="1298038" y="819711"/>
                  </a:lnTo>
                  <a:lnTo>
                    <a:pt x="1291245" y="822205"/>
                  </a:lnTo>
                  <a:lnTo>
                    <a:pt x="1277208" y="826511"/>
                  </a:lnTo>
                  <a:lnTo>
                    <a:pt x="1263397" y="830364"/>
                  </a:lnTo>
                  <a:lnTo>
                    <a:pt x="1249812" y="833537"/>
                  </a:lnTo>
                  <a:lnTo>
                    <a:pt x="1236454" y="836030"/>
                  </a:lnTo>
                  <a:lnTo>
                    <a:pt x="1223322" y="838296"/>
                  </a:lnTo>
                  <a:lnTo>
                    <a:pt x="1210417" y="839656"/>
                  </a:lnTo>
                  <a:lnTo>
                    <a:pt x="1197964" y="840789"/>
                  </a:lnTo>
                  <a:lnTo>
                    <a:pt x="1185511" y="841469"/>
                  </a:lnTo>
                  <a:lnTo>
                    <a:pt x="1173738" y="841469"/>
                  </a:lnTo>
                  <a:lnTo>
                    <a:pt x="1162191" y="841469"/>
                  </a:lnTo>
                  <a:lnTo>
                    <a:pt x="1151097" y="841016"/>
                  </a:lnTo>
                  <a:lnTo>
                    <a:pt x="1140229" y="840336"/>
                  </a:lnTo>
                  <a:lnTo>
                    <a:pt x="1129814" y="839203"/>
                  </a:lnTo>
                  <a:lnTo>
                    <a:pt x="1120079" y="837843"/>
                  </a:lnTo>
                  <a:lnTo>
                    <a:pt x="1110796" y="836710"/>
                  </a:lnTo>
                  <a:lnTo>
                    <a:pt x="1101739" y="835123"/>
                  </a:lnTo>
                  <a:lnTo>
                    <a:pt x="1093362" y="833310"/>
                  </a:lnTo>
                  <a:lnTo>
                    <a:pt x="1085438" y="831724"/>
                  </a:lnTo>
                  <a:lnTo>
                    <a:pt x="1078193" y="829910"/>
                  </a:lnTo>
                  <a:lnTo>
                    <a:pt x="1065514" y="826284"/>
                  </a:lnTo>
                  <a:lnTo>
                    <a:pt x="1055099" y="823111"/>
                  </a:lnTo>
                  <a:lnTo>
                    <a:pt x="1047401" y="820391"/>
                  </a:lnTo>
                  <a:lnTo>
                    <a:pt x="1043552" y="828097"/>
                  </a:lnTo>
                  <a:lnTo>
                    <a:pt x="1040156" y="836483"/>
                  </a:lnTo>
                  <a:lnTo>
                    <a:pt x="1036986" y="844869"/>
                  </a:lnTo>
                  <a:lnTo>
                    <a:pt x="1034043" y="853708"/>
                  </a:lnTo>
                  <a:lnTo>
                    <a:pt x="1031552" y="862774"/>
                  </a:lnTo>
                  <a:lnTo>
                    <a:pt x="1029288" y="872520"/>
                  </a:lnTo>
                  <a:lnTo>
                    <a:pt x="1027024" y="882265"/>
                  </a:lnTo>
                  <a:lnTo>
                    <a:pt x="1024986" y="892464"/>
                  </a:lnTo>
                  <a:lnTo>
                    <a:pt x="1021137" y="913316"/>
                  </a:lnTo>
                  <a:lnTo>
                    <a:pt x="1017288" y="935527"/>
                  </a:lnTo>
                  <a:lnTo>
                    <a:pt x="1013213" y="958871"/>
                  </a:lnTo>
                  <a:lnTo>
                    <a:pt x="1011175" y="970884"/>
                  </a:lnTo>
                  <a:lnTo>
                    <a:pt x="1008458" y="983349"/>
                  </a:lnTo>
                  <a:lnTo>
                    <a:pt x="1004609" y="984029"/>
                  </a:lnTo>
                  <a:lnTo>
                    <a:pt x="1000760" y="984936"/>
                  </a:lnTo>
                  <a:lnTo>
                    <a:pt x="997138" y="985842"/>
                  </a:lnTo>
                  <a:lnTo>
                    <a:pt x="993515" y="987202"/>
                  </a:lnTo>
                  <a:lnTo>
                    <a:pt x="989892" y="988789"/>
                  </a:lnTo>
                  <a:lnTo>
                    <a:pt x="986496" y="990375"/>
                  </a:lnTo>
                  <a:lnTo>
                    <a:pt x="983100" y="991962"/>
                  </a:lnTo>
                  <a:lnTo>
                    <a:pt x="979704" y="993775"/>
                  </a:lnTo>
                  <a:lnTo>
                    <a:pt x="977666" y="979723"/>
                  </a:lnTo>
                  <a:lnTo>
                    <a:pt x="976761" y="970657"/>
                  </a:lnTo>
                  <a:lnTo>
                    <a:pt x="975402" y="960458"/>
                  </a:lnTo>
                  <a:lnTo>
                    <a:pt x="974496" y="949352"/>
                  </a:lnTo>
                  <a:lnTo>
                    <a:pt x="973817" y="937340"/>
                  </a:lnTo>
                  <a:lnTo>
                    <a:pt x="973364" y="924421"/>
                  </a:lnTo>
                  <a:lnTo>
                    <a:pt x="973138" y="911049"/>
                  </a:lnTo>
                  <a:lnTo>
                    <a:pt x="973364" y="896771"/>
                  </a:lnTo>
                  <a:lnTo>
                    <a:pt x="974044" y="882039"/>
                  </a:lnTo>
                  <a:lnTo>
                    <a:pt x="975402" y="866854"/>
                  </a:lnTo>
                  <a:lnTo>
                    <a:pt x="977213" y="851442"/>
                  </a:lnTo>
                  <a:lnTo>
                    <a:pt x="978119" y="843736"/>
                  </a:lnTo>
                  <a:lnTo>
                    <a:pt x="979704" y="835577"/>
                  </a:lnTo>
                  <a:lnTo>
                    <a:pt x="981062" y="827871"/>
                  </a:lnTo>
                  <a:lnTo>
                    <a:pt x="982874" y="819711"/>
                  </a:lnTo>
                  <a:lnTo>
                    <a:pt x="984911" y="812006"/>
                  </a:lnTo>
                  <a:lnTo>
                    <a:pt x="986949" y="804073"/>
                  </a:lnTo>
                  <a:lnTo>
                    <a:pt x="989440" y="796140"/>
                  </a:lnTo>
                  <a:lnTo>
                    <a:pt x="991930" y="788208"/>
                  </a:lnTo>
                  <a:lnTo>
                    <a:pt x="994873" y="780502"/>
                  </a:lnTo>
                  <a:lnTo>
                    <a:pt x="997817" y="772569"/>
                  </a:lnTo>
                  <a:lnTo>
                    <a:pt x="1001213" y="765090"/>
                  </a:lnTo>
                  <a:lnTo>
                    <a:pt x="1004836" y="757384"/>
                  </a:lnTo>
                  <a:lnTo>
                    <a:pt x="1008685" y="749905"/>
                  </a:lnTo>
                  <a:lnTo>
                    <a:pt x="1012986" y="742652"/>
                  </a:lnTo>
                  <a:lnTo>
                    <a:pt x="1017288" y="735400"/>
                  </a:lnTo>
                  <a:lnTo>
                    <a:pt x="1022043" y="728147"/>
                  </a:lnTo>
                  <a:lnTo>
                    <a:pt x="1027024" y="721121"/>
                  </a:lnTo>
                  <a:lnTo>
                    <a:pt x="1032458" y="714095"/>
                  </a:lnTo>
                  <a:lnTo>
                    <a:pt x="1038118" y="707522"/>
                  </a:lnTo>
                  <a:lnTo>
                    <a:pt x="1044231" y="701176"/>
                  </a:lnTo>
                  <a:lnTo>
                    <a:pt x="1050344" y="694603"/>
                  </a:lnTo>
                  <a:lnTo>
                    <a:pt x="1057136" y="688711"/>
                  </a:lnTo>
                  <a:lnTo>
                    <a:pt x="1064382" y="682818"/>
                  </a:lnTo>
                  <a:lnTo>
                    <a:pt x="1071627" y="676925"/>
                  </a:lnTo>
                  <a:lnTo>
                    <a:pt x="1079778" y="671486"/>
                  </a:lnTo>
                  <a:lnTo>
                    <a:pt x="1087702" y="666726"/>
                  </a:lnTo>
                  <a:lnTo>
                    <a:pt x="1096306" y="661740"/>
                  </a:lnTo>
                  <a:lnTo>
                    <a:pt x="1105362" y="656980"/>
                  </a:lnTo>
                  <a:lnTo>
                    <a:pt x="1114645" y="652674"/>
                  </a:lnTo>
                  <a:lnTo>
                    <a:pt x="1124380" y="648821"/>
                  </a:lnTo>
                  <a:lnTo>
                    <a:pt x="1134795" y="645195"/>
                  </a:lnTo>
                  <a:lnTo>
                    <a:pt x="1145437" y="641795"/>
                  </a:lnTo>
                  <a:lnTo>
                    <a:pt x="1156531" y="638622"/>
                  </a:lnTo>
                  <a:lnTo>
                    <a:pt x="1168304" y="636129"/>
                  </a:lnTo>
                  <a:lnTo>
                    <a:pt x="1180304" y="634089"/>
                  </a:lnTo>
                  <a:lnTo>
                    <a:pt x="1192757" y="631823"/>
                  </a:lnTo>
                  <a:lnTo>
                    <a:pt x="1205662" y="630690"/>
                  </a:lnTo>
                  <a:lnTo>
                    <a:pt x="1219247" y="629330"/>
                  </a:lnTo>
                  <a:lnTo>
                    <a:pt x="1233058" y="628876"/>
                  </a:lnTo>
                  <a:lnTo>
                    <a:pt x="1247774" y="628650"/>
                  </a:lnTo>
                  <a:close/>
                  <a:moveTo>
                    <a:pt x="91667" y="541337"/>
                  </a:moveTo>
                  <a:lnTo>
                    <a:pt x="370523" y="541337"/>
                  </a:lnTo>
                  <a:lnTo>
                    <a:pt x="375061" y="541563"/>
                  </a:lnTo>
                  <a:lnTo>
                    <a:pt x="379826" y="542015"/>
                  </a:lnTo>
                  <a:lnTo>
                    <a:pt x="384137" y="542468"/>
                  </a:lnTo>
                  <a:lnTo>
                    <a:pt x="388902" y="543373"/>
                  </a:lnTo>
                  <a:lnTo>
                    <a:pt x="393213" y="544278"/>
                  </a:lnTo>
                  <a:lnTo>
                    <a:pt x="397524" y="545635"/>
                  </a:lnTo>
                  <a:lnTo>
                    <a:pt x="401835" y="546992"/>
                  </a:lnTo>
                  <a:lnTo>
                    <a:pt x="405919" y="548576"/>
                  </a:lnTo>
                  <a:lnTo>
                    <a:pt x="409777" y="550386"/>
                  </a:lnTo>
                  <a:lnTo>
                    <a:pt x="414088" y="552421"/>
                  </a:lnTo>
                  <a:lnTo>
                    <a:pt x="417718" y="554684"/>
                  </a:lnTo>
                  <a:lnTo>
                    <a:pt x="421575" y="556946"/>
                  </a:lnTo>
                  <a:lnTo>
                    <a:pt x="425206" y="559434"/>
                  </a:lnTo>
                  <a:lnTo>
                    <a:pt x="428609" y="562149"/>
                  </a:lnTo>
                  <a:lnTo>
                    <a:pt x="432013" y="564864"/>
                  </a:lnTo>
                  <a:lnTo>
                    <a:pt x="434962" y="568031"/>
                  </a:lnTo>
                  <a:lnTo>
                    <a:pt x="438139" y="571198"/>
                  </a:lnTo>
                  <a:lnTo>
                    <a:pt x="441088" y="574591"/>
                  </a:lnTo>
                  <a:lnTo>
                    <a:pt x="443584" y="577984"/>
                  </a:lnTo>
                  <a:lnTo>
                    <a:pt x="446307" y="581604"/>
                  </a:lnTo>
                  <a:lnTo>
                    <a:pt x="448803" y="585223"/>
                  </a:lnTo>
                  <a:lnTo>
                    <a:pt x="450845" y="589069"/>
                  </a:lnTo>
                  <a:lnTo>
                    <a:pt x="452887" y="592915"/>
                  </a:lnTo>
                  <a:lnTo>
                    <a:pt x="454702" y="596760"/>
                  </a:lnTo>
                  <a:lnTo>
                    <a:pt x="456291" y="600832"/>
                  </a:lnTo>
                  <a:lnTo>
                    <a:pt x="457879" y="605130"/>
                  </a:lnTo>
                  <a:lnTo>
                    <a:pt x="459240" y="609429"/>
                  </a:lnTo>
                  <a:lnTo>
                    <a:pt x="460148" y="613727"/>
                  </a:lnTo>
                  <a:lnTo>
                    <a:pt x="461055" y="618251"/>
                  </a:lnTo>
                  <a:lnTo>
                    <a:pt x="461509" y="622549"/>
                  </a:lnTo>
                  <a:lnTo>
                    <a:pt x="461736" y="627300"/>
                  </a:lnTo>
                  <a:lnTo>
                    <a:pt x="461963" y="631824"/>
                  </a:lnTo>
                  <a:lnTo>
                    <a:pt x="461736" y="636575"/>
                  </a:lnTo>
                  <a:lnTo>
                    <a:pt x="461509" y="641099"/>
                  </a:lnTo>
                  <a:lnTo>
                    <a:pt x="461055" y="645624"/>
                  </a:lnTo>
                  <a:lnTo>
                    <a:pt x="460148" y="650148"/>
                  </a:lnTo>
                  <a:lnTo>
                    <a:pt x="459240" y="654446"/>
                  </a:lnTo>
                  <a:lnTo>
                    <a:pt x="457879" y="658518"/>
                  </a:lnTo>
                  <a:lnTo>
                    <a:pt x="456291" y="662816"/>
                  </a:lnTo>
                  <a:lnTo>
                    <a:pt x="454702" y="666888"/>
                  </a:lnTo>
                  <a:lnTo>
                    <a:pt x="452887" y="670960"/>
                  </a:lnTo>
                  <a:lnTo>
                    <a:pt x="450845" y="674806"/>
                  </a:lnTo>
                  <a:lnTo>
                    <a:pt x="448803" y="678652"/>
                  </a:lnTo>
                  <a:lnTo>
                    <a:pt x="446307" y="682271"/>
                  </a:lnTo>
                  <a:lnTo>
                    <a:pt x="443584" y="685664"/>
                  </a:lnTo>
                  <a:lnTo>
                    <a:pt x="441088" y="689284"/>
                  </a:lnTo>
                  <a:lnTo>
                    <a:pt x="438139" y="692451"/>
                  </a:lnTo>
                  <a:lnTo>
                    <a:pt x="434962" y="695618"/>
                  </a:lnTo>
                  <a:lnTo>
                    <a:pt x="432013" y="698559"/>
                  </a:lnTo>
                  <a:lnTo>
                    <a:pt x="428609" y="701500"/>
                  </a:lnTo>
                  <a:lnTo>
                    <a:pt x="425206" y="703988"/>
                  </a:lnTo>
                  <a:lnTo>
                    <a:pt x="421575" y="706703"/>
                  </a:lnTo>
                  <a:lnTo>
                    <a:pt x="417718" y="708965"/>
                  </a:lnTo>
                  <a:lnTo>
                    <a:pt x="414088" y="711227"/>
                  </a:lnTo>
                  <a:lnTo>
                    <a:pt x="409777" y="713489"/>
                  </a:lnTo>
                  <a:lnTo>
                    <a:pt x="405919" y="715299"/>
                  </a:lnTo>
                  <a:lnTo>
                    <a:pt x="401835" y="716883"/>
                  </a:lnTo>
                  <a:lnTo>
                    <a:pt x="397524" y="718014"/>
                  </a:lnTo>
                  <a:lnTo>
                    <a:pt x="393213" y="719371"/>
                  </a:lnTo>
                  <a:lnTo>
                    <a:pt x="388902" y="720502"/>
                  </a:lnTo>
                  <a:lnTo>
                    <a:pt x="384137" y="721181"/>
                  </a:lnTo>
                  <a:lnTo>
                    <a:pt x="379826" y="721633"/>
                  </a:lnTo>
                  <a:lnTo>
                    <a:pt x="375061" y="722312"/>
                  </a:lnTo>
                  <a:lnTo>
                    <a:pt x="370523" y="722312"/>
                  </a:lnTo>
                  <a:lnTo>
                    <a:pt x="91667" y="722312"/>
                  </a:lnTo>
                  <a:lnTo>
                    <a:pt x="86902" y="722312"/>
                  </a:lnTo>
                  <a:lnTo>
                    <a:pt x="82364" y="721633"/>
                  </a:lnTo>
                  <a:lnTo>
                    <a:pt x="77599" y="721181"/>
                  </a:lnTo>
                  <a:lnTo>
                    <a:pt x="73288" y="720502"/>
                  </a:lnTo>
                  <a:lnTo>
                    <a:pt x="68750" y="719371"/>
                  </a:lnTo>
                  <a:lnTo>
                    <a:pt x="64439" y="718014"/>
                  </a:lnTo>
                  <a:lnTo>
                    <a:pt x="60128" y="716883"/>
                  </a:lnTo>
                  <a:lnTo>
                    <a:pt x="56044" y="715299"/>
                  </a:lnTo>
                  <a:lnTo>
                    <a:pt x="51959" y="713489"/>
                  </a:lnTo>
                  <a:lnTo>
                    <a:pt x="48102" y="711227"/>
                  </a:lnTo>
                  <a:lnTo>
                    <a:pt x="44245" y="708965"/>
                  </a:lnTo>
                  <a:lnTo>
                    <a:pt x="40615" y="706703"/>
                  </a:lnTo>
                  <a:lnTo>
                    <a:pt x="36757" y="703988"/>
                  </a:lnTo>
                  <a:lnTo>
                    <a:pt x="33581" y="701500"/>
                  </a:lnTo>
                  <a:lnTo>
                    <a:pt x="30177" y="698559"/>
                  </a:lnTo>
                  <a:lnTo>
                    <a:pt x="26774" y="695618"/>
                  </a:lnTo>
                  <a:lnTo>
                    <a:pt x="23824" y="692451"/>
                  </a:lnTo>
                  <a:lnTo>
                    <a:pt x="21101" y="689284"/>
                  </a:lnTo>
                  <a:lnTo>
                    <a:pt x="18152" y="685664"/>
                  </a:lnTo>
                  <a:lnTo>
                    <a:pt x="15656" y="682271"/>
                  </a:lnTo>
                  <a:lnTo>
                    <a:pt x="13160" y="678652"/>
                  </a:lnTo>
                  <a:lnTo>
                    <a:pt x="11118" y="674806"/>
                  </a:lnTo>
                  <a:lnTo>
                    <a:pt x="9076" y="670960"/>
                  </a:lnTo>
                  <a:lnTo>
                    <a:pt x="7261" y="666888"/>
                  </a:lnTo>
                  <a:lnTo>
                    <a:pt x="5446" y="662816"/>
                  </a:lnTo>
                  <a:lnTo>
                    <a:pt x="4084" y="658518"/>
                  </a:lnTo>
                  <a:lnTo>
                    <a:pt x="2950" y="654446"/>
                  </a:lnTo>
                  <a:lnTo>
                    <a:pt x="1815" y="650148"/>
                  </a:lnTo>
                  <a:lnTo>
                    <a:pt x="1134" y="645624"/>
                  </a:lnTo>
                  <a:lnTo>
                    <a:pt x="454" y="641099"/>
                  </a:lnTo>
                  <a:lnTo>
                    <a:pt x="0" y="636575"/>
                  </a:lnTo>
                  <a:lnTo>
                    <a:pt x="0" y="631824"/>
                  </a:lnTo>
                  <a:lnTo>
                    <a:pt x="0" y="627300"/>
                  </a:lnTo>
                  <a:lnTo>
                    <a:pt x="454" y="622549"/>
                  </a:lnTo>
                  <a:lnTo>
                    <a:pt x="1134" y="618251"/>
                  </a:lnTo>
                  <a:lnTo>
                    <a:pt x="1815" y="613727"/>
                  </a:lnTo>
                  <a:lnTo>
                    <a:pt x="2950" y="609429"/>
                  </a:lnTo>
                  <a:lnTo>
                    <a:pt x="4084" y="605130"/>
                  </a:lnTo>
                  <a:lnTo>
                    <a:pt x="5446" y="600832"/>
                  </a:lnTo>
                  <a:lnTo>
                    <a:pt x="7261" y="596760"/>
                  </a:lnTo>
                  <a:lnTo>
                    <a:pt x="9076" y="592915"/>
                  </a:lnTo>
                  <a:lnTo>
                    <a:pt x="11118" y="589069"/>
                  </a:lnTo>
                  <a:lnTo>
                    <a:pt x="13160" y="585223"/>
                  </a:lnTo>
                  <a:lnTo>
                    <a:pt x="15656" y="581604"/>
                  </a:lnTo>
                  <a:lnTo>
                    <a:pt x="18152" y="577984"/>
                  </a:lnTo>
                  <a:lnTo>
                    <a:pt x="21101" y="574591"/>
                  </a:lnTo>
                  <a:lnTo>
                    <a:pt x="23824" y="571198"/>
                  </a:lnTo>
                  <a:lnTo>
                    <a:pt x="26774" y="568031"/>
                  </a:lnTo>
                  <a:lnTo>
                    <a:pt x="30177" y="564864"/>
                  </a:lnTo>
                  <a:lnTo>
                    <a:pt x="33581" y="562149"/>
                  </a:lnTo>
                  <a:lnTo>
                    <a:pt x="36757" y="559434"/>
                  </a:lnTo>
                  <a:lnTo>
                    <a:pt x="40615" y="556946"/>
                  </a:lnTo>
                  <a:lnTo>
                    <a:pt x="44245" y="554684"/>
                  </a:lnTo>
                  <a:lnTo>
                    <a:pt x="48102" y="552421"/>
                  </a:lnTo>
                  <a:lnTo>
                    <a:pt x="51959" y="550386"/>
                  </a:lnTo>
                  <a:lnTo>
                    <a:pt x="56044" y="548576"/>
                  </a:lnTo>
                  <a:lnTo>
                    <a:pt x="60128" y="546992"/>
                  </a:lnTo>
                  <a:lnTo>
                    <a:pt x="64439" y="545635"/>
                  </a:lnTo>
                  <a:lnTo>
                    <a:pt x="68750" y="544278"/>
                  </a:lnTo>
                  <a:lnTo>
                    <a:pt x="73288" y="543373"/>
                  </a:lnTo>
                  <a:lnTo>
                    <a:pt x="77599" y="542468"/>
                  </a:lnTo>
                  <a:lnTo>
                    <a:pt x="82364" y="542015"/>
                  </a:lnTo>
                  <a:lnTo>
                    <a:pt x="86902" y="541563"/>
                  </a:lnTo>
                  <a:lnTo>
                    <a:pt x="91667" y="541337"/>
                  </a:lnTo>
                  <a:close/>
                  <a:moveTo>
                    <a:pt x="2282825" y="312737"/>
                  </a:moveTo>
                  <a:lnTo>
                    <a:pt x="2412173" y="372470"/>
                  </a:lnTo>
                  <a:lnTo>
                    <a:pt x="2422140" y="377674"/>
                  </a:lnTo>
                  <a:lnTo>
                    <a:pt x="2426897" y="380163"/>
                  </a:lnTo>
                  <a:lnTo>
                    <a:pt x="2431201" y="382878"/>
                  </a:lnTo>
                  <a:lnTo>
                    <a:pt x="2435732" y="385367"/>
                  </a:lnTo>
                  <a:lnTo>
                    <a:pt x="2439583" y="388308"/>
                  </a:lnTo>
                  <a:lnTo>
                    <a:pt x="2443434" y="391023"/>
                  </a:lnTo>
                  <a:lnTo>
                    <a:pt x="2447058" y="393964"/>
                  </a:lnTo>
                  <a:lnTo>
                    <a:pt x="2450456" y="396680"/>
                  </a:lnTo>
                  <a:lnTo>
                    <a:pt x="2453628" y="399621"/>
                  </a:lnTo>
                  <a:lnTo>
                    <a:pt x="2456799" y="402562"/>
                  </a:lnTo>
                  <a:lnTo>
                    <a:pt x="2459518" y="405504"/>
                  </a:lnTo>
                  <a:lnTo>
                    <a:pt x="2462236" y="408671"/>
                  </a:lnTo>
                  <a:lnTo>
                    <a:pt x="2464501" y="411839"/>
                  </a:lnTo>
                  <a:lnTo>
                    <a:pt x="2466766" y="415233"/>
                  </a:lnTo>
                  <a:lnTo>
                    <a:pt x="2468805" y="418174"/>
                  </a:lnTo>
                  <a:lnTo>
                    <a:pt x="2470617" y="421568"/>
                  </a:lnTo>
                  <a:lnTo>
                    <a:pt x="2472430" y="424962"/>
                  </a:lnTo>
                  <a:lnTo>
                    <a:pt x="2474015" y="428356"/>
                  </a:lnTo>
                  <a:lnTo>
                    <a:pt x="2475601" y="431750"/>
                  </a:lnTo>
                  <a:lnTo>
                    <a:pt x="2477866" y="438990"/>
                  </a:lnTo>
                  <a:lnTo>
                    <a:pt x="2479905" y="446231"/>
                  </a:lnTo>
                  <a:lnTo>
                    <a:pt x="2481264" y="453697"/>
                  </a:lnTo>
                  <a:lnTo>
                    <a:pt x="2482397" y="461390"/>
                  </a:lnTo>
                  <a:lnTo>
                    <a:pt x="2482850" y="469536"/>
                  </a:lnTo>
                  <a:lnTo>
                    <a:pt x="2482850" y="477455"/>
                  </a:lnTo>
                  <a:lnTo>
                    <a:pt x="2482850" y="694213"/>
                  </a:lnTo>
                  <a:lnTo>
                    <a:pt x="2482850" y="702584"/>
                  </a:lnTo>
                  <a:lnTo>
                    <a:pt x="2482397" y="710504"/>
                  </a:lnTo>
                  <a:lnTo>
                    <a:pt x="2481264" y="718423"/>
                  </a:lnTo>
                  <a:lnTo>
                    <a:pt x="2479905" y="725889"/>
                  </a:lnTo>
                  <a:lnTo>
                    <a:pt x="2477866" y="733130"/>
                  </a:lnTo>
                  <a:lnTo>
                    <a:pt x="2475601" y="740144"/>
                  </a:lnTo>
                  <a:lnTo>
                    <a:pt x="2474015" y="743311"/>
                  </a:lnTo>
                  <a:lnTo>
                    <a:pt x="2472430" y="746932"/>
                  </a:lnTo>
                  <a:lnTo>
                    <a:pt x="2470617" y="750326"/>
                  </a:lnTo>
                  <a:lnTo>
                    <a:pt x="2468805" y="753493"/>
                  </a:lnTo>
                  <a:lnTo>
                    <a:pt x="2466766" y="756887"/>
                  </a:lnTo>
                  <a:lnTo>
                    <a:pt x="2464501" y="760055"/>
                  </a:lnTo>
                  <a:lnTo>
                    <a:pt x="2462236" y="762996"/>
                  </a:lnTo>
                  <a:lnTo>
                    <a:pt x="2459518" y="766164"/>
                  </a:lnTo>
                  <a:lnTo>
                    <a:pt x="2456799" y="769331"/>
                  </a:lnTo>
                  <a:lnTo>
                    <a:pt x="2453628" y="772047"/>
                  </a:lnTo>
                  <a:lnTo>
                    <a:pt x="2450456" y="775214"/>
                  </a:lnTo>
                  <a:lnTo>
                    <a:pt x="2447058" y="778156"/>
                  </a:lnTo>
                  <a:lnTo>
                    <a:pt x="2443434" y="780871"/>
                  </a:lnTo>
                  <a:lnTo>
                    <a:pt x="2439583" y="783812"/>
                  </a:lnTo>
                  <a:lnTo>
                    <a:pt x="2435732" y="786301"/>
                  </a:lnTo>
                  <a:lnTo>
                    <a:pt x="2431201" y="789242"/>
                  </a:lnTo>
                  <a:lnTo>
                    <a:pt x="2426897" y="791731"/>
                  </a:lnTo>
                  <a:lnTo>
                    <a:pt x="2422140" y="794446"/>
                  </a:lnTo>
                  <a:lnTo>
                    <a:pt x="2412173" y="799198"/>
                  </a:lnTo>
                  <a:lnTo>
                    <a:pt x="2406963" y="801687"/>
                  </a:lnTo>
                  <a:lnTo>
                    <a:pt x="2282825" y="744216"/>
                  </a:lnTo>
                  <a:lnTo>
                    <a:pt x="2282825" y="312737"/>
                  </a:lnTo>
                  <a:close/>
                  <a:moveTo>
                    <a:pt x="458964" y="22907"/>
                  </a:moveTo>
                  <a:lnTo>
                    <a:pt x="448307" y="23134"/>
                  </a:lnTo>
                  <a:lnTo>
                    <a:pt x="438104" y="24041"/>
                  </a:lnTo>
                  <a:lnTo>
                    <a:pt x="427674" y="25175"/>
                  </a:lnTo>
                  <a:lnTo>
                    <a:pt x="417471" y="26990"/>
                  </a:lnTo>
                  <a:lnTo>
                    <a:pt x="407722" y="29485"/>
                  </a:lnTo>
                  <a:lnTo>
                    <a:pt x="397745" y="32206"/>
                  </a:lnTo>
                  <a:lnTo>
                    <a:pt x="388222" y="35382"/>
                  </a:lnTo>
                  <a:lnTo>
                    <a:pt x="378926" y="39237"/>
                  </a:lnTo>
                  <a:lnTo>
                    <a:pt x="369857" y="43320"/>
                  </a:lnTo>
                  <a:lnTo>
                    <a:pt x="361014" y="47856"/>
                  </a:lnTo>
                  <a:lnTo>
                    <a:pt x="352171" y="52846"/>
                  </a:lnTo>
                  <a:lnTo>
                    <a:pt x="344009" y="58289"/>
                  </a:lnTo>
                  <a:lnTo>
                    <a:pt x="335847" y="63959"/>
                  </a:lnTo>
                  <a:lnTo>
                    <a:pt x="328138" y="70083"/>
                  </a:lnTo>
                  <a:lnTo>
                    <a:pt x="320655" y="76660"/>
                  </a:lnTo>
                  <a:lnTo>
                    <a:pt x="313626" y="83238"/>
                  </a:lnTo>
                  <a:lnTo>
                    <a:pt x="306598" y="90722"/>
                  </a:lnTo>
                  <a:lnTo>
                    <a:pt x="300022" y="98207"/>
                  </a:lnTo>
                  <a:lnTo>
                    <a:pt x="294127" y="105918"/>
                  </a:lnTo>
                  <a:lnTo>
                    <a:pt x="288232" y="113856"/>
                  </a:lnTo>
                  <a:lnTo>
                    <a:pt x="283017" y="122248"/>
                  </a:lnTo>
                  <a:lnTo>
                    <a:pt x="278029" y="130867"/>
                  </a:lnTo>
                  <a:lnTo>
                    <a:pt x="273494" y="139939"/>
                  </a:lnTo>
                  <a:lnTo>
                    <a:pt x="269186" y="149011"/>
                  </a:lnTo>
                  <a:lnTo>
                    <a:pt x="265559" y="158310"/>
                  </a:lnTo>
                  <a:lnTo>
                    <a:pt x="262158" y="167836"/>
                  </a:lnTo>
                  <a:lnTo>
                    <a:pt x="259664" y="177589"/>
                  </a:lnTo>
                  <a:lnTo>
                    <a:pt x="257396" y="187568"/>
                  </a:lnTo>
                  <a:lnTo>
                    <a:pt x="255582" y="197775"/>
                  </a:lnTo>
                  <a:lnTo>
                    <a:pt x="254222" y="207754"/>
                  </a:lnTo>
                  <a:lnTo>
                    <a:pt x="253542" y="218414"/>
                  </a:lnTo>
                  <a:lnTo>
                    <a:pt x="253088" y="229074"/>
                  </a:lnTo>
                  <a:lnTo>
                    <a:pt x="253088" y="495117"/>
                  </a:lnTo>
                  <a:lnTo>
                    <a:pt x="369630" y="495117"/>
                  </a:lnTo>
                  <a:lnTo>
                    <a:pt x="376659" y="495344"/>
                  </a:lnTo>
                  <a:lnTo>
                    <a:pt x="383461" y="496024"/>
                  </a:lnTo>
                  <a:lnTo>
                    <a:pt x="390263" y="496705"/>
                  </a:lnTo>
                  <a:lnTo>
                    <a:pt x="397065" y="498066"/>
                  </a:lnTo>
                  <a:lnTo>
                    <a:pt x="403867" y="499653"/>
                  </a:lnTo>
                  <a:lnTo>
                    <a:pt x="410216" y="501468"/>
                  </a:lnTo>
                  <a:lnTo>
                    <a:pt x="416791" y="503509"/>
                  </a:lnTo>
                  <a:lnTo>
                    <a:pt x="422913" y="505777"/>
                  </a:lnTo>
                  <a:lnTo>
                    <a:pt x="428808" y="508726"/>
                  </a:lnTo>
                  <a:lnTo>
                    <a:pt x="434930" y="511674"/>
                  </a:lnTo>
                  <a:lnTo>
                    <a:pt x="440598" y="514849"/>
                  </a:lnTo>
                  <a:lnTo>
                    <a:pt x="446266" y="518478"/>
                  </a:lnTo>
                  <a:lnTo>
                    <a:pt x="451481" y="522334"/>
                  </a:lnTo>
                  <a:lnTo>
                    <a:pt x="456923" y="526190"/>
                  </a:lnTo>
                  <a:lnTo>
                    <a:pt x="461911" y="530726"/>
                  </a:lnTo>
                  <a:lnTo>
                    <a:pt x="466446" y="535035"/>
                  </a:lnTo>
                  <a:lnTo>
                    <a:pt x="471207" y="539798"/>
                  </a:lnTo>
                  <a:lnTo>
                    <a:pt x="475289" y="545015"/>
                  </a:lnTo>
                  <a:lnTo>
                    <a:pt x="479370" y="549777"/>
                  </a:lnTo>
                  <a:lnTo>
                    <a:pt x="483451" y="555221"/>
                  </a:lnTo>
                  <a:lnTo>
                    <a:pt x="487079" y="560664"/>
                  </a:lnTo>
                  <a:lnTo>
                    <a:pt x="490026" y="566561"/>
                  </a:lnTo>
                  <a:lnTo>
                    <a:pt x="493201" y="572458"/>
                  </a:lnTo>
                  <a:lnTo>
                    <a:pt x="496148" y="578355"/>
                  </a:lnTo>
                  <a:lnTo>
                    <a:pt x="498416" y="584706"/>
                  </a:lnTo>
                  <a:lnTo>
                    <a:pt x="500683" y="591056"/>
                  </a:lnTo>
                  <a:lnTo>
                    <a:pt x="502497" y="597407"/>
                  </a:lnTo>
                  <a:lnTo>
                    <a:pt x="504084" y="603984"/>
                  </a:lnTo>
                  <a:lnTo>
                    <a:pt x="505218" y="610788"/>
                  </a:lnTo>
                  <a:lnTo>
                    <a:pt x="506125" y="617592"/>
                  </a:lnTo>
                  <a:lnTo>
                    <a:pt x="506578" y="624623"/>
                  </a:lnTo>
                  <a:lnTo>
                    <a:pt x="506578" y="631428"/>
                  </a:lnTo>
                  <a:lnTo>
                    <a:pt x="506578" y="638459"/>
                  </a:lnTo>
                  <a:lnTo>
                    <a:pt x="506125" y="645263"/>
                  </a:lnTo>
                  <a:lnTo>
                    <a:pt x="505218" y="652294"/>
                  </a:lnTo>
                  <a:lnTo>
                    <a:pt x="504084" y="659098"/>
                  </a:lnTo>
                  <a:lnTo>
                    <a:pt x="502497" y="665449"/>
                  </a:lnTo>
                  <a:lnTo>
                    <a:pt x="500683" y="672026"/>
                  </a:lnTo>
                  <a:lnTo>
                    <a:pt x="498416" y="678150"/>
                  </a:lnTo>
                  <a:lnTo>
                    <a:pt x="496148" y="684500"/>
                  </a:lnTo>
                  <a:lnTo>
                    <a:pt x="493201" y="690397"/>
                  </a:lnTo>
                  <a:lnTo>
                    <a:pt x="490026" y="696294"/>
                  </a:lnTo>
                  <a:lnTo>
                    <a:pt x="487079" y="701964"/>
                  </a:lnTo>
                  <a:lnTo>
                    <a:pt x="483451" y="707861"/>
                  </a:lnTo>
                  <a:lnTo>
                    <a:pt x="479370" y="712851"/>
                  </a:lnTo>
                  <a:lnTo>
                    <a:pt x="475289" y="718067"/>
                  </a:lnTo>
                  <a:lnTo>
                    <a:pt x="471207" y="723057"/>
                  </a:lnTo>
                  <a:lnTo>
                    <a:pt x="466446" y="727820"/>
                  </a:lnTo>
                  <a:lnTo>
                    <a:pt x="461911" y="732356"/>
                  </a:lnTo>
                  <a:lnTo>
                    <a:pt x="456923" y="736666"/>
                  </a:lnTo>
                  <a:lnTo>
                    <a:pt x="451481" y="740748"/>
                  </a:lnTo>
                  <a:lnTo>
                    <a:pt x="446266" y="744604"/>
                  </a:lnTo>
                  <a:lnTo>
                    <a:pt x="440598" y="748006"/>
                  </a:lnTo>
                  <a:lnTo>
                    <a:pt x="434930" y="751408"/>
                  </a:lnTo>
                  <a:lnTo>
                    <a:pt x="428808" y="754356"/>
                  </a:lnTo>
                  <a:lnTo>
                    <a:pt x="422913" y="757078"/>
                  </a:lnTo>
                  <a:lnTo>
                    <a:pt x="416791" y="759573"/>
                  </a:lnTo>
                  <a:lnTo>
                    <a:pt x="410216" y="761614"/>
                  </a:lnTo>
                  <a:lnTo>
                    <a:pt x="403867" y="763429"/>
                  </a:lnTo>
                  <a:lnTo>
                    <a:pt x="397065" y="765016"/>
                  </a:lnTo>
                  <a:lnTo>
                    <a:pt x="390263" y="766377"/>
                  </a:lnTo>
                  <a:lnTo>
                    <a:pt x="383461" y="767058"/>
                  </a:lnTo>
                  <a:lnTo>
                    <a:pt x="376659" y="767738"/>
                  </a:lnTo>
                  <a:lnTo>
                    <a:pt x="369630" y="767965"/>
                  </a:lnTo>
                  <a:lnTo>
                    <a:pt x="253088" y="767965"/>
                  </a:lnTo>
                  <a:lnTo>
                    <a:pt x="253088" y="1135844"/>
                  </a:lnTo>
                  <a:lnTo>
                    <a:pt x="369630" y="1135844"/>
                  </a:lnTo>
                  <a:lnTo>
                    <a:pt x="376659" y="1136071"/>
                  </a:lnTo>
                  <a:lnTo>
                    <a:pt x="383461" y="1136751"/>
                  </a:lnTo>
                  <a:lnTo>
                    <a:pt x="390263" y="1137659"/>
                  </a:lnTo>
                  <a:lnTo>
                    <a:pt x="397065" y="1138793"/>
                  </a:lnTo>
                  <a:lnTo>
                    <a:pt x="403867" y="1140380"/>
                  </a:lnTo>
                  <a:lnTo>
                    <a:pt x="410216" y="1142195"/>
                  </a:lnTo>
                  <a:lnTo>
                    <a:pt x="416791" y="1144236"/>
                  </a:lnTo>
                  <a:lnTo>
                    <a:pt x="422913" y="1146731"/>
                  </a:lnTo>
                  <a:lnTo>
                    <a:pt x="428808" y="1149452"/>
                  </a:lnTo>
                  <a:lnTo>
                    <a:pt x="434930" y="1152401"/>
                  </a:lnTo>
                  <a:lnTo>
                    <a:pt x="440598" y="1155803"/>
                  </a:lnTo>
                  <a:lnTo>
                    <a:pt x="446266" y="1159205"/>
                  </a:lnTo>
                  <a:lnTo>
                    <a:pt x="451481" y="1163061"/>
                  </a:lnTo>
                  <a:lnTo>
                    <a:pt x="456923" y="1167370"/>
                  </a:lnTo>
                  <a:lnTo>
                    <a:pt x="461911" y="1171453"/>
                  </a:lnTo>
                  <a:lnTo>
                    <a:pt x="466446" y="1175989"/>
                  </a:lnTo>
                  <a:lnTo>
                    <a:pt x="471207" y="1180752"/>
                  </a:lnTo>
                  <a:lnTo>
                    <a:pt x="475289" y="1185741"/>
                  </a:lnTo>
                  <a:lnTo>
                    <a:pt x="479370" y="1190958"/>
                  </a:lnTo>
                  <a:lnTo>
                    <a:pt x="483451" y="1196401"/>
                  </a:lnTo>
                  <a:lnTo>
                    <a:pt x="487079" y="1201845"/>
                  </a:lnTo>
                  <a:lnTo>
                    <a:pt x="490026" y="1207515"/>
                  </a:lnTo>
                  <a:lnTo>
                    <a:pt x="493201" y="1213412"/>
                  </a:lnTo>
                  <a:lnTo>
                    <a:pt x="496148" y="1219309"/>
                  </a:lnTo>
                  <a:lnTo>
                    <a:pt x="498416" y="1225659"/>
                  </a:lnTo>
                  <a:lnTo>
                    <a:pt x="500683" y="1231783"/>
                  </a:lnTo>
                  <a:lnTo>
                    <a:pt x="502497" y="1238360"/>
                  </a:lnTo>
                  <a:lnTo>
                    <a:pt x="504084" y="1245165"/>
                  </a:lnTo>
                  <a:lnTo>
                    <a:pt x="505218" y="1251742"/>
                  </a:lnTo>
                  <a:lnTo>
                    <a:pt x="506125" y="1258546"/>
                  </a:lnTo>
                  <a:lnTo>
                    <a:pt x="506578" y="1265350"/>
                  </a:lnTo>
                  <a:lnTo>
                    <a:pt x="506578" y="1272381"/>
                  </a:lnTo>
                  <a:lnTo>
                    <a:pt x="506578" y="1279639"/>
                  </a:lnTo>
                  <a:lnTo>
                    <a:pt x="506125" y="1286216"/>
                  </a:lnTo>
                  <a:lnTo>
                    <a:pt x="505218" y="1293021"/>
                  </a:lnTo>
                  <a:lnTo>
                    <a:pt x="504084" y="1299825"/>
                  </a:lnTo>
                  <a:lnTo>
                    <a:pt x="502497" y="1306629"/>
                  </a:lnTo>
                  <a:lnTo>
                    <a:pt x="500683" y="1312980"/>
                  </a:lnTo>
                  <a:lnTo>
                    <a:pt x="498416" y="1319330"/>
                  </a:lnTo>
                  <a:lnTo>
                    <a:pt x="496148" y="1325454"/>
                  </a:lnTo>
                  <a:lnTo>
                    <a:pt x="493201" y="1331351"/>
                  </a:lnTo>
                  <a:lnTo>
                    <a:pt x="490026" y="1337475"/>
                  </a:lnTo>
                  <a:lnTo>
                    <a:pt x="487079" y="1343145"/>
                  </a:lnTo>
                  <a:lnTo>
                    <a:pt x="483451" y="1348588"/>
                  </a:lnTo>
                  <a:lnTo>
                    <a:pt x="479370" y="1354031"/>
                  </a:lnTo>
                  <a:lnTo>
                    <a:pt x="475289" y="1359248"/>
                  </a:lnTo>
                  <a:lnTo>
                    <a:pt x="471207" y="1364011"/>
                  </a:lnTo>
                  <a:lnTo>
                    <a:pt x="466446" y="1368774"/>
                  </a:lnTo>
                  <a:lnTo>
                    <a:pt x="461911" y="1373537"/>
                  </a:lnTo>
                  <a:lnTo>
                    <a:pt x="456923" y="1377619"/>
                  </a:lnTo>
                  <a:lnTo>
                    <a:pt x="451481" y="1381702"/>
                  </a:lnTo>
                  <a:lnTo>
                    <a:pt x="446266" y="1385557"/>
                  </a:lnTo>
                  <a:lnTo>
                    <a:pt x="440598" y="1388960"/>
                  </a:lnTo>
                  <a:lnTo>
                    <a:pt x="434930" y="1392362"/>
                  </a:lnTo>
                  <a:lnTo>
                    <a:pt x="428808" y="1395537"/>
                  </a:lnTo>
                  <a:lnTo>
                    <a:pt x="422913" y="1398032"/>
                  </a:lnTo>
                  <a:lnTo>
                    <a:pt x="416791" y="1400300"/>
                  </a:lnTo>
                  <a:lnTo>
                    <a:pt x="410216" y="1402795"/>
                  </a:lnTo>
                  <a:lnTo>
                    <a:pt x="403867" y="1404609"/>
                  </a:lnTo>
                  <a:lnTo>
                    <a:pt x="397065" y="1406197"/>
                  </a:lnTo>
                  <a:lnTo>
                    <a:pt x="390263" y="1407104"/>
                  </a:lnTo>
                  <a:lnTo>
                    <a:pt x="383461" y="1408238"/>
                  </a:lnTo>
                  <a:lnTo>
                    <a:pt x="376659" y="1408692"/>
                  </a:lnTo>
                  <a:lnTo>
                    <a:pt x="369630" y="1408692"/>
                  </a:lnTo>
                  <a:lnTo>
                    <a:pt x="253088" y="1408692"/>
                  </a:lnTo>
                  <a:lnTo>
                    <a:pt x="253088" y="1777025"/>
                  </a:lnTo>
                  <a:lnTo>
                    <a:pt x="369630" y="1777025"/>
                  </a:lnTo>
                  <a:lnTo>
                    <a:pt x="376659" y="1777252"/>
                  </a:lnTo>
                  <a:lnTo>
                    <a:pt x="383461" y="1777705"/>
                  </a:lnTo>
                  <a:lnTo>
                    <a:pt x="390263" y="1778386"/>
                  </a:lnTo>
                  <a:lnTo>
                    <a:pt x="397065" y="1779747"/>
                  </a:lnTo>
                  <a:lnTo>
                    <a:pt x="403867" y="1781334"/>
                  </a:lnTo>
                  <a:lnTo>
                    <a:pt x="410216" y="1783149"/>
                  </a:lnTo>
                  <a:lnTo>
                    <a:pt x="416791" y="1785190"/>
                  </a:lnTo>
                  <a:lnTo>
                    <a:pt x="422913" y="1787912"/>
                  </a:lnTo>
                  <a:lnTo>
                    <a:pt x="428808" y="1790407"/>
                  </a:lnTo>
                  <a:lnTo>
                    <a:pt x="434930" y="1793582"/>
                  </a:lnTo>
                  <a:lnTo>
                    <a:pt x="440598" y="1796984"/>
                  </a:lnTo>
                  <a:lnTo>
                    <a:pt x="446266" y="1800159"/>
                  </a:lnTo>
                  <a:lnTo>
                    <a:pt x="451481" y="1804242"/>
                  </a:lnTo>
                  <a:lnTo>
                    <a:pt x="456923" y="1808324"/>
                  </a:lnTo>
                  <a:lnTo>
                    <a:pt x="461911" y="1812407"/>
                  </a:lnTo>
                  <a:lnTo>
                    <a:pt x="466446" y="1817170"/>
                  </a:lnTo>
                  <a:lnTo>
                    <a:pt x="471207" y="1821706"/>
                  </a:lnTo>
                  <a:lnTo>
                    <a:pt x="475289" y="1826695"/>
                  </a:lnTo>
                  <a:lnTo>
                    <a:pt x="479370" y="1831912"/>
                  </a:lnTo>
                  <a:lnTo>
                    <a:pt x="483451" y="1837129"/>
                  </a:lnTo>
                  <a:lnTo>
                    <a:pt x="487079" y="1842799"/>
                  </a:lnTo>
                  <a:lnTo>
                    <a:pt x="490026" y="1848469"/>
                  </a:lnTo>
                  <a:lnTo>
                    <a:pt x="493201" y="1854139"/>
                  </a:lnTo>
                  <a:lnTo>
                    <a:pt x="496148" y="1860490"/>
                  </a:lnTo>
                  <a:lnTo>
                    <a:pt x="498416" y="1866613"/>
                  </a:lnTo>
                  <a:lnTo>
                    <a:pt x="500683" y="1872964"/>
                  </a:lnTo>
                  <a:lnTo>
                    <a:pt x="502497" y="1879314"/>
                  </a:lnTo>
                  <a:lnTo>
                    <a:pt x="504084" y="1885892"/>
                  </a:lnTo>
                  <a:lnTo>
                    <a:pt x="505218" y="1892696"/>
                  </a:lnTo>
                  <a:lnTo>
                    <a:pt x="506125" y="1899273"/>
                  </a:lnTo>
                  <a:lnTo>
                    <a:pt x="506578" y="1906304"/>
                  </a:lnTo>
                  <a:lnTo>
                    <a:pt x="506578" y="1913335"/>
                  </a:lnTo>
                  <a:lnTo>
                    <a:pt x="506578" y="1920366"/>
                  </a:lnTo>
                  <a:lnTo>
                    <a:pt x="506125" y="1927397"/>
                  </a:lnTo>
                  <a:lnTo>
                    <a:pt x="505218" y="1933975"/>
                  </a:lnTo>
                  <a:lnTo>
                    <a:pt x="504084" y="1940779"/>
                  </a:lnTo>
                  <a:lnTo>
                    <a:pt x="502497" y="1947356"/>
                  </a:lnTo>
                  <a:lnTo>
                    <a:pt x="500683" y="1953707"/>
                  </a:lnTo>
                  <a:lnTo>
                    <a:pt x="498416" y="1960284"/>
                  </a:lnTo>
                  <a:lnTo>
                    <a:pt x="496148" y="1966408"/>
                  </a:lnTo>
                  <a:lnTo>
                    <a:pt x="493201" y="1972532"/>
                  </a:lnTo>
                  <a:lnTo>
                    <a:pt x="490026" y="1978429"/>
                  </a:lnTo>
                  <a:lnTo>
                    <a:pt x="487079" y="1984099"/>
                  </a:lnTo>
                  <a:lnTo>
                    <a:pt x="483451" y="1989542"/>
                  </a:lnTo>
                  <a:lnTo>
                    <a:pt x="479370" y="1994986"/>
                  </a:lnTo>
                  <a:lnTo>
                    <a:pt x="475289" y="1999975"/>
                  </a:lnTo>
                  <a:lnTo>
                    <a:pt x="471207" y="2004965"/>
                  </a:lnTo>
                  <a:lnTo>
                    <a:pt x="466446" y="2009728"/>
                  </a:lnTo>
                  <a:lnTo>
                    <a:pt x="461911" y="2014264"/>
                  </a:lnTo>
                  <a:lnTo>
                    <a:pt x="456923" y="2018573"/>
                  </a:lnTo>
                  <a:lnTo>
                    <a:pt x="451481" y="2022429"/>
                  </a:lnTo>
                  <a:lnTo>
                    <a:pt x="446266" y="2026285"/>
                  </a:lnTo>
                  <a:lnTo>
                    <a:pt x="440598" y="2029914"/>
                  </a:lnTo>
                  <a:lnTo>
                    <a:pt x="434930" y="2033089"/>
                  </a:lnTo>
                  <a:lnTo>
                    <a:pt x="428808" y="2036264"/>
                  </a:lnTo>
                  <a:lnTo>
                    <a:pt x="422913" y="2038759"/>
                  </a:lnTo>
                  <a:lnTo>
                    <a:pt x="416791" y="2041481"/>
                  </a:lnTo>
                  <a:lnTo>
                    <a:pt x="410216" y="2043522"/>
                  </a:lnTo>
                  <a:lnTo>
                    <a:pt x="403867" y="2045336"/>
                  </a:lnTo>
                  <a:lnTo>
                    <a:pt x="397065" y="2046924"/>
                  </a:lnTo>
                  <a:lnTo>
                    <a:pt x="390263" y="2048285"/>
                  </a:lnTo>
                  <a:lnTo>
                    <a:pt x="383461" y="2048965"/>
                  </a:lnTo>
                  <a:lnTo>
                    <a:pt x="376659" y="2049419"/>
                  </a:lnTo>
                  <a:lnTo>
                    <a:pt x="369630" y="2049646"/>
                  </a:lnTo>
                  <a:lnTo>
                    <a:pt x="253088" y="2049646"/>
                  </a:lnTo>
                  <a:lnTo>
                    <a:pt x="253088" y="2315689"/>
                  </a:lnTo>
                  <a:lnTo>
                    <a:pt x="253542" y="2326349"/>
                  </a:lnTo>
                  <a:lnTo>
                    <a:pt x="254222" y="2336782"/>
                  </a:lnTo>
                  <a:lnTo>
                    <a:pt x="255582" y="2347215"/>
                  </a:lnTo>
                  <a:lnTo>
                    <a:pt x="257396" y="2357195"/>
                  </a:lnTo>
                  <a:lnTo>
                    <a:pt x="259664" y="2367401"/>
                  </a:lnTo>
                  <a:lnTo>
                    <a:pt x="262158" y="2376927"/>
                  </a:lnTo>
                  <a:lnTo>
                    <a:pt x="265559" y="2386679"/>
                  </a:lnTo>
                  <a:lnTo>
                    <a:pt x="269186" y="2395978"/>
                  </a:lnTo>
                  <a:lnTo>
                    <a:pt x="273494" y="2405051"/>
                  </a:lnTo>
                  <a:lnTo>
                    <a:pt x="278029" y="2414123"/>
                  </a:lnTo>
                  <a:lnTo>
                    <a:pt x="283017" y="2422515"/>
                  </a:lnTo>
                  <a:lnTo>
                    <a:pt x="288232" y="2430907"/>
                  </a:lnTo>
                  <a:lnTo>
                    <a:pt x="294127" y="2439072"/>
                  </a:lnTo>
                  <a:lnTo>
                    <a:pt x="300022" y="2446783"/>
                  </a:lnTo>
                  <a:lnTo>
                    <a:pt x="306598" y="2454268"/>
                  </a:lnTo>
                  <a:lnTo>
                    <a:pt x="313626" y="2461525"/>
                  </a:lnTo>
                  <a:lnTo>
                    <a:pt x="320655" y="2468330"/>
                  </a:lnTo>
                  <a:lnTo>
                    <a:pt x="328138" y="2474680"/>
                  </a:lnTo>
                  <a:lnTo>
                    <a:pt x="335847" y="2481031"/>
                  </a:lnTo>
                  <a:lnTo>
                    <a:pt x="344009" y="2486701"/>
                  </a:lnTo>
                  <a:lnTo>
                    <a:pt x="352171" y="2492144"/>
                  </a:lnTo>
                  <a:lnTo>
                    <a:pt x="361014" y="2497134"/>
                  </a:lnTo>
                  <a:lnTo>
                    <a:pt x="369857" y="2501443"/>
                  </a:lnTo>
                  <a:lnTo>
                    <a:pt x="378926" y="2505526"/>
                  </a:lnTo>
                  <a:lnTo>
                    <a:pt x="388222" y="2509608"/>
                  </a:lnTo>
                  <a:lnTo>
                    <a:pt x="397745" y="2512557"/>
                  </a:lnTo>
                  <a:lnTo>
                    <a:pt x="407722" y="2515505"/>
                  </a:lnTo>
                  <a:lnTo>
                    <a:pt x="417471" y="2517773"/>
                  </a:lnTo>
                  <a:lnTo>
                    <a:pt x="427674" y="2519588"/>
                  </a:lnTo>
                  <a:lnTo>
                    <a:pt x="438104" y="2520948"/>
                  </a:lnTo>
                  <a:lnTo>
                    <a:pt x="448307" y="2521629"/>
                  </a:lnTo>
                  <a:lnTo>
                    <a:pt x="458964" y="2521856"/>
                  </a:lnTo>
                  <a:lnTo>
                    <a:pt x="2030011" y="2521856"/>
                  </a:lnTo>
                  <a:lnTo>
                    <a:pt x="2040667" y="2521629"/>
                  </a:lnTo>
                  <a:lnTo>
                    <a:pt x="2051324" y="2520948"/>
                  </a:lnTo>
                  <a:lnTo>
                    <a:pt x="2061527" y="2519588"/>
                  </a:lnTo>
                  <a:lnTo>
                    <a:pt x="2071503" y="2517773"/>
                  </a:lnTo>
                  <a:lnTo>
                    <a:pt x="2081706" y="2515505"/>
                  </a:lnTo>
                  <a:lnTo>
                    <a:pt x="2091456" y="2512557"/>
                  </a:lnTo>
                  <a:lnTo>
                    <a:pt x="2100752" y="2509608"/>
                  </a:lnTo>
                  <a:lnTo>
                    <a:pt x="2110502" y="2505526"/>
                  </a:lnTo>
                  <a:lnTo>
                    <a:pt x="2119571" y="2501443"/>
                  </a:lnTo>
                  <a:lnTo>
                    <a:pt x="2128187" y="2497134"/>
                  </a:lnTo>
                  <a:lnTo>
                    <a:pt x="2136803" y="2492144"/>
                  </a:lnTo>
                  <a:lnTo>
                    <a:pt x="2145192" y="2486701"/>
                  </a:lnTo>
                  <a:lnTo>
                    <a:pt x="2153354" y="2481031"/>
                  </a:lnTo>
                  <a:lnTo>
                    <a:pt x="2161290" y="2474680"/>
                  </a:lnTo>
                  <a:lnTo>
                    <a:pt x="2168546" y="2468330"/>
                  </a:lnTo>
                  <a:lnTo>
                    <a:pt x="2175801" y="2461525"/>
                  </a:lnTo>
                  <a:lnTo>
                    <a:pt x="2182376" y="2454268"/>
                  </a:lnTo>
                  <a:lnTo>
                    <a:pt x="2188952" y="2446783"/>
                  </a:lnTo>
                  <a:lnTo>
                    <a:pt x="2195074" y="2439072"/>
                  </a:lnTo>
                  <a:lnTo>
                    <a:pt x="2200969" y="2430907"/>
                  </a:lnTo>
                  <a:lnTo>
                    <a:pt x="2206410" y="2422515"/>
                  </a:lnTo>
                  <a:lnTo>
                    <a:pt x="2211172" y="2414123"/>
                  </a:lnTo>
                  <a:lnTo>
                    <a:pt x="2215933" y="2405051"/>
                  </a:lnTo>
                  <a:lnTo>
                    <a:pt x="2219788" y="2395978"/>
                  </a:lnTo>
                  <a:lnTo>
                    <a:pt x="2223642" y="2386679"/>
                  </a:lnTo>
                  <a:lnTo>
                    <a:pt x="2226817" y="2376927"/>
                  </a:lnTo>
                  <a:lnTo>
                    <a:pt x="2229538" y="2367401"/>
                  </a:lnTo>
                  <a:lnTo>
                    <a:pt x="2232032" y="2357195"/>
                  </a:lnTo>
                  <a:lnTo>
                    <a:pt x="2233845" y="2347215"/>
                  </a:lnTo>
                  <a:lnTo>
                    <a:pt x="2235206" y="2336782"/>
                  </a:lnTo>
                  <a:lnTo>
                    <a:pt x="2235886" y="2326349"/>
                  </a:lnTo>
                  <a:lnTo>
                    <a:pt x="2236113" y="2315689"/>
                  </a:lnTo>
                  <a:lnTo>
                    <a:pt x="2236113" y="229074"/>
                  </a:lnTo>
                  <a:lnTo>
                    <a:pt x="2235886" y="218414"/>
                  </a:lnTo>
                  <a:lnTo>
                    <a:pt x="2235206" y="207754"/>
                  </a:lnTo>
                  <a:lnTo>
                    <a:pt x="2233845" y="197775"/>
                  </a:lnTo>
                  <a:lnTo>
                    <a:pt x="2232032" y="187568"/>
                  </a:lnTo>
                  <a:lnTo>
                    <a:pt x="2229538" y="177589"/>
                  </a:lnTo>
                  <a:lnTo>
                    <a:pt x="2226817" y="167836"/>
                  </a:lnTo>
                  <a:lnTo>
                    <a:pt x="2223642" y="158310"/>
                  </a:lnTo>
                  <a:lnTo>
                    <a:pt x="2219788" y="149011"/>
                  </a:lnTo>
                  <a:lnTo>
                    <a:pt x="2215933" y="139939"/>
                  </a:lnTo>
                  <a:lnTo>
                    <a:pt x="2211172" y="130867"/>
                  </a:lnTo>
                  <a:lnTo>
                    <a:pt x="2206410" y="122248"/>
                  </a:lnTo>
                  <a:lnTo>
                    <a:pt x="2200969" y="113856"/>
                  </a:lnTo>
                  <a:lnTo>
                    <a:pt x="2195074" y="105918"/>
                  </a:lnTo>
                  <a:lnTo>
                    <a:pt x="2188952" y="98207"/>
                  </a:lnTo>
                  <a:lnTo>
                    <a:pt x="2182376" y="90722"/>
                  </a:lnTo>
                  <a:lnTo>
                    <a:pt x="2175801" y="83238"/>
                  </a:lnTo>
                  <a:lnTo>
                    <a:pt x="2168546" y="76660"/>
                  </a:lnTo>
                  <a:lnTo>
                    <a:pt x="2161290" y="70083"/>
                  </a:lnTo>
                  <a:lnTo>
                    <a:pt x="2153354" y="63959"/>
                  </a:lnTo>
                  <a:lnTo>
                    <a:pt x="2145192" y="58289"/>
                  </a:lnTo>
                  <a:lnTo>
                    <a:pt x="2136803" y="52846"/>
                  </a:lnTo>
                  <a:lnTo>
                    <a:pt x="2128187" y="47856"/>
                  </a:lnTo>
                  <a:lnTo>
                    <a:pt x="2119571" y="43320"/>
                  </a:lnTo>
                  <a:lnTo>
                    <a:pt x="2110502" y="39237"/>
                  </a:lnTo>
                  <a:lnTo>
                    <a:pt x="2100752" y="35382"/>
                  </a:lnTo>
                  <a:lnTo>
                    <a:pt x="2091456" y="32206"/>
                  </a:lnTo>
                  <a:lnTo>
                    <a:pt x="2081706" y="29485"/>
                  </a:lnTo>
                  <a:lnTo>
                    <a:pt x="2071503" y="26990"/>
                  </a:lnTo>
                  <a:lnTo>
                    <a:pt x="2061527" y="25175"/>
                  </a:lnTo>
                  <a:lnTo>
                    <a:pt x="2051324" y="24041"/>
                  </a:lnTo>
                  <a:lnTo>
                    <a:pt x="2040667" y="23134"/>
                  </a:lnTo>
                  <a:lnTo>
                    <a:pt x="2030011" y="22907"/>
                  </a:lnTo>
                  <a:lnTo>
                    <a:pt x="458964" y="22907"/>
                  </a:lnTo>
                  <a:close/>
                  <a:moveTo>
                    <a:pt x="458964" y="0"/>
                  </a:moveTo>
                  <a:lnTo>
                    <a:pt x="2030011" y="0"/>
                  </a:lnTo>
                  <a:lnTo>
                    <a:pt x="2042028" y="453"/>
                  </a:lnTo>
                  <a:lnTo>
                    <a:pt x="2053364" y="1134"/>
                  </a:lnTo>
                  <a:lnTo>
                    <a:pt x="2064701" y="2722"/>
                  </a:lnTo>
                  <a:lnTo>
                    <a:pt x="2076265" y="4763"/>
                  </a:lnTo>
                  <a:lnTo>
                    <a:pt x="2087148" y="7258"/>
                  </a:lnTo>
                  <a:lnTo>
                    <a:pt x="2098031" y="10433"/>
                  </a:lnTo>
                  <a:lnTo>
                    <a:pt x="2108688" y="14062"/>
                  </a:lnTo>
                  <a:lnTo>
                    <a:pt x="2118891" y="18371"/>
                  </a:lnTo>
                  <a:lnTo>
                    <a:pt x="2129094" y="22680"/>
                  </a:lnTo>
                  <a:lnTo>
                    <a:pt x="2138843" y="27897"/>
                  </a:lnTo>
                  <a:lnTo>
                    <a:pt x="2148593" y="33340"/>
                  </a:lnTo>
                  <a:lnTo>
                    <a:pt x="2157889" y="39237"/>
                  </a:lnTo>
                  <a:lnTo>
                    <a:pt x="2166959" y="45815"/>
                  </a:lnTo>
                  <a:lnTo>
                    <a:pt x="2175574" y="52392"/>
                  </a:lnTo>
                  <a:lnTo>
                    <a:pt x="2183737" y="59650"/>
                  </a:lnTo>
                  <a:lnTo>
                    <a:pt x="2191899" y="67361"/>
                  </a:lnTo>
                  <a:lnTo>
                    <a:pt x="2199382" y="75299"/>
                  </a:lnTo>
                  <a:lnTo>
                    <a:pt x="2206637" y="83691"/>
                  </a:lnTo>
                  <a:lnTo>
                    <a:pt x="2213212" y="92083"/>
                  </a:lnTo>
                  <a:lnTo>
                    <a:pt x="2219788" y="101155"/>
                  </a:lnTo>
                  <a:lnTo>
                    <a:pt x="2225683" y="110681"/>
                  </a:lnTo>
                  <a:lnTo>
                    <a:pt x="2231125" y="120207"/>
                  </a:lnTo>
                  <a:lnTo>
                    <a:pt x="2236340" y="129960"/>
                  </a:lnTo>
                  <a:lnTo>
                    <a:pt x="2241101" y="140166"/>
                  </a:lnTo>
                  <a:lnTo>
                    <a:pt x="2244955" y="150599"/>
                  </a:lnTo>
                  <a:lnTo>
                    <a:pt x="2248583" y="161032"/>
                  </a:lnTo>
                  <a:lnTo>
                    <a:pt x="2251758" y="172145"/>
                  </a:lnTo>
                  <a:lnTo>
                    <a:pt x="2254252" y="183032"/>
                  </a:lnTo>
                  <a:lnTo>
                    <a:pt x="2256292" y="194372"/>
                  </a:lnTo>
                  <a:lnTo>
                    <a:pt x="2257879" y="205713"/>
                  </a:lnTo>
                  <a:lnTo>
                    <a:pt x="2258786" y="217053"/>
                  </a:lnTo>
                  <a:lnTo>
                    <a:pt x="2259013" y="229074"/>
                  </a:lnTo>
                  <a:lnTo>
                    <a:pt x="2259013" y="2315689"/>
                  </a:lnTo>
                  <a:lnTo>
                    <a:pt x="2258786" y="2327483"/>
                  </a:lnTo>
                  <a:lnTo>
                    <a:pt x="2257879" y="2339050"/>
                  </a:lnTo>
                  <a:lnTo>
                    <a:pt x="2256292" y="2350617"/>
                  </a:lnTo>
                  <a:lnTo>
                    <a:pt x="2254252" y="2361958"/>
                  </a:lnTo>
                  <a:lnTo>
                    <a:pt x="2251758" y="2372844"/>
                  </a:lnTo>
                  <a:lnTo>
                    <a:pt x="2248583" y="2383731"/>
                  </a:lnTo>
                  <a:lnTo>
                    <a:pt x="2244955" y="2394391"/>
                  </a:lnTo>
                  <a:lnTo>
                    <a:pt x="2241101" y="2404824"/>
                  </a:lnTo>
                  <a:lnTo>
                    <a:pt x="2236340" y="2414803"/>
                  </a:lnTo>
                  <a:lnTo>
                    <a:pt x="2231125" y="2424783"/>
                  </a:lnTo>
                  <a:lnTo>
                    <a:pt x="2225683" y="2434309"/>
                  </a:lnTo>
                  <a:lnTo>
                    <a:pt x="2219788" y="2443608"/>
                  </a:lnTo>
                  <a:lnTo>
                    <a:pt x="2213212" y="2452680"/>
                  </a:lnTo>
                  <a:lnTo>
                    <a:pt x="2206637" y="2461299"/>
                  </a:lnTo>
                  <a:lnTo>
                    <a:pt x="2199382" y="2469464"/>
                  </a:lnTo>
                  <a:lnTo>
                    <a:pt x="2191899" y="2477629"/>
                  </a:lnTo>
                  <a:lnTo>
                    <a:pt x="2183737" y="2485113"/>
                  </a:lnTo>
                  <a:lnTo>
                    <a:pt x="2175574" y="2492371"/>
                  </a:lnTo>
                  <a:lnTo>
                    <a:pt x="2166959" y="2499175"/>
                  </a:lnTo>
                  <a:lnTo>
                    <a:pt x="2157889" y="2505526"/>
                  </a:lnTo>
                  <a:lnTo>
                    <a:pt x="2148593" y="2511649"/>
                  </a:lnTo>
                  <a:lnTo>
                    <a:pt x="2138843" y="2517093"/>
                  </a:lnTo>
                  <a:lnTo>
                    <a:pt x="2129094" y="2522309"/>
                  </a:lnTo>
                  <a:lnTo>
                    <a:pt x="2118891" y="2526619"/>
                  </a:lnTo>
                  <a:lnTo>
                    <a:pt x="2108688" y="2530701"/>
                  </a:lnTo>
                  <a:lnTo>
                    <a:pt x="2098031" y="2534330"/>
                  </a:lnTo>
                  <a:lnTo>
                    <a:pt x="2087148" y="2537505"/>
                  </a:lnTo>
                  <a:lnTo>
                    <a:pt x="2076265" y="2540000"/>
                  </a:lnTo>
                  <a:lnTo>
                    <a:pt x="2064701" y="2542268"/>
                  </a:lnTo>
                  <a:lnTo>
                    <a:pt x="2053364" y="2543402"/>
                  </a:lnTo>
                  <a:lnTo>
                    <a:pt x="2042028" y="2544536"/>
                  </a:lnTo>
                  <a:lnTo>
                    <a:pt x="2030011" y="2544763"/>
                  </a:lnTo>
                  <a:lnTo>
                    <a:pt x="458964" y="2544763"/>
                  </a:lnTo>
                  <a:lnTo>
                    <a:pt x="447400" y="2544536"/>
                  </a:lnTo>
                  <a:lnTo>
                    <a:pt x="435610" y="2543402"/>
                  </a:lnTo>
                  <a:lnTo>
                    <a:pt x="424273" y="2542268"/>
                  </a:lnTo>
                  <a:lnTo>
                    <a:pt x="413163" y="2540000"/>
                  </a:lnTo>
                  <a:lnTo>
                    <a:pt x="402053" y="2537505"/>
                  </a:lnTo>
                  <a:lnTo>
                    <a:pt x="391170" y="2534330"/>
                  </a:lnTo>
                  <a:lnTo>
                    <a:pt x="380513" y="2530701"/>
                  </a:lnTo>
                  <a:lnTo>
                    <a:pt x="370084" y="2526619"/>
                  </a:lnTo>
                  <a:lnTo>
                    <a:pt x="359880" y="2522309"/>
                  </a:lnTo>
                  <a:lnTo>
                    <a:pt x="350131" y="2517093"/>
                  </a:lnTo>
                  <a:lnTo>
                    <a:pt x="340608" y="2511649"/>
                  </a:lnTo>
                  <a:lnTo>
                    <a:pt x="331085" y="2505526"/>
                  </a:lnTo>
                  <a:lnTo>
                    <a:pt x="322469" y="2499175"/>
                  </a:lnTo>
                  <a:lnTo>
                    <a:pt x="313626" y="2492371"/>
                  </a:lnTo>
                  <a:lnTo>
                    <a:pt x="305237" y="2485113"/>
                  </a:lnTo>
                  <a:lnTo>
                    <a:pt x="297528" y="2477629"/>
                  </a:lnTo>
                  <a:lnTo>
                    <a:pt x="289819" y="2469464"/>
                  </a:lnTo>
                  <a:lnTo>
                    <a:pt x="282564" y="2461299"/>
                  </a:lnTo>
                  <a:lnTo>
                    <a:pt x="275762" y="2452680"/>
                  </a:lnTo>
                  <a:lnTo>
                    <a:pt x="269413" y="2443608"/>
                  </a:lnTo>
                  <a:lnTo>
                    <a:pt x="263518" y="2434309"/>
                  </a:lnTo>
                  <a:lnTo>
                    <a:pt x="257850" y="2424783"/>
                  </a:lnTo>
                  <a:lnTo>
                    <a:pt x="252862" y="2414803"/>
                  </a:lnTo>
                  <a:lnTo>
                    <a:pt x="248327" y="2404824"/>
                  </a:lnTo>
                  <a:lnTo>
                    <a:pt x="244019" y="2394391"/>
                  </a:lnTo>
                  <a:lnTo>
                    <a:pt x="240391" y="2383731"/>
                  </a:lnTo>
                  <a:lnTo>
                    <a:pt x="237444" y="2372844"/>
                  </a:lnTo>
                  <a:lnTo>
                    <a:pt x="234723" y="2361958"/>
                  </a:lnTo>
                  <a:lnTo>
                    <a:pt x="232682" y="2350617"/>
                  </a:lnTo>
                  <a:lnTo>
                    <a:pt x="231322" y="2339050"/>
                  </a:lnTo>
                  <a:lnTo>
                    <a:pt x="230415" y="2327483"/>
                  </a:lnTo>
                  <a:lnTo>
                    <a:pt x="230188" y="2315689"/>
                  </a:lnTo>
                  <a:lnTo>
                    <a:pt x="230188" y="2026965"/>
                  </a:lnTo>
                  <a:lnTo>
                    <a:pt x="369630" y="2026965"/>
                  </a:lnTo>
                  <a:lnTo>
                    <a:pt x="375298" y="2026738"/>
                  </a:lnTo>
                  <a:lnTo>
                    <a:pt x="381194" y="2026285"/>
                  </a:lnTo>
                  <a:lnTo>
                    <a:pt x="386862" y="2025604"/>
                  </a:lnTo>
                  <a:lnTo>
                    <a:pt x="392530" y="2024470"/>
                  </a:lnTo>
                  <a:lnTo>
                    <a:pt x="397972" y="2023336"/>
                  </a:lnTo>
                  <a:lnTo>
                    <a:pt x="403414" y="2021749"/>
                  </a:lnTo>
                  <a:lnTo>
                    <a:pt x="408628" y="2019934"/>
                  </a:lnTo>
                  <a:lnTo>
                    <a:pt x="413843" y="2017893"/>
                  </a:lnTo>
                  <a:lnTo>
                    <a:pt x="419058" y="2015852"/>
                  </a:lnTo>
                  <a:lnTo>
                    <a:pt x="424046" y="2013130"/>
                  </a:lnTo>
                  <a:lnTo>
                    <a:pt x="428581" y="2010408"/>
                  </a:lnTo>
                  <a:lnTo>
                    <a:pt x="433343" y="2007460"/>
                  </a:lnTo>
                  <a:lnTo>
                    <a:pt x="438104" y="2004285"/>
                  </a:lnTo>
                  <a:lnTo>
                    <a:pt x="442185" y="2000882"/>
                  </a:lnTo>
                  <a:lnTo>
                    <a:pt x="446266" y="1997254"/>
                  </a:lnTo>
                  <a:lnTo>
                    <a:pt x="450348" y="1993398"/>
                  </a:lnTo>
                  <a:lnTo>
                    <a:pt x="453975" y="1989542"/>
                  </a:lnTo>
                  <a:lnTo>
                    <a:pt x="457603" y="1985460"/>
                  </a:lnTo>
                  <a:lnTo>
                    <a:pt x="461004" y="1981377"/>
                  </a:lnTo>
                  <a:lnTo>
                    <a:pt x="464405" y="1976841"/>
                  </a:lnTo>
                  <a:lnTo>
                    <a:pt x="467353" y="1972305"/>
                  </a:lnTo>
                  <a:lnTo>
                    <a:pt x="470074" y="1967315"/>
                  </a:lnTo>
                  <a:lnTo>
                    <a:pt x="472794" y="1962552"/>
                  </a:lnTo>
                  <a:lnTo>
                    <a:pt x="474835" y="1957336"/>
                  </a:lnTo>
                  <a:lnTo>
                    <a:pt x="476876" y="1952119"/>
                  </a:lnTo>
                  <a:lnTo>
                    <a:pt x="478690" y="1947129"/>
                  </a:lnTo>
                  <a:lnTo>
                    <a:pt x="480277" y="1941686"/>
                  </a:lnTo>
                  <a:lnTo>
                    <a:pt x="481637" y="1936243"/>
                  </a:lnTo>
                  <a:lnTo>
                    <a:pt x="482544" y="1930799"/>
                  </a:lnTo>
                  <a:lnTo>
                    <a:pt x="483451" y="1924902"/>
                  </a:lnTo>
                  <a:lnTo>
                    <a:pt x="483904" y="1919232"/>
                  </a:lnTo>
                  <a:lnTo>
                    <a:pt x="483904" y="1913335"/>
                  </a:lnTo>
                  <a:lnTo>
                    <a:pt x="483904" y="1907665"/>
                  </a:lnTo>
                  <a:lnTo>
                    <a:pt x="483451" y="1901768"/>
                  </a:lnTo>
                  <a:lnTo>
                    <a:pt x="482544" y="1896325"/>
                  </a:lnTo>
                  <a:lnTo>
                    <a:pt x="481637" y="1890428"/>
                  </a:lnTo>
                  <a:lnTo>
                    <a:pt x="480277" y="1884985"/>
                  </a:lnTo>
                  <a:lnTo>
                    <a:pt x="478690" y="1879541"/>
                  </a:lnTo>
                  <a:lnTo>
                    <a:pt x="476876" y="1874325"/>
                  </a:lnTo>
                  <a:lnTo>
                    <a:pt x="474835" y="1869335"/>
                  </a:lnTo>
                  <a:lnTo>
                    <a:pt x="472794" y="1864345"/>
                  </a:lnTo>
                  <a:lnTo>
                    <a:pt x="470074" y="1859356"/>
                  </a:lnTo>
                  <a:lnTo>
                    <a:pt x="467353" y="1854366"/>
                  </a:lnTo>
                  <a:lnTo>
                    <a:pt x="464405" y="1850056"/>
                  </a:lnTo>
                  <a:lnTo>
                    <a:pt x="461004" y="1845747"/>
                  </a:lnTo>
                  <a:lnTo>
                    <a:pt x="457603" y="1841211"/>
                  </a:lnTo>
                  <a:lnTo>
                    <a:pt x="453975" y="1837129"/>
                  </a:lnTo>
                  <a:lnTo>
                    <a:pt x="450348" y="1833273"/>
                  </a:lnTo>
                  <a:lnTo>
                    <a:pt x="446266" y="1829417"/>
                  </a:lnTo>
                  <a:lnTo>
                    <a:pt x="442185" y="1826015"/>
                  </a:lnTo>
                  <a:lnTo>
                    <a:pt x="438104" y="1822613"/>
                  </a:lnTo>
                  <a:lnTo>
                    <a:pt x="433343" y="1819211"/>
                  </a:lnTo>
                  <a:lnTo>
                    <a:pt x="428581" y="1816262"/>
                  </a:lnTo>
                  <a:lnTo>
                    <a:pt x="424046" y="1813541"/>
                  </a:lnTo>
                  <a:lnTo>
                    <a:pt x="419058" y="1811273"/>
                  </a:lnTo>
                  <a:lnTo>
                    <a:pt x="413843" y="1808778"/>
                  </a:lnTo>
                  <a:lnTo>
                    <a:pt x="408628" y="1806737"/>
                  </a:lnTo>
                  <a:lnTo>
                    <a:pt x="403414" y="1804922"/>
                  </a:lnTo>
                  <a:lnTo>
                    <a:pt x="397972" y="1803334"/>
                  </a:lnTo>
                  <a:lnTo>
                    <a:pt x="392530" y="1801974"/>
                  </a:lnTo>
                  <a:lnTo>
                    <a:pt x="386862" y="1801293"/>
                  </a:lnTo>
                  <a:lnTo>
                    <a:pt x="381194" y="1800613"/>
                  </a:lnTo>
                  <a:lnTo>
                    <a:pt x="375298" y="1799932"/>
                  </a:lnTo>
                  <a:lnTo>
                    <a:pt x="369630" y="1799932"/>
                  </a:lnTo>
                  <a:lnTo>
                    <a:pt x="230188" y="1799932"/>
                  </a:lnTo>
                  <a:lnTo>
                    <a:pt x="230188" y="1385784"/>
                  </a:lnTo>
                  <a:lnTo>
                    <a:pt x="369630" y="1385784"/>
                  </a:lnTo>
                  <a:lnTo>
                    <a:pt x="375298" y="1385557"/>
                  </a:lnTo>
                  <a:lnTo>
                    <a:pt x="381194" y="1385331"/>
                  </a:lnTo>
                  <a:lnTo>
                    <a:pt x="386862" y="1384650"/>
                  </a:lnTo>
                  <a:lnTo>
                    <a:pt x="392530" y="1383516"/>
                  </a:lnTo>
                  <a:lnTo>
                    <a:pt x="397972" y="1382155"/>
                  </a:lnTo>
                  <a:lnTo>
                    <a:pt x="403414" y="1380795"/>
                  </a:lnTo>
                  <a:lnTo>
                    <a:pt x="408628" y="1378980"/>
                  </a:lnTo>
                  <a:lnTo>
                    <a:pt x="413843" y="1376712"/>
                  </a:lnTo>
                  <a:lnTo>
                    <a:pt x="419058" y="1374671"/>
                  </a:lnTo>
                  <a:lnTo>
                    <a:pt x="424046" y="1372176"/>
                  </a:lnTo>
                  <a:lnTo>
                    <a:pt x="428581" y="1369227"/>
                  </a:lnTo>
                  <a:lnTo>
                    <a:pt x="433343" y="1366506"/>
                  </a:lnTo>
                  <a:lnTo>
                    <a:pt x="438104" y="1363331"/>
                  </a:lnTo>
                  <a:lnTo>
                    <a:pt x="442185" y="1359928"/>
                  </a:lnTo>
                  <a:lnTo>
                    <a:pt x="446266" y="1356300"/>
                  </a:lnTo>
                  <a:lnTo>
                    <a:pt x="450348" y="1352671"/>
                  </a:lnTo>
                  <a:lnTo>
                    <a:pt x="453975" y="1348588"/>
                  </a:lnTo>
                  <a:lnTo>
                    <a:pt x="457603" y="1344732"/>
                  </a:lnTo>
                  <a:lnTo>
                    <a:pt x="461004" y="1340196"/>
                  </a:lnTo>
                  <a:lnTo>
                    <a:pt x="464405" y="1335887"/>
                  </a:lnTo>
                  <a:lnTo>
                    <a:pt x="467353" y="1331124"/>
                  </a:lnTo>
                  <a:lnTo>
                    <a:pt x="470074" y="1326588"/>
                  </a:lnTo>
                  <a:lnTo>
                    <a:pt x="472794" y="1321598"/>
                  </a:lnTo>
                  <a:lnTo>
                    <a:pt x="474835" y="1316608"/>
                  </a:lnTo>
                  <a:lnTo>
                    <a:pt x="476876" y="1311392"/>
                  </a:lnTo>
                  <a:lnTo>
                    <a:pt x="478690" y="1305949"/>
                  </a:lnTo>
                  <a:lnTo>
                    <a:pt x="480277" y="1300732"/>
                  </a:lnTo>
                  <a:lnTo>
                    <a:pt x="481637" y="1295289"/>
                  </a:lnTo>
                  <a:lnTo>
                    <a:pt x="482544" y="1289619"/>
                  </a:lnTo>
                  <a:lnTo>
                    <a:pt x="483451" y="1283948"/>
                  </a:lnTo>
                  <a:lnTo>
                    <a:pt x="483904" y="1278278"/>
                  </a:lnTo>
                  <a:lnTo>
                    <a:pt x="483904" y="1272381"/>
                  </a:lnTo>
                  <a:lnTo>
                    <a:pt x="483904" y="1266711"/>
                  </a:lnTo>
                  <a:lnTo>
                    <a:pt x="483451" y="1260814"/>
                  </a:lnTo>
                  <a:lnTo>
                    <a:pt x="482544" y="1255144"/>
                  </a:lnTo>
                  <a:lnTo>
                    <a:pt x="481637" y="1249474"/>
                  </a:lnTo>
                  <a:lnTo>
                    <a:pt x="480277" y="1244031"/>
                  </a:lnTo>
                  <a:lnTo>
                    <a:pt x="478690" y="1238814"/>
                  </a:lnTo>
                  <a:lnTo>
                    <a:pt x="476876" y="1233371"/>
                  </a:lnTo>
                  <a:lnTo>
                    <a:pt x="474835" y="1228154"/>
                  </a:lnTo>
                  <a:lnTo>
                    <a:pt x="472794" y="1223391"/>
                  </a:lnTo>
                  <a:lnTo>
                    <a:pt x="470074" y="1218401"/>
                  </a:lnTo>
                  <a:lnTo>
                    <a:pt x="467353" y="1213639"/>
                  </a:lnTo>
                  <a:lnTo>
                    <a:pt x="464405" y="1209102"/>
                  </a:lnTo>
                  <a:lnTo>
                    <a:pt x="461004" y="1204566"/>
                  </a:lnTo>
                  <a:lnTo>
                    <a:pt x="457603" y="1200257"/>
                  </a:lnTo>
                  <a:lnTo>
                    <a:pt x="453975" y="1196175"/>
                  </a:lnTo>
                  <a:lnTo>
                    <a:pt x="450348" y="1192092"/>
                  </a:lnTo>
                  <a:lnTo>
                    <a:pt x="446266" y="1188463"/>
                  </a:lnTo>
                  <a:lnTo>
                    <a:pt x="442185" y="1184834"/>
                  </a:lnTo>
                  <a:lnTo>
                    <a:pt x="438104" y="1181659"/>
                  </a:lnTo>
                  <a:lnTo>
                    <a:pt x="433343" y="1178484"/>
                  </a:lnTo>
                  <a:lnTo>
                    <a:pt x="428581" y="1175308"/>
                  </a:lnTo>
                  <a:lnTo>
                    <a:pt x="424046" y="1172813"/>
                  </a:lnTo>
                  <a:lnTo>
                    <a:pt x="419058" y="1170092"/>
                  </a:lnTo>
                  <a:lnTo>
                    <a:pt x="413843" y="1167824"/>
                  </a:lnTo>
                  <a:lnTo>
                    <a:pt x="408628" y="1165783"/>
                  </a:lnTo>
                  <a:lnTo>
                    <a:pt x="403414" y="1164195"/>
                  </a:lnTo>
                  <a:lnTo>
                    <a:pt x="397972" y="1162607"/>
                  </a:lnTo>
                  <a:lnTo>
                    <a:pt x="392530" y="1161246"/>
                  </a:lnTo>
                  <a:lnTo>
                    <a:pt x="386862" y="1160339"/>
                  </a:lnTo>
                  <a:lnTo>
                    <a:pt x="381194" y="1159432"/>
                  </a:lnTo>
                  <a:lnTo>
                    <a:pt x="375298" y="1158978"/>
                  </a:lnTo>
                  <a:lnTo>
                    <a:pt x="369630" y="1158978"/>
                  </a:lnTo>
                  <a:lnTo>
                    <a:pt x="230188" y="1158978"/>
                  </a:lnTo>
                  <a:lnTo>
                    <a:pt x="230188" y="744831"/>
                  </a:lnTo>
                  <a:lnTo>
                    <a:pt x="369630" y="744831"/>
                  </a:lnTo>
                  <a:lnTo>
                    <a:pt x="375298" y="744831"/>
                  </a:lnTo>
                  <a:lnTo>
                    <a:pt x="381194" y="744377"/>
                  </a:lnTo>
                  <a:lnTo>
                    <a:pt x="386862" y="743470"/>
                  </a:lnTo>
                  <a:lnTo>
                    <a:pt x="392530" y="742563"/>
                  </a:lnTo>
                  <a:lnTo>
                    <a:pt x="397972" y="741429"/>
                  </a:lnTo>
                  <a:lnTo>
                    <a:pt x="403414" y="739841"/>
                  </a:lnTo>
                  <a:lnTo>
                    <a:pt x="408628" y="738026"/>
                  </a:lnTo>
                  <a:lnTo>
                    <a:pt x="413843" y="735985"/>
                  </a:lnTo>
                  <a:lnTo>
                    <a:pt x="419058" y="733717"/>
                  </a:lnTo>
                  <a:lnTo>
                    <a:pt x="424046" y="731222"/>
                  </a:lnTo>
                  <a:lnTo>
                    <a:pt x="428581" y="728501"/>
                  </a:lnTo>
                  <a:lnTo>
                    <a:pt x="433343" y="725325"/>
                  </a:lnTo>
                  <a:lnTo>
                    <a:pt x="438104" y="722377"/>
                  </a:lnTo>
                  <a:lnTo>
                    <a:pt x="442185" y="718975"/>
                  </a:lnTo>
                  <a:lnTo>
                    <a:pt x="446266" y="715573"/>
                  </a:lnTo>
                  <a:lnTo>
                    <a:pt x="450348" y="711717"/>
                  </a:lnTo>
                  <a:lnTo>
                    <a:pt x="453975" y="707861"/>
                  </a:lnTo>
                  <a:lnTo>
                    <a:pt x="457603" y="703552"/>
                  </a:lnTo>
                  <a:lnTo>
                    <a:pt x="461004" y="699243"/>
                  </a:lnTo>
                  <a:lnTo>
                    <a:pt x="464405" y="694706"/>
                  </a:lnTo>
                  <a:lnTo>
                    <a:pt x="467353" y="690170"/>
                  </a:lnTo>
                  <a:lnTo>
                    <a:pt x="470074" y="685407"/>
                  </a:lnTo>
                  <a:lnTo>
                    <a:pt x="472794" y="680645"/>
                  </a:lnTo>
                  <a:lnTo>
                    <a:pt x="474835" y="675655"/>
                  </a:lnTo>
                  <a:lnTo>
                    <a:pt x="476876" y="670438"/>
                  </a:lnTo>
                  <a:lnTo>
                    <a:pt x="478690" y="665222"/>
                  </a:lnTo>
                  <a:lnTo>
                    <a:pt x="480277" y="659778"/>
                  </a:lnTo>
                  <a:lnTo>
                    <a:pt x="481637" y="654335"/>
                  </a:lnTo>
                  <a:lnTo>
                    <a:pt x="482544" y="648665"/>
                  </a:lnTo>
                  <a:lnTo>
                    <a:pt x="483451" y="642995"/>
                  </a:lnTo>
                  <a:lnTo>
                    <a:pt x="483904" y="637325"/>
                  </a:lnTo>
                  <a:lnTo>
                    <a:pt x="483904" y="631428"/>
                  </a:lnTo>
                  <a:lnTo>
                    <a:pt x="483904" y="625531"/>
                  </a:lnTo>
                  <a:lnTo>
                    <a:pt x="483451" y="619861"/>
                  </a:lnTo>
                  <a:lnTo>
                    <a:pt x="482544" y="614190"/>
                  </a:lnTo>
                  <a:lnTo>
                    <a:pt x="481637" y="608747"/>
                  </a:lnTo>
                  <a:lnTo>
                    <a:pt x="480277" y="603077"/>
                  </a:lnTo>
                  <a:lnTo>
                    <a:pt x="478690" y="597860"/>
                  </a:lnTo>
                  <a:lnTo>
                    <a:pt x="476876" y="592417"/>
                  </a:lnTo>
                  <a:lnTo>
                    <a:pt x="474835" y="587427"/>
                  </a:lnTo>
                  <a:lnTo>
                    <a:pt x="472794" y="582211"/>
                  </a:lnTo>
                  <a:lnTo>
                    <a:pt x="470074" y="577448"/>
                  </a:lnTo>
                  <a:lnTo>
                    <a:pt x="467353" y="572685"/>
                  </a:lnTo>
                  <a:lnTo>
                    <a:pt x="464405" y="567922"/>
                  </a:lnTo>
                  <a:lnTo>
                    <a:pt x="461004" y="563613"/>
                  </a:lnTo>
                  <a:lnTo>
                    <a:pt x="457603" y="559530"/>
                  </a:lnTo>
                  <a:lnTo>
                    <a:pt x="453975" y="555221"/>
                  </a:lnTo>
                  <a:lnTo>
                    <a:pt x="450348" y="551138"/>
                  </a:lnTo>
                  <a:lnTo>
                    <a:pt x="446266" y="547509"/>
                  </a:lnTo>
                  <a:lnTo>
                    <a:pt x="442185" y="543881"/>
                  </a:lnTo>
                  <a:lnTo>
                    <a:pt x="438104" y="540478"/>
                  </a:lnTo>
                  <a:lnTo>
                    <a:pt x="433343" y="537303"/>
                  </a:lnTo>
                  <a:lnTo>
                    <a:pt x="428581" y="534581"/>
                  </a:lnTo>
                  <a:lnTo>
                    <a:pt x="424046" y="531633"/>
                  </a:lnTo>
                  <a:lnTo>
                    <a:pt x="419058" y="529138"/>
                  </a:lnTo>
                  <a:lnTo>
                    <a:pt x="413843" y="527097"/>
                  </a:lnTo>
                  <a:lnTo>
                    <a:pt x="408628" y="525056"/>
                  </a:lnTo>
                  <a:lnTo>
                    <a:pt x="403414" y="523241"/>
                  </a:lnTo>
                  <a:lnTo>
                    <a:pt x="397972" y="521654"/>
                  </a:lnTo>
                  <a:lnTo>
                    <a:pt x="392530" y="520293"/>
                  </a:lnTo>
                  <a:lnTo>
                    <a:pt x="386862" y="519159"/>
                  </a:lnTo>
                  <a:lnTo>
                    <a:pt x="381194" y="518478"/>
                  </a:lnTo>
                  <a:lnTo>
                    <a:pt x="375298" y="518251"/>
                  </a:lnTo>
                  <a:lnTo>
                    <a:pt x="369630" y="518025"/>
                  </a:lnTo>
                  <a:lnTo>
                    <a:pt x="230188" y="518025"/>
                  </a:lnTo>
                  <a:lnTo>
                    <a:pt x="230188" y="229074"/>
                  </a:lnTo>
                  <a:lnTo>
                    <a:pt x="230415" y="217053"/>
                  </a:lnTo>
                  <a:lnTo>
                    <a:pt x="231322" y="205713"/>
                  </a:lnTo>
                  <a:lnTo>
                    <a:pt x="232682" y="194372"/>
                  </a:lnTo>
                  <a:lnTo>
                    <a:pt x="234723" y="183032"/>
                  </a:lnTo>
                  <a:lnTo>
                    <a:pt x="237444" y="172145"/>
                  </a:lnTo>
                  <a:lnTo>
                    <a:pt x="240391" y="161032"/>
                  </a:lnTo>
                  <a:lnTo>
                    <a:pt x="244019" y="150599"/>
                  </a:lnTo>
                  <a:lnTo>
                    <a:pt x="248327" y="140166"/>
                  </a:lnTo>
                  <a:lnTo>
                    <a:pt x="252862" y="129960"/>
                  </a:lnTo>
                  <a:lnTo>
                    <a:pt x="257850" y="120207"/>
                  </a:lnTo>
                  <a:lnTo>
                    <a:pt x="263518" y="110681"/>
                  </a:lnTo>
                  <a:lnTo>
                    <a:pt x="269413" y="101155"/>
                  </a:lnTo>
                  <a:lnTo>
                    <a:pt x="275762" y="92083"/>
                  </a:lnTo>
                  <a:lnTo>
                    <a:pt x="282564" y="83691"/>
                  </a:lnTo>
                  <a:lnTo>
                    <a:pt x="289819" y="75299"/>
                  </a:lnTo>
                  <a:lnTo>
                    <a:pt x="297528" y="67361"/>
                  </a:lnTo>
                  <a:lnTo>
                    <a:pt x="305237" y="59650"/>
                  </a:lnTo>
                  <a:lnTo>
                    <a:pt x="313626" y="52392"/>
                  </a:lnTo>
                  <a:lnTo>
                    <a:pt x="322469" y="45815"/>
                  </a:lnTo>
                  <a:lnTo>
                    <a:pt x="331085" y="39237"/>
                  </a:lnTo>
                  <a:lnTo>
                    <a:pt x="340608" y="33340"/>
                  </a:lnTo>
                  <a:lnTo>
                    <a:pt x="350131" y="27897"/>
                  </a:lnTo>
                  <a:lnTo>
                    <a:pt x="359880" y="22680"/>
                  </a:lnTo>
                  <a:lnTo>
                    <a:pt x="370084" y="18371"/>
                  </a:lnTo>
                  <a:lnTo>
                    <a:pt x="380513" y="14062"/>
                  </a:lnTo>
                  <a:lnTo>
                    <a:pt x="391170" y="10433"/>
                  </a:lnTo>
                  <a:lnTo>
                    <a:pt x="402053" y="7258"/>
                  </a:lnTo>
                  <a:lnTo>
                    <a:pt x="413163" y="4763"/>
                  </a:lnTo>
                  <a:lnTo>
                    <a:pt x="424273" y="2722"/>
                  </a:lnTo>
                  <a:lnTo>
                    <a:pt x="435610" y="1134"/>
                  </a:lnTo>
                  <a:lnTo>
                    <a:pt x="447400" y="453"/>
                  </a:lnTo>
                  <a:lnTo>
                    <a:pt x="458964" y="0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2" name="KSO_Shape"/>
            <p:cNvSpPr>
              <a:spLocks/>
            </p:cNvSpPr>
            <p:nvPr/>
          </p:nvSpPr>
          <p:spPr bwMode="auto">
            <a:xfrm>
              <a:off x="1120672" y="2544676"/>
              <a:ext cx="963584" cy="812893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408" name="KSO_Shape"/>
            <p:cNvSpPr>
              <a:spLocks/>
            </p:cNvSpPr>
            <p:nvPr/>
          </p:nvSpPr>
          <p:spPr bwMode="auto">
            <a:xfrm>
              <a:off x="2468267" y="4197082"/>
              <a:ext cx="1093177" cy="812595"/>
            </a:xfrm>
            <a:custGeom>
              <a:avLst/>
              <a:gdLst>
                <a:gd name="T0" fmla="*/ 2147483646 w 257"/>
                <a:gd name="T1" fmla="*/ 2147483646 h 191"/>
                <a:gd name="T2" fmla="*/ 2147483646 w 257"/>
                <a:gd name="T3" fmla="*/ 2147483646 h 191"/>
                <a:gd name="T4" fmla="*/ 2147483646 w 257"/>
                <a:gd name="T5" fmla="*/ 2147483646 h 191"/>
                <a:gd name="T6" fmla="*/ 2147483646 w 257"/>
                <a:gd name="T7" fmla="*/ 2147483646 h 191"/>
                <a:gd name="T8" fmla="*/ 2147483646 w 257"/>
                <a:gd name="T9" fmla="*/ 2147483646 h 191"/>
                <a:gd name="T10" fmla="*/ 2147483646 w 257"/>
                <a:gd name="T11" fmla="*/ 2147483646 h 191"/>
                <a:gd name="T12" fmla="*/ 2147483646 w 257"/>
                <a:gd name="T13" fmla="*/ 2147483646 h 191"/>
                <a:gd name="T14" fmla="*/ 2147483646 w 257"/>
                <a:gd name="T15" fmla="*/ 2147483646 h 191"/>
                <a:gd name="T16" fmla="*/ 2147483646 w 257"/>
                <a:gd name="T17" fmla="*/ 2147483646 h 191"/>
                <a:gd name="T18" fmla="*/ 2147483646 w 257"/>
                <a:gd name="T19" fmla="*/ 2147483646 h 191"/>
                <a:gd name="T20" fmla="*/ 2147483646 w 257"/>
                <a:gd name="T21" fmla="*/ 2147483646 h 191"/>
                <a:gd name="T22" fmla="*/ 2147483646 w 257"/>
                <a:gd name="T23" fmla="*/ 2147483646 h 191"/>
                <a:gd name="T24" fmla="*/ 2147483646 w 257"/>
                <a:gd name="T25" fmla="*/ 2147483646 h 191"/>
                <a:gd name="T26" fmla="*/ 2147483646 w 257"/>
                <a:gd name="T27" fmla="*/ 2147483646 h 191"/>
                <a:gd name="T28" fmla="*/ 2147483646 w 257"/>
                <a:gd name="T29" fmla="*/ 2147483646 h 191"/>
                <a:gd name="T30" fmla="*/ 2147483646 w 257"/>
                <a:gd name="T31" fmla="*/ 2147483646 h 191"/>
                <a:gd name="T32" fmla="*/ 2147483646 w 257"/>
                <a:gd name="T33" fmla="*/ 2147483646 h 191"/>
                <a:gd name="T34" fmla="*/ 2147483646 w 257"/>
                <a:gd name="T35" fmla="*/ 2147483646 h 191"/>
                <a:gd name="T36" fmla="*/ 2147483646 w 257"/>
                <a:gd name="T37" fmla="*/ 2147483646 h 191"/>
                <a:gd name="T38" fmla="*/ 2147483646 w 257"/>
                <a:gd name="T39" fmla="*/ 2147483646 h 191"/>
                <a:gd name="T40" fmla="*/ 2147483646 w 257"/>
                <a:gd name="T41" fmla="*/ 2147483646 h 191"/>
                <a:gd name="T42" fmla="*/ 2147483646 w 257"/>
                <a:gd name="T43" fmla="*/ 2147483646 h 191"/>
                <a:gd name="T44" fmla="*/ 2147483646 w 257"/>
                <a:gd name="T45" fmla="*/ 2147483646 h 191"/>
                <a:gd name="T46" fmla="*/ 2147483646 w 257"/>
                <a:gd name="T47" fmla="*/ 2147483646 h 191"/>
                <a:gd name="T48" fmla="*/ 2147483646 w 257"/>
                <a:gd name="T49" fmla="*/ 2147483646 h 191"/>
                <a:gd name="T50" fmla="*/ 2147483646 w 257"/>
                <a:gd name="T51" fmla="*/ 2147483646 h 191"/>
                <a:gd name="T52" fmla="*/ 2147483646 w 257"/>
                <a:gd name="T53" fmla="*/ 2147483646 h 191"/>
                <a:gd name="T54" fmla="*/ 2147483646 w 257"/>
                <a:gd name="T55" fmla="*/ 2147483646 h 191"/>
                <a:gd name="T56" fmla="*/ 2147483646 w 257"/>
                <a:gd name="T57" fmla="*/ 2147483646 h 191"/>
                <a:gd name="T58" fmla="*/ 2147483646 w 257"/>
                <a:gd name="T59" fmla="*/ 2147483646 h 191"/>
                <a:gd name="T60" fmla="*/ 2147483646 w 257"/>
                <a:gd name="T61" fmla="*/ 2147483646 h 191"/>
                <a:gd name="T62" fmla="*/ 2147483646 w 257"/>
                <a:gd name="T63" fmla="*/ 2147483646 h 191"/>
                <a:gd name="T64" fmla="*/ 2147483646 w 257"/>
                <a:gd name="T65" fmla="*/ 2147483646 h 191"/>
                <a:gd name="T66" fmla="*/ 2147483646 w 257"/>
                <a:gd name="T67" fmla="*/ 2147483646 h 191"/>
                <a:gd name="T68" fmla="*/ 2147483646 w 257"/>
                <a:gd name="T69" fmla="*/ 2147483646 h 191"/>
                <a:gd name="T70" fmla="*/ 2147483646 w 257"/>
                <a:gd name="T71" fmla="*/ 2147483646 h 191"/>
                <a:gd name="T72" fmla="*/ 2147483646 w 257"/>
                <a:gd name="T73" fmla="*/ 2147483646 h 191"/>
                <a:gd name="T74" fmla="*/ 2147483646 w 257"/>
                <a:gd name="T75" fmla="*/ 2147483646 h 191"/>
                <a:gd name="T76" fmla="*/ 2147483646 w 257"/>
                <a:gd name="T77" fmla="*/ 2147483646 h 191"/>
                <a:gd name="T78" fmla="*/ 2147483646 w 257"/>
                <a:gd name="T79" fmla="*/ 2147483646 h 191"/>
                <a:gd name="T80" fmla="*/ 2147483646 w 257"/>
                <a:gd name="T81" fmla="*/ 2147483646 h 191"/>
                <a:gd name="T82" fmla="*/ 2147483646 w 257"/>
                <a:gd name="T83" fmla="*/ 2147483646 h 191"/>
                <a:gd name="T84" fmla="*/ 2147483646 w 257"/>
                <a:gd name="T85" fmla="*/ 2147483646 h 191"/>
                <a:gd name="T86" fmla="*/ 2147483646 w 257"/>
                <a:gd name="T87" fmla="*/ 2147483646 h 191"/>
                <a:gd name="T88" fmla="*/ 2147483646 w 257"/>
                <a:gd name="T89" fmla="*/ 2147483646 h 191"/>
                <a:gd name="T90" fmla="*/ 2147483646 w 257"/>
                <a:gd name="T91" fmla="*/ 2147483646 h 191"/>
                <a:gd name="T92" fmla="*/ 2147483646 w 257"/>
                <a:gd name="T93" fmla="*/ 2147483646 h 191"/>
                <a:gd name="T94" fmla="*/ 2147483646 w 257"/>
                <a:gd name="T95" fmla="*/ 2147483646 h 191"/>
                <a:gd name="T96" fmla="*/ 2147483646 w 257"/>
                <a:gd name="T97" fmla="*/ 2147483646 h 191"/>
                <a:gd name="T98" fmla="*/ 2147483646 w 257"/>
                <a:gd name="T99" fmla="*/ 2147483646 h 19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57" h="191">
                  <a:moveTo>
                    <a:pt x="33" y="125"/>
                  </a:moveTo>
                  <a:cubicBezTo>
                    <a:pt x="55" y="125"/>
                    <a:pt x="55" y="125"/>
                    <a:pt x="55" y="125"/>
                  </a:cubicBezTo>
                  <a:cubicBezTo>
                    <a:pt x="55" y="122"/>
                    <a:pt x="55" y="122"/>
                    <a:pt x="55" y="122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1" y="122"/>
                    <a:pt x="37" y="120"/>
                    <a:pt x="34" y="118"/>
                  </a:cubicBezTo>
                  <a:cubicBezTo>
                    <a:pt x="32" y="115"/>
                    <a:pt x="30" y="111"/>
                    <a:pt x="30" y="10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1"/>
                    <a:pt x="32" y="7"/>
                    <a:pt x="34" y="5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7" y="2"/>
                    <a:pt x="41" y="0"/>
                    <a:pt x="45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13" y="0"/>
                    <a:pt x="217" y="2"/>
                    <a:pt x="220" y="5"/>
                  </a:cubicBezTo>
                  <a:cubicBezTo>
                    <a:pt x="220" y="5"/>
                    <a:pt x="220" y="5"/>
                    <a:pt x="220" y="5"/>
                  </a:cubicBezTo>
                  <a:cubicBezTo>
                    <a:pt x="222" y="7"/>
                    <a:pt x="224" y="11"/>
                    <a:pt x="224" y="15"/>
                  </a:cubicBezTo>
                  <a:cubicBezTo>
                    <a:pt x="224" y="107"/>
                    <a:pt x="224" y="107"/>
                    <a:pt x="224" y="107"/>
                  </a:cubicBezTo>
                  <a:cubicBezTo>
                    <a:pt x="224" y="111"/>
                    <a:pt x="222" y="115"/>
                    <a:pt x="220" y="118"/>
                  </a:cubicBezTo>
                  <a:cubicBezTo>
                    <a:pt x="217" y="120"/>
                    <a:pt x="213" y="122"/>
                    <a:pt x="209" y="122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221" y="125"/>
                    <a:pt x="221" y="125"/>
                    <a:pt x="221" y="125"/>
                  </a:cubicBezTo>
                  <a:cubicBezTo>
                    <a:pt x="257" y="173"/>
                    <a:pt x="257" y="173"/>
                    <a:pt x="257" y="173"/>
                  </a:cubicBezTo>
                  <a:cubicBezTo>
                    <a:pt x="256" y="173"/>
                    <a:pt x="256" y="173"/>
                    <a:pt x="256" y="173"/>
                  </a:cubicBezTo>
                  <a:cubicBezTo>
                    <a:pt x="248" y="191"/>
                    <a:pt x="248" y="191"/>
                    <a:pt x="248" y="191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33" y="125"/>
                    <a:pt x="33" y="125"/>
                    <a:pt x="33" y="125"/>
                  </a:cubicBezTo>
                  <a:close/>
                  <a:moveTo>
                    <a:pt x="77" y="125"/>
                  </a:moveTo>
                  <a:cubicBezTo>
                    <a:pt x="176" y="125"/>
                    <a:pt x="176" y="125"/>
                    <a:pt x="176" y="125"/>
                  </a:cubicBezTo>
                  <a:cubicBezTo>
                    <a:pt x="176" y="122"/>
                    <a:pt x="176" y="122"/>
                    <a:pt x="176" y="122"/>
                  </a:cubicBezTo>
                  <a:cubicBezTo>
                    <a:pt x="77" y="122"/>
                    <a:pt x="77" y="122"/>
                    <a:pt x="77" y="122"/>
                  </a:cubicBezTo>
                  <a:cubicBezTo>
                    <a:pt x="77" y="125"/>
                    <a:pt x="77" y="125"/>
                    <a:pt x="77" y="125"/>
                  </a:cubicBezTo>
                  <a:close/>
                  <a:moveTo>
                    <a:pt x="209" y="15"/>
                  </a:move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45" y="107"/>
                    <a:pt x="45" y="107"/>
                    <a:pt x="45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09" y="107"/>
                    <a:pt x="209" y="107"/>
                  </a:cubicBezTo>
                  <a:cubicBezTo>
                    <a:pt x="209" y="107"/>
                    <a:pt x="210" y="107"/>
                    <a:pt x="210" y="107"/>
                  </a:cubicBez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39" y="155"/>
                  </a:moveTo>
                  <a:cubicBezTo>
                    <a:pt x="37" y="158"/>
                    <a:pt x="35" y="160"/>
                    <a:pt x="34" y="163"/>
                  </a:cubicBezTo>
                  <a:cubicBezTo>
                    <a:pt x="42" y="163"/>
                    <a:pt x="51" y="163"/>
                    <a:pt x="60" y="163"/>
                  </a:cubicBezTo>
                  <a:cubicBezTo>
                    <a:pt x="61" y="160"/>
                    <a:pt x="62" y="158"/>
                    <a:pt x="63" y="155"/>
                  </a:cubicBezTo>
                  <a:cubicBezTo>
                    <a:pt x="55" y="155"/>
                    <a:pt x="47" y="155"/>
                    <a:pt x="39" y="155"/>
                  </a:cubicBezTo>
                  <a:close/>
                  <a:moveTo>
                    <a:pt x="51" y="135"/>
                  </a:moveTo>
                  <a:cubicBezTo>
                    <a:pt x="50" y="137"/>
                    <a:pt x="49" y="139"/>
                    <a:pt x="48" y="141"/>
                  </a:cubicBezTo>
                  <a:cubicBezTo>
                    <a:pt x="57" y="141"/>
                    <a:pt x="66" y="141"/>
                    <a:pt x="75" y="141"/>
                  </a:cubicBezTo>
                  <a:cubicBezTo>
                    <a:pt x="76" y="139"/>
                    <a:pt x="77" y="137"/>
                    <a:pt x="78" y="135"/>
                  </a:cubicBezTo>
                  <a:cubicBezTo>
                    <a:pt x="69" y="135"/>
                    <a:pt x="60" y="135"/>
                    <a:pt x="51" y="135"/>
                  </a:cubicBezTo>
                  <a:close/>
                  <a:moveTo>
                    <a:pt x="192" y="135"/>
                  </a:moveTo>
                  <a:cubicBezTo>
                    <a:pt x="193" y="137"/>
                    <a:pt x="194" y="139"/>
                    <a:pt x="195" y="141"/>
                  </a:cubicBezTo>
                  <a:cubicBezTo>
                    <a:pt x="201" y="141"/>
                    <a:pt x="207" y="141"/>
                    <a:pt x="213" y="141"/>
                  </a:cubicBezTo>
                  <a:cubicBezTo>
                    <a:pt x="212" y="139"/>
                    <a:pt x="210" y="137"/>
                    <a:pt x="209" y="135"/>
                  </a:cubicBezTo>
                  <a:cubicBezTo>
                    <a:pt x="204" y="135"/>
                    <a:pt x="198" y="135"/>
                    <a:pt x="192" y="135"/>
                  </a:cubicBezTo>
                  <a:close/>
                  <a:moveTo>
                    <a:pt x="171" y="135"/>
                  </a:moveTo>
                  <a:cubicBezTo>
                    <a:pt x="171" y="137"/>
                    <a:pt x="172" y="139"/>
                    <a:pt x="173" y="141"/>
                  </a:cubicBezTo>
                  <a:cubicBezTo>
                    <a:pt x="179" y="141"/>
                    <a:pt x="184" y="141"/>
                    <a:pt x="190" y="141"/>
                  </a:cubicBezTo>
                  <a:cubicBezTo>
                    <a:pt x="189" y="139"/>
                    <a:pt x="188" y="137"/>
                    <a:pt x="187" y="135"/>
                  </a:cubicBezTo>
                  <a:cubicBezTo>
                    <a:pt x="182" y="135"/>
                    <a:pt x="176" y="135"/>
                    <a:pt x="171" y="135"/>
                  </a:cubicBezTo>
                  <a:close/>
                  <a:moveTo>
                    <a:pt x="149" y="135"/>
                  </a:moveTo>
                  <a:cubicBezTo>
                    <a:pt x="149" y="137"/>
                    <a:pt x="149" y="139"/>
                    <a:pt x="150" y="141"/>
                  </a:cubicBezTo>
                  <a:cubicBezTo>
                    <a:pt x="155" y="141"/>
                    <a:pt x="161" y="141"/>
                    <a:pt x="167" y="141"/>
                  </a:cubicBezTo>
                  <a:cubicBezTo>
                    <a:pt x="167" y="139"/>
                    <a:pt x="166" y="137"/>
                    <a:pt x="165" y="135"/>
                  </a:cubicBezTo>
                  <a:cubicBezTo>
                    <a:pt x="160" y="135"/>
                    <a:pt x="154" y="135"/>
                    <a:pt x="149" y="135"/>
                  </a:cubicBezTo>
                  <a:close/>
                  <a:moveTo>
                    <a:pt x="127" y="135"/>
                  </a:moveTo>
                  <a:cubicBezTo>
                    <a:pt x="127" y="137"/>
                    <a:pt x="127" y="139"/>
                    <a:pt x="127" y="141"/>
                  </a:cubicBezTo>
                  <a:cubicBezTo>
                    <a:pt x="133" y="141"/>
                    <a:pt x="139" y="141"/>
                    <a:pt x="144" y="141"/>
                  </a:cubicBezTo>
                  <a:cubicBezTo>
                    <a:pt x="144" y="139"/>
                    <a:pt x="144" y="137"/>
                    <a:pt x="144" y="135"/>
                  </a:cubicBezTo>
                  <a:cubicBezTo>
                    <a:pt x="138" y="135"/>
                    <a:pt x="133" y="135"/>
                    <a:pt x="127" y="135"/>
                  </a:cubicBezTo>
                  <a:close/>
                  <a:moveTo>
                    <a:pt x="105" y="135"/>
                  </a:moveTo>
                  <a:cubicBezTo>
                    <a:pt x="105" y="137"/>
                    <a:pt x="104" y="139"/>
                    <a:pt x="104" y="141"/>
                  </a:cubicBezTo>
                  <a:cubicBezTo>
                    <a:pt x="110" y="141"/>
                    <a:pt x="115" y="141"/>
                    <a:pt x="121" y="141"/>
                  </a:cubicBezTo>
                  <a:cubicBezTo>
                    <a:pt x="121" y="139"/>
                    <a:pt x="122" y="137"/>
                    <a:pt x="122" y="135"/>
                  </a:cubicBezTo>
                  <a:cubicBezTo>
                    <a:pt x="116" y="135"/>
                    <a:pt x="111" y="135"/>
                    <a:pt x="105" y="135"/>
                  </a:cubicBezTo>
                  <a:close/>
                  <a:moveTo>
                    <a:pt x="83" y="135"/>
                  </a:moveTo>
                  <a:cubicBezTo>
                    <a:pt x="83" y="137"/>
                    <a:pt x="82" y="139"/>
                    <a:pt x="81" y="141"/>
                  </a:cubicBezTo>
                  <a:cubicBezTo>
                    <a:pt x="87" y="141"/>
                    <a:pt x="93" y="141"/>
                    <a:pt x="99" y="141"/>
                  </a:cubicBezTo>
                  <a:cubicBezTo>
                    <a:pt x="99" y="139"/>
                    <a:pt x="100" y="137"/>
                    <a:pt x="100" y="135"/>
                  </a:cubicBezTo>
                  <a:cubicBezTo>
                    <a:pt x="94" y="135"/>
                    <a:pt x="89" y="135"/>
                    <a:pt x="83" y="135"/>
                  </a:cubicBezTo>
                  <a:close/>
                  <a:moveTo>
                    <a:pt x="187" y="144"/>
                  </a:moveTo>
                  <a:cubicBezTo>
                    <a:pt x="188" y="146"/>
                    <a:pt x="189" y="149"/>
                    <a:pt x="190" y="151"/>
                  </a:cubicBezTo>
                  <a:cubicBezTo>
                    <a:pt x="200" y="151"/>
                    <a:pt x="209" y="151"/>
                    <a:pt x="219" y="151"/>
                  </a:cubicBezTo>
                  <a:cubicBezTo>
                    <a:pt x="218" y="149"/>
                    <a:pt x="216" y="146"/>
                    <a:pt x="215" y="144"/>
                  </a:cubicBezTo>
                  <a:cubicBezTo>
                    <a:pt x="205" y="144"/>
                    <a:pt x="196" y="144"/>
                    <a:pt x="187" y="144"/>
                  </a:cubicBezTo>
                  <a:close/>
                  <a:moveTo>
                    <a:pt x="163" y="144"/>
                  </a:moveTo>
                  <a:cubicBezTo>
                    <a:pt x="163" y="146"/>
                    <a:pt x="164" y="149"/>
                    <a:pt x="165" y="151"/>
                  </a:cubicBezTo>
                  <a:cubicBezTo>
                    <a:pt x="171" y="151"/>
                    <a:pt x="177" y="151"/>
                    <a:pt x="183" y="151"/>
                  </a:cubicBezTo>
                  <a:cubicBezTo>
                    <a:pt x="183" y="149"/>
                    <a:pt x="182" y="146"/>
                    <a:pt x="181" y="144"/>
                  </a:cubicBezTo>
                  <a:cubicBezTo>
                    <a:pt x="175" y="144"/>
                    <a:pt x="169" y="144"/>
                    <a:pt x="163" y="144"/>
                  </a:cubicBezTo>
                  <a:close/>
                  <a:moveTo>
                    <a:pt x="139" y="144"/>
                  </a:moveTo>
                  <a:cubicBezTo>
                    <a:pt x="140" y="146"/>
                    <a:pt x="140" y="149"/>
                    <a:pt x="140" y="151"/>
                  </a:cubicBezTo>
                  <a:cubicBezTo>
                    <a:pt x="146" y="151"/>
                    <a:pt x="153" y="151"/>
                    <a:pt x="159" y="151"/>
                  </a:cubicBezTo>
                  <a:cubicBezTo>
                    <a:pt x="158" y="149"/>
                    <a:pt x="158" y="146"/>
                    <a:pt x="157" y="144"/>
                  </a:cubicBezTo>
                  <a:cubicBezTo>
                    <a:pt x="151" y="144"/>
                    <a:pt x="145" y="144"/>
                    <a:pt x="139" y="144"/>
                  </a:cubicBezTo>
                  <a:close/>
                  <a:moveTo>
                    <a:pt x="116" y="144"/>
                  </a:moveTo>
                  <a:cubicBezTo>
                    <a:pt x="116" y="146"/>
                    <a:pt x="115" y="149"/>
                    <a:pt x="115" y="151"/>
                  </a:cubicBezTo>
                  <a:cubicBezTo>
                    <a:pt x="121" y="151"/>
                    <a:pt x="128" y="151"/>
                    <a:pt x="134" y="151"/>
                  </a:cubicBezTo>
                  <a:cubicBezTo>
                    <a:pt x="134" y="149"/>
                    <a:pt x="134" y="146"/>
                    <a:pt x="134" y="144"/>
                  </a:cubicBezTo>
                  <a:cubicBezTo>
                    <a:pt x="128" y="144"/>
                    <a:pt x="122" y="144"/>
                    <a:pt x="116" y="144"/>
                  </a:cubicBezTo>
                  <a:close/>
                  <a:moveTo>
                    <a:pt x="92" y="144"/>
                  </a:moveTo>
                  <a:cubicBezTo>
                    <a:pt x="92" y="146"/>
                    <a:pt x="91" y="149"/>
                    <a:pt x="91" y="151"/>
                  </a:cubicBezTo>
                  <a:cubicBezTo>
                    <a:pt x="97" y="151"/>
                    <a:pt x="103" y="151"/>
                    <a:pt x="109" y="151"/>
                  </a:cubicBezTo>
                  <a:cubicBezTo>
                    <a:pt x="110" y="149"/>
                    <a:pt x="110" y="146"/>
                    <a:pt x="110" y="144"/>
                  </a:cubicBezTo>
                  <a:cubicBezTo>
                    <a:pt x="104" y="144"/>
                    <a:pt x="98" y="144"/>
                    <a:pt x="92" y="144"/>
                  </a:cubicBezTo>
                  <a:close/>
                  <a:moveTo>
                    <a:pt x="69" y="144"/>
                  </a:moveTo>
                  <a:cubicBezTo>
                    <a:pt x="68" y="146"/>
                    <a:pt x="67" y="149"/>
                    <a:pt x="66" y="151"/>
                  </a:cubicBezTo>
                  <a:cubicBezTo>
                    <a:pt x="72" y="151"/>
                    <a:pt x="78" y="151"/>
                    <a:pt x="84" y="151"/>
                  </a:cubicBezTo>
                  <a:cubicBezTo>
                    <a:pt x="85" y="149"/>
                    <a:pt x="86" y="146"/>
                    <a:pt x="87" y="144"/>
                  </a:cubicBezTo>
                  <a:cubicBezTo>
                    <a:pt x="81" y="144"/>
                    <a:pt x="75" y="144"/>
                    <a:pt x="69" y="144"/>
                  </a:cubicBezTo>
                  <a:close/>
                  <a:moveTo>
                    <a:pt x="45" y="144"/>
                  </a:moveTo>
                  <a:cubicBezTo>
                    <a:pt x="44" y="146"/>
                    <a:pt x="43" y="149"/>
                    <a:pt x="41" y="151"/>
                  </a:cubicBezTo>
                  <a:cubicBezTo>
                    <a:pt x="47" y="151"/>
                    <a:pt x="54" y="151"/>
                    <a:pt x="60" y="151"/>
                  </a:cubicBezTo>
                  <a:cubicBezTo>
                    <a:pt x="61" y="149"/>
                    <a:pt x="62" y="146"/>
                    <a:pt x="63" y="144"/>
                  </a:cubicBezTo>
                  <a:cubicBezTo>
                    <a:pt x="57" y="144"/>
                    <a:pt x="51" y="144"/>
                    <a:pt x="45" y="144"/>
                  </a:cubicBezTo>
                  <a:close/>
                  <a:moveTo>
                    <a:pt x="197" y="155"/>
                  </a:moveTo>
                  <a:cubicBezTo>
                    <a:pt x="198" y="158"/>
                    <a:pt x="199" y="160"/>
                    <a:pt x="201" y="163"/>
                  </a:cubicBezTo>
                  <a:cubicBezTo>
                    <a:pt x="209" y="163"/>
                    <a:pt x="218" y="163"/>
                    <a:pt x="227" y="163"/>
                  </a:cubicBezTo>
                  <a:cubicBezTo>
                    <a:pt x="225" y="160"/>
                    <a:pt x="223" y="158"/>
                    <a:pt x="222" y="155"/>
                  </a:cubicBezTo>
                  <a:cubicBezTo>
                    <a:pt x="213" y="155"/>
                    <a:pt x="205" y="155"/>
                    <a:pt x="197" y="155"/>
                  </a:cubicBezTo>
                  <a:close/>
                  <a:moveTo>
                    <a:pt x="171" y="155"/>
                  </a:moveTo>
                  <a:cubicBezTo>
                    <a:pt x="172" y="158"/>
                    <a:pt x="173" y="160"/>
                    <a:pt x="174" y="163"/>
                  </a:cubicBezTo>
                  <a:cubicBezTo>
                    <a:pt x="180" y="163"/>
                    <a:pt x="187" y="163"/>
                    <a:pt x="194" y="163"/>
                  </a:cubicBezTo>
                  <a:cubicBezTo>
                    <a:pt x="193" y="160"/>
                    <a:pt x="192" y="158"/>
                    <a:pt x="191" y="155"/>
                  </a:cubicBezTo>
                  <a:cubicBezTo>
                    <a:pt x="184" y="155"/>
                    <a:pt x="178" y="155"/>
                    <a:pt x="171" y="155"/>
                  </a:cubicBezTo>
                  <a:close/>
                  <a:moveTo>
                    <a:pt x="146" y="155"/>
                  </a:moveTo>
                  <a:cubicBezTo>
                    <a:pt x="146" y="158"/>
                    <a:pt x="147" y="160"/>
                    <a:pt x="147" y="163"/>
                  </a:cubicBezTo>
                  <a:cubicBezTo>
                    <a:pt x="154" y="163"/>
                    <a:pt x="161" y="163"/>
                    <a:pt x="168" y="163"/>
                  </a:cubicBezTo>
                  <a:cubicBezTo>
                    <a:pt x="167" y="160"/>
                    <a:pt x="166" y="158"/>
                    <a:pt x="165" y="155"/>
                  </a:cubicBezTo>
                  <a:cubicBezTo>
                    <a:pt x="159" y="155"/>
                    <a:pt x="153" y="155"/>
                    <a:pt x="146" y="155"/>
                  </a:cubicBezTo>
                  <a:close/>
                  <a:moveTo>
                    <a:pt x="121" y="155"/>
                  </a:moveTo>
                  <a:cubicBezTo>
                    <a:pt x="121" y="158"/>
                    <a:pt x="121" y="160"/>
                    <a:pt x="120" y="163"/>
                  </a:cubicBezTo>
                  <a:cubicBezTo>
                    <a:pt x="127" y="163"/>
                    <a:pt x="134" y="163"/>
                    <a:pt x="141" y="163"/>
                  </a:cubicBezTo>
                  <a:cubicBezTo>
                    <a:pt x="141" y="160"/>
                    <a:pt x="141" y="158"/>
                    <a:pt x="140" y="155"/>
                  </a:cubicBezTo>
                  <a:cubicBezTo>
                    <a:pt x="134" y="155"/>
                    <a:pt x="127" y="155"/>
                    <a:pt x="121" y="155"/>
                  </a:cubicBezTo>
                  <a:close/>
                  <a:moveTo>
                    <a:pt x="95" y="155"/>
                  </a:moveTo>
                  <a:cubicBezTo>
                    <a:pt x="95" y="158"/>
                    <a:pt x="94" y="160"/>
                    <a:pt x="93" y="163"/>
                  </a:cubicBezTo>
                  <a:cubicBezTo>
                    <a:pt x="100" y="163"/>
                    <a:pt x="107" y="163"/>
                    <a:pt x="114" y="163"/>
                  </a:cubicBezTo>
                  <a:cubicBezTo>
                    <a:pt x="114" y="160"/>
                    <a:pt x="114" y="158"/>
                    <a:pt x="115" y="155"/>
                  </a:cubicBezTo>
                  <a:cubicBezTo>
                    <a:pt x="108" y="155"/>
                    <a:pt x="102" y="155"/>
                    <a:pt x="95" y="155"/>
                  </a:cubicBezTo>
                  <a:close/>
                  <a:moveTo>
                    <a:pt x="70" y="155"/>
                  </a:moveTo>
                  <a:cubicBezTo>
                    <a:pt x="69" y="158"/>
                    <a:pt x="68" y="160"/>
                    <a:pt x="67" y="163"/>
                  </a:cubicBezTo>
                  <a:cubicBezTo>
                    <a:pt x="74" y="163"/>
                    <a:pt x="81" y="163"/>
                    <a:pt x="87" y="163"/>
                  </a:cubicBezTo>
                  <a:cubicBezTo>
                    <a:pt x="88" y="160"/>
                    <a:pt x="89" y="158"/>
                    <a:pt x="90" y="155"/>
                  </a:cubicBezTo>
                  <a:cubicBezTo>
                    <a:pt x="83" y="155"/>
                    <a:pt x="77" y="155"/>
                    <a:pt x="70" y="155"/>
                  </a:cubicBez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68580" tIns="34290" rIns="68580" bIns="540000" anchor="ctr"/>
            <a:lstStyle/>
            <a:p>
              <a:endParaRPr lang="zh-CN" altLang="en-US"/>
            </a:p>
          </p:txBody>
        </p:sp>
        <p:sp>
          <p:nvSpPr>
            <p:cNvPr id="44" name="KSO_Shape"/>
            <p:cNvSpPr>
              <a:spLocks/>
            </p:cNvSpPr>
            <p:nvPr/>
          </p:nvSpPr>
          <p:spPr bwMode="auto">
            <a:xfrm>
              <a:off x="1227031" y="7931681"/>
              <a:ext cx="812777" cy="812893"/>
            </a:xfrm>
            <a:custGeom>
              <a:avLst/>
              <a:gdLst>
                <a:gd name="T0" fmla="*/ 733640 w 1450975"/>
                <a:gd name="T1" fmla="*/ 273045 h 1450975"/>
                <a:gd name="T2" fmla="*/ 1094170 w 1450975"/>
                <a:gd name="T3" fmla="*/ 273045 h 1450975"/>
                <a:gd name="T4" fmla="*/ 1094170 w 1450975"/>
                <a:gd name="T5" fmla="*/ 546742 h 1450975"/>
                <a:gd name="T6" fmla="*/ 909714 w 1450975"/>
                <a:gd name="T7" fmla="*/ 546742 h 1450975"/>
                <a:gd name="T8" fmla="*/ 286868 w 1450975"/>
                <a:gd name="T9" fmla="*/ 1915226 h 1450975"/>
                <a:gd name="T10" fmla="*/ 1031887 w 1450975"/>
                <a:gd name="T11" fmla="*/ 1915226 h 1450975"/>
                <a:gd name="T12" fmla="*/ 1304980 w 1450975"/>
                <a:gd name="T13" fmla="*/ 2326071 h 1450975"/>
                <a:gd name="T14" fmla="*/ 1979929 w 1450975"/>
                <a:gd name="T15" fmla="*/ 2326071 h 1450975"/>
                <a:gd name="T16" fmla="*/ 2253024 w 1450975"/>
                <a:gd name="T17" fmla="*/ 1915226 h 1450975"/>
                <a:gd name="T18" fmla="*/ 2996845 w 1450975"/>
                <a:gd name="T19" fmla="*/ 1915226 h 1450975"/>
                <a:gd name="T20" fmla="*/ 2375196 w 1450975"/>
                <a:gd name="T21" fmla="*/ 546742 h 1450975"/>
                <a:gd name="T22" fmla="*/ 2189542 w 1450975"/>
                <a:gd name="T23" fmla="*/ 546742 h 1450975"/>
                <a:gd name="T24" fmla="*/ 2189542 w 1450975"/>
                <a:gd name="T25" fmla="*/ 273045 h 1450975"/>
                <a:gd name="T26" fmla="*/ 2551271 w 1450975"/>
                <a:gd name="T27" fmla="*/ 273045 h 1450975"/>
                <a:gd name="T28" fmla="*/ 3283712 w 1450975"/>
                <a:gd name="T29" fmla="*/ 1885881 h 1450975"/>
                <a:gd name="T30" fmla="*/ 3283712 w 1450975"/>
                <a:gd name="T31" fmla="*/ 3283712 h 1450975"/>
                <a:gd name="T32" fmla="*/ 0 w 1450975"/>
                <a:gd name="T33" fmla="*/ 3283712 h 1450975"/>
                <a:gd name="T34" fmla="*/ 0 w 1450975"/>
                <a:gd name="T35" fmla="*/ 1885881 h 1450975"/>
                <a:gd name="T36" fmla="*/ 1369112 w 1450975"/>
                <a:gd name="T37" fmla="*/ 0 h 1450975"/>
                <a:gd name="T38" fmla="*/ 1915200 w 1450975"/>
                <a:gd name="T39" fmla="*/ 0 h 1450975"/>
                <a:gd name="T40" fmla="*/ 1915200 w 1450975"/>
                <a:gd name="T41" fmla="*/ 1231334 h 1450975"/>
                <a:gd name="T42" fmla="*/ 2324467 w 1450975"/>
                <a:gd name="T43" fmla="*/ 1231334 h 1450975"/>
                <a:gd name="T44" fmla="*/ 1642155 w 1450975"/>
                <a:gd name="T45" fmla="*/ 2051424 h 1450975"/>
                <a:gd name="T46" fmla="*/ 959248 w 1450975"/>
                <a:gd name="T47" fmla="*/ 1231334 h 1450975"/>
                <a:gd name="T48" fmla="*/ 1369112 w 1450975"/>
                <a:gd name="T49" fmla="*/ 1231334 h 1450975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450975" h="1450975">
                  <a:moveTo>
                    <a:pt x="324174" y="120650"/>
                  </a:moveTo>
                  <a:lnTo>
                    <a:pt x="483482" y="120650"/>
                  </a:lnTo>
                  <a:lnTo>
                    <a:pt x="483482" y="241589"/>
                  </a:lnTo>
                  <a:lnTo>
                    <a:pt x="401976" y="241589"/>
                  </a:lnTo>
                  <a:lnTo>
                    <a:pt x="126759" y="846282"/>
                  </a:lnTo>
                  <a:lnTo>
                    <a:pt x="455960" y="846282"/>
                  </a:lnTo>
                  <a:lnTo>
                    <a:pt x="576632" y="1027822"/>
                  </a:lnTo>
                  <a:lnTo>
                    <a:pt x="874872" y="1027822"/>
                  </a:lnTo>
                  <a:lnTo>
                    <a:pt x="995544" y="846282"/>
                  </a:lnTo>
                  <a:lnTo>
                    <a:pt x="1324217" y="846282"/>
                  </a:lnTo>
                  <a:lnTo>
                    <a:pt x="1049529" y="241589"/>
                  </a:lnTo>
                  <a:lnTo>
                    <a:pt x="967493" y="241589"/>
                  </a:lnTo>
                  <a:lnTo>
                    <a:pt x="967493" y="120650"/>
                  </a:lnTo>
                  <a:lnTo>
                    <a:pt x="1127331" y="120650"/>
                  </a:lnTo>
                  <a:lnTo>
                    <a:pt x="1450975" y="833315"/>
                  </a:lnTo>
                  <a:lnTo>
                    <a:pt x="1450975" y="1450975"/>
                  </a:lnTo>
                  <a:lnTo>
                    <a:pt x="0" y="1450975"/>
                  </a:lnTo>
                  <a:lnTo>
                    <a:pt x="0" y="833315"/>
                  </a:lnTo>
                  <a:lnTo>
                    <a:pt x="324174" y="120650"/>
                  </a:lnTo>
                  <a:close/>
                  <a:moveTo>
                    <a:pt x="604970" y="0"/>
                  </a:moveTo>
                  <a:lnTo>
                    <a:pt x="846270" y="0"/>
                  </a:lnTo>
                  <a:lnTo>
                    <a:pt x="846270" y="544090"/>
                  </a:lnTo>
                  <a:lnTo>
                    <a:pt x="1027113" y="544090"/>
                  </a:lnTo>
                  <a:lnTo>
                    <a:pt x="725620" y="906463"/>
                  </a:lnTo>
                  <a:lnTo>
                    <a:pt x="423863" y="544090"/>
                  </a:lnTo>
                  <a:lnTo>
                    <a:pt x="604970" y="544090"/>
                  </a:lnTo>
                  <a:lnTo>
                    <a:pt x="604970" y="0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410" name="流程图: 联系 13"/>
            <p:cNvSpPr>
              <a:spLocks noChangeArrowheads="1"/>
            </p:cNvSpPr>
            <p:nvPr/>
          </p:nvSpPr>
          <p:spPr bwMode="auto">
            <a:xfrm>
              <a:off x="909540" y="2233490"/>
              <a:ext cx="1371600" cy="1371600"/>
            </a:xfrm>
            <a:prstGeom prst="flowChartConnector">
              <a:avLst/>
            </a:prstGeom>
            <a:noFill/>
            <a:ln w="9525" algn="ctr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15411" name="流程图: 联系 65"/>
            <p:cNvSpPr>
              <a:spLocks noChangeArrowheads="1"/>
            </p:cNvSpPr>
            <p:nvPr/>
          </p:nvSpPr>
          <p:spPr bwMode="auto">
            <a:xfrm>
              <a:off x="2330841" y="3959809"/>
              <a:ext cx="1371600" cy="1371600"/>
            </a:xfrm>
            <a:prstGeom prst="flowChartConnector">
              <a:avLst/>
            </a:prstGeom>
            <a:noFill/>
            <a:ln w="9525" algn="ctr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15412" name="流程图: 联系 66"/>
            <p:cNvSpPr>
              <a:spLocks noChangeArrowheads="1"/>
            </p:cNvSpPr>
            <p:nvPr/>
          </p:nvSpPr>
          <p:spPr bwMode="auto">
            <a:xfrm>
              <a:off x="2330841" y="5949903"/>
              <a:ext cx="1371600" cy="1371600"/>
            </a:xfrm>
            <a:prstGeom prst="flowChartConnector">
              <a:avLst/>
            </a:prstGeom>
            <a:noFill/>
            <a:ln w="9525" algn="ctr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  <p:sp>
          <p:nvSpPr>
            <p:cNvPr id="15413" name="流程图: 联系 67"/>
            <p:cNvSpPr>
              <a:spLocks noChangeArrowheads="1"/>
            </p:cNvSpPr>
            <p:nvPr/>
          </p:nvSpPr>
          <p:spPr bwMode="auto">
            <a:xfrm>
              <a:off x="909540" y="7676221"/>
              <a:ext cx="1371600" cy="1371600"/>
            </a:xfrm>
            <a:prstGeom prst="flowChartConnector">
              <a:avLst/>
            </a:prstGeom>
            <a:noFill/>
            <a:ln w="9525" algn="ctr">
              <a:solidFill>
                <a:srgbClr val="0099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>
                <a:latin typeface="Arial" panose="020B0604020202020204" pitchFamily="34" charset="0"/>
              </a:endParaRPr>
            </a:p>
          </p:txBody>
        </p:sp>
      </p:grpSp>
      <p:sp>
        <p:nvSpPr>
          <p:cNvPr id="59" name="MH_Other_1"/>
          <p:cNvSpPr>
            <a:spLocks/>
          </p:cNvSpPr>
          <p:nvPr/>
        </p:nvSpPr>
        <p:spPr bwMode="auto">
          <a:xfrm rot="18721703">
            <a:off x="13215144" y="4191794"/>
            <a:ext cx="985837" cy="746125"/>
          </a:xfrm>
          <a:custGeom>
            <a:avLst/>
            <a:gdLst>
              <a:gd name="T0" fmla="*/ 0 w 1033462"/>
              <a:gd name="T1" fmla="*/ 0 h 487326"/>
              <a:gd name="T2" fmla="*/ 9364 w 1033462"/>
              <a:gd name="T3" fmla="*/ 21911 h 487326"/>
              <a:gd name="T4" fmla="*/ 124435 w 1033462"/>
              <a:gd name="T5" fmla="*/ 99613 h 487326"/>
              <a:gd name="T6" fmla="*/ 239505 w 1033462"/>
              <a:gd name="T7" fmla="*/ 21911 h 487326"/>
              <a:gd name="T8" fmla="*/ 248868 w 1033462"/>
              <a:gd name="T9" fmla="*/ 1 h 487326"/>
              <a:gd name="T10" fmla="*/ 248868 w 1033462"/>
              <a:gd name="T11" fmla="*/ 487399 h 487326"/>
              <a:gd name="T12" fmla="*/ 239505 w 1033462"/>
              <a:gd name="T13" fmla="*/ 465489 h 487326"/>
              <a:gd name="T14" fmla="*/ 124435 w 1033462"/>
              <a:gd name="T15" fmla="*/ 387786 h 487326"/>
              <a:gd name="T16" fmla="*/ 9364 w 1033462"/>
              <a:gd name="T17" fmla="*/ 465489 h 487326"/>
              <a:gd name="T18" fmla="*/ 0 w 1033462"/>
              <a:gd name="T19" fmla="*/ 487400 h 4873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33462" h="487326">
                <a:moveTo>
                  <a:pt x="0" y="0"/>
                </a:moveTo>
                <a:lnTo>
                  <a:pt x="38886" y="21907"/>
                </a:lnTo>
                <a:cubicBezTo>
                  <a:pt x="142445" y="68780"/>
                  <a:pt x="317819" y="99597"/>
                  <a:pt x="516732" y="99597"/>
                </a:cubicBezTo>
                <a:cubicBezTo>
                  <a:pt x="715645" y="99597"/>
                  <a:pt x="891020" y="68780"/>
                  <a:pt x="994578" y="21907"/>
                </a:cubicBezTo>
                <a:lnTo>
                  <a:pt x="1033462" y="1"/>
                </a:lnTo>
                <a:lnTo>
                  <a:pt x="1033462" y="487325"/>
                </a:lnTo>
                <a:lnTo>
                  <a:pt x="994578" y="465419"/>
                </a:lnTo>
                <a:cubicBezTo>
                  <a:pt x="891020" y="418546"/>
                  <a:pt x="715645" y="387728"/>
                  <a:pt x="516732" y="387728"/>
                </a:cubicBezTo>
                <a:cubicBezTo>
                  <a:pt x="317819" y="387728"/>
                  <a:pt x="142445" y="418546"/>
                  <a:pt x="38886" y="465419"/>
                </a:cubicBezTo>
                <a:lnTo>
                  <a:pt x="0" y="48732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 sz="2550"/>
          </a:p>
        </p:txBody>
      </p:sp>
      <p:sp>
        <p:nvSpPr>
          <p:cNvPr id="61" name="MH_Other_3"/>
          <p:cNvSpPr>
            <a:spLocks/>
          </p:cNvSpPr>
          <p:nvPr/>
        </p:nvSpPr>
        <p:spPr bwMode="auto">
          <a:xfrm rot="2878297" flipH="1">
            <a:off x="11522869" y="4191794"/>
            <a:ext cx="985837" cy="746125"/>
          </a:xfrm>
          <a:custGeom>
            <a:avLst/>
            <a:gdLst>
              <a:gd name="T0" fmla="*/ 0 w 1033462"/>
              <a:gd name="T1" fmla="*/ 0 h 487326"/>
              <a:gd name="T2" fmla="*/ 9364 w 1033462"/>
              <a:gd name="T3" fmla="*/ 21911 h 487326"/>
              <a:gd name="T4" fmla="*/ 124435 w 1033462"/>
              <a:gd name="T5" fmla="*/ 99613 h 487326"/>
              <a:gd name="T6" fmla="*/ 239505 w 1033462"/>
              <a:gd name="T7" fmla="*/ 21911 h 487326"/>
              <a:gd name="T8" fmla="*/ 248868 w 1033462"/>
              <a:gd name="T9" fmla="*/ 1 h 487326"/>
              <a:gd name="T10" fmla="*/ 248868 w 1033462"/>
              <a:gd name="T11" fmla="*/ 487399 h 487326"/>
              <a:gd name="T12" fmla="*/ 239505 w 1033462"/>
              <a:gd name="T13" fmla="*/ 465489 h 487326"/>
              <a:gd name="T14" fmla="*/ 124435 w 1033462"/>
              <a:gd name="T15" fmla="*/ 387786 h 487326"/>
              <a:gd name="T16" fmla="*/ 9364 w 1033462"/>
              <a:gd name="T17" fmla="*/ 465489 h 487326"/>
              <a:gd name="T18" fmla="*/ 0 w 1033462"/>
              <a:gd name="T19" fmla="*/ 487400 h 4873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33462" h="487326">
                <a:moveTo>
                  <a:pt x="0" y="0"/>
                </a:moveTo>
                <a:lnTo>
                  <a:pt x="38886" y="21907"/>
                </a:lnTo>
                <a:cubicBezTo>
                  <a:pt x="142445" y="68780"/>
                  <a:pt x="317819" y="99597"/>
                  <a:pt x="516732" y="99597"/>
                </a:cubicBezTo>
                <a:cubicBezTo>
                  <a:pt x="715645" y="99597"/>
                  <a:pt x="891020" y="68780"/>
                  <a:pt x="994578" y="21907"/>
                </a:cubicBezTo>
                <a:lnTo>
                  <a:pt x="1033462" y="1"/>
                </a:lnTo>
                <a:lnTo>
                  <a:pt x="1033462" y="487325"/>
                </a:lnTo>
                <a:lnTo>
                  <a:pt x="994578" y="465419"/>
                </a:lnTo>
                <a:cubicBezTo>
                  <a:pt x="891020" y="418546"/>
                  <a:pt x="715645" y="387728"/>
                  <a:pt x="516732" y="387728"/>
                </a:cubicBezTo>
                <a:cubicBezTo>
                  <a:pt x="317819" y="387728"/>
                  <a:pt x="142445" y="418546"/>
                  <a:pt x="38886" y="465419"/>
                </a:cubicBezTo>
                <a:lnTo>
                  <a:pt x="0" y="48732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 sz="2550"/>
          </a:p>
        </p:txBody>
      </p:sp>
      <p:sp>
        <p:nvSpPr>
          <p:cNvPr id="62" name="MH_Other_4"/>
          <p:cNvSpPr>
            <a:spLocks/>
          </p:cNvSpPr>
          <p:nvPr/>
        </p:nvSpPr>
        <p:spPr bwMode="auto">
          <a:xfrm rot="2878297" flipH="1">
            <a:off x="14908213" y="4191000"/>
            <a:ext cx="985837" cy="747713"/>
          </a:xfrm>
          <a:custGeom>
            <a:avLst/>
            <a:gdLst>
              <a:gd name="T0" fmla="*/ 0 w 1033462"/>
              <a:gd name="T1" fmla="*/ 0 h 487326"/>
              <a:gd name="T2" fmla="*/ 9364 w 1033462"/>
              <a:gd name="T3" fmla="*/ 21911 h 487326"/>
              <a:gd name="T4" fmla="*/ 124435 w 1033462"/>
              <a:gd name="T5" fmla="*/ 99613 h 487326"/>
              <a:gd name="T6" fmla="*/ 239505 w 1033462"/>
              <a:gd name="T7" fmla="*/ 21911 h 487326"/>
              <a:gd name="T8" fmla="*/ 248868 w 1033462"/>
              <a:gd name="T9" fmla="*/ 1 h 487326"/>
              <a:gd name="T10" fmla="*/ 248868 w 1033462"/>
              <a:gd name="T11" fmla="*/ 487399 h 487326"/>
              <a:gd name="T12" fmla="*/ 239505 w 1033462"/>
              <a:gd name="T13" fmla="*/ 465489 h 487326"/>
              <a:gd name="T14" fmla="*/ 124435 w 1033462"/>
              <a:gd name="T15" fmla="*/ 387786 h 487326"/>
              <a:gd name="T16" fmla="*/ 9364 w 1033462"/>
              <a:gd name="T17" fmla="*/ 465489 h 487326"/>
              <a:gd name="T18" fmla="*/ 0 w 1033462"/>
              <a:gd name="T19" fmla="*/ 487400 h 4873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33462" h="487326">
                <a:moveTo>
                  <a:pt x="0" y="0"/>
                </a:moveTo>
                <a:lnTo>
                  <a:pt x="38886" y="21907"/>
                </a:lnTo>
                <a:cubicBezTo>
                  <a:pt x="142445" y="68780"/>
                  <a:pt x="317819" y="99597"/>
                  <a:pt x="516732" y="99597"/>
                </a:cubicBezTo>
                <a:cubicBezTo>
                  <a:pt x="715645" y="99597"/>
                  <a:pt x="891020" y="68780"/>
                  <a:pt x="994578" y="21907"/>
                </a:cubicBezTo>
                <a:lnTo>
                  <a:pt x="1033462" y="1"/>
                </a:lnTo>
                <a:lnTo>
                  <a:pt x="1033462" y="487325"/>
                </a:lnTo>
                <a:lnTo>
                  <a:pt x="994578" y="465419"/>
                </a:lnTo>
                <a:cubicBezTo>
                  <a:pt x="891020" y="418546"/>
                  <a:pt x="715645" y="387728"/>
                  <a:pt x="516732" y="387728"/>
                </a:cubicBezTo>
                <a:cubicBezTo>
                  <a:pt x="317819" y="387728"/>
                  <a:pt x="142445" y="418546"/>
                  <a:pt x="38886" y="465419"/>
                </a:cubicBezTo>
                <a:lnTo>
                  <a:pt x="0" y="48732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 sz="2550"/>
          </a:p>
        </p:txBody>
      </p:sp>
      <p:sp>
        <p:nvSpPr>
          <p:cNvPr id="63" name="MH_Other_5"/>
          <p:cNvSpPr>
            <a:spLocks/>
          </p:cNvSpPr>
          <p:nvPr/>
        </p:nvSpPr>
        <p:spPr bwMode="auto">
          <a:xfrm rot="18721703">
            <a:off x="9829007" y="4191794"/>
            <a:ext cx="985837" cy="746125"/>
          </a:xfrm>
          <a:custGeom>
            <a:avLst/>
            <a:gdLst>
              <a:gd name="T0" fmla="*/ 0 w 1033462"/>
              <a:gd name="T1" fmla="*/ 0 h 487326"/>
              <a:gd name="T2" fmla="*/ 9364 w 1033462"/>
              <a:gd name="T3" fmla="*/ 21911 h 487326"/>
              <a:gd name="T4" fmla="*/ 124435 w 1033462"/>
              <a:gd name="T5" fmla="*/ 99613 h 487326"/>
              <a:gd name="T6" fmla="*/ 239505 w 1033462"/>
              <a:gd name="T7" fmla="*/ 21911 h 487326"/>
              <a:gd name="T8" fmla="*/ 248868 w 1033462"/>
              <a:gd name="T9" fmla="*/ 1 h 487326"/>
              <a:gd name="T10" fmla="*/ 248868 w 1033462"/>
              <a:gd name="T11" fmla="*/ 487399 h 487326"/>
              <a:gd name="T12" fmla="*/ 239505 w 1033462"/>
              <a:gd name="T13" fmla="*/ 465489 h 487326"/>
              <a:gd name="T14" fmla="*/ 124435 w 1033462"/>
              <a:gd name="T15" fmla="*/ 387786 h 487326"/>
              <a:gd name="T16" fmla="*/ 9364 w 1033462"/>
              <a:gd name="T17" fmla="*/ 465489 h 487326"/>
              <a:gd name="T18" fmla="*/ 0 w 1033462"/>
              <a:gd name="T19" fmla="*/ 487400 h 4873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33462" h="487326">
                <a:moveTo>
                  <a:pt x="0" y="0"/>
                </a:moveTo>
                <a:lnTo>
                  <a:pt x="38886" y="21907"/>
                </a:lnTo>
                <a:cubicBezTo>
                  <a:pt x="142445" y="68780"/>
                  <a:pt x="317819" y="99597"/>
                  <a:pt x="516732" y="99597"/>
                </a:cubicBezTo>
                <a:cubicBezTo>
                  <a:pt x="715645" y="99597"/>
                  <a:pt x="891020" y="68780"/>
                  <a:pt x="994578" y="21907"/>
                </a:cubicBezTo>
                <a:lnTo>
                  <a:pt x="1033462" y="1"/>
                </a:lnTo>
                <a:lnTo>
                  <a:pt x="1033462" y="487325"/>
                </a:lnTo>
                <a:lnTo>
                  <a:pt x="994578" y="465419"/>
                </a:lnTo>
                <a:cubicBezTo>
                  <a:pt x="891020" y="418546"/>
                  <a:pt x="715645" y="387728"/>
                  <a:pt x="516732" y="387728"/>
                </a:cubicBezTo>
                <a:cubicBezTo>
                  <a:pt x="317819" y="387728"/>
                  <a:pt x="142445" y="418546"/>
                  <a:pt x="38886" y="465419"/>
                </a:cubicBezTo>
                <a:lnTo>
                  <a:pt x="0" y="48732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 sz="2550"/>
          </a:p>
        </p:txBody>
      </p:sp>
      <p:sp>
        <p:nvSpPr>
          <p:cNvPr id="64" name="MH_Other_6"/>
          <p:cNvSpPr>
            <a:spLocks noChangeArrowheads="1"/>
          </p:cNvSpPr>
          <p:nvPr/>
        </p:nvSpPr>
        <p:spPr bwMode="auto">
          <a:xfrm>
            <a:off x="8550275" y="5003800"/>
            <a:ext cx="1908175" cy="800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65" name="MH_Other_7"/>
          <p:cNvSpPr>
            <a:spLocks noChangeArrowheads="1"/>
          </p:cNvSpPr>
          <p:nvPr/>
        </p:nvSpPr>
        <p:spPr bwMode="auto">
          <a:xfrm>
            <a:off x="10213975" y="3359150"/>
            <a:ext cx="1909763" cy="800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66" name="MH_Other_8"/>
          <p:cNvSpPr>
            <a:spLocks noChangeArrowheads="1"/>
          </p:cNvSpPr>
          <p:nvPr/>
        </p:nvSpPr>
        <p:spPr bwMode="auto">
          <a:xfrm>
            <a:off x="11901488" y="4957763"/>
            <a:ext cx="1908175" cy="80327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15381" name="MH_SubTitle_3"/>
          <p:cNvSpPr>
            <a:spLocks noChangeArrowheads="1"/>
          </p:cNvSpPr>
          <p:nvPr/>
        </p:nvSpPr>
        <p:spPr bwMode="auto">
          <a:xfrm>
            <a:off x="12068175" y="4583113"/>
            <a:ext cx="1574800" cy="1552575"/>
          </a:xfrm>
          <a:prstGeom prst="ellipse">
            <a:avLst/>
          </a:prstGeom>
          <a:solidFill>
            <a:srgbClr val="129AEE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合肥</a:t>
            </a:r>
            <a:endParaRPr lang="zh-CN" altLang="en-US" sz="1800" b="1"/>
          </a:p>
        </p:txBody>
      </p:sp>
      <p:sp>
        <p:nvSpPr>
          <p:cNvPr id="68" name="MH_Other_9"/>
          <p:cNvSpPr>
            <a:spLocks noChangeArrowheads="1"/>
          </p:cNvSpPr>
          <p:nvPr/>
        </p:nvSpPr>
        <p:spPr bwMode="auto">
          <a:xfrm>
            <a:off x="13587413" y="3359150"/>
            <a:ext cx="1909762" cy="800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69" name="MH_Other_10"/>
          <p:cNvSpPr>
            <a:spLocks noChangeArrowheads="1"/>
          </p:cNvSpPr>
          <p:nvPr/>
        </p:nvSpPr>
        <p:spPr bwMode="auto">
          <a:xfrm>
            <a:off x="15297150" y="4979988"/>
            <a:ext cx="1908175" cy="801687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15384" name="MH_SubTitle_3"/>
          <p:cNvSpPr>
            <a:spLocks noChangeArrowheads="1"/>
          </p:cNvSpPr>
          <p:nvPr/>
        </p:nvSpPr>
        <p:spPr bwMode="auto">
          <a:xfrm>
            <a:off x="10380663" y="2957513"/>
            <a:ext cx="1576387" cy="1552575"/>
          </a:xfrm>
          <a:prstGeom prst="ellipse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上海</a:t>
            </a:r>
            <a:endParaRPr lang="zh-CN" altLang="en-US" sz="1800" b="1" dirty="0"/>
          </a:p>
        </p:txBody>
      </p:sp>
      <p:sp>
        <p:nvSpPr>
          <p:cNvPr id="15385" name="MH_SubTitle_3"/>
          <p:cNvSpPr>
            <a:spLocks noChangeArrowheads="1"/>
          </p:cNvSpPr>
          <p:nvPr/>
        </p:nvSpPr>
        <p:spPr bwMode="auto">
          <a:xfrm>
            <a:off x="13754100" y="2933700"/>
            <a:ext cx="1576388" cy="1550988"/>
          </a:xfrm>
          <a:prstGeom prst="ellipse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兰州</a:t>
            </a:r>
            <a:endParaRPr lang="zh-CN" altLang="en-US" sz="1800" b="1"/>
          </a:p>
        </p:txBody>
      </p:sp>
      <p:sp>
        <p:nvSpPr>
          <p:cNvPr id="15386" name="MH_SubTitle_3"/>
          <p:cNvSpPr>
            <a:spLocks noChangeArrowheads="1"/>
          </p:cNvSpPr>
          <p:nvPr/>
        </p:nvSpPr>
        <p:spPr bwMode="auto">
          <a:xfrm>
            <a:off x="8712200" y="4629150"/>
            <a:ext cx="1574800" cy="1550988"/>
          </a:xfrm>
          <a:prstGeom prst="ellipse">
            <a:avLst/>
          </a:prstGeom>
          <a:solidFill>
            <a:srgbClr val="129AEE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广州</a:t>
            </a:r>
            <a:endParaRPr lang="zh-CN" altLang="en-US" sz="1800" b="1"/>
          </a:p>
        </p:txBody>
      </p:sp>
      <p:sp>
        <p:nvSpPr>
          <p:cNvPr id="15387" name="MH_SubTitle_3"/>
          <p:cNvSpPr>
            <a:spLocks noChangeArrowheads="1"/>
          </p:cNvSpPr>
          <p:nvPr/>
        </p:nvSpPr>
        <p:spPr bwMode="auto">
          <a:xfrm>
            <a:off x="15465425" y="4605338"/>
            <a:ext cx="1574800" cy="1550987"/>
          </a:xfrm>
          <a:prstGeom prst="ellipse">
            <a:avLst/>
          </a:prstGeom>
          <a:solidFill>
            <a:srgbClr val="129AEE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温州</a:t>
            </a:r>
          </a:p>
        </p:txBody>
      </p:sp>
      <p:sp>
        <p:nvSpPr>
          <p:cNvPr id="93" name="MH_Other_1"/>
          <p:cNvSpPr>
            <a:spLocks/>
          </p:cNvSpPr>
          <p:nvPr/>
        </p:nvSpPr>
        <p:spPr bwMode="auto">
          <a:xfrm rot="18721703">
            <a:off x="13215144" y="6631781"/>
            <a:ext cx="985838" cy="746125"/>
          </a:xfrm>
          <a:custGeom>
            <a:avLst/>
            <a:gdLst>
              <a:gd name="T0" fmla="*/ 0 w 1033462"/>
              <a:gd name="T1" fmla="*/ 0 h 487326"/>
              <a:gd name="T2" fmla="*/ 9364 w 1033462"/>
              <a:gd name="T3" fmla="*/ 21911 h 487326"/>
              <a:gd name="T4" fmla="*/ 124435 w 1033462"/>
              <a:gd name="T5" fmla="*/ 99613 h 487326"/>
              <a:gd name="T6" fmla="*/ 239505 w 1033462"/>
              <a:gd name="T7" fmla="*/ 21911 h 487326"/>
              <a:gd name="T8" fmla="*/ 248868 w 1033462"/>
              <a:gd name="T9" fmla="*/ 1 h 487326"/>
              <a:gd name="T10" fmla="*/ 248868 w 1033462"/>
              <a:gd name="T11" fmla="*/ 487399 h 487326"/>
              <a:gd name="T12" fmla="*/ 239505 w 1033462"/>
              <a:gd name="T13" fmla="*/ 465489 h 487326"/>
              <a:gd name="T14" fmla="*/ 124435 w 1033462"/>
              <a:gd name="T15" fmla="*/ 387786 h 487326"/>
              <a:gd name="T16" fmla="*/ 9364 w 1033462"/>
              <a:gd name="T17" fmla="*/ 465489 h 487326"/>
              <a:gd name="T18" fmla="*/ 0 w 1033462"/>
              <a:gd name="T19" fmla="*/ 487400 h 4873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33462" h="487326">
                <a:moveTo>
                  <a:pt x="0" y="0"/>
                </a:moveTo>
                <a:lnTo>
                  <a:pt x="38886" y="21907"/>
                </a:lnTo>
                <a:cubicBezTo>
                  <a:pt x="142445" y="68780"/>
                  <a:pt x="317819" y="99597"/>
                  <a:pt x="516732" y="99597"/>
                </a:cubicBezTo>
                <a:cubicBezTo>
                  <a:pt x="715645" y="99597"/>
                  <a:pt x="891020" y="68780"/>
                  <a:pt x="994578" y="21907"/>
                </a:cubicBezTo>
                <a:lnTo>
                  <a:pt x="1033462" y="1"/>
                </a:lnTo>
                <a:lnTo>
                  <a:pt x="1033462" y="487325"/>
                </a:lnTo>
                <a:lnTo>
                  <a:pt x="994578" y="465419"/>
                </a:lnTo>
                <a:cubicBezTo>
                  <a:pt x="891020" y="418546"/>
                  <a:pt x="715645" y="387728"/>
                  <a:pt x="516732" y="387728"/>
                </a:cubicBezTo>
                <a:cubicBezTo>
                  <a:pt x="317819" y="387728"/>
                  <a:pt x="142445" y="418546"/>
                  <a:pt x="38886" y="465419"/>
                </a:cubicBezTo>
                <a:lnTo>
                  <a:pt x="0" y="48732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 sz="2550"/>
          </a:p>
        </p:txBody>
      </p:sp>
      <p:sp>
        <p:nvSpPr>
          <p:cNvPr id="94" name="MH_Other_3"/>
          <p:cNvSpPr>
            <a:spLocks/>
          </p:cNvSpPr>
          <p:nvPr/>
        </p:nvSpPr>
        <p:spPr bwMode="auto">
          <a:xfrm rot="2878297" flipH="1">
            <a:off x="11522869" y="6631781"/>
            <a:ext cx="985838" cy="746125"/>
          </a:xfrm>
          <a:custGeom>
            <a:avLst/>
            <a:gdLst>
              <a:gd name="T0" fmla="*/ 0 w 1033462"/>
              <a:gd name="T1" fmla="*/ 0 h 487326"/>
              <a:gd name="T2" fmla="*/ 9364 w 1033462"/>
              <a:gd name="T3" fmla="*/ 21911 h 487326"/>
              <a:gd name="T4" fmla="*/ 124435 w 1033462"/>
              <a:gd name="T5" fmla="*/ 99613 h 487326"/>
              <a:gd name="T6" fmla="*/ 239505 w 1033462"/>
              <a:gd name="T7" fmla="*/ 21911 h 487326"/>
              <a:gd name="T8" fmla="*/ 248868 w 1033462"/>
              <a:gd name="T9" fmla="*/ 1 h 487326"/>
              <a:gd name="T10" fmla="*/ 248868 w 1033462"/>
              <a:gd name="T11" fmla="*/ 487399 h 487326"/>
              <a:gd name="T12" fmla="*/ 239505 w 1033462"/>
              <a:gd name="T13" fmla="*/ 465489 h 487326"/>
              <a:gd name="T14" fmla="*/ 124435 w 1033462"/>
              <a:gd name="T15" fmla="*/ 387786 h 487326"/>
              <a:gd name="T16" fmla="*/ 9364 w 1033462"/>
              <a:gd name="T17" fmla="*/ 465489 h 487326"/>
              <a:gd name="T18" fmla="*/ 0 w 1033462"/>
              <a:gd name="T19" fmla="*/ 487400 h 4873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33462" h="487326">
                <a:moveTo>
                  <a:pt x="0" y="0"/>
                </a:moveTo>
                <a:lnTo>
                  <a:pt x="38886" y="21907"/>
                </a:lnTo>
                <a:cubicBezTo>
                  <a:pt x="142445" y="68780"/>
                  <a:pt x="317819" y="99597"/>
                  <a:pt x="516732" y="99597"/>
                </a:cubicBezTo>
                <a:cubicBezTo>
                  <a:pt x="715645" y="99597"/>
                  <a:pt x="891020" y="68780"/>
                  <a:pt x="994578" y="21907"/>
                </a:cubicBezTo>
                <a:lnTo>
                  <a:pt x="1033462" y="1"/>
                </a:lnTo>
                <a:lnTo>
                  <a:pt x="1033462" y="487325"/>
                </a:lnTo>
                <a:lnTo>
                  <a:pt x="994578" y="465419"/>
                </a:lnTo>
                <a:cubicBezTo>
                  <a:pt x="891020" y="418546"/>
                  <a:pt x="715645" y="387728"/>
                  <a:pt x="516732" y="387728"/>
                </a:cubicBezTo>
                <a:cubicBezTo>
                  <a:pt x="317819" y="387728"/>
                  <a:pt x="142445" y="418546"/>
                  <a:pt x="38886" y="465419"/>
                </a:cubicBezTo>
                <a:lnTo>
                  <a:pt x="0" y="48732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 sz="2550"/>
          </a:p>
        </p:txBody>
      </p:sp>
      <p:sp>
        <p:nvSpPr>
          <p:cNvPr id="95" name="MH_Other_4"/>
          <p:cNvSpPr>
            <a:spLocks/>
          </p:cNvSpPr>
          <p:nvPr/>
        </p:nvSpPr>
        <p:spPr bwMode="auto">
          <a:xfrm rot="2878297" flipH="1">
            <a:off x="14908213" y="6630987"/>
            <a:ext cx="985838" cy="747713"/>
          </a:xfrm>
          <a:custGeom>
            <a:avLst/>
            <a:gdLst>
              <a:gd name="T0" fmla="*/ 0 w 1033462"/>
              <a:gd name="T1" fmla="*/ 0 h 487326"/>
              <a:gd name="T2" fmla="*/ 9364 w 1033462"/>
              <a:gd name="T3" fmla="*/ 21911 h 487326"/>
              <a:gd name="T4" fmla="*/ 124435 w 1033462"/>
              <a:gd name="T5" fmla="*/ 99613 h 487326"/>
              <a:gd name="T6" fmla="*/ 239505 w 1033462"/>
              <a:gd name="T7" fmla="*/ 21911 h 487326"/>
              <a:gd name="T8" fmla="*/ 248868 w 1033462"/>
              <a:gd name="T9" fmla="*/ 1 h 487326"/>
              <a:gd name="T10" fmla="*/ 248868 w 1033462"/>
              <a:gd name="T11" fmla="*/ 487399 h 487326"/>
              <a:gd name="T12" fmla="*/ 239505 w 1033462"/>
              <a:gd name="T13" fmla="*/ 465489 h 487326"/>
              <a:gd name="T14" fmla="*/ 124435 w 1033462"/>
              <a:gd name="T15" fmla="*/ 387786 h 487326"/>
              <a:gd name="T16" fmla="*/ 9364 w 1033462"/>
              <a:gd name="T17" fmla="*/ 465489 h 487326"/>
              <a:gd name="T18" fmla="*/ 0 w 1033462"/>
              <a:gd name="T19" fmla="*/ 487400 h 4873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33462" h="487326">
                <a:moveTo>
                  <a:pt x="0" y="0"/>
                </a:moveTo>
                <a:lnTo>
                  <a:pt x="38886" y="21907"/>
                </a:lnTo>
                <a:cubicBezTo>
                  <a:pt x="142445" y="68780"/>
                  <a:pt x="317819" y="99597"/>
                  <a:pt x="516732" y="99597"/>
                </a:cubicBezTo>
                <a:cubicBezTo>
                  <a:pt x="715645" y="99597"/>
                  <a:pt x="891020" y="68780"/>
                  <a:pt x="994578" y="21907"/>
                </a:cubicBezTo>
                <a:lnTo>
                  <a:pt x="1033462" y="1"/>
                </a:lnTo>
                <a:lnTo>
                  <a:pt x="1033462" y="487325"/>
                </a:lnTo>
                <a:lnTo>
                  <a:pt x="994578" y="465419"/>
                </a:lnTo>
                <a:cubicBezTo>
                  <a:pt x="891020" y="418546"/>
                  <a:pt x="715645" y="387728"/>
                  <a:pt x="516732" y="387728"/>
                </a:cubicBezTo>
                <a:cubicBezTo>
                  <a:pt x="317819" y="387728"/>
                  <a:pt x="142445" y="418546"/>
                  <a:pt x="38886" y="465419"/>
                </a:cubicBezTo>
                <a:lnTo>
                  <a:pt x="0" y="48732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 sz="2550"/>
          </a:p>
        </p:txBody>
      </p:sp>
      <p:sp>
        <p:nvSpPr>
          <p:cNvPr id="96" name="MH_Other_5"/>
          <p:cNvSpPr>
            <a:spLocks/>
          </p:cNvSpPr>
          <p:nvPr/>
        </p:nvSpPr>
        <p:spPr bwMode="auto">
          <a:xfrm rot="18721703">
            <a:off x="9829007" y="6631781"/>
            <a:ext cx="985838" cy="746125"/>
          </a:xfrm>
          <a:custGeom>
            <a:avLst/>
            <a:gdLst>
              <a:gd name="T0" fmla="*/ 0 w 1033462"/>
              <a:gd name="T1" fmla="*/ 0 h 487326"/>
              <a:gd name="T2" fmla="*/ 9364 w 1033462"/>
              <a:gd name="T3" fmla="*/ 21911 h 487326"/>
              <a:gd name="T4" fmla="*/ 124435 w 1033462"/>
              <a:gd name="T5" fmla="*/ 99613 h 487326"/>
              <a:gd name="T6" fmla="*/ 239505 w 1033462"/>
              <a:gd name="T7" fmla="*/ 21911 h 487326"/>
              <a:gd name="T8" fmla="*/ 248868 w 1033462"/>
              <a:gd name="T9" fmla="*/ 1 h 487326"/>
              <a:gd name="T10" fmla="*/ 248868 w 1033462"/>
              <a:gd name="T11" fmla="*/ 487399 h 487326"/>
              <a:gd name="T12" fmla="*/ 239505 w 1033462"/>
              <a:gd name="T13" fmla="*/ 465489 h 487326"/>
              <a:gd name="T14" fmla="*/ 124435 w 1033462"/>
              <a:gd name="T15" fmla="*/ 387786 h 487326"/>
              <a:gd name="T16" fmla="*/ 9364 w 1033462"/>
              <a:gd name="T17" fmla="*/ 465489 h 487326"/>
              <a:gd name="T18" fmla="*/ 0 w 1033462"/>
              <a:gd name="T19" fmla="*/ 487400 h 48732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033462" h="487326">
                <a:moveTo>
                  <a:pt x="0" y="0"/>
                </a:moveTo>
                <a:lnTo>
                  <a:pt x="38886" y="21907"/>
                </a:lnTo>
                <a:cubicBezTo>
                  <a:pt x="142445" y="68780"/>
                  <a:pt x="317819" y="99597"/>
                  <a:pt x="516732" y="99597"/>
                </a:cubicBezTo>
                <a:cubicBezTo>
                  <a:pt x="715645" y="99597"/>
                  <a:pt x="891020" y="68780"/>
                  <a:pt x="994578" y="21907"/>
                </a:cubicBezTo>
                <a:lnTo>
                  <a:pt x="1033462" y="1"/>
                </a:lnTo>
                <a:lnTo>
                  <a:pt x="1033462" y="487325"/>
                </a:lnTo>
                <a:lnTo>
                  <a:pt x="994578" y="465419"/>
                </a:lnTo>
                <a:cubicBezTo>
                  <a:pt x="891020" y="418546"/>
                  <a:pt x="715645" y="387728"/>
                  <a:pt x="516732" y="387728"/>
                </a:cubicBezTo>
                <a:cubicBezTo>
                  <a:pt x="317819" y="387728"/>
                  <a:pt x="142445" y="418546"/>
                  <a:pt x="38886" y="465419"/>
                </a:cubicBezTo>
                <a:lnTo>
                  <a:pt x="0" y="487326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 sz="2550"/>
          </a:p>
        </p:txBody>
      </p:sp>
      <p:sp>
        <p:nvSpPr>
          <p:cNvPr id="97" name="MH_Other_6"/>
          <p:cNvSpPr>
            <a:spLocks noChangeArrowheads="1"/>
          </p:cNvSpPr>
          <p:nvPr/>
        </p:nvSpPr>
        <p:spPr bwMode="auto">
          <a:xfrm>
            <a:off x="8550275" y="7443788"/>
            <a:ext cx="1908175" cy="800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98" name="MH_Other_7"/>
          <p:cNvSpPr>
            <a:spLocks noChangeArrowheads="1"/>
          </p:cNvSpPr>
          <p:nvPr/>
        </p:nvSpPr>
        <p:spPr bwMode="auto">
          <a:xfrm>
            <a:off x="10213975" y="5799138"/>
            <a:ext cx="1909763" cy="800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99" name="MH_Other_8"/>
          <p:cNvSpPr>
            <a:spLocks noChangeArrowheads="1"/>
          </p:cNvSpPr>
          <p:nvPr/>
        </p:nvSpPr>
        <p:spPr bwMode="auto">
          <a:xfrm>
            <a:off x="11901488" y="7397750"/>
            <a:ext cx="1908175" cy="8016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15395" name="MH_SubTitle_3"/>
          <p:cNvSpPr>
            <a:spLocks noChangeArrowheads="1"/>
          </p:cNvSpPr>
          <p:nvPr/>
        </p:nvSpPr>
        <p:spPr bwMode="auto">
          <a:xfrm>
            <a:off x="12068175" y="7023100"/>
            <a:ext cx="1574800" cy="1550988"/>
          </a:xfrm>
          <a:prstGeom prst="ellipse">
            <a:avLst/>
          </a:prstGeom>
          <a:solidFill>
            <a:srgbClr val="129AEE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新疆</a:t>
            </a:r>
            <a:endParaRPr lang="zh-CN" altLang="en-US" sz="1800" b="1"/>
          </a:p>
        </p:txBody>
      </p:sp>
      <p:sp>
        <p:nvSpPr>
          <p:cNvPr id="101" name="MH_Other_9"/>
          <p:cNvSpPr>
            <a:spLocks noChangeArrowheads="1"/>
          </p:cNvSpPr>
          <p:nvPr/>
        </p:nvSpPr>
        <p:spPr bwMode="auto">
          <a:xfrm>
            <a:off x="13587413" y="5799138"/>
            <a:ext cx="1909762" cy="8001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102" name="MH_Other_10"/>
          <p:cNvSpPr>
            <a:spLocks noChangeArrowheads="1"/>
          </p:cNvSpPr>
          <p:nvPr/>
        </p:nvSpPr>
        <p:spPr bwMode="auto">
          <a:xfrm>
            <a:off x="15297150" y="7419975"/>
            <a:ext cx="1908175" cy="80168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  <a:defRPr/>
            </a:pPr>
            <a:endParaRPr lang="zh-CN" altLang="en-US" sz="1800" smtClean="0">
              <a:latin typeface="Calibri" panose="020F0502020204030204" pitchFamily="34" charset="0"/>
            </a:endParaRPr>
          </a:p>
        </p:txBody>
      </p:sp>
      <p:sp>
        <p:nvSpPr>
          <p:cNvPr id="15398" name="MH_SubTitle_3"/>
          <p:cNvSpPr>
            <a:spLocks noChangeArrowheads="1"/>
          </p:cNvSpPr>
          <p:nvPr/>
        </p:nvSpPr>
        <p:spPr bwMode="auto">
          <a:xfrm>
            <a:off x="10380663" y="5397500"/>
            <a:ext cx="1576387" cy="1552575"/>
          </a:xfrm>
          <a:prstGeom prst="ellipse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沈阳</a:t>
            </a:r>
            <a:endParaRPr lang="zh-CN" altLang="en-US" sz="1800" b="1"/>
          </a:p>
        </p:txBody>
      </p:sp>
      <p:sp>
        <p:nvSpPr>
          <p:cNvPr id="15399" name="MH_SubTitle_3"/>
          <p:cNvSpPr>
            <a:spLocks noChangeArrowheads="1"/>
          </p:cNvSpPr>
          <p:nvPr/>
        </p:nvSpPr>
        <p:spPr bwMode="auto">
          <a:xfrm>
            <a:off x="13754100" y="5373688"/>
            <a:ext cx="1576388" cy="1550987"/>
          </a:xfrm>
          <a:prstGeom prst="ellipse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郑州</a:t>
            </a:r>
            <a:endParaRPr lang="zh-CN" altLang="en-US" sz="1800" b="1"/>
          </a:p>
        </p:txBody>
      </p:sp>
      <p:sp>
        <p:nvSpPr>
          <p:cNvPr id="15400" name="MH_SubTitle_3"/>
          <p:cNvSpPr>
            <a:spLocks noChangeArrowheads="1"/>
          </p:cNvSpPr>
          <p:nvPr/>
        </p:nvSpPr>
        <p:spPr bwMode="auto">
          <a:xfrm>
            <a:off x="8712200" y="7067550"/>
            <a:ext cx="1574800" cy="1552575"/>
          </a:xfrm>
          <a:prstGeom prst="ellipse">
            <a:avLst/>
          </a:prstGeom>
          <a:solidFill>
            <a:srgbClr val="0070C0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成都</a:t>
            </a:r>
            <a:endParaRPr lang="zh-CN" altLang="en-US" sz="1800" b="1"/>
          </a:p>
        </p:txBody>
      </p:sp>
      <p:sp>
        <p:nvSpPr>
          <p:cNvPr id="15401" name="MH_SubTitle_3"/>
          <p:cNvSpPr>
            <a:spLocks noChangeArrowheads="1"/>
          </p:cNvSpPr>
          <p:nvPr/>
        </p:nvSpPr>
        <p:spPr bwMode="auto">
          <a:xfrm>
            <a:off x="15465425" y="7045325"/>
            <a:ext cx="1574800" cy="1550988"/>
          </a:xfrm>
          <a:prstGeom prst="ellipse">
            <a:avLst/>
          </a:prstGeom>
          <a:solidFill>
            <a:srgbClr val="129AEE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嘉善</a:t>
            </a:r>
            <a:endParaRPr lang="zh-CN" altLang="en-US" sz="1800" b="1"/>
          </a:p>
        </p:txBody>
      </p:sp>
    </p:spTree>
    <p:extLst>
      <p:ext uri="{BB962C8B-B14F-4D97-AF65-F5344CB8AC3E}">
        <p14:creationId xmlns:p14="http://schemas.microsoft.com/office/powerpoint/2010/main" val="42905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6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8275300" cy="1028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387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6406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407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6408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6409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6410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6411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412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6413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7422" name="矩形 10"/>
          <p:cNvSpPr>
            <a:spLocks noChangeArrowheads="1"/>
          </p:cNvSpPr>
          <p:nvPr/>
        </p:nvSpPr>
        <p:spPr bwMode="auto">
          <a:xfrm>
            <a:off x="2116138" y="1601788"/>
            <a:ext cx="6684962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877888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让每一所学校拥有一个专业的国泰安 </a:t>
            </a:r>
            <a:r>
              <a:rPr lang="zh-CN" altLang="en-US" sz="28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助教团队</a:t>
            </a: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！</a:t>
            </a:r>
            <a:endParaRPr lang="zh-CN" alt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389" name="椭圆 25"/>
          <p:cNvSpPr>
            <a:spLocks noChangeArrowheads="1"/>
          </p:cNvSpPr>
          <p:nvPr/>
        </p:nvSpPr>
        <p:spPr bwMode="auto">
          <a:xfrm>
            <a:off x="6959600" y="4624388"/>
            <a:ext cx="4408488" cy="2206625"/>
          </a:xfrm>
          <a:prstGeom prst="horizontalScroll">
            <a:avLst>
              <a:gd name="adj" fmla="val 12500"/>
            </a:avLst>
          </a:prstGeom>
          <a:solidFill>
            <a:srgbClr val="0070C0"/>
          </a:solidFill>
          <a:ln>
            <a:noFill/>
          </a:ln>
          <a:extLst/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数字化教学资源建设</a:t>
            </a:r>
            <a:endParaRPr lang="zh-CN" altLang="en-US" sz="32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6390" name="TextBox 26"/>
          <p:cNvSpPr>
            <a:spLocks noChangeArrowheads="1"/>
          </p:cNvSpPr>
          <p:nvPr/>
        </p:nvSpPr>
        <p:spPr bwMode="auto">
          <a:xfrm>
            <a:off x="3432175" y="2786063"/>
            <a:ext cx="2405063" cy="212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教材开发资料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教材编写大纲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教材编写计划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校本教材初稿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16391" name="TextBox 27"/>
          <p:cNvSpPr>
            <a:spLocks noChangeArrowheads="1"/>
          </p:cNvSpPr>
          <p:nvPr/>
        </p:nvSpPr>
        <p:spPr bwMode="auto">
          <a:xfrm>
            <a:off x="3432175" y="5962650"/>
            <a:ext cx="32385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需求分析与课程规划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知识设计与课程设计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课程拍摄与后期制作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课程测试与课程运营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16392" name="TextBox 28"/>
          <p:cNvSpPr>
            <a:spLocks noChangeArrowheads="1"/>
          </p:cNvSpPr>
          <p:nvPr/>
        </p:nvSpPr>
        <p:spPr bwMode="auto">
          <a:xfrm>
            <a:off x="14289088" y="5962650"/>
            <a:ext cx="3048000" cy="260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仿真实训资源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仿真实验软件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仿真实训软件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特色实训教材开发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……</a:t>
            </a:r>
            <a:endParaRPr lang="zh-CN" altLang="en-US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3" name="TextBox 29"/>
          <p:cNvSpPr>
            <a:spLocks noChangeArrowheads="1"/>
          </p:cNvSpPr>
          <p:nvPr/>
        </p:nvSpPr>
        <p:spPr bwMode="auto">
          <a:xfrm>
            <a:off x="14393863" y="2786063"/>
            <a:ext cx="256857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电子教案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课堂实录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教学游戏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flash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资源</a:t>
            </a:r>
            <a:endParaRPr lang="en-US" altLang="zh-CN" sz="220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en-US" altLang="zh-CN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16394" name="矩形 35"/>
          <p:cNvSpPr>
            <a:spLocks noChangeArrowheads="1"/>
          </p:cNvSpPr>
          <p:nvPr/>
        </p:nvSpPr>
        <p:spPr bwMode="auto">
          <a:xfrm>
            <a:off x="2133600" y="735013"/>
            <a:ext cx="698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服务体系     教学资源建设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16395" name="矩形 36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396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397" name="直接连接符 38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8" name="直接连接符 39"/>
          <p:cNvSpPr>
            <a:spLocks noChangeShapeType="1"/>
          </p:cNvSpPr>
          <p:nvPr/>
        </p:nvSpPr>
        <p:spPr bwMode="auto">
          <a:xfrm flipV="1">
            <a:off x="3898900" y="889000"/>
            <a:ext cx="280988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9" name="直接连接符 40"/>
          <p:cNvSpPr>
            <a:spLocks noChangeShapeType="1"/>
          </p:cNvSpPr>
          <p:nvPr/>
        </p:nvSpPr>
        <p:spPr bwMode="auto">
          <a:xfrm flipV="1">
            <a:off x="5407025" y="889000"/>
            <a:ext cx="282575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0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6401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" name="泪滴形 1"/>
          <p:cNvSpPr/>
          <p:nvPr/>
        </p:nvSpPr>
        <p:spPr bwMode="auto">
          <a:xfrm>
            <a:off x="11866563" y="3316288"/>
            <a:ext cx="2124075" cy="2122487"/>
          </a:xfrm>
          <a:prstGeom prst="teardrop">
            <a:avLst>
              <a:gd name="adj" fmla="val 122469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精品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课程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endParaRPr lang="zh-CN" altLang="en-US" sz="2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6" name="泪滴形 45"/>
          <p:cNvSpPr/>
          <p:nvPr/>
        </p:nvSpPr>
        <p:spPr bwMode="auto">
          <a:xfrm>
            <a:off x="11866563" y="6540500"/>
            <a:ext cx="2124075" cy="2122488"/>
          </a:xfrm>
          <a:prstGeom prst="teardrop">
            <a:avLst>
              <a:gd name="adj" fmla="val 122469"/>
            </a:avLst>
          </a:prstGeom>
          <a:solidFill>
            <a:srgbClr val="129A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实训</a:t>
            </a: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教学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7" name="泪滴形 46"/>
          <p:cNvSpPr/>
          <p:nvPr/>
        </p:nvSpPr>
        <p:spPr bwMode="auto">
          <a:xfrm>
            <a:off x="982663" y="3316288"/>
            <a:ext cx="2124075" cy="2122487"/>
          </a:xfrm>
          <a:prstGeom prst="teardrop">
            <a:avLst>
              <a:gd name="adj" fmla="val 122469"/>
            </a:avLst>
          </a:prstGeom>
          <a:solidFill>
            <a:srgbClr val="129AE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校本</a:t>
            </a: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教材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泪滴形 47"/>
          <p:cNvSpPr/>
          <p:nvPr/>
        </p:nvSpPr>
        <p:spPr bwMode="auto">
          <a:xfrm>
            <a:off x="982663" y="6540500"/>
            <a:ext cx="2124075" cy="2122488"/>
          </a:xfrm>
          <a:prstGeom prst="teardrop">
            <a:avLst>
              <a:gd name="adj" fmla="val 122469"/>
            </a:avLst>
          </a:prstGeom>
          <a:solidFill>
            <a:srgbClr val="0070C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新型课程</a:t>
            </a:r>
          </a:p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(MOOC)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832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1625600"/>
            <a:ext cx="4718050" cy="866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矩形 16"/>
          <p:cNvSpPr>
            <a:spLocks noChangeArrowheads="1"/>
          </p:cNvSpPr>
          <p:nvPr/>
        </p:nvSpPr>
        <p:spPr bwMode="auto">
          <a:xfrm>
            <a:off x="2133600" y="735013"/>
            <a:ext cx="698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体系      服务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体系</a:t>
            </a:r>
            <a:r>
              <a:rPr lang="en-US" altLang="zh-CN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</a:t>
            </a:r>
            <a:r>
              <a:rPr lang="en-US" altLang="zh-CN" sz="22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</a:t>
            </a:r>
            <a:r>
              <a:rPr lang="en-US" altLang="zh-CN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双师型”师资队伍培养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17412" name="矩形 17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413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4" name="直接连接符 19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5" name="直接连接符 20"/>
          <p:cNvSpPr>
            <a:spLocks noChangeShapeType="1"/>
          </p:cNvSpPr>
          <p:nvPr/>
        </p:nvSpPr>
        <p:spPr bwMode="auto">
          <a:xfrm flipV="1">
            <a:off x="5645150" y="83185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7416" name="组合 6"/>
          <p:cNvGrpSpPr>
            <a:grpSpLocks/>
          </p:cNvGrpSpPr>
          <p:nvPr/>
        </p:nvGrpSpPr>
        <p:grpSpPr bwMode="auto">
          <a:xfrm>
            <a:off x="5948363" y="4740275"/>
            <a:ext cx="4802187" cy="4910138"/>
            <a:chOff x="4540410" y="4741015"/>
            <a:chExt cx="4801771" cy="4908659"/>
          </a:xfrm>
        </p:grpSpPr>
        <p:sp>
          <p:nvSpPr>
            <p:cNvPr id="17437" name="Rectangle 20"/>
            <p:cNvSpPr>
              <a:spLocks noChangeArrowheads="1"/>
            </p:cNvSpPr>
            <p:nvPr/>
          </p:nvSpPr>
          <p:spPr bwMode="auto">
            <a:xfrm>
              <a:off x="4540410" y="5012614"/>
              <a:ext cx="4791427" cy="463706"/>
            </a:xfrm>
            <a:prstGeom prst="rect">
              <a:avLst/>
            </a:prstGeom>
            <a:noFill/>
            <a:ln w="12700">
              <a:solidFill>
                <a:srgbClr val="08AEF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38" name="AutoShape 21"/>
            <p:cNvSpPr>
              <a:spLocks noChangeArrowheads="1"/>
            </p:cNvSpPr>
            <p:nvPr/>
          </p:nvSpPr>
          <p:spPr bwMode="auto">
            <a:xfrm>
              <a:off x="4944429" y="4741015"/>
              <a:ext cx="3889026" cy="543199"/>
            </a:xfrm>
            <a:prstGeom prst="roundRect">
              <a:avLst>
                <a:gd name="adj" fmla="val 16667"/>
              </a:avLst>
            </a:pr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39" name="Rectangle 22"/>
            <p:cNvSpPr>
              <a:spLocks noChangeArrowheads="1"/>
            </p:cNvSpPr>
            <p:nvPr/>
          </p:nvSpPr>
          <p:spPr bwMode="auto">
            <a:xfrm>
              <a:off x="4970942" y="4767531"/>
              <a:ext cx="3835999" cy="49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8881" tIns="0" rIns="278881" bIns="0"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在线技能培训</a:t>
              </a:r>
              <a:r>
                <a:rPr lang="en-US" altLang="zh-CN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(MOOC)</a:t>
              </a:r>
              <a:endPara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440" name="Rectangle 23"/>
            <p:cNvSpPr>
              <a:spLocks noChangeArrowheads="1"/>
            </p:cNvSpPr>
            <p:nvPr/>
          </p:nvSpPr>
          <p:spPr bwMode="auto">
            <a:xfrm>
              <a:off x="4540410" y="5847285"/>
              <a:ext cx="4801771" cy="463706"/>
            </a:xfrm>
            <a:prstGeom prst="rect">
              <a:avLst/>
            </a:prstGeom>
            <a:noFill/>
            <a:ln w="12700">
              <a:solidFill>
                <a:srgbClr val="08AEF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41" name="AutoShape 24"/>
            <p:cNvSpPr>
              <a:spLocks noChangeArrowheads="1"/>
            </p:cNvSpPr>
            <p:nvPr/>
          </p:nvSpPr>
          <p:spPr bwMode="auto">
            <a:xfrm>
              <a:off x="4944429" y="5575686"/>
              <a:ext cx="3889026" cy="543199"/>
            </a:xfrm>
            <a:prstGeom prst="roundRect">
              <a:avLst>
                <a:gd name="adj" fmla="val 16667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42" name="Rectangle 25"/>
            <p:cNvSpPr>
              <a:spLocks noChangeArrowheads="1"/>
            </p:cNvSpPr>
            <p:nvPr/>
          </p:nvSpPr>
          <p:spPr bwMode="auto">
            <a:xfrm>
              <a:off x="4970942" y="5602202"/>
              <a:ext cx="3835999" cy="49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8881" tIns="0" rIns="278881" bIns="0"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当地集中培训</a:t>
              </a:r>
            </a:p>
          </p:txBody>
        </p:sp>
        <p:sp>
          <p:nvSpPr>
            <p:cNvPr id="17443" name="Rectangle 26"/>
            <p:cNvSpPr>
              <a:spLocks noChangeArrowheads="1"/>
            </p:cNvSpPr>
            <p:nvPr/>
          </p:nvSpPr>
          <p:spPr bwMode="auto">
            <a:xfrm>
              <a:off x="4540410" y="6681956"/>
              <a:ext cx="4791427" cy="463706"/>
            </a:xfrm>
            <a:prstGeom prst="rect">
              <a:avLst/>
            </a:prstGeom>
            <a:noFill/>
            <a:ln w="12700">
              <a:solidFill>
                <a:srgbClr val="08AEF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44" name="AutoShape 27"/>
            <p:cNvSpPr>
              <a:spLocks noChangeArrowheads="1"/>
            </p:cNvSpPr>
            <p:nvPr/>
          </p:nvSpPr>
          <p:spPr bwMode="auto">
            <a:xfrm>
              <a:off x="4944429" y="6410356"/>
              <a:ext cx="3888969" cy="543199"/>
            </a:xfrm>
            <a:prstGeom prst="roundRect">
              <a:avLst>
                <a:gd name="adj" fmla="val 16667"/>
              </a:avLst>
            </a:prstGeom>
            <a:solidFill>
              <a:srgbClr val="129AEE"/>
            </a:solidFill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45" name="Rectangle 28"/>
            <p:cNvSpPr>
              <a:spLocks noChangeArrowheads="1"/>
            </p:cNvSpPr>
            <p:nvPr/>
          </p:nvSpPr>
          <p:spPr bwMode="auto">
            <a:xfrm>
              <a:off x="4970942" y="6436873"/>
              <a:ext cx="3835942" cy="49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8881" tIns="0" rIns="278881" bIns="0"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发达地区交流考察培训</a:t>
              </a:r>
            </a:p>
          </p:txBody>
        </p:sp>
        <p:sp>
          <p:nvSpPr>
            <p:cNvPr id="17446" name="Rectangle 29"/>
            <p:cNvSpPr>
              <a:spLocks noChangeArrowheads="1"/>
            </p:cNvSpPr>
            <p:nvPr/>
          </p:nvSpPr>
          <p:spPr bwMode="auto">
            <a:xfrm>
              <a:off x="4540410" y="7516627"/>
              <a:ext cx="4791427" cy="463706"/>
            </a:xfrm>
            <a:prstGeom prst="rect">
              <a:avLst/>
            </a:prstGeom>
            <a:noFill/>
            <a:ln w="12700">
              <a:solidFill>
                <a:srgbClr val="08AEF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47" name="AutoShape 30"/>
            <p:cNvSpPr>
              <a:spLocks noChangeArrowheads="1"/>
            </p:cNvSpPr>
            <p:nvPr/>
          </p:nvSpPr>
          <p:spPr bwMode="auto">
            <a:xfrm>
              <a:off x="4944429" y="7245027"/>
              <a:ext cx="3930147" cy="543199"/>
            </a:xfrm>
            <a:prstGeom prst="roundRect">
              <a:avLst>
                <a:gd name="adj" fmla="val 16667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48" name="Rectangle 31"/>
            <p:cNvSpPr>
              <a:spLocks noChangeArrowheads="1"/>
            </p:cNvSpPr>
            <p:nvPr/>
          </p:nvSpPr>
          <p:spPr bwMode="auto">
            <a:xfrm>
              <a:off x="4970942" y="7271544"/>
              <a:ext cx="3877120" cy="49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8881" tIns="0" rIns="278881" bIns="0"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企业挂职实践提升</a:t>
              </a:r>
            </a:p>
          </p:txBody>
        </p:sp>
        <p:sp>
          <p:nvSpPr>
            <p:cNvPr id="17449" name="Rectangle 32"/>
            <p:cNvSpPr>
              <a:spLocks noChangeArrowheads="1"/>
            </p:cNvSpPr>
            <p:nvPr/>
          </p:nvSpPr>
          <p:spPr bwMode="auto">
            <a:xfrm>
              <a:off x="4540410" y="8351297"/>
              <a:ext cx="4791427" cy="463706"/>
            </a:xfrm>
            <a:prstGeom prst="rect">
              <a:avLst/>
            </a:prstGeom>
            <a:noFill/>
            <a:ln w="12700">
              <a:solidFill>
                <a:srgbClr val="08AEF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50" name="AutoShape 33"/>
            <p:cNvSpPr>
              <a:spLocks noChangeArrowheads="1"/>
            </p:cNvSpPr>
            <p:nvPr/>
          </p:nvSpPr>
          <p:spPr bwMode="auto">
            <a:xfrm>
              <a:off x="4944429" y="8079697"/>
              <a:ext cx="3930147" cy="543199"/>
            </a:xfrm>
            <a:prstGeom prst="roundRect">
              <a:avLst>
                <a:gd name="adj" fmla="val 16667"/>
              </a:avLst>
            </a:prstGeom>
            <a:solidFill>
              <a:srgbClr val="129AEE"/>
            </a:solidFill>
            <a:ln w="1270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51" name="Rectangle 34"/>
            <p:cNvSpPr>
              <a:spLocks noChangeArrowheads="1"/>
            </p:cNvSpPr>
            <p:nvPr/>
          </p:nvSpPr>
          <p:spPr bwMode="auto">
            <a:xfrm>
              <a:off x="4970942" y="8106214"/>
              <a:ext cx="3877120" cy="49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8881" tIns="0" rIns="278881" bIns="0"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学位研修计划</a:t>
              </a:r>
            </a:p>
          </p:txBody>
        </p:sp>
        <p:sp>
          <p:nvSpPr>
            <p:cNvPr id="17452" name="Rectangle 35"/>
            <p:cNvSpPr>
              <a:spLocks noChangeArrowheads="1"/>
            </p:cNvSpPr>
            <p:nvPr/>
          </p:nvSpPr>
          <p:spPr bwMode="auto">
            <a:xfrm>
              <a:off x="4540410" y="9185968"/>
              <a:ext cx="4801771" cy="463706"/>
            </a:xfrm>
            <a:prstGeom prst="rect">
              <a:avLst/>
            </a:prstGeom>
            <a:noFill/>
            <a:ln w="12700">
              <a:solidFill>
                <a:srgbClr val="08AEF8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53" name="AutoShape 36"/>
            <p:cNvSpPr>
              <a:spLocks noChangeArrowheads="1"/>
            </p:cNvSpPr>
            <p:nvPr/>
          </p:nvSpPr>
          <p:spPr bwMode="auto">
            <a:xfrm>
              <a:off x="4944429" y="8914369"/>
              <a:ext cx="3875338" cy="543199"/>
            </a:xfrm>
            <a:prstGeom prst="roundRect">
              <a:avLst>
                <a:gd name="adj" fmla="val 16667"/>
              </a:avLst>
            </a:prstGeom>
            <a:solidFill>
              <a:srgbClr val="2E75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1700" b="1">
                <a:latin typeface="Arial" panose="020B0604020202020204" pitchFamily="34" charset="0"/>
              </a:endParaRPr>
            </a:p>
          </p:txBody>
        </p:sp>
        <p:sp>
          <p:nvSpPr>
            <p:cNvPr id="17454" name="Rectangle 37"/>
            <p:cNvSpPr>
              <a:spLocks noChangeArrowheads="1"/>
            </p:cNvSpPr>
            <p:nvPr/>
          </p:nvSpPr>
          <p:spPr bwMode="auto">
            <a:xfrm>
              <a:off x="4970942" y="8940886"/>
              <a:ext cx="3822311" cy="490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278881" tIns="0" rIns="278881" bIns="0"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zh-CN" altLang="en-US" sz="24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运作在线名师工作室</a:t>
              </a:r>
            </a:p>
          </p:txBody>
        </p:sp>
      </p:grpSp>
      <p:grpSp>
        <p:nvGrpSpPr>
          <p:cNvPr id="17417" name="组合 9"/>
          <p:cNvGrpSpPr>
            <a:grpSpLocks/>
          </p:cNvGrpSpPr>
          <p:nvPr/>
        </p:nvGrpSpPr>
        <p:grpSpPr bwMode="auto">
          <a:xfrm>
            <a:off x="11545888" y="203200"/>
            <a:ext cx="6742112" cy="9474200"/>
            <a:chOff x="13684250" y="831850"/>
            <a:chExt cx="4603750" cy="6470650"/>
          </a:xfrm>
        </p:grpSpPr>
        <p:pic>
          <p:nvPicPr>
            <p:cNvPr id="17434" name="图片 7" descr="说明: QQ截图2014102716504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4250" y="831850"/>
              <a:ext cx="4603750" cy="2943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5" name="图片 10" descr="说明: QQ截图201410271653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84250" y="3979862"/>
              <a:ext cx="4603750" cy="3322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36" name="直接连接符 109"/>
            <p:cNvSpPr>
              <a:spLocks noChangeShapeType="1"/>
            </p:cNvSpPr>
            <p:nvPr/>
          </p:nvSpPr>
          <p:spPr bwMode="auto">
            <a:xfrm flipH="1">
              <a:off x="13684250" y="3870325"/>
              <a:ext cx="4603750" cy="0"/>
            </a:xfrm>
            <a:prstGeom prst="line">
              <a:avLst/>
            </a:prstGeom>
            <a:noFill/>
            <a:ln w="9525">
              <a:solidFill>
                <a:srgbClr val="0099FF"/>
              </a:solidFill>
              <a:prstDash val="sys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8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19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8399463" y="1139825"/>
            <a:ext cx="2900362" cy="2900363"/>
          </a:xfrm>
          <a:custGeom>
            <a:avLst/>
            <a:gdLst>
              <a:gd name="connsiteX0" fmla="*/ 3173109 w 4470400"/>
              <a:gd name="connsiteY0" fmla="*/ 712754 h 4470400"/>
              <a:gd name="connsiteX1" fmla="*/ 3520835 w 4470400"/>
              <a:gd name="connsiteY1" fmla="*/ 420961 h 4470400"/>
              <a:gd name="connsiteX2" fmla="*/ 3798628 w 4470400"/>
              <a:gd name="connsiteY2" fmla="*/ 654057 h 4470400"/>
              <a:gd name="connsiteX3" fmla="*/ 3571651 w 4470400"/>
              <a:gd name="connsiteY3" fmla="*/ 1047170 h 4470400"/>
              <a:gd name="connsiteX4" fmla="*/ 3932290 w 4470400"/>
              <a:gd name="connsiteY4" fmla="*/ 1671815 h 4470400"/>
              <a:gd name="connsiteX5" fmla="*/ 4386224 w 4470400"/>
              <a:gd name="connsiteY5" fmla="*/ 1671803 h 4470400"/>
              <a:gd name="connsiteX6" fmla="*/ 4449194 w 4470400"/>
              <a:gd name="connsiteY6" fmla="*/ 2028927 h 4470400"/>
              <a:gd name="connsiteX7" fmla="*/ 4022632 w 4470400"/>
              <a:gd name="connsiteY7" fmla="*/ 2184170 h 4470400"/>
              <a:gd name="connsiteX8" fmla="*/ 3897384 w 4470400"/>
              <a:gd name="connsiteY8" fmla="*/ 2894490 h 4470400"/>
              <a:gd name="connsiteX9" fmla="*/ 4245125 w 4470400"/>
              <a:gd name="connsiteY9" fmla="*/ 3186264 h 4470400"/>
              <a:gd name="connsiteX10" fmla="*/ 4063808 w 4470400"/>
              <a:gd name="connsiteY10" fmla="*/ 3500314 h 4470400"/>
              <a:gd name="connsiteX11" fmla="*/ 3637254 w 4470400"/>
              <a:gd name="connsiteY11" fmla="*/ 3345048 h 4470400"/>
              <a:gd name="connsiteX12" fmla="*/ 3084723 w 4470400"/>
              <a:gd name="connsiteY12" fmla="*/ 3808676 h 4470400"/>
              <a:gd name="connsiteX13" fmla="*/ 3163559 w 4470400"/>
              <a:gd name="connsiteY13" fmla="*/ 4255712 h 4470400"/>
              <a:gd name="connsiteX14" fmla="*/ 2822796 w 4470400"/>
              <a:gd name="connsiteY14" fmla="*/ 4379740 h 4470400"/>
              <a:gd name="connsiteX15" fmla="*/ 2595839 w 4470400"/>
              <a:gd name="connsiteY15" fmla="*/ 3986615 h 4470400"/>
              <a:gd name="connsiteX16" fmla="*/ 1874561 w 4470400"/>
              <a:gd name="connsiteY16" fmla="*/ 3986615 h 4470400"/>
              <a:gd name="connsiteX17" fmla="*/ 1647604 w 4470400"/>
              <a:gd name="connsiteY17" fmla="*/ 4379740 h 4470400"/>
              <a:gd name="connsiteX18" fmla="*/ 1306841 w 4470400"/>
              <a:gd name="connsiteY18" fmla="*/ 4255712 h 4470400"/>
              <a:gd name="connsiteX19" fmla="*/ 1385677 w 4470400"/>
              <a:gd name="connsiteY19" fmla="*/ 3808676 h 4470400"/>
              <a:gd name="connsiteX20" fmla="*/ 833146 w 4470400"/>
              <a:gd name="connsiteY20" fmla="*/ 3345048 h 4470400"/>
              <a:gd name="connsiteX21" fmla="*/ 406592 w 4470400"/>
              <a:gd name="connsiteY21" fmla="*/ 3500314 h 4470400"/>
              <a:gd name="connsiteX22" fmla="*/ 225275 w 4470400"/>
              <a:gd name="connsiteY22" fmla="*/ 3186264 h 4470400"/>
              <a:gd name="connsiteX23" fmla="*/ 573017 w 4470400"/>
              <a:gd name="connsiteY23" fmla="*/ 2894490 h 4470400"/>
              <a:gd name="connsiteX24" fmla="*/ 447768 w 4470400"/>
              <a:gd name="connsiteY24" fmla="*/ 2184170 h 4470400"/>
              <a:gd name="connsiteX25" fmla="*/ 21206 w 4470400"/>
              <a:gd name="connsiteY25" fmla="*/ 2028927 h 4470400"/>
              <a:gd name="connsiteX26" fmla="*/ 84176 w 4470400"/>
              <a:gd name="connsiteY26" fmla="*/ 1671803 h 4470400"/>
              <a:gd name="connsiteX27" fmla="*/ 538110 w 4470400"/>
              <a:gd name="connsiteY27" fmla="*/ 1671815 h 4470400"/>
              <a:gd name="connsiteX28" fmla="*/ 898749 w 4470400"/>
              <a:gd name="connsiteY28" fmla="*/ 1047170 h 4470400"/>
              <a:gd name="connsiteX29" fmla="*/ 671772 w 4470400"/>
              <a:gd name="connsiteY29" fmla="*/ 654057 h 4470400"/>
              <a:gd name="connsiteX30" fmla="*/ 949565 w 4470400"/>
              <a:gd name="connsiteY30" fmla="*/ 420961 h 4470400"/>
              <a:gd name="connsiteX31" fmla="*/ 1297291 w 4470400"/>
              <a:gd name="connsiteY31" fmla="*/ 712754 h 4470400"/>
              <a:gd name="connsiteX32" fmla="*/ 1975070 w 4470400"/>
              <a:gd name="connsiteY32" fmla="*/ 466062 h 4470400"/>
              <a:gd name="connsiteX33" fmla="*/ 2053884 w 4470400"/>
              <a:gd name="connsiteY33" fmla="*/ 19022 h 4470400"/>
              <a:gd name="connsiteX34" fmla="*/ 2416516 w 4470400"/>
              <a:gd name="connsiteY34" fmla="*/ 19022 h 4470400"/>
              <a:gd name="connsiteX35" fmla="*/ 2495330 w 4470400"/>
              <a:gd name="connsiteY35" fmla="*/ 466062 h 4470400"/>
              <a:gd name="connsiteX36" fmla="*/ 3173109 w 4470400"/>
              <a:gd name="connsiteY36" fmla="*/ 712753 h 4470400"/>
              <a:gd name="connsiteX37" fmla="*/ 3173109 w 4470400"/>
              <a:gd name="connsiteY37" fmla="*/ 712754 h 447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70400" h="4470400">
                <a:moveTo>
                  <a:pt x="3173109" y="712754"/>
                </a:moveTo>
                <a:lnTo>
                  <a:pt x="3520835" y="420961"/>
                </a:lnTo>
                <a:lnTo>
                  <a:pt x="3798628" y="654057"/>
                </a:lnTo>
                <a:lnTo>
                  <a:pt x="3571651" y="1047170"/>
                </a:lnTo>
                <a:cubicBezTo>
                  <a:pt x="3733045" y="1228727"/>
                  <a:pt x="3855754" y="1441265"/>
                  <a:pt x="3932290" y="1671815"/>
                </a:cubicBezTo>
                <a:lnTo>
                  <a:pt x="4386224" y="1671803"/>
                </a:lnTo>
                <a:lnTo>
                  <a:pt x="4449194" y="2028927"/>
                </a:lnTo>
                <a:lnTo>
                  <a:pt x="4022632" y="2184170"/>
                </a:lnTo>
                <a:cubicBezTo>
                  <a:pt x="4029564" y="2426993"/>
                  <a:pt x="3986948" y="2668682"/>
                  <a:pt x="3897384" y="2894490"/>
                </a:cubicBezTo>
                <a:lnTo>
                  <a:pt x="4245125" y="3186264"/>
                </a:lnTo>
                <a:lnTo>
                  <a:pt x="4063808" y="3500314"/>
                </a:lnTo>
                <a:lnTo>
                  <a:pt x="3637254" y="3345048"/>
                </a:lnTo>
                <a:cubicBezTo>
                  <a:pt x="3486481" y="3535517"/>
                  <a:pt x="3298480" y="3693269"/>
                  <a:pt x="3084723" y="3808676"/>
                </a:cubicBezTo>
                <a:lnTo>
                  <a:pt x="3163559" y="4255712"/>
                </a:lnTo>
                <a:lnTo>
                  <a:pt x="2822796" y="4379740"/>
                </a:lnTo>
                <a:lnTo>
                  <a:pt x="2595839" y="3986615"/>
                </a:lnTo>
                <a:cubicBezTo>
                  <a:pt x="2357909" y="4035608"/>
                  <a:pt x="2112491" y="4035608"/>
                  <a:pt x="1874561" y="3986615"/>
                </a:cubicBezTo>
                <a:lnTo>
                  <a:pt x="1647604" y="4379740"/>
                </a:lnTo>
                <a:lnTo>
                  <a:pt x="1306841" y="4255712"/>
                </a:lnTo>
                <a:lnTo>
                  <a:pt x="1385677" y="3808676"/>
                </a:lnTo>
                <a:cubicBezTo>
                  <a:pt x="1171920" y="3693268"/>
                  <a:pt x="983919" y="3535517"/>
                  <a:pt x="833146" y="3345048"/>
                </a:cubicBezTo>
                <a:lnTo>
                  <a:pt x="406592" y="3500314"/>
                </a:lnTo>
                <a:lnTo>
                  <a:pt x="225275" y="3186264"/>
                </a:lnTo>
                <a:lnTo>
                  <a:pt x="573017" y="2894490"/>
                </a:lnTo>
                <a:cubicBezTo>
                  <a:pt x="483452" y="2668682"/>
                  <a:pt x="440836" y="2426993"/>
                  <a:pt x="447768" y="2184170"/>
                </a:cubicBezTo>
                <a:lnTo>
                  <a:pt x="21206" y="2028927"/>
                </a:lnTo>
                <a:lnTo>
                  <a:pt x="84176" y="1671803"/>
                </a:lnTo>
                <a:lnTo>
                  <a:pt x="538110" y="1671815"/>
                </a:lnTo>
                <a:cubicBezTo>
                  <a:pt x="614646" y="1441265"/>
                  <a:pt x="737355" y="1228727"/>
                  <a:pt x="898749" y="1047170"/>
                </a:cubicBezTo>
                <a:lnTo>
                  <a:pt x="671772" y="654057"/>
                </a:lnTo>
                <a:lnTo>
                  <a:pt x="949565" y="420961"/>
                </a:lnTo>
                <a:lnTo>
                  <a:pt x="1297291" y="712754"/>
                </a:lnTo>
                <a:cubicBezTo>
                  <a:pt x="1504116" y="585339"/>
                  <a:pt x="1734733" y="501401"/>
                  <a:pt x="1975070" y="466062"/>
                </a:cubicBezTo>
                <a:lnTo>
                  <a:pt x="2053884" y="19022"/>
                </a:lnTo>
                <a:lnTo>
                  <a:pt x="2416516" y="19022"/>
                </a:lnTo>
                <a:lnTo>
                  <a:pt x="2495330" y="466062"/>
                </a:lnTo>
                <a:cubicBezTo>
                  <a:pt x="2735668" y="501401"/>
                  <a:pt x="2966285" y="585338"/>
                  <a:pt x="3173109" y="712753"/>
                </a:cubicBezTo>
                <a:lnTo>
                  <a:pt x="3173109" y="712754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981299" tIns="1129720" rIns="981299" bIns="1207902" spcCol="1270" anchor="ctr"/>
          <a:lstStyle/>
          <a:p>
            <a:pPr algn="ctr" defTabSz="2889250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endParaRPr lang="zh-CN" altLang="en-US" sz="6500"/>
          </a:p>
        </p:txBody>
      </p:sp>
      <p:sp>
        <p:nvSpPr>
          <p:cNvPr id="6" name="任意多边形 5"/>
          <p:cNvSpPr/>
          <p:nvPr/>
        </p:nvSpPr>
        <p:spPr>
          <a:xfrm>
            <a:off x="5646738" y="1517650"/>
            <a:ext cx="3019425" cy="3021013"/>
          </a:xfrm>
          <a:custGeom>
            <a:avLst/>
            <a:gdLst>
              <a:gd name="connsiteX0" fmla="*/ 2383550 w 3185512"/>
              <a:gd name="connsiteY0" fmla="*/ 806809 h 3185512"/>
              <a:gd name="connsiteX1" fmla="*/ 2853520 w 3185512"/>
              <a:gd name="connsiteY1" fmla="*/ 665169 h 3185512"/>
              <a:gd name="connsiteX2" fmla="*/ 3026452 w 3185512"/>
              <a:gd name="connsiteY2" fmla="*/ 964696 h 3185512"/>
              <a:gd name="connsiteX3" fmla="*/ 2668803 w 3185512"/>
              <a:gd name="connsiteY3" fmla="*/ 1300882 h 3185512"/>
              <a:gd name="connsiteX4" fmla="*/ 2668803 w 3185512"/>
              <a:gd name="connsiteY4" fmla="*/ 1884630 h 3185512"/>
              <a:gd name="connsiteX5" fmla="*/ 3026452 w 3185512"/>
              <a:gd name="connsiteY5" fmla="*/ 2220816 h 3185512"/>
              <a:gd name="connsiteX6" fmla="*/ 2853520 w 3185512"/>
              <a:gd name="connsiteY6" fmla="*/ 2520343 h 3185512"/>
              <a:gd name="connsiteX7" fmla="*/ 2383550 w 3185512"/>
              <a:gd name="connsiteY7" fmla="*/ 2378703 h 3185512"/>
              <a:gd name="connsiteX8" fmla="*/ 1878009 w 3185512"/>
              <a:gd name="connsiteY8" fmla="*/ 2670577 h 3185512"/>
              <a:gd name="connsiteX9" fmla="*/ 1765688 w 3185512"/>
              <a:gd name="connsiteY9" fmla="*/ 3148404 h 3185512"/>
              <a:gd name="connsiteX10" fmla="*/ 1419824 w 3185512"/>
              <a:gd name="connsiteY10" fmla="*/ 3148404 h 3185512"/>
              <a:gd name="connsiteX11" fmla="*/ 1307503 w 3185512"/>
              <a:gd name="connsiteY11" fmla="*/ 2670577 h 3185512"/>
              <a:gd name="connsiteX12" fmla="*/ 801962 w 3185512"/>
              <a:gd name="connsiteY12" fmla="*/ 2378703 h 3185512"/>
              <a:gd name="connsiteX13" fmla="*/ 331992 w 3185512"/>
              <a:gd name="connsiteY13" fmla="*/ 2520343 h 3185512"/>
              <a:gd name="connsiteX14" fmla="*/ 159060 w 3185512"/>
              <a:gd name="connsiteY14" fmla="*/ 2220816 h 3185512"/>
              <a:gd name="connsiteX15" fmla="*/ 516709 w 3185512"/>
              <a:gd name="connsiteY15" fmla="*/ 1884630 h 3185512"/>
              <a:gd name="connsiteX16" fmla="*/ 516709 w 3185512"/>
              <a:gd name="connsiteY16" fmla="*/ 1300882 h 3185512"/>
              <a:gd name="connsiteX17" fmla="*/ 159060 w 3185512"/>
              <a:gd name="connsiteY17" fmla="*/ 964696 h 3185512"/>
              <a:gd name="connsiteX18" fmla="*/ 331992 w 3185512"/>
              <a:gd name="connsiteY18" fmla="*/ 665169 h 3185512"/>
              <a:gd name="connsiteX19" fmla="*/ 801962 w 3185512"/>
              <a:gd name="connsiteY19" fmla="*/ 806809 h 3185512"/>
              <a:gd name="connsiteX20" fmla="*/ 1307503 w 3185512"/>
              <a:gd name="connsiteY20" fmla="*/ 514935 h 3185512"/>
              <a:gd name="connsiteX21" fmla="*/ 1419824 w 3185512"/>
              <a:gd name="connsiteY21" fmla="*/ 37108 h 3185512"/>
              <a:gd name="connsiteX22" fmla="*/ 1765688 w 3185512"/>
              <a:gd name="connsiteY22" fmla="*/ 37108 h 3185512"/>
              <a:gd name="connsiteX23" fmla="*/ 1878009 w 3185512"/>
              <a:gd name="connsiteY23" fmla="*/ 514935 h 3185512"/>
              <a:gd name="connsiteX24" fmla="*/ 2383550 w 3185512"/>
              <a:gd name="connsiteY24" fmla="*/ 806809 h 3185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185512" h="3185512">
                <a:moveTo>
                  <a:pt x="2050345" y="805785"/>
                </a:moveTo>
                <a:lnTo>
                  <a:pt x="2391067" y="594761"/>
                </a:lnTo>
                <a:lnTo>
                  <a:pt x="2590752" y="794445"/>
                </a:lnTo>
                <a:lnTo>
                  <a:pt x="2379727" y="1135167"/>
                </a:lnTo>
                <a:cubicBezTo>
                  <a:pt x="2461005" y="1274951"/>
                  <a:pt x="2503585" y="1433860"/>
                  <a:pt x="2503088" y="1595554"/>
                </a:cubicBezTo>
                <a:lnTo>
                  <a:pt x="2856201" y="1785116"/>
                </a:lnTo>
                <a:lnTo>
                  <a:pt x="2783111" y="2057890"/>
                </a:lnTo>
                <a:lnTo>
                  <a:pt x="2382526" y="2045498"/>
                </a:lnTo>
                <a:cubicBezTo>
                  <a:pt x="2302109" y="2185778"/>
                  <a:pt x="2185779" y="2302109"/>
                  <a:pt x="2045498" y="2382525"/>
                </a:cubicBezTo>
                <a:lnTo>
                  <a:pt x="2057890" y="2783112"/>
                </a:lnTo>
                <a:lnTo>
                  <a:pt x="1785116" y="2856202"/>
                </a:lnTo>
                <a:lnTo>
                  <a:pt x="1595554" y="2503088"/>
                </a:lnTo>
                <a:cubicBezTo>
                  <a:pt x="1433859" y="2503585"/>
                  <a:pt x="1274950" y="2461005"/>
                  <a:pt x="1135167" y="2379727"/>
                </a:cubicBezTo>
                <a:lnTo>
                  <a:pt x="794445" y="2590751"/>
                </a:lnTo>
                <a:lnTo>
                  <a:pt x="594760" y="2391067"/>
                </a:lnTo>
                <a:lnTo>
                  <a:pt x="805785" y="2050345"/>
                </a:lnTo>
                <a:cubicBezTo>
                  <a:pt x="724507" y="1910561"/>
                  <a:pt x="681927" y="1751652"/>
                  <a:pt x="682424" y="1589958"/>
                </a:cubicBezTo>
                <a:lnTo>
                  <a:pt x="329311" y="1400396"/>
                </a:lnTo>
                <a:lnTo>
                  <a:pt x="402401" y="1127622"/>
                </a:lnTo>
                <a:lnTo>
                  <a:pt x="802986" y="1140014"/>
                </a:lnTo>
                <a:cubicBezTo>
                  <a:pt x="883403" y="999734"/>
                  <a:pt x="999733" y="883403"/>
                  <a:pt x="1140014" y="802987"/>
                </a:cubicBezTo>
                <a:lnTo>
                  <a:pt x="1127622" y="402400"/>
                </a:lnTo>
                <a:lnTo>
                  <a:pt x="1400396" y="329310"/>
                </a:lnTo>
                <a:lnTo>
                  <a:pt x="1589958" y="682424"/>
                </a:lnTo>
                <a:cubicBezTo>
                  <a:pt x="1751653" y="681927"/>
                  <a:pt x="1910562" y="724507"/>
                  <a:pt x="2050345" y="80578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127761" tIns="1127761" rIns="1127759" bIns="1127759" spcCol="1270" anchor="ctr"/>
          <a:lstStyle/>
          <a:p>
            <a:pPr algn="ctr" defTabSz="2489200" eaLnBrk="1" hangingPunct="1">
              <a:lnSpc>
                <a:spcPct val="90000"/>
              </a:lnSpc>
              <a:spcAft>
                <a:spcPct val="35000"/>
              </a:spcAft>
              <a:buFont typeface="Arial" panose="020B0604020202020204" pitchFamily="34" charset="0"/>
              <a:buNone/>
              <a:defRPr/>
            </a:pPr>
            <a:endParaRPr lang="zh-CN" altLang="en-US" sz="5600"/>
          </a:p>
        </p:txBody>
      </p:sp>
      <p:grpSp>
        <p:nvGrpSpPr>
          <p:cNvPr id="17422" name="组合 2"/>
          <p:cNvGrpSpPr>
            <a:grpSpLocks/>
          </p:cNvGrpSpPr>
          <p:nvPr/>
        </p:nvGrpSpPr>
        <p:grpSpPr bwMode="auto">
          <a:xfrm>
            <a:off x="4321175" y="3103563"/>
            <a:ext cx="1679575" cy="1679575"/>
            <a:chOff x="2122488" y="1304925"/>
            <a:chExt cx="1679575" cy="1679575"/>
          </a:xfrm>
        </p:grpSpPr>
        <p:sp>
          <p:nvSpPr>
            <p:cNvPr id="5" name="任意多边形 4"/>
            <p:cNvSpPr/>
            <p:nvPr/>
          </p:nvSpPr>
          <p:spPr>
            <a:xfrm>
              <a:off x="2122488" y="1304925"/>
              <a:ext cx="1679575" cy="1679575"/>
            </a:xfrm>
            <a:custGeom>
              <a:avLst/>
              <a:gdLst>
                <a:gd name="connsiteX0" fmla="*/ 2432701 w 3251200"/>
                <a:gd name="connsiteY0" fmla="*/ 823446 h 3251200"/>
                <a:gd name="connsiteX1" fmla="*/ 2912363 w 3251200"/>
                <a:gd name="connsiteY1" fmla="*/ 678885 h 3251200"/>
                <a:gd name="connsiteX2" fmla="*/ 3088860 w 3251200"/>
                <a:gd name="connsiteY2" fmla="*/ 984588 h 3251200"/>
                <a:gd name="connsiteX3" fmla="*/ 2723836 w 3251200"/>
                <a:gd name="connsiteY3" fmla="*/ 1327707 h 3251200"/>
                <a:gd name="connsiteX4" fmla="*/ 2723836 w 3251200"/>
                <a:gd name="connsiteY4" fmla="*/ 1923493 h 3251200"/>
                <a:gd name="connsiteX5" fmla="*/ 3088860 w 3251200"/>
                <a:gd name="connsiteY5" fmla="*/ 2266612 h 3251200"/>
                <a:gd name="connsiteX6" fmla="*/ 2912363 w 3251200"/>
                <a:gd name="connsiteY6" fmla="*/ 2572315 h 3251200"/>
                <a:gd name="connsiteX7" fmla="*/ 2432701 w 3251200"/>
                <a:gd name="connsiteY7" fmla="*/ 2427754 h 3251200"/>
                <a:gd name="connsiteX8" fmla="*/ 1916735 w 3251200"/>
                <a:gd name="connsiteY8" fmla="*/ 2725647 h 3251200"/>
                <a:gd name="connsiteX9" fmla="*/ 1802098 w 3251200"/>
                <a:gd name="connsiteY9" fmla="*/ 3213326 h 3251200"/>
                <a:gd name="connsiteX10" fmla="*/ 1449102 w 3251200"/>
                <a:gd name="connsiteY10" fmla="*/ 3213326 h 3251200"/>
                <a:gd name="connsiteX11" fmla="*/ 1334465 w 3251200"/>
                <a:gd name="connsiteY11" fmla="*/ 2725646 h 3251200"/>
                <a:gd name="connsiteX12" fmla="*/ 818499 w 3251200"/>
                <a:gd name="connsiteY12" fmla="*/ 2427753 h 3251200"/>
                <a:gd name="connsiteX13" fmla="*/ 338837 w 3251200"/>
                <a:gd name="connsiteY13" fmla="*/ 2572315 h 3251200"/>
                <a:gd name="connsiteX14" fmla="*/ 162340 w 3251200"/>
                <a:gd name="connsiteY14" fmla="*/ 2266612 h 3251200"/>
                <a:gd name="connsiteX15" fmla="*/ 527364 w 3251200"/>
                <a:gd name="connsiteY15" fmla="*/ 1923493 h 3251200"/>
                <a:gd name="connsiteX16" fmla="*/ 527364 w 3251200"/>
                <a:gd name="connsiteY16" fmla="*/ 1327707 h 3251200"/>
                <a:gd name="connsiteX17" fmla="*/ 162340 w 3251200"/>
                <a:gd name="connsiteY17" fmla="*/ 984588 h 3251200"/>
                <a:gd name="connsiteX18" fmla="*/ 338837 w 3251200"/>
                <a:gd name="connsiteY18" fmla="*/ 678885 h 3251200"/>
                <a:gd name="connsiteX19" fmla="*/ 818499 w 3251200"/>
                <a:gd name="connsiteY19" fmla="*/ 823446 h 3251200"/>
                <a:gd name="connsiteX20" fmla="*/ 1334465 w 3251200"/>
                <a:gd name="connsiteY20" fmla="*/ 525553 h 3251200"/>
                <a:gd name="connsiteX21" fmla="*/ 1449102 w 3251200"/>
                <a:gd name="connsiteY21" fmla="*/ 37874 h 3251200"/>
                <a:gd name="connsiteX22" fmla="*/ 1802098 w 3251200"/>
                <a:gd name="connsiteY22" fmla="*/ 37874 h 3251200"/>
                <a:gd name="connsiteX23" fmla="*/ 1916735 w 3251200"/>
                <a:gd name="connsiteY23" fmla="*/ 525554 h 3251200"/>
                <a:gd name="connsiteX24" fmla="*/ 2432701 w 3251200"/>
                <a:gd name="connsiteY24" fmla="*/ 823447 h 3251200"/>
                <a:gd name="connsiteX25" fmla="*/ 2432701 w 3251200"/>
                <a:gd name="connsiteY25" fmla="*/ 823446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51200" h="3251200">
                  <a:moveTo>
                    <a:pt x="2432701" y="823446"/>
                  </a:moveTo>
                  <a:lnTo>
                    <a:pt x="2912363" y="678885"/>
                  </a:lnTo>
                  <a:lnTo>
                    <a:pt x="3088860" y="984588"/>
                  </a:lnTo>
                  <a:lnTo>
                    <a:pt x="2723836" y="1327707"/>
                  </a:lnTo>
                  <a:cubicBezTo>
                    <a:pt x="2776748" y="1522778"/>
                    <a:pt x="2776748" y="1728422"/>
                    <a:pt x="2723836" y="1923493"/>
                  </a:cubicBezTo>
                  <a:lnTo>
                    <a:pt x="3088860" y="2266612"/>
                  </a:lnTo>
                  <a:lnTo>
                    <a:pt x="2912363" y="2572315"/>
                  </a:lnTo>
                  <a:lnTo>
                    <a:pt x="2432701" y="2427754"/>
                  </a:lnTo>
                  <a:cubicBezTo>
                    <a:pt x="2290221" y="2571113"/>
                    <a:pt x="2112128" y="2673935"/>
                    <a:pt x="1916735" y="2725647"/>
                  </a:cubicBezTo>
                  <a:lnTo>
                    <a:pt x="1802098" y="3213326"/>
                  </a:lnTo>
                  <a:lnTo>
                    <a:pt x="1449102" y="3213326"/>
                  </a:lnTo>
                  <a:lnTo>
                    <a:pt x="1334465" y="2725646"/>
                  </a:lnTo>
                  <a:cubicBezTo>
                    <a:pt x="1139073" y="2673934"/>
                    <a:pt x="960980" y="2571112"/>
                    <a:pt x="818499" y="2427753"/>
                  </a:cubicBezTo>
                  <a:lnTo>
                    <a:pt x="338837" y="2572315"/>
                  </a:lnTo>
                  <a:lnTo>
                    <a:pt x="162340" y="2266612"/>
                  </a:lnTo>
                  <a:lnTo>
                    <a:pt x="527364" y="1923493"/>
                  </a:lnTo>
                  <a:cubicBezTo>
                    <a:pt x="474452" y="1728422"/>
                    <a:pt x="474452" y="1522778"/>
                    <a:pt x="527364" y="1327707"/>
                  </a:cubicBezTo>
                  <a:lnTo>
                    <a:pt x="162340" y="984588"/>
                  </a:lnTo>
                  <a:lnTo>
                    <a:pt x="338837" y="678885"/>
                  </a:lnTo>
                  <a:lnTo>
                    <a:pt x="818499" y="823446"/>
                  </a:lnTo>
                  <a:cubicBezTo>
                    <a:pt x="960979" y="680087"/>
                    <a:pt x="1139072" y="577265"/>
                    <a:pt x="1334465" y="525553"/>
                  </a:cubicBezTo>
                  <a:lnTo>
                    <a:pt x="1449102" y="37874"/>
                  </a:lnTo>
                  <a:lnTo>
                    <a:pt x="1802098" y="37874"/>
                  </a:lnTo>
                  <a:lnTo>
                    <a:pt x="1916735" y="525554"/>
                  </a:lnTo>
                  <a:cubicBezTo>
                    <a:pt x="2112127" y="577266"/>
                    <a:pt x="2290220" y="680088"/>
                    <a:pt x="2432701" y="823447"/>
                  </a:cubicBezTo>
                  <a:lnTo>
                    <a:pt x="2432701" y="823446"/>
                  </a:lnTo>
                  <a:close/>
                </a:path>
              </a:pathLst>
            </a:custGeom>
            <a:solidFill>
              <a:srgbClr val="3399F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881999" tIns="886946" rIns="881999" bIns="886946" spcCol="1270" anchor="ctr"/>
            <a:lstStyle/>
            <a:p>
              <a:pPr algn="ctr" defTabSz="2222500" eaLnBrk="1" hangingPunct="1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None/>
                <a:defRPr/>
              </a:pPr>
              <a:endParaRPr lang="zh-CN" altLang="en-US" sz="5000"/>
            </a:p>
          </p:txBody>
        </p:sp>
        <p:sp>
          <p:nvSpPr>
            <p:cNvPr id="17433" name="椭圆 24"/>
            <p:cNvSpPr>
              <a:spLocks noChangeArrowheads="1"/>
            </p:cNvSpPr>
            <p:nvPr/>
          </p:nvSpPr>
          <p:spPr bwMode="auto">
            <a:xfrm>
              <a:off x="2478088" y="1670050"/>
              <a:ext cx="969962" cy="971550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教师</a:t>
              </a:r>
              <a:endParaRPr lang="zh-CN" altLang="en-US" sz="1700">
                <a:latin typeface="Arial" panose="020B0604020202020204" pitchFamily="34" charset="0"/>
              </a:endParaRPr>
            </a:p>
          </p:txBody>
        </p:sp>
      </p:grpSp>
      <p:grpSp>
        <p:nvGrpSpPr>
          <p:cNvPr id="17423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7424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25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7426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7427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7428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7429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30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7431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7" name="直接连接符 20"/>
          <p:cNvSpPr>
            <a:spLocks noChangeShapeType="1"/>
          </p:cNvSpPr>
          <p:nvPr/>
        </p:nvSpPr>
        <p:spPr bwMode="auto">
          <a:xfrm flipV="1">
            <a:off x="4003675" y="806450"/>
            <a:ext cx="279400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4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等腰三角形 41"/>
          <p:cNvSpPr>
            <a:spLocks noChangeArrowheads="1"/>
          </p:cNvSpPr>
          <p:nvPr/>
        </p:nvSpPr>
        <p:spPr bwMode="auto">
          <a:xfrm>
            <a:off x="-7938" y="7199313"/>
            <a:ext cx="2838451" cy="3089275"/>
          </a:xfrm>
          <a:prstGeom prst="triangle">
            <a:avLst>
              <a:gd name="adj" fmla="val 0"/>
            </a:avLst>
          </a:prstGeom>
          <a:solidFill>
            <a:srgbClr val="08AEF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35" name="直接连接符 109"/>
          <p:cNvSpPr>
            <a:spLocks noChangeShapeType="1"/>
          </p:cNvSpPr>
          <p:nvPr/>
        </p:nvSpPr>
        <p:spPr bwMode="auto">
          <a:xfrm flipH="1">
            <a:off x="2225675" y="3511550"/>
            <a:ext cx="14711363" cy="0"/>
          </a:xfrm>
          <a:prstGeom prst="line">
            <a:avLst/>
          </a:prstGeom>
          <a:noFill/>
          <a:ln w="9525">
            <a:solidFill>
              <a:srgbClr val="08AEF8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剪去单角的矩形 3"/>
          <p:cNvSpPr/>
          <p:nvPr/>
        </p:nvSpPr>
        <p:spPr bwMode="auto">
          <a:xfrm flipH="1">
            <a:off x="8770336" y="-1588"/>
            <a:ext cx="12384067" cy="8615363"/>
          </a:xfrm>
          <a:prstGeom prst="snip1Rect">
            <a:avLst>
              <a:gd name="adj" fmla="val 37958"/>
            </a:avLst>
          </a:prstGeom>
          <a:blipFill>
            <a:blip r:embed="rId2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grpSp>
        <p:nvGrpSpPr>
          <p:cNvPr id="18439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8472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3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8474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8475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8476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8477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8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8479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8440" name="矩形 16"/>
          <p:cNvSpPr>
            <a:spLocks noChangeArrowheads="1"/>
          </p:cNvSpPr>
          <p:nvPr/>
        </p:nvSpPr>
        <p:spPr bwMode="auto">
          <a:xfrm>
            <a:off x="2133600" y="735013"/>
            <a:ext cx="7723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r>
              <a:rPr lang="en-US" altLang="zh-CN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服务体系     技能认证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培训</a:t>
            </a:r>
            <a:endParaRPr lang="zh-CN" altLang="en-US" sz="2200" b="1" dirty="0">
              <a:solidFill>
                <a:srgbClr val="129AE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441" name="矩形 17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442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443" name="直接连接符 19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4" name="直接连接符 20"/>
          <p:cNvSpPr>
            <a:spLocks noChangeShapeType="1"/>
          </p:cNvSpPr>
          <p:nvPr/>
        </p:nvSpPr>
        <p:spPr bwMode="auto">
          <a:xfrm flipV="1">
            <a:off x="3898900" y="889000"/>
            <a:ext cx="280988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5" name="直接连接符 21"/>
          <p:cNvSpPr>
            <a:spLocks noChangeShapeType="1"/>
          </p:cNvSpPr>
          <p:nvPr/>
        </p:nvSpPr>
        <p:spPr bwMode="auto">
          <a:xfrm flipV="1">
            <a:off x="5407025" y="889000"/>
            <a:ext cx="282575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8" name="Rectangle 20"/>
          <p:cNvSpPr>
            <a:spLocks noChangeArrowheads="1"/>
          </p:cNvSpPr>
          <p:nvPr/>
        </p:nvSpPr>
        <p:spPr bwMode="auto">
          <a:xfrm>
            <a:off x="2244725" y="5221288"/>
            <a:ext cx="51752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56464" rIns="156464" bIns="156464" anchor="ctr"/>
          <a:lstStyle>
            <a:lvl1pPr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Aft>
                <a:spcPct val="35000"/>
              </a:spcAft>
              <a:defRPr/>
            </a:pPr>
            <a:r>
              <a:rPr lang="zh-CN" altLang="en-US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国泰安专家资源库和教育资源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库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Aft>
                <a:spcPct val="35000"/>
              </a:spcAft>
              <a:defRPr/>
            </a:pP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各种职业技能资质的</a:t>
            </a:r>
            <a:endParaRPr lang="en-US" altLang="zh-CN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Aft>
                <a:spcPct val="35000"/>
              </a:spcAft>
              <a:defRPr/>
            </a:pP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培训实训</a:t>
            </a:r>
            <a:r>
              <a:rPr lang="en-US" altLang="zh-CN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考试认证</a:t>
            </a:r>
            <a:r>
              <a:rPr lang="en-US" altLang="zh-CN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证书发放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全程服务</a:t>
            </a:r>
          </a:p>
        </p:txBody>
      </p:sp>
      <p:sp>
        <p:nvSpPr>
          <p:cNvPr id="18450" name="Rectangle 28"/>
          <p:cNvSpPr>
            <a:spLocks noChangeArrowheads="1"/>
          </p:cNvSpPr>
          <p:nvPr/>
        </p:nvSpPr>
        <p:spPr bwMode="auto">
          <a:xfrm>
            <a:off x="14517688" y="6546850"/>
            <a:ext cx="2438400" cy="177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156464" rIns="156464" bIns="156464"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endParaRPr lang="zh-CN" altLang="en-US" sz="2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52" name="标题 1"/>
          <p:cNvSpPr>
            <a:spLocks noChangeArrowheads="1"/>
          </p:cNvSpPr>
          <p:nvPr/>
        </p:nvSpPr>
        <p:spPr bwMode="auto">
          <a:xfrm>
            <a:off x="2246313" y="1655763"/>
            <a:ext cx="6102350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核心内容：</a:t>
            </a:r>
            <a:endParaRPr lang="en-US" altLang="zh-CN" sz="2200" b="1">
              <a:solidFill>
                <a:srgbClr val="129AEE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C9341"/>
              </a:buClr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职业技能提升</a:t>
            </a:r>
            <a:r>
              <a:rPr lang="en-US" altLang="zh-CN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学历提升</a:t>
            </a:r>
            <a:r>
              <a:rPr lang="en-US" altLang="zh-CN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双证人才培养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FC9341"/>
              </a:buClr>
            </a:pP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知识技能同步</a:t>
            </a:r>
            <a:r>
              <a:rPr lang="en-US" altLang="zh-CN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理论实践并重</a:t>
            </a:r>
            <a:r>
              <a:rPr lang="en-US" altLang="zh-CN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, </a:t>
            </a:r>
            <a:r>
              <a:rPr lang="zh-CN" altLang="en-US" sz="22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就业升学贯通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18453" name="直接连接符 109"/>
          <p:cNvSpPr>
            <a:spLocks noChangeShapeType="1"/>
          </p:cNvSpPr>
          <p:nvPr/>
        </p:nvSpPr>
        <p:spPr bwMode="auto">
          <a:xfrm flipH="1">
            <a:off x="2225675" y="8613775"/>
            <a:ext cx="16417925" cy="0"/>
          </a:xfrm>
          <a:prstGeom prst="line">
            <a:avLst/>
          </a:prstGeom>
          <a:noFill/>
          <a:ln w="9525">
            <a:solidFill>
              <a:srgbClr val="3399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54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8455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" name="组合 54"/>
          <p:cNvGrpSpPr>
            <a:grpSpLocks/>
          </p:cNvGrpSpPr>
          <p:nvPr/>
        </p:nvGrpSpPr>
        <p:grpSpPr bwMode="auto">
          <a:xfrm>
            <a:off x="917575" y="3967163"/>
            <a:ext cx="1679575" cy="1679575"/>
            <a:chOff x="2122488" y="1304925"/>
            <a:chExt cx="1679575" cy="1679575"/>
          </a:xfrm>
          <a:solidFill>
            <a:srgbClr val="0070C0"/>
          </a:solidFill>
        </p:grpSpPr>
        <p:sp>
          <p:nvSpPr>
            <p:cNvPr id="56" name="任意多边形 55"/>
            <p:cNvSpPr/>
            <p:nvPr/>
          </p:nvSpPr>
          <p:spPr>
            <a:xfrm>
              <a:off x="2122488" y="1304925"/>
              <a:ext cx="1679575" cy="1679575"/>
            </a:xfrm>
            <a:custGeom>
              <a:avLst/>
              <a:gdLst>
                <a:gd name="connsiteX0" fmla="*/ 2432701 w 3251200"/>
                <a:gd name="connsiteY0" fmla="*/ 823446 h 3251200"/>
                <a:gd name="connsiteX1" fmla="*/ 2912363 w 3251200"/>
                <a:gd name="connsiteY1" fmla="*/ 678885 h 3251200"/>
                <a:gd name="connsiteX2" fmla="*/ 3088860 w 3251200"/>
                <a:gd name="connsiteY2" fmla="*/ 984588 h 3251200"/>
                <a:gd name="connsiteX3" fmla="*/ 2723836 w 3251200"/>
                <a:gd name="connsiteY3" fmla="*/ 1327707 h 3251200"/>
                <a:gd name="connsiteX4" fmla="*/ 2723836 w 3251200"/>
                <a:gd name="connsiteY4" fmla="*/ 1923493 h 3251200"/>
                <a:gd name="connsiteX5" fmla="*/ 3088860 w 3251200"/>
                <a:gd name="connsiteY5" fmla="*/ 2266612 h 3251200"/>
                <a:gd name="connsiteX6" fmla="*/ 2912363 w 3251200"/>
                <a:gd name="connsiteY6" fmla="*/ 2572315 h 3251200"/>
                <a:gd name="connsiteX7" fmla="*/ 2432701 w 3251200"/>
                <a:gd name="connsiteY7" fmla="*/ 2427754 h 3251200"/>
                <a:gd name="connsiteX8" fmla="*/ 1916735 w 3251200"/>
                <a:gd name="connsiteY8" fmla="*/ 2725647 h 3251200"/>
                <a:gd name="connsiteX9" fmla="*/ 1802098 w 3251200"/>
                <a:gd name="connsiteY9" fmla="*/ 3213326 h 3251200"/>
                <a:gd name="connsiteX10" fmla="*/ 1449102 w 3251200"/>
                <a:gd name="connsiteY10" fmla="*/ 3213326 h 3251200"/>
                <a:gd name="connsiteX11" fmla="*/ 1334465 w 3251200"/>
                <a:gd name="connsiteY11" fmla="*/ 2725646 h 3251200"/>
                <a:gd name="connsiteX12" fmla="*/ 818499 w 3251200"/>
                <a:gd name="connsiteY12" fmla="*/ 2427753 h 3251200"/>
                <a:gd name="connsiteX13" fmla="*/ 338837 w 3251200"/>
                <a:gd name="connsiteY13" fmla="*/ 2572315 h 3251200"/>
                <a:gd name="connsiteX14" fmla="*/ 162340 w 3251200"/>
                <a:gd name="connsiteY14" fmla="*/ 2266612 h 3251200"/>
                <a:gd name="connsiteX15" fmla="*/ 527364 w 3251200"/>
                <a:gd name="connsiteY15" fmla="*/ 1923493 h 3251200"/>
                <a:gd name="connsiteX16" fmla="*/ 527364 w 3251200"/>
                <a:gd name="connsiteY16" fmla="*/ 1327707 h 3251200"/>
                <a:gd name="connsiteX17" fmla="*/ 162340 w 3251200"/>
                <a:gd name="connsiteY17" fmla="*/ 984588 h 3251200"/>
                <a:gd name="connsiteX18" fmla="*/ 338837 w 3251200"/>
                <a:gd name="connsiteY18" fmla="*/ 678885 h 3251200"/>
                <a:gd name="connsiteX19" fmla="*/ 818499 w 3251200"/>
                <a:gd name="connsiteY19" fmla="*/ 823446 h 3251200"/>
                <a:gd name="connsiteX20" fmla="*/ 1334465 w 3251200"/>
                <a:gd name="connsiteY20" fmla="*/ 525553 h 3251200"/>
                <a:gd name="connsiteX21" fmla="*/ 1449102 w 3251200"/>
                <a:gd name="connsiteY21" fmla="*/ 37874 h 3251200"/>
                <a:gd name="connsiteX22" fmla="*/ 1802098 w 3251200"/>
                <a:gd name="connsiteY22" fmla="*/ 37874 h 3251200"/>
                <a:gd name="connsiteX23" fmla="*/ 1916735 w 3251200"/>
                <a:gd name="connsiteY23" fmla="*/ 525554 h 3251200"/>
                <a:gd name="connsiteX24" fmla="*/ 2432701 w 3251200"/>
                <a:gd name="connsiteY24" fmla="*/ 823447 h 3251200"/>
                <a:gd name="connsiteX25" fmla="*/ 2432701 w 3251200"/>
                <a:gd name="connsiteY25" fmla="*/ 823446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51200" h="3251200">
                  <a:moveTo>
                    <a:pt x="2432701" y="823446"/>
                  </a:moveTo>
                  <a:lnTo>
                    <a:pt x="2912363" y="678885"/>
                  </a:lnTo>
                  <a:lnTo>
                    <a:pt x="3088860" y="984588"/>
                  </a:lnTo>
                  <a:lnTo>
                    <a:pt x="2723836" y="1327707"/>
                  </a:lnTo>
                  <a:cubicBezTo>
                    <a:pt x="2776748" y="1522778"/>
                    <a:pt x="2776748" y="1728422"/>
                    <a:pt x="2723836" y="1923493"/>
                  </a:cubicBezTo>
                  <a:lnTo>
                    <a:pt x="3088860" y="2266612"/>
                  </a:lnTo>
                  <a:lnTo>
                    <a:pt x="2912363" y="2572315"/>
                  </a:lnTo>
                  <a:lnTo>
                    <a:pt x="2432701" y="2427754"/>
                  </a:lnTo>
                  <a:cubicBezTo>
                    <a:pt x="2290221" y="2571113"/>
                    <a:pt x="2112128" y="2673935"/>
                    <a:pt x="1916735" y="2725647"/>
                  </a:cubicBezTo>
                  <a:lnTo>
                    <a:pt x="1802098" y="3213326"/>
                  </a:lnTo>
                  <a:lnTo>
                    <a:pt x="1449102" y="3213326"/>
                  </a:lnTo>
                  <a:lnTo>
                    <a:pt x="1334465" y="2725646"/>
                  </a:lnTo>
                  <a:cubicBezTo>
                    <a:pt x="1139073" y="2673934"/>
                    <a:pt x="960980" y="2571112"/>
                    <a:pt x="818499" y="2427753"/>
                  </a:cubicBezTo>
                  <a:lnTo>
                    <a:pt x="338837" y="2572315"/>
                  </a:lnTo>
                  <a:lnTo>
                    <a:pt x="162340" y="2266612"/>
                  </a:lnTo>
                  <a:lnTo>
                    <a:pt x="527364" y="1923493"/>
                  </a:lnTo>
                  <a:cubicBezTo>
                    <a:pt x="474452" y="1728422"/>
                    <a:pt x="474452" y="1522778"/>
                    <a:pt x="527364" y="1327707"/>
                  </a:cubicBezTo>
                  <a:lnTo>
                    <a:pt x="162340" y="984588"/>
                  </a:lnTo>
                  <a:lnTo>
                    <a:pt x="338837" y="678885"/>
                  </a:lnTo>
                  <a:lnTo>
                    <a:pt x="818499" y="823446"/>
                  </a:lnTo>
                  <a:cubicBezTo>
                    <a:pt x="960979" y="680087"/>
                    <a:pt x="1139072" y="577265"/>
                    <a:pt x="1334465" y="525553"/>
                  </a:cubicBezTo>
                  <a:lnTo>
                    <a:pt x="1449102" y="37874"/>
                  </a:lnTo>
                  <a:lnTo>
                    <a:pt x="1802098" y="37874"/>
                  </a:lnTo>
                  <a:lnTo>
                    <a:pt x="1916735" y="525554"/>
                  </a:lnTo>
                  <a:cubicBezTo>
                    <a:pt x="2112127" y="577266"/>
                    <a:pt x="2290220" y="680088"/>
                    <a:pt x="2432701" y="823447"/>
                  </a:cubicBezTo>
                  <a:lnTo>
                    <a:pt x="2432701" y="8234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881999" tIns="886946" rIns="881999" bIns="886946" spcCol="1270" anchor="ctr"/>
            <a:lstStyle/>
            <a:p>
              <a:pPr algn="ctr" defTabSz="2222500" eaLnBrk="1" hangingPunct="1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None/>
                <a:defRPr/>
              </a:pPr>
              <a:endParaRPr lang="zh-CN" altLang="en-US" sz="5000"/>
            </a:p>
          </p:txBody>
        </p:sp>
        <p:sp>
          <p:nvSpPr>
            <p:cNvPr id="18467" name="椭圆 24"/>
            <p:cNvSpPr>
              <a:spLocks noChangeArrowheads="1"/>
            </p:cNvSpPr>
            <p:nvPr/>
          </p:nvSpPr>
          <p:spPr bwMode="auto">
            <a:xfrm>
              <a:off x="2478088" y="1670050"/>
              <a:ext cx="969962" cy="971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技能认</a:t>
              </a:r>
              <a:endParaRPr lang="en-US" altLang="zh-CN" sz="22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ctr" eaLnBrk="1" hangingPunct="1"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证培训</a:t>
              </a:r>
              <a:endParaRPr lang="zh-CN" altLang="en-US" sz="22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8702565" y="-1588"/>
            <a:ext cx="10783613" cy="8615363"/>
          </a:xfrm>
          <a:custGeom>
            <a:avLst/>
            <a:gdLst>
              <a:gd name="connsiteX0" fmla="*/ 0 w 7488620"/>
              <a:gd name="connsiteY0" fmla="*/ 0 h 8615363"/>
              <a:gd name="connsiteX1" fmla="*/ 7488620 w 7488620"/>
              <a:gd name="connsiteY1" fmla="*/ 0 h 8615363"/>
              <a:gd name="connsiteX2" fmla="*/ 7488620 w 7488620"/>
              <a:gd name="connsiteY2" fmla="*/ 8615363 h 8615363"/>
              <a:gd name="connsiteX3" fmla="*/ 0 w 7488620"/>
              <a:gd name="connsiteY3" fmla="*/ 8615363 h 8615363"/>
              <a:gd name="connsiteX4" fmla="*/ 0 w 7488620"/>
              <a:gd name="connsiteY4" fmla="*/ 0 h 8615363"/>
              <a:gd name="connsiteX0" fmla="*/ 3294993 w 10783613"/>
              <a:gd name="connsiteY0" fmla="*/ 0 h 8615363"/>
              <a:gd name="connsiteX1" fmla="*/ 10783613 w 10783613"/>
              <a:gd name="connsiteY1" fmla="*/ 0 h 8615363"/>
              <a:gd name="connsiteX2" fmla="*/ 10783613 w 10783613"/>
              <a:gd name="connsiteY2" fmla="*/ 8615363 h 8615363"/>
              <a:gd name="connsiteX3" fmla="*/ 0 w 10783613"/>
              <a:gd name="connsiteY3" fmla="*/ 8615363 h 8615363"/>
              <a:gd name="connsiteX4" fmla="*/ 3294993 w 10783613"/>
              <a:gd name="connsiteY4" fmla="*/ 0 h 8615363"/>
              <a:gd name="connsiteX0" fmla="*/ 3389532 w 10878152"/>
              <a:gd name="connsiteY0" fmla="*/ 0 h 8615363"/>
              <a:gd name="connsiteX1" fmla="*/ 10878152 w 10878152"/>
              <a:gd name="connsiteY1" fmla="*/ 0 h 8615363"/>
              <a:gd name="connsiteX2" fmla="*/ 10878152 w 10878152"/>
              <a:gd name="connsiteY2" fmla="*/ 8615363 h 8615363"/>
              <a:gd name="connsiteX3" fmla="*/ 94539 w 10878152"/>
              <a:gd name="connsiteY3" fmla="*/ 8615363 h 8615363"/>
              <a:gd name="connsiteX4" fmla="*/ 189133 w 10878152"/>
              <a:gd name="connsiteY4" fmla="*/ 3233519 h 8615363"/>
              <a:gd name="connsiteX5" fmla="*/ 3389532 w 10878152"/>
              <a:gd name="connsiteY5" fmla="*/ 0 h 8615363"/>
              <a:gd name="connsiteX0" fmla="*/ 3294993 w 10783613"/>
              <a:gd name="connsiteY0" fmla="*/ 0 h 8615363"/>
              <a:gd name="connsiteX1" fmla="*/ 10783613 w 10783613"/>
              <a:gd name="connsiteY1" fmla="*/ 0 h 8615363"/>
              <a:gd name="connsiteX2" fmla="*/ 10783613 w 10783613"/>
              <a:gd name="connsiteY2" fmla="*/ 8615363 h 8615363"/>
              <a:gd name="connsiteX3" fmla="*/ 0 w 10783613"/>
              <a:gd name="connsiteY3" fmla="*/ 8615363 h 8615363"/>
              <a:gd name="connsiteX4" fmla="*/ 94594 w 10783613"/>
              <a:gd name="connsiteY4" fmla="*/ 3233519 h 8615363"/>
              <a:gd name="connsiteX5" fmla="*/ 3294993 w 10783613"/>
              <a:gd name="connsiteY5" fmla="*/ 0 h 8615363"/>
              <a:gd name="connsiteX0" fmla="*/ 3331508 w 10820128"/>
              <a:gd name="connsiteY0" fmla="*/ 0 h 8615363"/>
              <a:gd name="connsiteX1" fmla="*/ 10820128 w 10820128"/>
              <a:gd name="connsiteY1" fmla="*/ 0 h 8615363"/>
              <a:gd name="connsiteX2" fmla="*/ 10820128 w 10820128"/>
              <a:gd name="connsiteY2" fmla="*/ 8615363 h 8615363"/>
              <a:gd name="connsiteX3" fmla="*/ 36515 w 10820128"/>
              <a:gd name="connsiteY3" fmla="*/ 8615363 h 8615363"/>
              <a:gd name="connsiteX4" fmla="*/ 131109 w 10820128"/>
              <a:gd name="connsiteY4" fmla="*/ 3233519 h 8615363"/>
              <a:gd name="connsiteX5" fmla="*/ 3331508 w 10820128"/>
              <a:gd name="connsiteY5" fmla="*/ 0 h 8615363"/>
              <a:gd name="connsiteX0" fmla="*/ 3294993 w 10783613"/>
              <a:gd name="connsiteY0" fmla="*/ 0 h 8615363"/>
              <a:gd name="connsiteX1" fmla="*/ 10783613 w 10783613"/>
              <a:gd name="connsiteY1" fmla="*/ 0 h 8615363"/>
              <a:gd name="connsiteX2" fmla="*/ 10783613 w 10783613"/>
              <a:gd name="connsiteY2" fmla="*/ 8615363 h 8615363"/>
              <a:gd name="connsiteX3" fmla="*/ 0 w 10783613"/>
              <a:gd name="connsiteY3" fmla="*/ 8615363 h 8615363"/>
              <a:gd name="connsiteX4" fmla="*/ 157656 w 10783613"/>
              <a:gd name="connsiteY4" fmla="*/ 3201988 h 8615363"/>
              <a:gd name="connsiteX5" fmla="*/ 3294993 w 10783613"/>
              <a:gd name="connsiteY5" fmla="*/ 0 h 8615363"/>
              <a:gd name="connsiteX0" fmla="*/ 3294993 w 10783613"/>
              <a:gd name="connsiteY0" fmla="*/ 0 h 8615363"/>
              <a:gd name="connsiteX1" fmla="*/ 10783613 w 10783613"/>
              <a:gd name="connsiteY1" fmla="*/ 0 h 8615363"/>
              <a:gd name="connsiteX2" fmla="*/ 10783613 w 10783613"/>
              <a:gd name="connsiteY2" fmla="*/ 8615363 h 8615363"/>
              <a:gd name="connsiteX3" fmla="*/ 0 w 10783613"/>
              <a:gd name="connsiteY3" fmla="*/ 8615363 h 8615363"/>
              <a:gd name="connsiteX4" fmla="*/ 157656 w 10783613"/>
              <a:gd name="connsiteY4" fmla="*/ 3201988 h 8615363"/>
              <a:gd name="connsiteX5" fmla="*/ 3294993 w 10783613"/>
              <a:gd name="connsiteY5" fmla="*/ 0 h 8615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83613" h="8615363">
                <a:moveTo>
                  <a:pt x="3294993" y="0"/>
                </a:moveTo>
                <a:lnTo>
                  <a:pt x="10783613" y="0"/>
                </a:lnTo>
                <a:lnTo>
                  <a:pt x="10783613" y="8615363"/>
                </a:lnTo>
                <a:lnTo>
                  <a:pt x="0" y="8615363"/>
                </a:lnTo>
                <a:cubicBezTo>
                  <a:pt x="63062" y="6858201"/>
                  <a:pt x="31532" y="4990681"/>
                  <a:pt x="157656" y="3201988"/>
                </a:cubicBezTo>
                <a:lnTo>
                  <a:pt x="3294993" y="0"/>
                </a:lnTo>
                <a:close/>
              </a:path>
            </a:pathLst>
          </a:custGeom>
          <a:solidFill>
            <a:srgbClr val="129AEE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8456" name="组合 48"/>
          <p:cNvGrpSpPr>
            <a:grpSpLocks/>
          </p:cNvGrpSpPr>
          <p:nvPr/>
        </p:nvGrpSpPr>
        <p:grpSpPr bwMode="auto">
          <a:xfrm>
            <a:off x="9877425" y="741363"/>
            <a:ext cx="1679575" cy="1679575"/>
            <a:chOff x="2122488" y="1304925"/>
            <a:chExt cx="1679575" cy="1679575"/>
          </a:xfrm>
          <a:solidFill>
            <a:srgbClr val="0070C0"/>
          </a:solidFill>
        </p:grpSpPr>
        <p:sp>
          <p:nvSpPr>
            <p:cNvPr id="50" name="任意多边形 49"/>
            <p:cNvSpPr/>
            <p:nvPr/>
          </p:nvSpPr>
          <p:spPr>
            <a:xfrm>
              <a:off x="2122488" y="1304925"/>
              <a:ext cx="1679575" cy="1679575"/>
            </a:xfrm>
            <a:custGeom>
              <a:avLst/>
              <a:gdLst>
                <a:gd name="connsiteX0" fmla="*/ 2432701 w 3251200"/>
                <a:gd name="connsiteY0" fmla="*/ 823446 h 3251200"/>
                <a:gd name="connsiteX1" fmla="*/ 2912363 w 3251200"/>
                <a:gd name="connsiteY1" fmla="*/ 678885 h 3251200"/>
                <a:gd name="connsiteX2" fmla="*/ 3088860 w 3251200"/>
                <a:gd name="connsiteY2" fmla="*/ 984588 h 3251200"/>
                <a:gd name="connsiteX3" fmla="*/ 2723836 w 3251200"/>
                <a:gd name="connsiteY3" fmla="*/ 1327707 h 3251200"/>
                <a:gd name="connsiteX4" fmla="*/ 2723836 w 3251200"/>
                <a:gd name="connsiteY4" fmla="*/ 1923493 h 3251200"/>
                <a:gd name="connsiteX5" fmla="*/ 3088860 w 3251200"/>
                <a:gd name="connsiteY5" fmla="*/ 2266612 h 3251200"/>
                <a:gd name="connsiteX6" fmla="*/ 2912363 w 3251200"/>
                <a:gd name="connsiteY6" fmla="*/ 2572315 h 3251200"/>
                <a:gd name="connsiteX7" fmla="*/ 2432701 w 3251200"/>
                <a:gd name="connsiteY7" fmla="*/ 2427754 h 3251200"/>
                <a:gd name="connsiteX8" fmla="*/ 1916735 w 3251200"/>
                <a:gd name="connsiteY8" fmla="*/ 2725647 h 3251200"/>
                <a:gd name="connsiteX9" fmla="*/ 1802098 w 3251200"/>
                <a:gd name="connsiteY9" fmla="*/ 3213326 h 3251200"/>
                <a:gd name="connsiteX10" fmla="*/ 1449102 w 3251200"/>
                <a:gd name="connsiteY10" fmla="*/ 3213326 h 3251200"/>
                <a:gd name="connsiteX11" fmla="*/ 1334465 w 3251200"/>
                <a:gd name="connsiteY11" fmla="*/ 2725646 h 3251200"/>
                <a:gd name="connsiteX12" fmla="*/ 818499 w 3251200"/>
                <a:gd name="connsiteY12" fmla="*/ 2427753 h 3251200"/>
                <a:gd name="connsiteX13" fmla="*/ 338837 w 3251200"/>
                <a:gd name="connsiteY13" fmla="*/ 2572315 h 3251200"/>
                <a:gd name="connsiteX14" fmla="*/ 162340 w 3251200"/>
                <a:gd name="connsiteY14" fmla="*/ 2266612 h 3251200"/>
                <a:gd name="connsiteX15" fmla="*/ 527364 w 3251200"/>
                <a:gd name="connsiteY15" fmla="*/ 1923493 h 3251200"/>
                <a:gd name="connsiteX16" fmla="*/ 527364 w 3251200"/>
                <a:gd name="connsiteY16" fmla="*/ 1327707 h 3251200"/>
                <a:gd name="connsiteX17" fmla="*/ 162340 w 3251200"/>
                <a:gd name="connsiteY17" fmla="*/ 984588 h 3251200"/>
                <a:gd name="connsiteX18" fmla="*/ 338837 w 3251200"/>
                <a:gd name="connsiteY18" fmla="*/ 678885 h 3251200"/>
                <a:gd name="connsiteX19" fmla="*/ 818499 w 3251200"/>
                <a:gd name="connsiteY19" fmla="*/ 823446 h 3251200"/>
                <a:gd name="connsiteX20" fmla="*/ 1334465 w 3251200"/>
                <a:gd name="connsiteY20" fmla="*/ 525553 h 3251200"/>
                <a:gd name="connsiteX21" fmla="*/ 1449102 w 3251200"/>
                <a:gd name="connsiteY21" fmla="*/ 37874 h 3251200"/>
                <a:gd name="connsiteX22" fmla="*/ 1802098 w 3251200"/>
                <a:gd name="connsiteY22" fmla="*/ 37874 h 3251200"/>
                <a:gd name="connsiteX23" fmla="*/ 1916735 w 3251200"/>
                <a:gd name="connsiteY23" fmla="*/ 525554 h 3251200"/>
                <a:gd name="connsiteX24" fmla="*/ 2432701 w 3251200"/>
                <a:gd name="connsiteY24" fmla="*/ 823447 h 3251200"/>
                <a:gd name="connsiteX25" fmla="*/ 2432701 w 3251200"/>
                <a:gd name="connsiteY25" fmla="*/ 823446 h 325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251200" h="3251200">
                  <a:moveTo>
                    <a:pt x="2432701" y="823446"/>
                  </a:moveTo>
                  <a:lnTo>
                    <a:pt x="2912363" y="678885"/>
                  </a:lnTo>
                  <a:lnTo>
                    <a:pt x="3088860" y="984588"/>
                  </a:lnTo>
                  <a:lnTo>
                    <a:pt x="2723836" y="1327707"/>
                  </a:lnTo>
                  <a:cubicBezTo>
                    <a:pt x="2776748" y="1522778"/>
                    <a:pt x="2776748" y="1728422"/>
                    <a:pt x="2723836" y="1923493"/>
                  </a:cubicBezTo>
                  <a:lnTo>
                    <a:pt x="3088860" y="2266612"/>
                  </a:lnTo>
                  <a:lnTo>
                    <a:pt x="2912363" y="2572315"/>
                  </a:lnTo>
                  <a:lnTo>
                    <a:pt x="2432701" y="2427754"/>
                  </a:lnTo>
                  <a:cubicBezTo>
                    <a:pt x="2290221" y="2571113"/>
                    <a:pt x="2112128" y="2673935"/>
                    <a:pt x="1916735" y="2725647"/>
                  </a:cubicBezTo>
                  <a:lnTo>
                    <a:pt x="1802098" y="3213326"/>
                  </a:lnTo>
                  <a:lnTo>
                    <a:pt x="1449102" y="3213326"/>
                  </a:lnTo>
                  <a:lnTo>
                    <a:pt x="1334465" y="2725646"/>
                  </a:lnTo>
                  <a:cubicBezTo>
                    <a:pt x="1139073" y="2673934"/>
                    <a:pt x="960980" y="2571112"/>
                    <a:pt x="818499" y="2427753"/>
                  </a:cubicBezTo>
                  <a:lnTo>
                    <a:pt x="338837" y="2572315"/>
                  </a:lnTo>
                  <a:lnTo>
                    <a:pt x="162340" y="2266612"/>
                  </a:lnTo>
                  <a:lnTo>
                    <a:pt x="527364" y="1923493"/>
                  </a:lnTo>
                  <a:cubicBezTo>
                    <a:pt x="474452" y="1728422"/>
                    <a:pt x="474452" y="1522778"/>
                    <a:pt x="527364" y="1327707"/>
                  </a:cubicBezTo>
                  <a:lnTo>
                    <a:pt x="162340" y="984588"/>
                  </a:lnTo>
                  <a:lnTo>
                    <a:pt x="338837" y="678885"/>
                  </a:lnTo>
                  <a:lnTo>
                    <a:pt x="818499" y="823446"/>
                  </a:lnTo>
                  <a:cubicBezTo>
                    <a:pt x="960979" y="680087"/>
                    <a:pt x="1139072" y="577265"/>
                    <a:pt x="1334465" y="525553"/>
                  </a:cubicBezTo>
                  <a:lnTo>
                    <a:pt x="1449102" y="37874"/>
                  </a:lnTo>
                  <a:lnTo>
                    <a:pt x="1802098" y="37874"/>
                  </a:lnTo>
                  <a:lnTo>
                    <a:pt x="1916735" y="525554"/>
                  </a:lnTo>
                  <a:cubicBezTo>
                    <a:pt x="2112127" y="577266"/>
                    <a:pt x="2290220" y="680088"/>
                    <a:pt x="2432701" y="823447"/>
                  </a:cubicBezTo>
                  <a:lnTo>
                    <a:pt x="2432701" y="82344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881999" tIns="886946" rIns="881999" bIns="886946" spcCol="1270" anchor="ctr"/>
            <a:lstStyle/>
            <a:p>
              <a:pPr algn="ctr" defTabSz="2222500" eaLnBrk="1" hangingPunct="1">
                <a:lnSpc>
                  <a:spcPct val="90000"/>
                </a:lnSpc>
                <a:spcAft>
                  <a:spcPct val="35000"/>
                </a:spcAft>
                <a:buFont typeface="Arial" panose="020B0604020202020204" pitchFamily="34" charset="0"/>
                <a:buNone/>
                <a:defRPr/>
              </a:pPr>
              <a:endParaRPr lang="zh-CN" altLang="en-US" sz="5000"/>
            </a:p>
          </p:txBody>
        </p:sp>
        <p:sp>
          <p:nvSpPr>
            <p:cNvPr id="18471" name="椭圆 24"/>
            <p:cNvSpPr>
              <a:spLocks noChangeArrowheads="1"/>
            </p:cNvSpPr>
            <p:nvPr/>
          </p:nvSpPr>
          <p:spPr bwMode="auto">
            <a:xfrm>
              <a:off x="2478088" y="1670050"/>
              <a:ext cx="969962" cy="971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2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学生</a:t>
              </a:r>
              <a:endParaRPr lang="zh-CN" altLang="en-US" sz="2400">
                <a:latin typeface="Arial" panose="020B0604020202020204" pitchFamily="34" charset="0"/>
              </a:endParaRPr>
            </a:p>
          </p:txBody>
        </p:sp>
      </p:grpSp>
      <p:grpSp>
        <p:nvGrpSpPr>
          <p:cNvPr id="18459" name="组合 34"/>
          <p:cNvGrpSpPr>
            <a:grpSpLocks/>
          </p:cNvGrpSpPr>
          <p:nvPr/>
        </p:nvGrpSpPr>
        <p:grpSpPr bwMode="auto">
          <a:xfrm>
            <a:off x="6888163" y="4251325"/>
            <a:ext cx="3035300" cy="2867025"/>
            <a:chOff x="0" y="0"/>
            <a:chExt cx="1652020" cy="1535891"/>
          </a:xfrm>
        </p:grpSpPr>
        <p:grpSp>
          <p:nvGrpSpPr>
            <p:cNvPr id="18460" name="组合 35"/>
            <p:cNvGrpSpPr>
              <a:grpSpLocks/>
            </p:cNvGrpSpPr>
            <p:nvPr/>
          </p:nvGrpSpPr>
          <p:grpSpPr bwMode="auto">
            <a:xfrm>
              <a:off x="0" y="0"/>
              <a:ext cx="1652020" cy="1535891"/>
              <a:chOff x="0" y="0"/>
              <a:chExt cx="1652019" cy="1535891"/>
            </a:xfrm>
          </p:grpSpPr>
          <p:pic>
            <p:nvPicPr>
              <p:cNvPr id="18462" name="Picture 2" descr="http://www.baby-edu.com/uploadfile/2009/0928/20090928062917893.jpg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CFBFF"/>
                  </a:clrFrom>
                  <a:clrTo>
                    <a:srgbClr val="FCFB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1652019" cy="15358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63" name="矩形 29"/>
              <p:cNvSpPr>
                <a:spLocks noChangeArrowheads="1"/>
              </p:cNvSpPr>
              <p:nvPr/>
            </p:nvSpPr>
            <p:spPr bwMode="auto">
              <a:xfrm>
                <a:off x="856191" y="1033437"/>
                <a:ext cx="316107" cy="7766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2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3" name="矩形 30"/>
              <p:cNvSpPr>
                <a:spLocks noChangeArrowheads="1"/>
              </p:cNvSpPr>
              <p:nvPr/>
            </p:nvSpPr>
            <p:spPr bwMode="auto">
              <a:xfrm rot="600891">
                <a:off x="214445" y="656201"/>
                <a:ext cx="508314" cy="274210"/>
              </a:xfrm>
              <a:prstGeom prst="rect">
                <a:avLst/>
              </a:prstGeom>
              <a:solidFill>
                <a:srgbClr val="7A0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2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  <p:sp>
            <p:nvSpPr>
              <p:cNvPr id="18465" name="矩形 31"/>
              <p:cNvSpPr>
                <a:spLocks noChangeArrowheads="1"/>
              </p:cNvSpPr>
              <p:nvPr/>
            </p:nvSpPr>
            <p:spPr bwMode="auto">
              <a:xfrm rot="600891">
                <a:off x="133432" y="1101594"/>
                <a:ext cx="508314" cy="126802"/>
              </a:xfrm>
              <a:prstGeom prst="rect">
                <a:avLst/>
              </a:prstGeom>
              <a:solidFill>
                <a:srgbClr val="7A040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42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5pPr>
                <a:lvl6pPr marL="25146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6pPr>
                <a:lvl7pPr marL="29718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7pPr>
                <a:lvl8pPr marL="34290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8pPr>
                <a:lvl9pPr marL="3886200" indent="-228600" defTabSz="877888" eaLnBrk="0" fontAlgn="base" hangingPunct="0">
                  <a:lnSpc>
                    <a:spcPct val="90000"/>
                  </a:lnSpc>
                  <a:spcBef>
                    <a:spcPts val="75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27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  <a:sym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zh-CN" sz="2200">
                  <a:solidFill>
                    <a:srgbClr val="000000"/>
                  </a:solidFill>
                  <a:latin typeface="Arial" panose="020B0604020202020204" pitchFamily="34" charset="0"/>
                  <a:sym typeface="Arial" panose="020B0604020202020204" pitchFamily="34" charset="0"/>
                </a:endParaRPr>
              </a:p>
            </p:txBody>
          </p:sp>
        </p:grpSp>
        <p:pic>
          <p:nvPicPr>
            <p:cNvPr id="18461" name="Picture 3" descr="资质认证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7486">
              <a:off x="625861" y="963696"/>
              <a:ext cx="716405" cy="515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678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0122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矩形 47"/>
          <p:cNvSpPr/>
          <p:nvPr/>
        </p:nvSpPr>
        <p:spPr>
          <a:xfrm>
            <a:off x="-14215" y="-28943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194" name="Picture 2" descr="C:\Users\wenyu.li\Desktop\横 PP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50"/>
          <a:stretch/>
        </p:blipFill>
        <p:spPr bwMode="auto">
          <a:xfrm>
            <a:off x="0" y="5951914"/>
            <a:ext cx="18297994" cy="433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流程图: 过程 4"/>
          <p:cNvSpPr/>
          <p:nvPr/>
        </p:nvSpPr>
        <p:spPr>
          <a:xfrm>
            <a:off x="0" y="5951914"/>
            <a:ext cx="18288000" cy="4050960"/>
          </a:xfrm>
          <a:prstGeom prst="flowChartProcess">
            <a:avLst/>
          </a:prstGeom>
          <a:solidFill>
            <a:schemeClr val="bg1">
              <a:lumMod val="50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流程图: 过程 5"/>
          <p:cNvSpPr/>
          <p:nvPr/>
        </p:nvSpPr>
        <p:spPr>
          <a:xfrm>
            <a:off x="-9994" y="5957346"/>
            <a:ext cx="18297994" cy="4045527"/>
          </a:xfrm>
          <a:prstGeom prst="flowChartProcess">
            <a:avLst/>
          </a:prstGeom>
          <a:solidFill>
            <a:srgbClr val="08AEF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33304" y="735171"/>
            <a:ext cx="5133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方案概述     校园</a:t>
            </a:r>
            <a:r>
              <a:rPr lang="zh-CN" altLang="en-US" sz="2200" b="1" dirty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信息化建设发展历程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396548" y="842713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过程 12"/>
          <p:cNvSpPr/>
          <p:nvPr/>
        </p:nvSpPr>
        <p:spPr>
          <a:xfrm>
            <a:off x="1263251" y="2058558"/>
            <a:ext cx="3529507" cy="425491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02 w 10402"/>
              <a:gd name="connsiteY0" fmla="*/ 0 h 10000"/>
              <a:gd name="connsiteX1" fmla="*/ 10402 w 10402"/>
              <a:gd name="connsiteY1" fmla="*/ 0 h 10000"/>
              <a:gd name="connsiteX2" fmla="*/ 10402 w 10402"/>
              <a:gd name="connsiteY2" fmla="*/ 10000 h 10000"/>
              <a:gd name="connsiteX3" fmla="*/ 0 w 10402"/>
              <a:gd name="connsiteY3" fmla="*/ 10000 h 10000"/>
              <a:gd name="connsiteX4" fmla="*/ 402 w 10402"/>
              <a:gd name="connsiteY4" fmla="*/ 0 h 10000"/>
              <a:gd name="connsiteX0" fmla="*/ 402 w 10402"/>
              <a:gd name="connsiteY0" fmla="*/ 0 h 10051"/>
              <a:gd name="connsiteX1" fmla="*/ 10402 w 10402"/>
              <a:gd name="connsiteY1" fmla="*/ 0 h 10051"/>
              <a:gd name="connsiteX2" fmla="*/ 9541 w 10402"/>
              <a:gd name="connsiteY2" fmla="*/ 10051 h 10051"/>
              <a:gd name="connsiteX3" fmla="*/ 0 w 10402"/>
              <a:gd name="connsiteY3" fmla="*/ 10000 h 10051"/>
              <a:gd name="connsiteX4" fmla="*/ 402 w 10402"/>
              <a:gd name="connsiteY4" fmla="*/ 0 h 10051"/>
              <a:gd name="connsiteX0" fmla="*/ 402 w 10402"/>
              <a:gd name="connsiteY0" fmla="*/ 0 h 10051"/>
              <a:gd name="connsiteX1" fmla="*/ 10402 w 10402"/>
              <a:gd name="connsiteY1" fmla="*/ 0 h 10051"/>
              <a:gd name="connsiteX2" fmla="*/ 8852 w 10402"/>
              <a:gd name="connsiteY2" fmla="*/ 10051 h 10051"/>
              <a:gd name="connsiteX3" fmla="*/ 0 w 10402"/>
              <a:gd name="connsiteY3" fmla="*/ 10000 h 10051"/>
              <a:gd name="connsiteX4" fmla="*/ 402 w 10402"/>
              <a:gd name="connsiteY4" fmla="*/ 0 h 10051"/>
              <a:gd name="connsiteX0" fmla="*/ 402 w 10402"/>
              <a:gd name="connsiteY0" fmla="*/ 0 h 10153"/>
              <a:gd name="connsiteX1" fmla="*/ 10402 w 10402"/>
              <a:gd name="connsiteY1" fmla="*/ 0 h 10153"/>
              <a:gd name="connsiteX2" fmla="*/ 9886 w 10402"/>
              <a:gd name="connsiteY2" fmla="*/ 10153 h 10153"/>
              <a:gd name="connsiteX3" fmla="*/ 0 w 10402"/>
              <a:gd name="connsiteY3" fmla="*/ 10000 h 10153"/>
              <a:gd name="connsiteX4" fmla="*/ 402 w 10402"/>
              <a:gd name="connsiteY4" fmla="*/ 0 h 1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2" h="10153">
                <a:moveTo>
                  <a:pt x="402" y="0"/>
                </a:moveTo>
                <a:lnTo>
                  <a:pt x="10402" y="0"/>
                </a:lnTo>
                <a:lnTo>
                  <a:pt x="9886" y="10153"/>
                </a:lnTo>
                <a:lnTo>
                  <a:pt x="0" y="10000"/>
                </a:lnTo>
                <a:lnTo>
                  <a:pt x="402" y="0"/>
                </a:lnTo>
                <a:close/>
              </a:path>
            </a:pathLst>
          </a:custGeom>
          <a:solidFill>
            <a:srgbClr val="1D3C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/>
        </p:nvSpPr>
        <p:spPr>
          <a:xfrm>
            <a:off x="1425347" y="2165238"/>
            <a:ext cx="3173108" cy="4021025"/>
          </a:xfrm>
          <a:prstGeom prst="flowChartProcess">
            <a:avLst/>
          </a:prstGeom>
          <a:blipFill dpi="0" rotWithShape="1">
            <a:blip r:embed="rId4"/>
            <a:srcRect/>
            <a:stretch>
              <a:fillRect r="-12000"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流程图: 过程 12"/>
          <p:cNvSpPr/>
          <p:nvPr/>
        </p:nvSpPr>
        <p:spPr>
          <a:xfrm>
            <a:off x="5231003" y="2058558"/>
            <a:ext cx="3529507" cy="425491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02 w 10402"/>
              <a:gd name="connsiteY0" fmla="*/ 0 h 10000"/>
              <a:gd name="connsiteX1" fmla="*/ 10402 w 10402"/>
              <a:gd name="connsiteY1" fmla="*/ 0 h 10000"/>
              <a:gd name="connsiteX2" fmla="*/ 10402 w 10402"/>
              <a:gd name="connsiteY2" fmla="*/ 10000 h 10000"/>
              <a:gd name="connsiteX3" fmla="*/ 0 w 10402"/>
              <a:gd name="connsiteY3" fmla="*/ 10000 h 10000"/>
              <a:gd name="connsiteX4" fmla="*/ 402 w 10402"/>
              <a:gd name="connsiteY4" fmla="*/ 0 h 10000"/>
              <a:gd name="connsiteX0" fmla="*/ 402 w 10402"/>
              <a:gd name="connsiteY0" fmla="*/ 0 h 10051"/>
              <a:gd name="connsiteX1" fmla="*/ 10402 w 10402"/>
              <a:gd name="connsiteY1" fmla="*/ 0 h 10051"/>
              <a:gd name="connsiteX2" fmla="*/ 9541 w 10402"/>
              <a:gd name="connsiteY2" fmla="*/ 10051 h 10051"/>
              <a:gd name="connsiteX3" fmla="*/ 0 w 10402"/>
              <a:gd name="connsiteY3" fmla="*/ 10000 h 10051"/>
              <a:gd name="connsiteX4" fmla="*/ 402 w 10402"/>
              <a:gd name="connsiteY4" fmla="*/ 0 h 10051"/>
              <a:gd name="connsiteX0" fmla="*/ 402 w 10402"/>
              <a:gd name="connsiteY0" fmla="*/ 0 h 10051"/>
              <a:gd name="connsiteX1" fmla="*/ 10402 w 10402"/>
              <a:gd name="connsiteY1" fmla="*/ 0 h 10051"/>
              <a:gd name="connsiteX2" fmla="*/ 8852 w 10402"/>
              <a:gd name="connsiteY2" fmla="*/ 10051 h 10051"/>
              <a:gd name="connsiteX3" fmla="*/ 0 w 10402"/>
              <a:gd name="connsiteY3" fmla="*/ 10000 h 10051"/>
              <a:gd name="connsiteX4" fmla="*/ 402 w 10402"/>
              <a:gd name="connsiteY4" fmla="*/ 0 h 10051"/>
              <a:gd name="connsiteX0" fmla="*/ 402 w 10402"/>
              <a:gd name="connsiteY0" fmla="*/ 0 h 10153"/>
              <a:gd name="connsiteX1" fmla="*/ 10402 w 10402"/>
              <a:gd name="connsiteY1" fmla="*/ 0 h 10153"/>
              <a:gd name="connsiteX2" fmla="*/ 9886 w 10402"/>
              <a:gd name="connsiteY2" fmla="*/ 10153 h 10153"/>
              <a:gd name="connsiteX3" fmla="*/ 0 w 10402"/>
              <a:gd name="connsiteY3" fmla="*/ 10000 h 10153"/>
              <a:gd name="connsiteX4" fmla="*/ 402 w 10402"/>
              <a:gd name="connsiteY4" fmla="*/ 0 h 1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2" h="10153">
                <a:moveTo>
                  <a:pt x="402" y="0"/>
                </a:moveTo>
                <a:lnTo>
                  <a:pt x="10402" y="0"/>
                </a:lnTo>
                <a:lnTo>
                  <a:pt x="9886" y="10153"/>
                </a:lnTo>
                <a:lnTo>
                  <a:pt x="0" y="10000"/>
                </a:lnTo>
                <a:lnTo>
                  <a:pt x="402" y="0"/>
                </a:lnTo>
                <a:close/>
              </a:path>
            </a:pathLst>
          </a:custGeom>
          <a:solidFill>
            <a:srgbClr val="1D3C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流程图: 过程 16"/>
          <p:cNvSpPr/>
          <p:nvPr/>
        </p:nvSpPr>
        <p:spPr>
          <a:xfrm>
            <a:off x="5408339" y="2165238"/>
            <a:ext cx="3173108" cy="4021025"/>
          </a:xfrm>
          <a:prstGeom prst="flowChartProcess">
            <a:avLst/>
          </a:prstGeom>
          <a:blipFill dpi="0" rotWithShape="1">
            <a:blip r:embed="rId5"/>
            <a:srcRect/>
            <a:stretch>
              <a:fillRect l="-42000" t="-5000" r="-38000" b="-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流程图: 过程 12"/>
          <p:cNvSpPr/>
          <p:nvPr/>
        </p:nvSpPr>
        <p:spPr>
          <a:xfrm>
            <a:off x="9313938" y="2058558"/>
            <a:ext cx="3529507" cy="425491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02 w 10402"/>
              <a:gd name="connsiteY0" fmla="*/ 0 h 10000"/>
              <a:gd name="connsiteX1" fmla="*/ 10402 w 10402"/>
              <a:gd name="connsiteY1" fmla="*/ 0 h 10000"/>
              <a:gd name="connsiteX2" fmla="*/ 10402 w 10402"/>
              <a:gd name="connsiteY2" fmla="*/ 10000 h 10000"/>
              <a:gd name="connsiteX3" fmla="*/ 0 w 10402"/>
              <a:gd name="connsiteY3" fmla="*/ 10000 h 10000"/>
              <a:gd name="connsiteX4" fmla="*/ 402 w 10402"/>
              <a:gd name="connsiteY4" fmla="*/ 0 h 10000"/>
              <a:gd name="connsiteX0" fmla="*/ 402 w 10402"/>
              <a:gd name="connsiteY0" fmla="*/ 0 h 10051"/>
              <a:gd name="connsiteX1" fmla="*/ 10402 w 10402"/>
              <a:gd name="connsiteY1" fmla="*/ 0 h 10051"/>
              <a:gd name="connsiteX2" fmla="*/ 9541 w 10402"/>
              <a:gd name="connsiteY2" fmla="*/ 10051 h 10051"/>
              <a:gd name="connsiteX3" fmla="*/ 0 w 10402"/>
              <a:gd name="connsiteY3" fmla="*/ 10000 h 10051"/>
              <a:gd name="connsiteX4" fmla="*/ 402 w 10402"/>
              <a:gd name="connsiteY4" fmla="*/ 0 h 10051"/>
              <a:gd name="connsiteX0" fmla="*/ 402 w 10402"/>
              <a:gd name="connsiteY0" fmla="*/ 0 h 10051"/>
              <a:gd name="connsiteX1" fmla="*/ 10402 w 10402"/>
              <a:gd name="connsiteY1" fmla="*/ 0 h 10051"/>
              <a:gd name="connsiteX2" fmla="*/ 8852 w 10402"/>
              <a:gd name="connsiteY2" fmla="*/ 10051 h 10051"/>
              <a:gd name="connsiteX3" fmla="*/ 0 w 10402"/>
              <a:gd name="connsiteY3" fmla="*/ 10000 h 10051"/>
              <a:gd name="connsiteX4" fmla="*/ 402 w 10402"/>
              <a:gd name="connsiteY4" fmla="*/ 0 h 10051"/>
              <a:gd name="connsiteX0" fmla="*/ 402 w 10402"/>
              <a:gd name="connsiteY0" fmla="*/ 0 h 10153"/>
              <a:gd name="connsiteX1" fmla="*/ 10402 w 10402"/>
              <a:gd name="connsiteY1" fmla="*/ 0 h 10153"/>
              <a:gd name="connsiteX2" fmla="*/ 9886 w 10402"/>
              <a:gd name="connsiteY2" fmla="*/ 10153 h 10153"/>
              <a:gd name="connsiteX3" fmla="*/ 0 w 10402"/>
              <a:gd name="connsiteY3" fmla="*/ 10000 h 10153"/>
              <a:gd name="connsiteX4" fmla="*/ 402 w 10402"/>
              <a:gd name="connsiteY4" fmla="*/ 0 h 1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2" h="10153">
                <a:moveTo>
                  <a:pt x="402" y="0"/>
                </a:moveTo>
                <a:lnTo>
                  <a:pt x="10402" y="0"/>
                </a:lnTo>
                <a:lnTo>
                  <a:pt x="9886" y="10153"/>
                </a:lnTo>
                <a:lnTo>
                  <a:pt x="0" y="10000"/>
                </a:lnTo>
                <a:lnTo>
                  <a:pt x="402" y="0"/>
                </a:lnTo>
                <a:close/>
              </a:path>
            </a:pathLst>
          </a:custGeom>
          <a:solidFill>
            <a:srgbClr val="1D3C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流程图: 过程 18"/>
          <p:cNvSpPr/>
          <p:nvPr/>
        </p:nvSpPr>
        <p:spPr>
          <a:xfrm>
            <a:off x="9491274" y="2165238"/>
            <a:ext cx="3173108" cy="4021025"/>
          </a:xfrm>
          <a:prstGeom prst="flowChartProcess">
            <a:avLst/>
          </a:prstGeom>
          <a:blipFill dpi="0" rotWithShape="1">
            <a:blip r:embed="rId6"/>
            <a:srcRect/>
            <a:stretch>
              <a:fillRect l="-9000" t="-1000" r="-20000"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流程图: 过程 12"/>
          <p:cNvSpPr/>
          <p:nvPr/>
        </p:nvSpPr>
        <p:spPr>
          <a:xfrm>
            <a:off x="13413498" y="2043318"/>
            <a:ext cx="3529507" cy="425491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402 w 10402"/>
              <a:gd name="connsiteY0" fmla="*/ 0 h 10000"/>
              <a:gd name="connsiteX1" fmla="*/ 10402 w 10402"/>
              <a:gd name="connsiteY1" fmla="*/ 0 h 10000"/>
              <a:gd name="connsiteX2" fmla="*/ 10402 w 10402"/>
              <a:gd name="connsiteY2" fmla="*/ 10000 h 10000"/>
              <a:gd name="connsiteX3" fmla="*/ 0 w 10402"/>
              <a:gd name="connsiteY3" fmla="*/ 10000 h 10000"/>
              <a:gd name="connsiteX4" fmla="*/ 402 w 10402"/>
              <a:gd name="connsiteY4" fmla="*/ 0 h 10000"/>
              <a:gd name="connsiteX0" fmla="*/ 402 w 10402"/>
              <a:gd name="connsiteY0" fmla="*/ 0 h 10051"/>
              <a:gd name="connsiteX1" fmla="*/ 10402 w 10402"/>
              <a:gd name="connsiteY1" fmla="*/ 0 h 10051"/>
              <a:gd name="connsiteX2" fmla="*/ 9541 w 10402"/>
              <a:gd name="connsiteY2" fmla="*/ 10051 h 10051"/>
              <a:gd name="connsiteX3" fmla="*/ 0 w 10402"/>
              <a:gd name="connsiteY3" fmla="*/ 10000 h 10051"/>
              <a:gd name="connsiteX4" fmla="*/ 402 w 10402"/>
              <a:gd name="connsiteY4" fmla="*/ 0 h 10051"/>
              <a:gd name="connsiteX0" fmla="*/ 402 w 10402"/>
              <a:gd name="connsiteY0" fmla="*/ 0 h 10051"/>
              <a:gd name="connsiteX1" fmla="*/ 10402 w 10402"/>
              <a:gd name="connsiteY1" fmla="*/ 0 h 10051"/>
              <a:gd name="connsiteX2" fmla="*/ 8852 w 10402"/>
              <a:gd name="connsiteY2" fmla="*/ 10051 h 10051"/>
              <a:gd name="connsiteX3" fmla="*/ 0 w 10402"/>
              <a:gd name="connsiteY3" fmla="*/ 10000 h 10051"/>
              <a:gd name="connsiteX4" fmla="*/ 402 w 10402"/>
              <a:gd name="connsiteY4" fmla="*/ 0 h 10051"/>
              <a:gd name="connsiteX0" fmla="*/ 402 w 10402"/>
              <a:gd name="connsiteY0" fmla="*/ 0 h 10153"/>
              <a:gd name="connsiteX1" fmla="*/ 10402 w 10402"/>
              <a:gd name="connsiteY1" fmla="*/ 0 h 10153"/>
              <a:gd name="connsiteX2" fmla="*/ 9886 w 10402"/>
              <a:gd name="connsiteY2" fmla="*/ 10153 h 10153"/>
              <a:gd name="connsiteX3" fmla="*/ 0 w 10402"/>
              <a:gd name="connsiteY3" fmla="*/ 10000 h 10153"/>
              <a:gd name="connsiteX4" fmla="*/ 402 w 10402"/>
              <a:gd name="connsiteY4" fmla="*/ 0 h 1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2" h="10153">
                <a:moveTo>
                  <a:pt x="402" y="0"/>
                </a:moveTo>
                <a:lnTo>
                  <a:pt x="10402" y="0"/>
                </a:lnTo>
                <a:lnTo>
                  <a:pt x="9886" y="10153"/>
                </a:lnTo>
                <a:lnTo>
                  <a:pt x="0" y="10000"/>
                </a:lnTo>
                <a:lnTo>
                  <a:pt x="402" y="0"/>
                </a:lnTo>
                <a:close/>
              </a:path>
            </a:pathLst>
          </a:custGeom>
          <a:solidFill>
            <a:srgbClr val="1D3C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流程图: 过程 20"/>
          <p:cNvSpPr/>
          <p:nvPr/>
        </p:nvSpPr>
        <p:spPr>
          <a:xfrm>
            <a:off x="13575594" y="2149998"/>
            <a:ext cx="3173108" cy="4021025"/>
          </a:xfrm>
          <a:prstGeom prst="flowChartProcess">
            <a:avLst/>
          </a:prstGeom>
          <a:blipFill dpi="0" rotWithShape="1">
            <a:blip r:embed="rId7"/>
            <a:srcRect/>
            <a:stretch>
              <a:fillRect l="-9000" t="-1000" r="-39000" b="-5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32391" y="1344734"/>
            <a:ext cx="1116681" cy="1116681"/>
          </a:xfrm>
          <a:prstGeom prst="ellipse">
            <a:avLst/>
          </a:prstGeom>
          <a:solidFill>
            <a:srgbClr val="129AEE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4" name="KSO_Shape"/>
          <p:cNvSpPr>
            <a:spLocks/>
          </p:cNvSpPr>
          <p:nvPr/>
        </p:nvSpPr>
        <p:spPr bwMode="auto">
          <a:xfrm>
            <a:off x="1053117" y="1575450"/>
            <a:ext cx="834586" cy="685752"/>
          </a:xfrm>
          <a:custGeom>
            <a:avLst/>
            <a:gdLst/>
            <a:ahLst/>
            <a:cxnLst/>
            <a:rect l="0" t="0" r="r" b="b"/>
            <a:pathLst>
              <a:path w="1903412" h="1563688">
                <a:moveTo>
                  <a:pt x="872180" y="1544638"/>
                </a:moveTo>
                <a:lnTo>
                  <a:pt x="875675" y="1544638"/>
                </a:lnTo>
                <a:lnTo>
                  <a:pt x="1859905" y="1544638"/>
                </a:lnTo>
                <a:lnTo>
                  <a:pt x="1863400" y="1544638"/>
                </a:lnTo>
                <a:lnTo>
                  <a:pt x="1866577" y="1545233"/>
                </a:lnTo>
                <a:lnTo>
                  <a:pt x="1869118" y="1545829"/>
                </a:lnTo>
                <a:lnTo>
                  <a:pt x="1871660" y="1546722"/>
                </a:lnTo>
                <a:lnTo>
                  <a:pt x="1873884" y="1547912"/>
                </a:lnTo>
                <a:lnTo>
                  <a:pt x="1875154" y="1549103"/>
                </a:lnTo>
                <a:lnTo>
                  <a:pt x="1876107" y="1550591"/>
                </a:lnTo>
                <a:lnTo>
                  <a:pt x="1876425" y="1552079"/>
                </a:lnTo>
                <a:lnTo>
                  <a:pt x="1876425" y="1555651"/>
                </a:lnTo>
                <a:lnTo>
                  <a:pt x="1876107" y="1557140"/>
                </a:lnTo>
                <a:lnTo>
                  <a:pt x="1875154" y="1558926"/>
                </a:lnTo>
                <a:lnTo>
                  <a:pt x="1873884" y="1560116"/>
                </a:lnTo>
                <a:lnTo>
                  <a:pt x="1871660" y="1561307"/>
                </a:lnTo>
                <a:lnTo>
                  <a:pt x="1869118" y="1562200"/>
                </a:lnTo>
                <a:lnTo>
                  <a:pt x="1866577" y="1563093"/>
                </a:lnTo>
                <a:lnTo>
                  <a:pt x="1863400" y="1563390"/>
                </a:lnTo>
                <a:lnTo>
                  <a:pt x="1859905" y="1563688"/>
                </a:lnTo>
                <a:lnTo>
                  <a:pt x="875675" y="1563688"/>
                </a:lnTo>
                <a:lnTo>
                  <a:pt x="872180" y="1563390"/>
                </a:lnTo>
                <a:lnTo>
                  <a:pt x="869003" y="1563093"/>
                </a:lnTo>
                <a:lnTo>
                  <a:pt x="866144" y="1562200"/>
                </a:lnTo>
                <a:lnTo>
                  <a:pt x="863603" y="1561307"/>
                </a:lnTo>
                <a:lnTo>
                  <a:pt x="861696" y="1560116"/>
                </a:lnTo>
                <a:lnTo>
                  <a:pt x="860108" y="1558926"/>
                </a:lnTo>
                <a:lnTo>
                  <a:pt x="859155" y="1557140"/>
                </a:lnTo>
                <a:lnTo>
                  <a:pt x="858837" y="1555651"/>
                </a:lnTo>
                <a:lnTo>
                  <a:pt x="858837" y="1552079"/>
                </a:lnTo>
                <a:lnTo>
                  <a:pt x="859155" y="1550591"/>
                </a:lnTo>
                <a:lnTo>
                  <a:pt x="860108" y="1549103"/>
                </a:lnTo>
                <a:lnTo>
                  <a:pt x="861696" y="1547912"/>
                </a:lnTo>
                <a:lnTo>
                  <a:pt x="863603" y="1546722"/>
                </a:lnTo>
                <a:lnTo>
                  <a:pt x="866144" y="1545829"/>
                </a:lnTo>
                <a:lnTo>
                  <a:pt x="869003" y="1545233"/>
                </a:lnTo>
                <a:lnTo>
                  <a:pt x="872180" y="1544638"/>
                </a:lnTo>
                <a:close/>
                <a:moveTo>
                  <a:pt x="1255848" y="1415770"/>
                </a:moveTo>
                <a:lnTo>
                  <a:pt x="1252677" y="1416407"/>
                </a:lnTo>
                <a:lnTo>
                  <a:pt x="1249823" y="1417361"/>
                </a:lnTo>
                <a:lnTo>
                  <a:pt x="1247286" y="1419271"/>
                </a:lnTo>
                <a:lnTo>
                  <a:pt x="1245383" y="1420862"/>
                </a:lnTo>
                <a:lnTo>
                  <a:pt x="1243797" y="1422771"/>
                </a:lnTo>
                <a:lnTo>
                  <a:pt x="1242529" y="1424680"/>
                </a:lnTo>
                <a:lnTo>
                  <a:pt x="1242212" y="1426908"/>
                </a:lnTo>
                <a:lnTo>
                  <a:pt x="1235235" y="1522691"/>
                </a:lnTo>
                <a:lnTo>
                  <a:pt x="1235235" y="1525237"/>
                </a:lnTo>
                <a:lnTo>
                  <a:pt x="1236186" y="1527146"/>
                </a:lnTo>
                <a:lnTo>
                  <a:pt x="1237772" y="1529056"/>
                </a:lnTo>
                <a:lnTo>
                  <a:pt x="1239675" y="1530647"/>
                </a:lnTo>
                <a:lnTo>
                  <a:pt x="1242212" y="1532238"/>
                </a:lnTo>
                <a:lnTo>
                  <a:pt x="1245066" y="1533193"/>
                </a:lnTo>
                <a:lnTo>
                  <a:pt x="1247920" y="1533829"/>
                </a:lnTo>
                <a:lnTo>
                  <a:pt x="1251408" y="1534147"/>
                </a:lnTo>
                <a:lnTo>
                  <a:pt x="1488299" y="1535738"/>
                </a:lnTo>
                <a:lnTo>
                  <a:pt x="1491787" y="1535738"/>
                </a:lnTo>
                <a:lnTo>
                  <a:pt x="1494641" y="1535102"/>
                </a:lnTo>
                <a:lnTo>
                  <a:pt x="1497813" y="1533829"/>
                </a:lnTo>
                <a:lnTo>
                  <a:pt x="1500032" y="1532556"/>
                </a:lnTo>
                <a:lnTo>
                  <a:pt x="1502252" y="1530965"/>
                </a:lnTo>
                <a:lnTo>
                  <a:pt x="1503521" y="1529056"/>
                </a:lnTo>
                <a:lnTo>
                  <a:pt x="1504472" y="1526828"/>
                </a:lnTo>
                <a:lnTo>
                  <a:pt x="1504789" y="1524601"/>
                </a:lnTo>
                <a:lnTo>
                  <a:pt x="1499715" y="1428181"/>
                </a:lnTo>
                <a:lnTo>
                  <a:pt x="1499398" y="1425953"/>
                </a:lnTo>
                <a:lnTo>
                  <a:pt x="1498130" y="1424044"/>
                </a:lnTo>
                <a:lnTo>
                  <a:pt x="1496227" y="1422134"/>
                </a:lnTo>
                <a:lnTo>
                  <a:pt x="1494324" y="1420543"/>
                </a:lnTo>
                <a:lnTo>
                  <a:pt x="1491787" y="1418952"/>
                </a:lnTo>
                <a:lnTo>
                  <a:pt x="1489250" y="1417679"/>
                </a:lnTo>
                <a:lnTo>
                  <a:pt x="1486396" y="1417043"/>
                </a:lnTo>
                <a:lnTo>
                  <a:pt x="1483225" y="1416725"/>
                </a:lnTo>
                <a:lnTo>
                  <a:pt x="1259019" y="1415770"/>
                </a:lnTo>
                <a:lnTo>
                  <a:pt x="1255848" y="1415770"/>
                </a:lnTo>
                <a:close/>
                <a:moveTo>
                  <a:pt x="1699820" y="1377902"/>
                </a:moveTo>
                <a:lnTo>
                  <a:pt x="1703942" y="1405269"/>
                </a:lnTo>
                <a:lnTo>
                  <a:pt x="1750876" y="1405587"/>
                </a:lnTo>
                <a:lnTo>
                  <a:pt x="1746437" y="1378220"/>
                </a:lnTo>
                <a:lnTo>
                  <a:pt x="1699820" y="1377902"/>
                </a:lnTo>
                <a:close/>
                <a:moveTo>
                  <a:pt x="1636078" y="1377902"/>
                </a:moveTo>
                <a:lnTo>
                  <a:pt x="1639249" y="1404951"/>
                </a:lnTo>
                <a:lnTo>
                  <a:pt x="1686183" y="1405269"/>
                </a:lnTo>
                <a:lnTo>
                  <a:pt x="1682378" y="1377902"/>
                </a:lnTo>
                <a:lnTo>
                  <a:pt x="1636078" y="1377902"/>
                </a:lnTo>
                <a:close/>
                <a:moveTo>
                  <a:pt x="1572019" y="1377584"/>
                </a:moveTo>
                <a:lnTo>
                  <a:pt x="1574239" y="1404633"/>
                </a:lnTo>
                <a:lnTo>
                  <a:pt x="1621490" y="1404951"/>
                </a:lnTo>
                <a:lnTo>
                  <a:pt x="1618636" y="1377584"/>
                </a:lnTo>
                <a:lnTo>
                  <a:pt x="1572019" y="1377584"/>
                </a:lnTo>
                <a:close/>
                <a:moveTo>
                  <a:pt x="1507960" y="1377266"/>
                </a:moveTo>
                <a:lnTo>
                  <a:pt x="1509546" y="1404314"/>
                </a:lnTo>
                <a:lnTo>
                  <a:pt x="1556797" y="1404633"/>
                </a:lnTo>
                <a:lnTo>
                  <a:pt x="1554577" y="1377266"/>
                </a:lnTo>
                <a:lnTo>
                  <a:pt x="1507960" y="1377266"/>
                </a:lnTo>
                <a:close/>
                <a:moveTo>
                  <a:pt x="1443902" y="1376948"/>
                </a:moveTo>
                <a:lnTo>
                  <a:pt x="1444853" y="1403996"/>
                </a:lnTo>
                <a:lnTo>
                  <a:pt x="1491787" y="1403996"/>
                </a:lnTo>
                <a:lnTo>
                  <a:pt x="1490519" y="1377266"/>
                </a:lnTo>
                <a:lnTo>
                  <a:pt x="1443902" y="1376948"/>
                </a:lnTo>
                <a:close/>
                <a:moveTo>
                  <a:pt x="1380160" y="1376629"/>
                </a:moveTo>
                <a:lnTo>
                  <a:pt x="1379843" y="1403678"/>
                </a:lnTo>
                <a:lnTo>
                  <a:pt x="1426777" y="1403996"/>
                </a:lnTo>
                <a:lnTo>
                  <a:pt x="1426460" y="1376948"/>
                </a:lnTo>
                <a:lnTo>
                  <a:pt x="1380160" y="1376629"/>
                </a:lnTo>
                <a:close/>
                <a:moveTo>
                  <a:pt x="1316101" y="1376311"/>
                </a:moveTo>
                <a:lnTo>
                  <a:pt x="1315150" y="1403360"/>
                </a:lnTo>
                <a:lnTo>
                  <a:pt x="1362401" y="1403360"/>
                </a:lnTo>
                <a:lnTo>
                  <a:pt x="1362718" y="1376629"/>
                </a:lnTo>
                <a:lnTo>
                  <a:pt x="1316101" y="1376311"/>
                </a:lnTo>
                <a:close/>
                <a:moveTo>
                  <a:pt x="1252043" y="1375993"/>
                </a:moveTo>
                <a:lnTo>
                  <a:pt x="1250140" y="1403041"/>
                </a:lnTo>
                <a:lnTo>
                  <a:pt x="1297391" y="1403041"/>
                </a:lnTo>
                <a:lnTo>
                  <a:pt x="1298660" y="1376311"/>
                </a:lnTo>
                <a:lnTo>
                  <a:pt x="1252043" y="1375993"/>
                </a:lnTo>
                <a:close/>
                <a:moveTo>
                  <a:pt x="1188301" y="1375675"/>
                </a:moveTo>
                <a:lnTo>
                  <a:pt x="1185764" y="1402723"/>
                </a:lnTo>
                <a:lnTo>
                  <a:pt x="1232698" y="1402723"/>
                </a:lnTo>
                <a:lnTo>
                  <a:pt x="1234601" y="1375993"/>
                </a:lnTo>
                <a:lnTo>
                  <a:pt x="1188301" y="1375675"/>
                </a:lnTo>
                <a:close/>
                <a:moveTo>
                  <a:pt x="1124242" y="1375356"/>
                </a:moveTo>
                <a:lnTo>
                  <a:pt x="1120754" y="1402405"/>
                </a:lnTo>
                <a:lnTo>
                  <a:pt x="1167688" y="1402405"/>
                </a:lnTo>
                <a:lnTo>
                  <a:pt x="1170859" y="1375675"/>
                </a:lnTo>
                <a:lnTo>
                  <a:pt x="1124242" y="1375356"/>
                </a:lnTo>
                <a:close/>
                <a:moveTo>
                  <a:pt x="1060183" y="1375038"/>
                </a:moveTo>
                <a:lnTo>
                  <a:pt x="1056061" y="1402087"/>
                </a:lnTo>
                <a:lnTo>
                  <a:pt x="1102995" y="1402087"/>
                </a:lnTo>
                <a:lnTo>
                  <a:pt x="1106800" y="1375356"/>
                </a:lnTo>
                <a:lnTo>
                  <a:pt x="1060183" y="1375038"/>
                </a:lnTo>
                <a:close/>
                <a:moveTo>
                  <a:pt x="996442" y="1374720"/>
                </a:moveTo>
                <a:lnTo>
                  <a:pt x="991051" y="1401769"/>
                </a:lnTo>
                <a:lnTo>
                  <a:pt x="1038302" y="1401769"/>
                </a:lnTo>
                <a:lnTo>
                  <a:pt x="1042742" y="1375038"/>
                </a:lnTo>
                <a:lnTo>
                  <a:pt x="996442" y="1374720"/>
                </a:lnTo>
                <a:close/>
                <a:moveTo>
                  <a:pt x="394079" y="1340803"/>
                </a:moveTo>
                <a:lnTo>
                  <a:pt x="364253" y="1348105"/>
                </a:lnTo>
                <a:lnTo>
                  <a:pt x="354734" y="1351280"/>
                </a:lnTo>
                <a:lnTo>
                  <a:pt x="367743" y="1359853"/>
                </a:lnTo>
                <a:lnTo>
                  <a:pt x="380752" y="1368743"/>
                </a:lnTo>
                <a:lnTo>
                  <a:pt x="393761" y="1376998"/>
                </a:lnTo>
                <a:lnTo>
                  <a:pt x="407088" y="1385571"/>
                </a:lnTo>
                <a:lnTo>
                  <a:pt x="420414" y="1393191"/>
                </a:lnTo>
                <a:lnTo>
                  <a:pt x="434375" y="1400493"/>
                </a:lnTo>
                <a:lnTo>
                  <a:pt x="448336" y="1408113"/>
                </a:lnTo>
                <a:lnTo>
                  <a:pt x="462297" y="1415098"/>
                </a:lnTo>
                <a:lnTo>
                  <a:pt x="453095" y="1406526"/>
                </a:lnTo>
                <a:lnTo>
                  <a:pt x="444528" y="1397636"/>
                </a:lnTo>
                <a:lnTo>
                  <a:pt x="435644" y="1389063"/>
                </a:lnTo>
                <a:lnTo>
                  <a:pt x="427077" y="1379538"/>
                </a:lnTo>
                <a:lnTo>
                  <a:pt x="418510" y="1370331"/>
                </a:lnTo>
                <a:lnTo>
                  <a:pt x="410261" y="1360488"/>
                </a:lnTo>
                <a:lnTo>
                  <a:pt x="402011" y="1350963"/>
                </a:lnTo>
                <a:lnTo>
                  <a:pt x="394079" y="1340803"/>
                </a:lnTo>
                <a:close/>
                <a:moveTo>
                  <a:pt x="1694111" y="1340353"/>
                </a:moveTo>
                <a:lnTo>
                  <a:pt x="1698234" y="1367401"/>
                </a:lnTo>
                <a:lnTo>
                  <a:pt x="1744534" y="1367719"/>
                </a:lnTo>
                <a:lnTo>
                  <a:pt x="1739777" y="1340671"/>
                </a:lnTo>
                <a:lnTo>
                  <a:pt x="1694111" y="1340353"/>
                </a:lnTo>
                <a:close/>
                <a:moveTo>
                  <a:pt x="1631321" y="1340034"/>
                </a:moveTo>
                <a:lnTo>
                  <a:pt x="1634809" y="1367083"/>
                </a:lnTo>
                <a:lnTo>
                  <a:pt x="1680792" y="1367401"/>
                </a:lnTo>
                <a:lnTo>
                  <a:pt x="1676987" y="1340353"/>
                </a:lnTo>
                <a:lnTo>
                  <a:pt x="1631321" y="1340034"/>
                </a:lnTo>
                <a:close/>
                <a:moveTo>
                  <a:pt x="1568531" y="1339716"/>
                </a:moveTo>
                <a:lnTo>
                  <a:pt x="1571068" y="1366765"/>
                </a:lnTo>
                <a:lnTo>
                  <a:pt x="1617051" y="1367083"/>
                </a:lnTo>
                <a:lnTo>
                  <a:pt x="1614196" y="1340034"/>
                </a:lnTo>
                <a:lnTo>
                  <a:pt x="1568531" y="1339716"/>
                </a:lnTo>
                <a:close/>
                <a:moveTo>
                  <a:pt x="1505741" y="1339716"/>
                </a:moveTo>
                <a:lnTo>
                  <a:pt x="1507326" y="1366765"/>
                </a:lnTo>
                <a:lnTo>
                  <a:pt x="1553626" y="1366765"/>
                </a:lnTo>
                <a:lnTo>
                  <a:pt x="1551406" y="1339716"/>
                </a:lnTo>
                <a:lnTo>
                  <a:pt x="1505741" y="1339716"/>
                </a:lnTo>
                <a:close/>
                <a:moveTo>
                  <a:pt x="1442950" y="1339398"/>
                </a:moveTo>
                <a:lnTo>
                  <a:pt x="1443585" y="1366128"/>
                </a:lnTo>
                <a:lnTo>
                  <a:pt x="1489884" y="1366128"/>
                </a:lnTo>
                <a:lnTo>
                  <a:pt x="1488616" y="1339398"/>
                </a:lnTo>
                <a:lnTo>
                  <a:pt x="1442950" y="1339398"/>
                </a:lnTo>
                <a:close/>
                <a:moveTo>
                  <a:pt x="1380160" y="1339080"/>
                </a:moveTo>
                <a:lnTo>
                  <a:pt x="1380160" y="1365810"/>
                </a:lnTo>
                <a:lnTo>
                  <a:pt x="1426143" y="1365810"/>
                </a:lnTo>
                <a:lnTo>
                  <a:pt x="1425826" y="1339398"/>
                </a:lnTo>
                <a:lnTo>
                  <a:pt x="1380160" y="1339080"/>
                </a:lnTo>
                <a:close/>
                <a:moveTo>
                  <a:pt x="1317370" y="1338761"/>
                </a:moveTo>
                <a:lnTo>
                  <a:pt x="1316418" y="1365492"/>
                </a:lnTo>
                <a:lnTo>
                  <a:pt x="1362718" y="1365492"/>
                </a:lnTo>
                <a:lnTo>
                  <a:pt x="1363035" y="1339080"/>
                </a:lnTo>
                <a:lnTo>
                  <a:pt x="1317370" y="1338761"/>
                </a:lnTo>
                <a:close/>
                <a:moveTo>
                  <a:pt x="1254897" y="1338443"/>
                </a:moveTo>
                <a:lnTo>
                  <a:pt x="1252677" y="1365174"/>
                </a:lnTo>
                <a:lnTo>
                  <a:pt x="1298977" y="1365492"/>
                </a:lnTo>
                <a:lnTo>
                  <a:pt x="1300245" y="1338761"/>
                </a:lnTo>
                <a:lnTo>
                  <a:pt x="1254897" y="1338443"/>
                </a:lnTo>
                <a:close/>
                <a:moveTo>
                  <a:pt x="1192106" y="1338443"/>
                </a:moveTo>
                <a:lnTo>
                  <a:pt x="1189252" y="1364855"/>
                </a:lnTo>
                <a:lnTo>
                  <a:pt x="1235235" y="1365174"/>
                </a:lnTo>
                <a:lnTo>
                  <a:pt x="1237772" y="1338443"/>
                </a:lnTo>
                <a:lnTo>
                  <a:pt x="1192106" y="1338443"/>
                </a:lnTo>
                <a:close/>
                <a:moveTo>
                  <a:pt x="1128999" y="1338125"/>
                </a:moveTo>
                <a:lnTo>
                  <a:pt x="1125511" y="1364537"/>
                </a:lnTo>
                <a:lnTo>
                  <a:pt x="1172128" y="1364855"/>
                </a:lnTo>
                <a:lnTo>
                  <a:pt x="1174665" y="1338125"/>
                </a:lnTo>
                <a:lnTo>
                  <a:pt x="1128999" y="1338125"/>
                </a:lnTo>
                <a:close/>
                <a:moveTo>
                  <a:pt x="1066526" y="1337807"/>
                </a:moveTo>
                <a:lnTo>
                  <a:pt x="1061769" y="1364219"/>
                </a:lnTo>
                <a:lnTo>
                  <a:pt x="1108386" y="1364537"/>
                </a:lnTo>
                <a:lnTo>
                  <a:pt x="1111874" y="1338125"/>
                </a:lnTo>
                <a:lnTo>
                  <a:pt x="1066526" y="1337807"/>
                </a:lnTo>
                <a:close/>
                <a:moveTo>
                  <a:pt x="1003419" y="1337489"/>
                </a:moveTo>
                <a:lnTo>
                  <a:pt x="998345" y="1363901"/>
                </a:lnTo>
                <a:lnTo>
                  <a:pt x="1044644" y="1364219"/>
                </a:lnTo>
                <a:lnTo>
                  <a:pt x="1049401" y="1337807"/>
                </a:lnTo>
                <a:lnTo>
                  <a:pt x="1003419" y="1337489"/>
                </a:lnTo>
                <a:close/>
                <a:moveTo>
                  <a:pt x="538764" y="1314450"/>
                </a:moveTo>
                <a:lnTo>
                  <a:pt x="518458" y="1317308"/>
                </a:lnTo>
                <a:lnTo>
                  <a:pt x="498468" y="1320165"/>
                </a:lnTo>
                <a:lnTo>
                  <a:pt x="478479" y="1323340"/>
                </a:lnTo>
                <a:lnTo>
                  <a:pt x="458807" y="1326833"/>
                </a:lnTo>
                <a:lnTo>
                  <a:pt x="467691" y="1336675"/>
                </a:lnTo>
                <a:lnTo>
                  <a:pt x="476258" y="1346200"/>
                </a:lnTo>
                <a:lnTo>
                  <a:pt x="485142" y="1355408"/>
                </a:lnTo>
                <a:lnTo>
                  <a:pt x="494343" y="1364298"/>
                </a:lnTo>
                <a:lnTo>
                  <a:pt x="503228" y="1372871"/>
                </a:lnTo>
                <a:lnTo>
                  <a:pt x="512746" y="1381126"/>
                </a:lnTo>
                <a:lnTo>
                  <a:pt x="521948" y="1389381"/>
                </a:lnTo>
                <a:lnTo>
                  <a:pt x="531784" y="1397001"/>
                </a:lnTo>
                <a:lnTo>
                  <a:pt x="540986" y="1404621"/>
                </a:lnTo>
                <a:lnTo>
                  <a:pt x="551139" y="1411606"/>
                </a:lnTo>
                <a:lnTo>
                  <a:pt x="560658" y="1418273"/>
                </a:lnTo>
                <a:lnTo>
                  <a:pt x="570811" y="1424941"/>
                </a:lnTo>
                <a:lnTo>
                  <a:pt x="580965" y="1430973"/>
                </a:lnTo>
                <a:lnTo>
                  <a:pt x="591118" y="1437323"/>
                </a:lnTo>
                <a:lnTo>
                  <a:pt x="601589" y="1442721"/>
                </a:lnTo>
                <a:lnTo>
                  <a:pt x="611742" y="1447801"/>
                </a:lnTo>
                <a:lnTo>
                  <a:pt x="601589" y="1433831"/>
                </a:lnTo>
                <a:lnTo>
                  <a:pt x="591753" y="1419226"/>
                </a:lnTo>
                <a:lnTo>
                  <a:pt x="582234" y="1403351"/>
                </a:lnTo>
                <a:lnTo>
                  <a:pt x="573032" y="1387158"/>
                </a:lnTo>
                <a:lnTo>
                  <a:pt x="564148" y="1370013"/>
                </a:lnTo>
                <a:lnTo>
                  <a:pt x="555264" y="1352233"/>
                </a:lnTo>
                <a:lnTo>
                  <a:pt x="547014" y="1333500"/>
                </a:lnTo>
                <a:lnTo>
                  <a:pt x="538764" y="1314450"/>
                </a:lnTo>
                <a:close/>
                <a:moveTo>
                  <a:pt x="1688403" y="1302485"/>
                </a:moveTo>
                <a:lnTo>
                  <a:pt x="1692526" y="1329215"/>
                </a:lnTo>
                <a:lnTo>
                  <a:pt x="1737557" y="1329533"/>
                </a:lnTo>
                <a:lnTo>
                  <a:pt x="1733117" y="1302803"/>
                </a:lnTo>
                <a:lnTo>
                  <a:pt x="1688403" y="1302485"/>
                </a:lnTo>
                <a:close/>
                <a:moveTo>
                  <a:pt x="1626881" y="1302166"/>
                </a:moveTo>
                <a:lnTo>
                  <a:pt x="1630053" y="1329215"/>
                </a:lnTo>
                <a:lnTo>
                  <a:pt x="1675401" y="1329215"/>
                </a:lnTo>
                <a:lnTo>
                  <a:pt x="1671596" y="1302485"/>
                </a:lnTo>
                <a:lnTo>
                  <a:pt x="1626881" y="1302166"/>
                </a:lnTo>
                <a:close/>
                <a:moveTo>
                  <a:pt x="1565042" y="1302166"/>
                </a:moveTo>
                <a:lnTo>
                  <a:pt x="1567579" y="1328897"/>
                </a:lnTo>
                <a:lnTo>
                  <a:pt x="1612928" y="1329215"/>
                </a:lnTo>
                <a:lnTo>
                  <a:pt x="1610074" y="1302166"/>
                </a:lnTo>
                <a:lnTo>
                  <a:pt x="1565042" y="1302166"/>
                </a:lnTo>
                <a:close/>
                <a:moveTo>
                  <a:pt x="1503521" y="1301848"/>
                </a:moveTo>
                <a:lnTo>
                  <a:pt x="1505106" y="1328578"/>
                </a:lnTo>
                <a:lnTo>
                  <a:pt x="1550772" y="1328897"/>
                </a:lnTo>
                <a:lnTo>
                  <a:pt x="1548552" y="1302166"/>
                </a:lnTo>
                <a:lnTo>
                  <a:pt x="1503521" y="1301848"/>
                </a:lnTo>
                <a:close/>
                <a:moveTo>
                  <a:pt x="1441999" y="1301848"/>
                </a:moveTo>
                <a:lnTo>
                  <a:pt x="1442633" y="1328260"/>
                </a:lnTo>
                <a:lnTo>
                  <a:pt x="1487982" y="1328578"/>
                </a:lnTo>
                <a:lnTo>
                  <a:pt x="1486713" y="1301848"/>
                </a:lnTo>
                <a:lnTo>
                  <a:pt x="1441999" y="1301848"/>
                </a:lnTo>
                <a:close/>
                <a:moveTo>
                  <a:pt x="1380477" y="1301530"/>
                </a:moveTo>
                <a:lnTo>
                  <a:pt x="1380477" y="1328260"/>
                </a:lnTo>
                <a:lnTo>
                  <a:pt x="1425509" y="1328260"/>
                </a:lnTo>
                <a:lnTo>
                  <a:pt x="1425191" y="1301530"/>
                </a:lnTo>
                <a:lnTo>
                  <a:pt x="1380477" y="1301530"/>
                </a:lnTo>
                <a:close/>
                <a:moveTo>
                  <a:pt x="1318638" y="1301212"/>
                </a:moveTo>
                <a:lnTo>
                  <a:pt x="1317687" y="1327942"/>
                </a:lnTo>
                <a:lnTo>
                  <a:pt x="1363353" y="1328260"/>
                </a:lnTo>
                <a:lnTo>
                  <a:pt x="1363670" y="1301530"/>
                </a:lnTo>
                <a:lnTo>
                  <a:pt x="1318638" y="1301212"/>
                </a:lnTo>
                <a:close/>
                <a:moveTo>
                  <a:pt x="1257434" y="1301212"/>
                </a:moveTo>
                <a:lnTo>
                  <a:pt x="1255531" y="1327624"/>
                </a:lnTo>
                <a:lnTo>
                  <a:pt x="1300879" y="1327942"/>
                </a:lnTo>
                <a:lnTo>
                  <a:pt x="1301831" y="1301212"/>
                </a:lnTo>
                <a:lnTo>
                  <a:pt x="1257434" y="1301212"/>
                </a:lnTo>
                <a:close/>
                <a:moveTo>
                  <a:pt x="1195595" y="1300894"/>
                </a:moveTo>
                <a:lnTo>
                  <a:pt x="1193058" y="1327306"/>
                </a:lnTo>
                <a:lnTo>
                  <a:pt x="1238406" y="1327624"/>
                </a:lnTo>
                <a:lnTo>
                  <a:pt x="1240626" y="1300894"/>
                </a:lnTo>
                <a:lnTo>
                  <a:pt x="1195595" y="1300894"/>
                </a:lnTo>
                <a:close/>
                <a:moveTo>
                  <a:pt x="1134073" y="1300575"/>
                </a:moveTo>
                <a:lnTo>
                  <a:pt x="1130268" y="1327306"/>
                </a:lnTo>
                <a:lnTo>
                  <a:pt x="1175933" y="1327306"/>
                </a:lnTo>
                <a:lnTo>
                  <a:pt x="1178787" y="1300894"/>
                </a:lnTo>
                <a:lnTo>
                  <a:pt x="1134073" y="1300575"/>
                </a:lnTo>
                <a:close/>
                <a:moveTo>
                  <a:pt x="1072551" y="1300575"/>
                </a:moveTo>
                <a:lnTo>
                  <a:pt x="1068112" y="1326987"/>
                </a:lnTo>
                <a:lnTo>
                  <a:pt x="1113460" y="1326987"/>
                </a:lnTo>
                <a:lnTo>
                  <a:pt x="1117266" y="1300575"/>
                </a:lnTo>
                <a:lnTo>
                  <a:pt x="1072551" y="1300575"/>
                </a:lnTo>
                <a:close/>
                <a:moveTo>
                  <a:pt x="1010712" y="1300257"/>
                </a:moveTo>
                <a:lnTo>
                  <a:pt x="1005638" y="1326669"/>
                </a:lnTo>
                <a:lnTo>
                  <a:pt x="1050987" y="1326987"/>
                </a:lnTo>
                <a:lnTo>
                  <a:pt x="1055744" y="1300575"/>
                </a:lnTo>
                <a:lnTo>
                  <a:pt x="1010712" y="1300257"/>
                </a:lnTo>
                <a:close/>
                <a:moveTo>
                  <a:pt x="742467" y="1299528"/>
                </a:moveTo>
                <a:lnTo>
                  <a:pt x="705978" y="1300480"/>
                </a:lnTo>
                <a:lnTo>
                  <a:pt x="670124" y="1302068"/>
                </a:lnTo>
                <a:lnTo>
                  <a:pt x="634587" y="1304290"/>
                </a:lnTo>
                <a:lnTo>
                  <a:pt x="600002" y="1307148"/>
                </a:lnTo>
                <a:lnTo>
                  <a:pt x="608886" y="1327150"/>
                </a:lnTo>
                <a:lnTo>
                  <a:pt x="618088" y="1346518"/>
                </a:lnTo>
                <a:lnTo>
                  <a:pt x="627607" y="1364298"/>
                </a:lnTo>
                <a:lnTo>
                  <a:pt x="632683" y="1373188"/>
                </a:lnTo>
                <a:lnTo>
                  <a:pt x="637760" y="1381126"/>
                </a:lnTo>
                <a:lnTo>
                  <a:pt x="642519" y="1389381"/>
                </a:lnTo>
                <a:lnTo>
                  <a:pt x="647596" y="1397001"/>
                </a:lnTo>
                <a:lnTo>
                  <a:pt x="652673" y="1404621"/>
                </a:lnTo>
                <a:lnTo>
                  <a:pt x="657750" y="1411288"/>
                </a:lnTo>
                <a:lnTo>
                  <a:pt x="662826" y="1417956"/>
                </a:lnTo>
                <a:lnTo>
                  <a:pt x="668220" y="1424623"/>
                </a:lnTo>
                <a:lnTo>
                  <a:pt x="673614" y="1430656"/>
                </a:lnTo>
                <a:lnTo>
                  <a:pt x="678691" y="1436688"/>
                </a:lnTo>
                <a:lnTo>
                  <a:pt x="686941" y="1444626"/>
                </a:lnTo>
                <a:lnTo>
                  <a:pt x="694873" y="1451928"/>
                </a:lnTo>
                <a:lnTo>
                  <a:pt x="703123" y="1458913"/>
                </a:lnTo>
                <a:lnTo>
                  <a:pt x="711055" y="1464628"/>
                </a:lnTo>
                <a:lnTo>
                  <a:pt x="718987" y="1469708"/>
                </a:lnTo>
                <a:lnTo>
                  <a:pt x="726920" y="1474153"/>
                </a:lnTo>
                <a:lnTo>
                  <a:pt x="734535" y="1477963"/>
                </a:lnTo>
                <a:lnTo>
                  <a:pt x="742467" y="1480821"/>
                </a:lnTo>
                <a:lnTo>
                  <a:pt x="742467" y="1299528"/>
                </a:lnTo>
                <a:close/>
                <a:moveTo>
                  <a:pt x="1682695" y="1264935"/>
                </a:moveTo>
                <a:lnTo>
                  <a:pt x="1686818" y="1291665"/>
                </a:lnTo>
                <a:lnTo>
                  <a:pt x="1731215" y="1291665"/>
                </a:lnTo>
                <a:lnTo>
                  <a:pt x="1726775" y="1264935"/>
                </a:lnTo>
                <a:lnTo>
                  <a:pt x="1682695" y="1264935"/>
                </a:lnTo>
                <a:close/>
                <a:moveTo>
                  <a:pt x="1622442" y="1264617"/>
                </a:moveTo>
                <a:lnTo>
                  <a:pt x="1625613" y="1291347"/>
                </a:lnTo>
                <a:lnTo>
                  <a:pt x="1670327" y="1291665"/>
                </a:lnTo>
                <a:lnTo>
                  <a:pt x="1666205" y="1264617"/>
                </a:lnTo>
                <a:lnTo>
                  <a:pt x="1622442" y="1264617"/>
                </a:lnTo>
                <a:close/>
                <a:moveTo>
                  <a:pt x="1561871" y="1264617"/>
                </a:moveTo>
                <a:lnTo>
                  <a:pt x="1564091" y="1291347"/>
                </a:lnTo>
                <a:lnTo>
                  <a:pt x="1608805" y="1291347"/>
                </a:lnTo>
                <a:lnTo>
                  <a:pt x="1605951" y="1264617"/>
                </a:lnTo>
                <a:lnTo>
                  <a:pt x="1561871" y="1264617"/>
                </a:lnTo>
                <a:close/>
                <a:moveTo>
                  <a:pt x="1501618" y="1264298"/>
                </a:moveTo>
                <a:lnTo>
                  <a:pt x="1502886" y="1291029"/>
                </a:lnTo>
                <a:lnTo>
                  <a:pt x="1547284" y="1291029"/>
                </a:lnTo>
                <a:lnTo>
                  <a:pt x="1545381" y="1264298"/>
                </a:lnTo>
                <a:lnTo>
                  <a:pt x="1501618" y="1264298"/>
                </a:lnTo>
                <a:close/>
                <a:moveTo>
                  <a:pt x="1441048" y="1263980"/>
                </a:moveTo>
                <a:lnTo>
                  <a:pt x="1441682" y="1290711"/>
                </a:lnTo>
                <a:lnTo>
                  <a:pt x="1486396" y="1291029"/>
                </a:lnTo>
                <a:lnTo>
                  <a:pt x="1485128" y="1264298"/>
                </a:lnTo>
                <a:lnTo>
                  <a:pt x="1441048" y="1263980"/>
                </a:lnTo>
                <a:close/>
                <a:moveTo>
                  <a:pt x="1380794" y="1263980"/>
                </a:moveTo>
                <a:lnTo>
                  <a:pt x="1380477" y="1290711"/>
                </a:lnTo>
                <a:lnTo>
                  <a:pt x="1424874" y="1290711"/>
                </a:lnTo>
                <a:lnTo>
                  <a:pt x="1424557" y="1263980"/>
                </a:lnTo>
                <a:lnTo>
                  <a:pt x="1380794" y="1263980"/>
                </a:lnTo>
                <a:close/>
                <a:moveTo>
                  <a:pt x="1320224" y="1263662"/>
                </a:moveTo>
                <a:lnTo>
                  <a:pt x="1319273" y="1290392"/>
                </a:lnTo>
                <a:lnTo>
                  <a:pt x="1363670" y="1290711"/>
                </a:lnTo>
                <a:lnTo>
                  <a:pt x="1363987" y="1263980"/>
                </a:lnTo>
                <a:lnTo>
                  <a:pt x="1320224" y="1263662"/>
                </a:lnTo>
                <a:close/>
                <a:moveTo>
                  <a:pt x="1259654" y="1263662"/>
                </a:moveTo>
                <a:lnTo>
                  <a:pt x="1258068" y="1290392"/>
                </a:lnTo>
                <a:lnTo>
                  <a:pt x="1302465" y="1290392"/>
                </a:lnTo>
                <a:lnTo>
                  <a:pt x="1303416" y="1263662"/>
                </a:lnTo>
                <a:lnTo>
                  <a:pt x="1259654" y="1263662"/>
                </a:lnTo>
                <a:close/>
                <a:moveTo>
                  <a:pt x="1199083" y="1263344"/>
                </a:moveTo>
                <a:lnTo>
                  <a:pt x="1196546" y="1290074"/>
                </a:lnTo>
                <a:lnTo>
                  <a:pt x="1241260" y="1290392"/>
                </a:lnTo>
                <a:lnTo>
                  <a:pt x="1243163" y="1263662"/>
                </a:lnTo>
                <a:lnTo>
                  <a:pt x="1199083" y="1263344"/>
                </a:lnTo>
                <a:close/>
                <a:moveTo>
                  <a:pt x="1138830" y="1263344"/>
                </a:moveTo>
                <a:lnTo>
                  <a:pt x="1135659" y="1289756"/>
                </a:lnTo>
                <a:lnTo>
                  <a:pt x="1180056" y="1290074"/>
                </a:lnTo>
                <a:lnTo>
                  <a:pt x="1182593" y="1263344"/>
                </a:lnTo>
                <a:lnTo>
                  <a:pt x="1138830" y="1263344"/>
                </a:lnTo>
                <a:close/>
                <a:moveTo>
                  <a:pt x="1078259" y="1263026"/>
                </a:moveTo>
                <a:lnTo>
                  <a:pt x="1074137" y="1289756"/>
                </a:lnTo>
                <a:lnTo>
                  <a:pt x="1118851" y="1289756"/>
                </a:lnTo>
                <a:lnTo>
                  <a:pt x="1122339" y="1263344"/>
                </a:lnTo>
                <a:lnTo>
                  <a:pt x="1078259" y="1263026"/>
                </a:lnTo>
                <a:close/>
                <a:moveTo>
                  <a:pt x="1018006" y="1263026"/>
                </a:moveTo>
                <a:lnTo>
                  <a:pt x="1012615" y="1289438"/>
                </a:lnTo>
                <a:lnTo>
                  <a:pt x="1057329" y="1289756"/>
                </a:lnTo>
                <a:lnTo>
                  <a:pt x="1061769" y="1263026"/>
                </a:lnTo>
                <a:lnTo>
                  <a:pt x="1018006" y="1263026"/>
                </a:lnTo>
                <a:close/>
                <a:moveTo>
                  <a:pt x="1676987" y="1227067"/>
                </a:moveTo>
                <a:lnTo>
                  <a:pt x="1681109" y="1253797"/>
                </a:lnTo>
                <a:lnTo>
                  <a:pt x="1724872" y="1254115"/>
                </a:lnTo>
                <a:lnTo>
                  <a:pt x="1719798" y="1227067"/>
                </a:lnTo>
                <a:lnTo>
                  <a:pt x="1676987" y="1227067"/>
                </a:lnTo>
                <a:close/>
                <a:moveTo>
                  <a:pt x="1618002" y="1227067"/>
                </a:moveTo>
                <a:lnTo>
                  <a:pt x="1621173" y="1253797"/>
                </a:lnTo>
                <a:lnTo>
                  <a:pt x="1664619" y="1253797"/>
                </a:lnTo>
                <a:lnTo>
                  <a:pt x="1660813" y="1227067"/>
                </a:lnTo>
                <a:lnTo>
                  <a:pt x="1618002" y="1227067"/>
                </a:lnTo>
                <a:close/>
                <a:moveTo>
                  <a:pt x="1558383" y="1226431"/>
                </a:moveTo>
                <a:lnTo>
                  <a:pt x="1560920" y="1253479"/>
                </a:lnTo>
                <a:lnTo>
                  <a:pt x="1604683" y="1253797"/>
                </a:lnTo>
                <a:lnTo>
                  <a:pt x="1601512" y="1226431"/>
                </a:lnTo>
                <a:lnTo>
                  <a:pt x="1558383" y="1226431"/>
                </a:lnTo>
                <a:close/>
                <a:moveTo>
                  <a:pt x="1499398" y="1226431"/>
                </a:moveTo>
                <a:lnTo>
                  <a:pt x="1500984" y="1253479"/>
                </a:lnTo>
                <a:lnTo>
                  <a:pt x="1544430" y="1253479"/>
                </a:lnTo>
                <a:lnTo>
                  <a:pt x="1542210" y="1226431"/>
                </a:lnTo>
                <a:lnTo>
                  <a:pt x="1499398" y="1226431"/>
                </a:lnTo>
                <a:close/>
                <a:moveTo>
                  <a:pt x="1439779" y="1226112"/>
                </a:moveTo>
                <a:lnTo>
                  <a:pt x="1440730" y="1253161"/>
                </a:lnTo>
                <a:lnTo>
                  <a:pt x="1484493" y="1253479"/>
                </a:lnTo>
                <a:lnTo>
                  <a:pt x="1483225" y="1226431"/>
                </a:lnTo>
                <a:lnTo>
                  <a:pt x="1439779" y="1226112"/>
                </a:lnTo>
                <a:close/>
                <a:moveTo>
                  <a:pt x="1380794" y="1226112"/>
                </a:moveTo>
                <a:lnTo>
                  <a:pt x="1380794" y="1253161"/>
                </a:lnTo>
                <a:lnTo>
                  <a:pt x="1424240" y="1253161"/>
                </a:lnTo>
                <a:lnTo>
                  <a:pt x="1423606" y="1226112"/>
                </a:lnTo>
                <a:lnTo>
                  <a:pt x="1380794" y="1226112"/>
                </a:lnTo>
                <a:close/>
                <a:moveTo>
                  <a:pt x="1321492" y="1226112"/>
                </a:moveTo>
                <a:lnTo>
                  <a:pt x="1320541" y="1252843"/>
                </a:lnTo>
                <a:lnTo>
                  <a:pt x="1364304" y="1253161"/>
                </a:lnTo>
                <a:lnTo>
                  <a:pt x="1364621" y="1226112"/>
                </a:lnTo>
                <a:lnTo>
                  <a:pt x="1321492" y="1226112"/>
                </a:lnTo>
                <a:close/>
                <a:moveTo>
                  <a:pt x="1262190" y="1225794"/>
                </a:moveTo>
                <a:lnTo>
                  <a:pt x="1260605" y="1252843"/>
                </a:lnTo>
                <a:lnTo>
                  <a:pt x="1304051" y="1252843"/>
                </a:lnTo>
                <a:lnTo>
                  <a:pt x="1305319" y="1225794"/>
                </a:lnTo>
                <a:lnTo>
                  <a:pt x="1262190" y="1225794"/>
                </a:lnTo>
                <a:close/>
                <a:moveTo>
                  <a:pt x="1203206" y="1225794"/>
                </a:moveTo>
                <a:lnTo>
                  <a:pt x="1200352" y="1252524"/>
                </a:lnTo>
                <a:lnTo>
                  <a:pt x="1244115" y="1252843"/>
                </a:lnTo>
                <a:lnTo>
                  <a:pt x="1246017" y="1225794"/>
                </a:lnTo>
                <a:lnTo>
                  <a:pt x="1203206" y="1225794"/>
                </a:lnTo>
                <a:close/>
                <a:moveTo>
                  <a:pt x="1143904" y="1225476"/>
                </a:moveTo>
                <a:lnTo>
                  <a:pt x="1140415" y="1252524"/>
                </a:lnTo>
                <a:lnTo>
                  <a:pt x="1183861" y="1252524"/>
                </a:lnTo>
                <a:lnTo>
                  <a:pt x="1187032" y="1225794"/>
                </a:lnTo>
                <a:lnTo>
                  <a:pt x="1143904" y="1225476"/>
                </a:lnTo>
                <a:close/>
                <a:moveTo>
                  <a:pt x="1084602" y="1225476"/>
                </a:moveTo>
                <a:lnTo>
                  <a:pt x="1080162" y="1252206"/>
                </a:lnTo>
                <a:lnTo>
                  <a:pt x="1123925" y="1252524"/>
                </a:lnTo>
                <a:lnTo>
                  <a:pt x="1127731" y="1225476"/>
                </a:lnTo>
                <a:lnTo>
                  <a:pt x="1084602" y="1225476"/>
                </a:lnTo>
                <a:close/>
                <a:moveTo>
                  <a:pt x="1025300" y="1225476"/>
                </a:moveTo>
                <a:lnTo>
                  <a:pt x="1020226" y="1252206"/>
                </a:lnTo>
                <a:lnTo>
                  <a:pt x="1063672" y="1252206"/>
                </a:lnTo>
                <a:lnTo>
                  <a:pt x="1068429" y="1225476"/>
                </a:lnTo>
                <a:lnTo>
                  <a:pt x="1025300" y="1225476"/>
                </a:lnTo>
                <a:close/>
                <a:moveTo>
                  <a:pt x="1671279" y="1188881"/>
                </a:moveTo>
                <a:lnTo>
                  <a:pt x="1675401" y="1216248"/>
                </a:lnTo>
                <a:lnTo>
                  <a:pt x="1718213" y="1216248"/>
                </a:lnTo>
                <a:lnTo>
                  <a:pt x="1713456" y="1188881"/>
                </a:lnTo>
                <a:lnTo>
                  <a:pt x="1671279" y="1188881"/>
                </a:lnTo>
                <a:close/>
                <a:moveTo>
                  <a:pt x="1613245" y="1188881"/>
                </a:moveTo>
                <a:lnTo>
                  <a:pt x="1616416" y="1215929"/>
                </a:lnTo>
                <a:lnTo>
                  <a:pt x="1659228" y="1216248"/>
                </a:lnTo>
                <a:lnTo>
                  <a:pt x="1655422" y="1188881"/>
                </a:lnTo>
                <a:lnTo>
                  <a:pt x="1613245" y="1188881"/>
                </a:lnTo>
                <a:close/>
                <a:moveTo>
                  <a:pt x="1555212" y="1188881"/>
                </a:moveTo>
                <a:lnTo>
                  <a:pt x="1557432" y="1215929"/>
                </a:lnTo>
                <a:lnTo>
                  <a:pt x="1600560" y="1215929"/>
                </a:lnTo>
                <a:lnTo>
                  <a:pt x="1597389" y="1188881"/>
                </a:lnTo>
                <a:lnTo>
                  <a:pt x="1555212" y="1188881"/>
                </a:lnTo>
                <a:close/>
                <a:moveTo>
                  <a:pt x="1497178" y="1188881"/>
                </a:moveTo>
                <a:lnTo>
                  <a:pt x="1498764" y="1215929"/>
                </a:lnTo>
                <a:lnTo>
                  <a:pt x="1541575" y="1215929"/>
                </a:lnTo>
                <a:lnTo>
                  <a:pt x="1539356" y="1188881"/>
                </a:lnTo>
                <a:lnTo>
                  <a:pt x="1497178" y="1188881"/>
                </a:lnTo>
                <a:close/>
                <a:moveTo>
                  <a:pt x="1438828" y="1188563"/>
                </a:moveTo>
                <a:lnTo>
                  <a:pt x="1439779" y="1215611"/>
                </a:lnTo>
                <a:lnTo>
                  <a:pt x="1482591" y="1215929"/>
                </a:lnTo>
                <a:lnTo>
                  <a:pt x="1481322" y="1188563"/>
                </a:lnTo>
                <a:lnTo>
                  <a:pt x="1438828" y="1188563"/>
                </a:lnTo>
                <a:close/>
                <a:moveTo>
                  <a:pt x="1381111" y="1188563"/>
                </a:moveTo>
                <a:lnTo>
                  <a:pt x="1380794" y="1215611"/>
                </a:lnTo>
                <a:lnTo>
                  <a:pt x="1423606" y="1215611"/>
                </a:lnTo>
                <a:lnTo>
                  <a:pt x="1422972" y="1188563"/>
                </a:lnTo>
                <a:lnTo>
                  <a:pt x="1381111" y="1188563"/>
                </a:lnTo>
                <a:close/>
                <a:moveTo>
                  <a:pt x="1322761" y="1188563"/>
                </a:moveTo>
                <a:lnTo>
                  <a:pt x="1321810" y="1215611"/>
                </a:lnTo>
                <a:lnTo>
                  <a:pt x="1364621" y="1215611"/>
                </a:lnTo>
                <a:lnTo>
                  <a:pt x="1365255" y="1188563"/>
                </a:lnTo>
                <a:lnTo>
                  <a:pt x="1322761" y="1188563"/>
                </a:lnTo>
                <a:close/>
                <a:moveTo>
                  <a:pt x="1264727" y="1188563"/>
                </a:moveTo>
                <a:lnTo>
                  <a:pt x="1263142" y="1215293"/>
                </a:lnTo>
                <a:lnTo>
                  <a:pt x="1305636" y="1215293"/>
                </a:lnTo>
                <a:lnTo>
                  <a:pt x="1307222" y="1188563"/>
                </a:lnTo>
                <a:lnTo>
                  <a:pt x="1264727" y="1188563"/>
                </a:lnTo>
                <a:close/>
                <a:moveTo>
                  <a:pt x="1206694" y="1188244"/>
                </a:moveTo>
                <a:lnTo>
                  <a:pt x="1204157" y="1215293"/>
                </a:lnTo>
                <a:lnTo>
                  <a:pt x="1246969" y="1215293"/>
                </a:lnTo>
                <a:lnTo>
                  <a:pt x="1248871" y="1188563"/>
                </a:lnTo>
                <a:lnTo>
                  <a:pt x="1206694" y="1188244"/>
                </a:lnTo>
                <a:close/>
                <a:moveTo>
                  <a:pt x="1148661" y="1188244"/>
                </a:moveTo>
                <a:lnTo>
                  <a:pt x="1145172" y="1215293"/>
                </a:lnTo>
                <a:lnTo>
                  <a:pt x="1188301" y="1215293"/>
                </a:lnTo>
                <a:lnTo>
                  <a:pt x="1190838" y="1188244"/>
                </a:lnTo>
                <a:lnTo>
                  <a:pt x="1148661" y="1188244"/>
                </a:lnTo>
                <a:close/>
                <a:moveTo>
                  <a:pt x="1090627" y="1188244"/>
                </a:moveTo>
                <a:lnTo>
                  <a:pt x="1086505" y="1214975"/>
                </a:lnTo>
                <a:lnTo>
                  <a:pt x="1128999" y="1214975"/>
                </a:lnTo>
                <a:lnTo>
                  <a:pt x="1132805" y="1188244"/>
                </a:lnTo>
                <a:lnTo>
                  <a:pt x="1090627" y="1188244"/>
                </a:lnTo>
                <a:close/>
                <a:moveTo>
                  <a:pt x="1032594" y="1187926"/>
                </a:moveTo>
                <a:lnTo>
                  <a:pt x="1027203" y="1214975"/>
                </a:lnTo>
                <a:lnTo>
                  <a:pt x="1070331" y="1214975"/>
                </a:lnTo>
                <a:lnTo>
                  <a:pt x="1074771" y="1188244"/>
                </a:lnTo>
                <a:lnTo>
                  <a:pt x="1032594" y="1187926"/>
                </a:lnTo>
                <a:close/>
                <a:moveTo>
                  <a:pt x="1740728" y="1132875"/>
                </a:moveTo>
                <a:lnTo>
                  <a:pt x="1737874" y="1133193"/>
                </a:lnTo>
                <a:lnTo>
                  <a:pt x="1735337" y="1133829"/>
                </a:lnTo>
                <a:lnTo>
                  <a:pt x="1733117" y="1134784"/>
                </a:lnTo>
                <a:lnTo>
                  <a:pt x="1731532" y="1136057"/>
                </a:lnTo>
                <a:lnTo>
                  <a:pt x="1730263" y="1137648"/>
                </a:lnTo>
                <a:lnTo>
                  <a:pt x="1729312" y="1139875"/>
                </a:lnTo>
                <a:lnTo>
                  <a:pt x="1728995" y="1142103"/>
                </a:lnTo>
                <a:lnTo>
                  <a:pt x="1728995" y="1144330"/>
                </a:lnTo>
                <a:lnTo>
                  <a:pt x="1730263" y="1151649"/>
                </a:lnTo>
                <a:lnTo>
                  <a:pt x="1731215" y="1153877"/>
                </a:lnTo>
                <a:lnTo>
                  <a:pt x="1732166" y="1156104"/>
                </a:lnTo>
                <a:lnTo>
                  <a:pt x="1734069" y="1158332"/>
                </a:lnTo>
                <a:lnTo>
                  <a:pt x="1735971" y="1159923"/>
                </a:lnTo>
                <a:lnTo>
                  <a:pt x="1738508" y="1161514"/>
                </a:lnTo>
                <a:lnTo>
                  <a:pt x="1741045" y="1162469"/>
                </a:lnTo>
                <a:lnTo>
                  <a:pt x="1743582" y="1163105"/>
                </a:lnTo>
                <a:lnTo>
                  <a:pt x="1746437" y="1163423"/>
                </a:lnTo>
                <a:lnTo>
                  <a:pt x="1772123" y="1163423"/>
                </a:lnTo>
                <a:lnTo>
                  <a:pt x="1775295" y="1163105"/>
                </a:lnTo>
                <a:lnTo>
                  <a:pt x="1777832" y="1162469"/>
                </a:lnTo>
                <a:lnTo>
                  <a:pt x="1779734" y="1161514"/>
                </a:lnTo>
                <a:lnTo>
                  <a:pt x="1781637" y="1159923"/>
                </a:lnTo>
                <a:lnTo>
                  <a:pt x="1782906" y="1158332"/>
                </a:lnTo>
                <a:lnTo>
                  <a:pt x="1783857" y="1156104"/>
                </a:lnTo>
                <a:lnTo>
                  <a:pt x="1784174" y="1154195"/>
                </a:lnTo>
                <a:lnTo>
                  <a:pt x="1783857" y="1151968"/>
                </a:lnTo>
                <a:lnTo>
                  <a:pt x="1782271" y="1144330"/>
                </a:lnTo>
                <a:lnTo>
                  <a:pt x="1781637" y="1142103"/>
                </a:lnTo>
                <a:lnTo>
                  <a:pt x="1780369" y="1139875"/>
                </a:lnTo>
                <a:lnTo>
                  <a:pt x="1778783" y="1137648"/>
                </a:lnTo>
                <a:lnTo>
                  <a:pt x="1776563" y="1136057"/>
                </a:lnTo>
                <a:lnTo>
                  <a:pt x="1774343" y="1134784"/>
                </a:lnTo>
                <a:lnTo>
                  <a:pt x="1771489" y="1133829"/>
                </a:lnTo>
                <a:lnTo>
                  <a:pt x="1768635" y="1133193"/>
                </a:lnTo>
                <a:lnTo>
                  <a:pt x="1766098" y="1132875"/>
                </a:lnTo>
                <a:lnTo>
                  <a:pt x="1740728" y="1132875"/>
                </a:lnTo>
                <a:close/>
                <a:moveTo>
                  <a:pt x="1664619" y="1132875"/>
                </a:moveTo>
                <a:lnTo>
                  <a:pt x="1661765" y="1133193"/>
                </a:lnTo>
                <a:lnTo>
                  <a:pt x="1659545" y="1133829"/>
                </a:lnTo>
                <a:lnTo>
                  <a:pt x="1657325" y="1134784"/>
                </a:lnTo>
                <a:lnTo>
                  <a:pt x="1655422" y="1136057"/>
                </a:lnTo>
                <a:lnTo>
                  <a:pt x="1654154" y="1137648"/>
                </a:lnTo>
                <a:lnTo>
                  <a:pt x="1653203" y="1139875"/>
                </a:lnTo>
                <a:lnTo>
                  <a:pt x="1652568" y="1142103"/>
                </a:lnTo>
                <a:lnTo>
                  <a:pt x="1652568" y="1144330"/>
                </a:lnTo>
                <a:lnTo>
                  <a:pt x="1653837" y="1151649"/>
                </a:lnTo>
                <a:lnTo>
                  <a:pt x="1654471" y="1153877"/>
                </a:lnTo>
                <a:lnTo>
                  <a:pt x="1655422" y="1156104"/>
                </a:lnTo>
                <a:lnTo>
                  <a:pt x="1657008" y="1158332"/>
                </a:lnTo>
                <a:lnTo>
                  <a:pt x="1658911" y="1159923"/>
                </a:lnTo>
                <a:lnTo>
                  <a:pt x="1661131" y="1161196"/>
                </a:lnTo>
                <a:lnTo>
                  <a:pt x="1663668" y="1162469"/>
                </a:lnTo>
                <a:lnTo>
                  <a:pt x="1666205" y="1163105"/>
                </a:lnTo>
                <a:lnTo>
                  <a:pt x="1669376" y="1163105"/>
                </a:lnTo>
                <a:lnTo>
                  <a:pt x="1695063" y="1163423"/>
                </a:lnTo>
                <a:lnTo>
                  <a:pt x="1697917" y="1163105"/>
                </a:lnTo>
                <a:lnTo>
                  <a:pt x="1700137" y="1162469"/>
                </a:lnTo>
                <a:lnTo>
                  <a:pt x="1702357" y="1161514"/>
                </a:lnTo>
                <a:lnTo>
                  <a:pt x="1704576" y="1159923"/>
                </a:lnTo>
                <a:lnTo>
                  <a:pt x="1705845" y="1158332"/>
                </a:lnTo>
                <a:lnTo>
                  <a:pt x="1706796" y="1156104"/>
                </a:lnTo>
                <a:lnTo>
                  <a:pt x="1707430" y="1153877"/>
                </a:lnTo>
                <a:lnTo>
                  <a:pt x="1707113" y="1151649"/>
                </a:lnTo>
                <a:lnTo>
                  <a:pt x="1705845" y="1144330"/>
                </a:lnTo>
                <a:lnTo>
                  <a:pt x="1705211" y="1142103"/>
                </a:lnTo>
                <a:lnTo>
                  <a:pt x="1704259" y="1139875"/>
                </a:lnTo>
                <a:lnTo>
                  <a:pt x="1702357" y="1137648"/>
                </a:lnTo>
                <a:lnTo>
                  <a:pt x="1700137" y="1136057"/>
                </a:lnTo>
                <a:lnTo>
                  <a:pt x="1697917" y="1134784"/>
                </a:lnTo>
                <a:lnTo>
                  <a:pt x="1695697" y="1133829"/>
                </a:lnTo>
                <a:lnTo>
                  <a:pt x="1692843" y="1133193"/>
                </a:lnTo>
                <a:lnTo>
                  <a:pt x="1689989" y="1132875"/>
                </a:lnTo>
                <a:lnTo>
                  <a:pt x="1664619" y="1132875"/>
                </a:lnTo>
                <a:close/>
                <a:moveTo>
                  <a:pt x="1586924" y="1132875"/>
                </a:moveTo>
                <a:lnTo>
                  <a:pt x="1584704" y="1133511"/>
                </a:lnTo>
                <a:lnTo>
                  <a:pt x="1582167" y="1134784"/>
                </a:lnTo>
                <a:lnTo>
                  <a:pt x="1580264" y="1136057"/>
                </a:lnTo>
                <a:lnTo>
                  <a:pt x="1578679" y="1137648"/>
                </a:lnTo>
                <a:lnTo>
                  <a:pt x="1577727" y="1139875"/>
                </a:lnTo>
                <a:lnTo>
                  <a:pt x="1577093" y="1142103"/>
                </a:lnTo>
                <a:lnTo>
                  <a:pt x="1577093" y="1144330"/>
                </a:lnTo>
                <a:lnTo>
                  <a:pt x="1578044" y="1151649"/>
                </a:lnTo>
                <a:lnTo>
                  <a:pt x="1578362" y="1153877"/>
                </a:lnTo>
                <a:lnTo>
                  <a:pt x="1579313" y="1156104"/>
                </a:lnTo>
                <a:lnTo>
                  <a:pt x="1580899" y="1158332"/>
                </a:lnTo>
                <a:lnTo>
                  <a:pt x="1583118" y="1159923"/>
                </a:lnTo>
                <a:lnTo>
                  <a:pt x="1585338" y="1161196"/>
                </a:lnTo>
                <a:lnTo>
                  <a:pt x="1587558" y="1162151"/>
                </a:lnTo>
                <a:lnTo>
                  <a:pt x="1590412" y="1162787"/>
                </a:lnTo>
                <a:lnTo>
                  <a:pt x="1593266" y="1163105"/>
                </a:lnTo>
                <a:lnTo>
                  <a:pt x="1618953" y="1163105"/>
                </a:lnTo>
                <a:lnTo>
                  <a:pt x="1621807" y="1163105"/>
                </a:lnTo>
                <a:lnTo>
                  <a:pt x="1624344" y="1162469"/>
                </a:lnTo>
                <a:lnTo>
                  <a:pt x="1626564" y="1161196"/>
                </a:lnTo>
                <a:lnTo>
                  <a:pt x="1628467" y="1159923"/>
                </a:lnTo>
                <a:lnTo>
                  <a:pt x="1629735" y="1158332"/>
                </a:lnTo>
                <a:lnTo>
                  <a:pt x="1631004" y="1156104"/>
                </a:lnTo>
                <a:lnTo>
                  <a:pt x="1631321" y="1153877"/>
                </a:lnTo>
                <a:lnTo>
                  <a:pt x="1631321" y="1151649"/>
                </a:lnTo>
                <a:lnTo>
                  <a:pt x="1630370" y="1144330"/>
                </a:lnTo>
                <a:lnTo>
                  <a:pt x="1629735" y="1142103"/>
                </a:lnTo>
                <a:lnTo>
                  <a:pt x="1628784" y="1139875"/>
                </a:lnTo>
                <a:lnTo>
                  <a:pt x="1627198" y="1137648"/>
                </a:lnTo>
                <a:lnTo>
                  <a:pt x="1625296" y="1136057"/>
                </a:lnTo>
                <a:lnTo>
                  <a:pt x="1623076" y="1134784"/>
                </a:lnTo>
                <a:lnTo>
                  <a:pt x="1620856" y="1133829"/>
                </a:lnTo>
                <a:lnTo>
                  <a:pt x="1618002" y="1132875"/>
                </a:lnTo>
                <a:lnTo>
                  <a:pt x="1615148" y="1132875"/>
                </a:lnTo>
                <a:lnTo>
                  <a:pt x="1589778" y="1132875"/>
                </a:lnTo>
                <a:lnTo>
                  <a:pt x="1586924" y="1132875"/>
                </a:lnTo>
                <a:close/>
                <a:moveTo>
                  <a:pt x="1510815" y="1132875"/>
                </a:moveTo>
                <a:lnTo>
                  <a:pt x="1508278" y="1133511"/>
                </a:lnTo>
                <a:lnTo>
                  <a:pt x="1506058" y="1134784"/>
                </a:lnTo>
                <a:lnTo>
                  <a:pt x="1504155" y="1136057"/>
                </a:lnTo>
                <a:lnTo>
                  <a:pt x="1502569" y="1137648"/>
                </a:lnTo>
                <a:lnTo>
                  <a:pt x="1501618" y="1139875"/>
                </a:lnTo>
                <a:lnTo>
                  <a:pt x="1500984" y="1142103"/>
                </a:lnTo>
                <a:lnTo>
                  <a:pt x="1500667" y="1144330"/>
                </a:lnTo>
                <a:lnTo>
                  <a:pt x="1501301" y="1151649"/>
                </a:lnTo>
                <a:lnTo>
                  <a:pt x="1501618" y="1153877"/>
                </a:lnTo>
                <a:lnTo>
                  <a:pt x="1502569" y="1156104"/>
                </a:lnTo>
                <a:lnTo>
                  <a:pt x="1503838" y="1158332"/>
                </a:lnTo>
                <a:lnTo>
                  <a:pt x="1505741" y="1159923"/>
                </a:lnTo>
                <a:lnTo>
                  <a:pt x="1507960" y="1161196"/>
                </a:lnTo>
                <a:lnTo>
                  <a:pt x="1510180" y="1162151"/>
                </a:lnTo>
                <a:lnTo>
                  <a:pt x="1512717" y="1162787"/>
                </a:lnTo>
                <a:lnTo>
                  <a:pt x="1515888" y="1163105"/>
                </a:lnTo>
                <a:lnTo>
                  <a:pt x="1541575" y="1163105"/>
                </a:lnTo>
                <a:lnTo>
                  <a:pt x="1544430" y="1162787"/>
                </a:lnTo>
                <a:lnTo>
                  <a:pt x="1546966" y="1162151"/>
                </a:lnTo>
                <a:lnTo>
                  <a:pt x="1549503" y="1161196"/>
                </a:lnTo>
                <a:lnTo>
                  <a:pt x="1551406" y="1159923"/>
                </a:lnTo>
                <a:lnTo>
                  <a:pt x="1552992" y="1158332"/>
                </a:lnTo>
                <a:lnTo>
                  <a:pt x="1553943" y="1156104"/>
                </a:lnTo>
                <a:lnTo>
                  <a:pt x="1554577" y="1153877"/>
                </a:lnTo>
                <a:lnTo>
                  <a:pt x="1554577" y="1151649"/>
                </a:lnTo>
                <a:lnTo>
                  <a:pt x="1553943" y="1144330"/>
                </a:lnTo>
                <a:lnTo>
                  <a:pt x="1553626" y="1142103"/>
                </a:lnTo>
                <a:lnTo>
                  <a:pt x="1552675" y="1139875"/>
                </a:lnTo>
                <a:lnTo>
                  <a:pt x="1551089" y="1137648"/>
                </a:lnTo>
                <a:lnTo>
                  <a:pt x="1549186" y="1136057"/>
                </a:lnTo>
                <a:lnTo>
                  <a:pt x="1546966" y="1134784"/>
                </a:lnTo>
                <a:lnTo>
                  <a:pt x="1544430" y="1133511"/>
                </a:lnTo>
                <a:lnTo>
                  <a:pt x="1541893" y="1132875"/>
                </a:lnTo>
                <a:lnTo>
                  <a:pt x="1539038" y="1132875"/>
                </a:lnTo>
                <a:lnTo>
                  <a:pt x="1513986" y="1132875"/>
                </a:lnTo>
                <a:lnTo>
                  <a:pt x="1510815" y="1132875"/>
                </a:lnTo>
                <a:close/>
                <a:moveTo>
                  <a:pt x="981854" y="1117600"/>
                </a:moveTo>
                <a:lnTo>
                  <a:pt x="1765464" y="1117600"/>
                </a:lnTo>
                <a:lnTo>
                  <a:pt x="1769904" y="1117918"/>
                </a:lnTo>
                <a:lnTo>
                  <a:pt x="1774978" y="1118236"/>
                </a:lnTo>
                <a:lnTo>
                  <a:pt x="1779417" y="1119191"/>
                </a:lnTo>
                <a:lnTo>
                  <a:pt x="1783857" y="1120464"/>
                </a:lnTo>
                <a:lnTo>
                  <a:pt x="1787980" y="1122373"/>
                </a:lnTo>
                <a:lnTo>
                  <a:pt x="1792736" y="1124283"/>
                </a:lnTo>
                <a:lnTo>
                  <a:pt x="1796542" y="1126510"/>
                </a:lnTo>
                <a:lnTo>
                  <a:pt x="1800347" y="1129056"/>
                </a:lnTo>
                <a:lnTo>
                  <a:pt x="1803836" y="1131602"/>
                </a:lnTo>
                <a:lnTo>
                  <a:pt x="1807007" y="1134466"/>
                </a:lnTo>
                <a:lnTo>
                  <a:pt x="1810495" y="1137648"/>
                </a:lnTo>
                <a:lnTo>
                  <a:pt x="1813032" y="1141148"/>
                </a:lnTo>
                <a:lnTo>
                  <a:pt x="1815252" y="1144649"/>
                </a:lnTo>
                <a:lnTo>
                  <a:pt x="1817155" y="1148149"/>
                </a:lnTo>
                <a:lnTo>
                  <a:pt x="1818740" y="1151649"/>
                </a:lnTo>
                <a:lnTo>
                  <a:pt x="1820009" y="1155468"/>
                </a:lnTo>
                <a:lnTo>
                  <a:pt x="1903095" y="1502007"/>
                </a:lnTo>
                <a:lnTo>
                  <a:pt x="1903412" y="1506144"/>
                </a:lnTo>
                <a:lnTo>
                  <a:pt x="1903412" y="1509963"/>
                </a:lnTo>
                <a:lnTo>
                  <a:pt x="1903095" y="1513463"/>
                </a:lnTo>
                <a:lnTo>
                  <a:pt x="1901827" y="1516963"/>
                </a:lnTo>
                <a:lnTo>
                  <a:pt x="1900241" y="1520146"/>
                </a:lnTo>
                <a:lnTo>
                  <a:pt x="1898338" y="1523646"/>
                </a:lnTo>
                <a:lnTo>
                  <a:pt x="1895801" y="1526510"/>
                </a:lnTo>
                <a:lnTo>
                  <a:pt x="1892313" y="1529056"/>
                </a:lnTo>
                <a:lnTo>
                  <a:pt x="1889142" y="1531283"/>
                </a:lnTo>
                <a:lnTo>
                  <a:pt x="1885336" y="1533511"/>
                </a:lnTo>
                <a:lnTo>
                  <a:pt x="1881214" y="1535420"/>
                </a:lnTo>
                <a:lnTo>
                  <a:pt x="1876774" y="1537011"/>
                </a:lnTo>
                <a:lnTo>
                  <a:pt x="1871700" y="1538284"/>
                </a:lnTo>
                <a:lnTo>
                  <a:pt x="1866626" y="1538920"/>
                </a:lnTo>
                <a:lnTo>
                  <a:pt x="1861235" y="1539557"/>
                </a:lnTo>
                <a:lnTo>
                  <a:pt x="1855210" y="1539875"/>
                </a:lnTo>
                <a:lnTo>
                  <a:pt x="884498" y="1539875"/>
                </a:lnTo>
                <a:lnTo>
                  <a:pt x="878789" y="1539557"/>
                </a:lnTo>
                <a:lnTo>
                  <a:pt x="873081" y="1538920"/>
                </a:lnTo>
                <a:lnTo>
                  <a:pt x="868007" y="1537966"/>
                </a:lnTo>
                <a:lnTo>
                  <a:pt x="863250" y="1536693"/>
                </a:lnTo>
                <a:lnTo>
                  <a:pt x="858811" y="1535102"/>
                </a:lnTo>
                <a:lnTo>
                  <a:pt x="854371" y="1533193"/>
                </a:lnTo>
                <a:lnTo>
                  <a:pt x="850566" y="1531283"/>
                </a:lnTo>
                <a:lnTo>
                  <a:pt x="847394" y="1528737"/>
                </a:lnTo>
                <a:lnTo>
                  <a:pt x="844223" y="1526192"/>
                </a:lnTo>
                <a:lnTo>
                  <a:pt x="842003" y="1523010"/>
                </a:lnTo>
                <a:lnTo>
                  <a:pt x="839466" y="1519827"/>
                </a:lnTo>
                <a:lnTo>
                  <a:pt x="837881" y="1516645"/>
                </a:lnTo>
                <a:lnTo>
                  <a:pt x="836929" y="1513463"/>
                </a:lnTo>
                <a:lnTo>
                  <a:pt x="836612" y="1509963"/>
                </a:lnTo>
                <a:lnTo>
                  <a:pt x="836612" y="1506144"/>
                </a:lnTo>
                <a:lnTo>
                  <a:pt x="837246" y="1502007"/>
                </a:lnTo>
                <a:lnTo>
                  <a:pt x="926675" y="1154832"/>
                </a:lnTo>
                <a:lnTo>
                  <a:pt x="927943" y="1151331"/>
                </a:lnTo>
                <a:lnTo>
                  <a:pt x="929529" y="1147513"/>
                </a:lnTo>
                <a:lnTo>
                  <a:pt x="931432" y="1144012"/>
                </a:lnTo>
                <a:lnTo>
                  <a:pt x="933969" y="1140830"/>
                </a:lnTo>
                <a:lnTo>
                  <a:pt x="936823" y="1137011"/>
                </a:lnTo>
                <a:lnTo>
                  <a:pt x="939677" y="1134147"/>
                </a:lnTo>
                <a:lnTo>
                  <a:pt x="943165" y="1131283"/>
                </a:lnTo>
                <a:lnTo>
                  <a:pt x="946971" y="1128738"/>
                </a:lnTo>
                <a:lnTo>
                  <a:pt x="950776" y="1126192"/>
                </a:lnTo>
                <a:lnTo>
                  <a:pt x="954582" y="1124283"/>
                </a:lnTo>
                <a:lnTo>
                  <a:pt x="959021" y="1122373"/>
                </a:lnTo>
                <a:lnTo>
                  <a:pt x="963461" y="1120464"/>
                </a:lnTo>
                <a:lnTo>
                  <a:pt x="967901" y="1119191"/>
                </a:lnTo>
                <a:lnTo>
                  <a:pt x="972341" y="1118236"/>
                </a:lnTo>
                <a:lnTo>
                  <a:pt x="977097" y="1117918"/>
                </a:lnTo>
                <a:lnTo>
                  <a:pt x="981854" y="1117600"/>
                </a:lnTo>
                <a:close/>
                <a:moveTo>
                  <a:pt x="268430" y="1104583"/>
                </a:moveTo>
                <a:lnTo>
                  <a:pt x="254469" y="1109980"/>
                </a:lnTo>
                <a:lnTo>
                  <a:pt x="240826" y="1115695"/>
                </a:lnTo>
                <a:lnTo>
                  <a:pt x="227500" y="1121410"/>
                </a:lnTo>
                <a:lnTo>
                  <a:pt x="214808" y="1127443"/>
                </a:lnTo>
                <a:lnTo>
                  <a:pt x="202433" y="1133158"/>
                </a:lnTo>
                <a:lnTo>
                  <a:pt x="190693" y="1139190"/>
                </a:lnTo>
                <a:lnTo>
                  <a:pt x="178954" y="1145858"/>
                </a:lnTo>
                <a:lnTo>
                  <a:pt x="168483" y="1151890"/>
                </a:lnTo>
                <a:lnTo>
                  <a:pt x="178954" y="1168718"/>
                </a:lnTo>
                <a:lnTo>
                  <a:pt x="190376" y="1185228"/>
                </a:lnTo>
                <a:lnTo>
                  <a:pt x="202433" y="1201420"/>
                </a:lnTo>
                <a:lnTo>
                  <a:pt x="214490" y="1217295"/>
                </a:lnTo>
                <a:lnTo>
                  <a:pt x="227182" y="1232535"/>
                </a:lnTo>
                <a:lnTo>
                  <a:pt x="240191" y="1247775"/>
                </a:lnTo>
                <a:lnTo>
                  <a:pt x="253835" y="1262380"/>
                </a:lnTo>
                <a:lnTo>
                  <a:pt x="267479" y="1276668"/>
                </a:lnTo>
                <a:lnTo>
                  <a:pt x="283026" y="1291590"/>
                </a:lnTo>
                <a:lnTo>
                  <a:pt x="299208" y="1306195"/>
                </a:lnTo>
                <a:lnTo>
                  <a:pt x="313486" y="1301750"/>
                </a:lnTo>
                <a:lnTo>
                  <a:pt x="327764" y="1297623"/>
                </a:lnTo>
                <a:lnTo>
                  <a:pt x="357590" y="1289368"/>
                </a:lnTo>
                <a:lnTo>
                  <a:pt x="350609" y="1278890"/>
                </a:lnTo>
                <a:lnTo>
                  <a:pt x="344264" y="1268413"/>
                </a:lnTo>
                <a:lnTo>
                  <a:pt x="337600" y="1257618"/>
                </a:lnTo>
                <a:lnTo>
                  <a:pt x="331572" y="1246823"/>
                </a:lnTo>
                <a:lnTo>
                  <a:pt x="325543" y="1235710"/>
                </a:lnTo>
                <a:lnTo>
                  <a:pt x="319515" y="1224280"/>
                </a:lnTo>
                <a:lnTo>
                  <a:pt x="313803" y="1213168"/>
                </a:lnTo>
                <a:lnTo>
                  <a:pt x="308409" y="1201738"/>
                </a:lnTo>
                <a:lnTo>
                  <a:pt x="302381" y="1189990"/>
                </a:lnTo>
                <a:lnTo>
                  <a:pt x="297304" y="1178243"/>
                </a:lnTo>
                <a:lnTo>
                  <a:pt x="287151" y="1154113"/>
                </a:lnTo>
                <a:lnTo>
                  <a:pt x="277315" y="1129665"/>
                </a:lnTo>
                <a:lnTo>
                  <a:pt x="268430" y="1104583"/>
                </a:lnTo>
                <a:close/>
                <a:moveTo>
                  <a:pt x="469277" y="1050290"/>
                </a:moveTo>
                <a:lnTo>
                  <a:pt x="441990" y="1055688"/>
                </a:lnTo>
                <a:lnTo>
                  <a:pt x="415337" y="1061403"/>
                </a:lnTo>
                <a:lnTo>
                  <a:pt x="389319" y="1067118"/>
                </a:lnTo>
                <a:lnTo>
                  <a:pt x="364253" y="1073785"/>
                </a:lnTo>
                <a:lnTo>
                  <a:pt x="343946" y="1079500"/>
                </a:lnTo>
                <a:lnTo>
                  <a:pt x="324274" y="1085215"/>
                </a:lnTo>
                <a:lnTo>
                  <a:pt x="328716" y="1098550"/>
                </a:lnTo>
                <a:lnTo>
                  <a:pt x="333476" y="1111568"/>
                </a:lnTo>
                <a:lnTo>
                  <a:pt x="338235" y="1124585"/>
                </a:lnTo>
                <a:lnTo>
                  <a:pt x="343629" y="1136968"/>
                </a:lnTo>
                <a:lnTo>
                  <a:pt x="349023" y="1149668"/>
                </a:lnTo>
                <a:lnTo>
                  <a:pt x="354417" y="1162050"/>
                </a:lnTo>
                <a:lnTo>
                  <a:pt x="360446" y="1174115"/>
                </a:lnTo>
                <a:lnTo>
                  <a:pt x="366157" y="1186180"/>
                </a:lnTo>
                <a:lnTo>
                  <a:pt x="371868" y="1197928"/>
                </a:lnTo>
                <a:lnTo>
                  <a:pt x="378531" y="1209358"/>
                </a:lnTo>
                <a:lnTo>
                  <a:pt x="384560" y="1220788"/>
                </a:lnTo>
                <a:lnTo>
                  <a:pt x="391223" y="1232218"/>
                </a:lnTo>
                <a:lnTo>
                  <a:pt x="397886" y="1243013"/>
                </a:lnTo>
                <a:lnTo>
                  <a:pt x="404549" y="1254125"/>
                </a:lnTo>
                <a:lnTo>
                  <a:pt x="411530" y="1264603"/>
                </a:lnTo>
                <a:lnTo>
                  <a:pt x="418510" y="1275080"/>
                </a:lnTo>
                <a:lnTo>
                  <a:pt x="442942" y="1270318"/>
                </a:lnTo>
                <a:lnTo>
                  <a:pt x="467373" y="1265873"/>
                </a:lnTo>
                <a:lnTo>
                  <a:pt x="492440" y="1261428"/>
                </a:lnTo>
                <a:lnTo>
                  <a:pt x="518140" y="1257618"/>
                </a:lnTo>
                <a:lnTo>
                  <a:pt x="510525" y="1234123"/>
                </a:lnTo>
                <a:lnTo>
                  <a:pt x="503545" y="1209993"/>
                </a:lnTo>
                <a:lnTo>
                  <a:pt x="496882" y="1184910"/>
                </a:lnTo>
                <a:lnTo>
                  <a:pt x="490219" y="1159193"/>
                </a:lnTo>
                <a:lnTo>
                  <a:pt x="484507" y="1132840"/>
                </a:lnTo>
                <a:lnTo>
                  <a:pt x="479113" y="1106170"/>
                </a:lnTo>
                <a:lnTo>
                  <a:pt x="473719" y="1078548"/>
                </a:lnTo>
                <a:lnTo>
                  <a:pt x="469277" y="1050290"/>
                </a:lnTo>
                <a:close/>
                <a:moveTo>
                  <a:pt x="742467" y="1024890"/>
                </a:moveTo>
                <a:lnTo>
                  <a:pt x="714228" y="1025525"/>
                </a:lnTo>
                <a:lnTo>
                  <a:pt x="686623" y="1026478"/>
                </a:lnTo>
                <a:lnTo>
                  <a:pt x="659019" y="1028065"/>
                </a:lnTo>
                <a:lnTo>
                  <a:pt x="631731" y="1029653"/>
                </a:lnTo>
                <a:lnTo>
                  <a:pt x="605396" y="1031875"/>
                </a:lnTo>
                <a:lnTo>
                  <a:pt x="578743" y="1034733"/>
                </a:lnTo>
                <a:lnTo>
                  <a:pt x="553043" y="1037908"/>
                </a:lnTo>
                <a:lnTo>
                  <a:pt x="527025" y="1041083"/>
                </a:lnTo>
                <a:lnTo>
                  <a:pt x="530515" y="1059498"/>
                </a:lnTo>
                <a:lnTo>
                  <a:pt x="533688" y="1077595"/>
                </a:lnTo>
                <a:lnTo>
                  <a:pt x="536861" y="1095375"/>
                </a:lnTo>
                <a:lnTo>
                  <a:pt x="540351" y="1112838"/>
                </a:lnTo>
                <a:lnTo>
                  <a:pt x="543841" y="1130300"/>
                </a:lnTo>
                <a:lnTo>
                  <a:pt x="547966" y="1147128"/>
                </a:lnTo>
                <a:lnTo>
                  <a:pt x="552091" y="1163638"/>
                </a:lnTo>
                <a:lnTo>
                  <a:pt x="556216" y="1180148"/>
                </a:lnTo>
                <a:lnTo>
                  <a:pt x="561292" y="1198245"/>
                </a:lnTo>
                <a:lnTo>
                  <a:pt x="566686" y="1216025"/>
                </a:lnTo>
                <a:lnTo>
                  <a:pt x="572080" y="1233488"/>
                </a:lnTo>
                <a:lnTo>
                  <a:pt x="577792" y="1250315"/>
                </a:lnTo>
                <a:lnTo>
                  <a:pt x="597464" y="1248410"/>
                </a:lnTo>
                <a:lnTo>
                  <a:pt x="617771" y="1246823"/>
                </a:lnTo>
                <a:lnTo>
                  <a:pt x="638077" y="1245235"/>
                </a:lnTo>
                <a:lnTo>
                  <a:pt x="658701" y="1243648"/>
                </a:lnTo>
                <a:lnTo>
                  <a:pt x="679326" y="1242378"/>
                </a:lnTo>
                <a:lnTo>
                  <a:pt x="699950" y="1241425"/>
                </a:lnTo>
                <a:lnTo>
                  <a:pt x="721208" y="1240790"/>
                </a:lnTo>
                <a:lnTo>
                  <a:pt x="742467" y="1240473"/>
                </a:lnTo>
                <a:lnTo>
                  <a:pt x="742467" y="1024890"/>
                </a:lnTo>
                <a:close/>
                <a:moveTo>
                  <a:pt x="507035" y="801688"/>
                </a:moveTo>
                <a:lnTo>
                  <a:pt x="507670" y="824865"/>
                </a:lnTo>
                <a:lnTo>
                  <a:pt x="508622" y="848360"/>
                </a:lnTo>
                <a:lnTo>
                  <a:pt x="509573" y="871538"/>
                </a:lnTo>
                <a:lnTo>
                  <a:pt x="510843" y="894080"/>
                </a:lnTo>
                <a:lnTo>
                  <a:pt x="512746" y="916940"/>
                </a:lnTo>
                <a:lnTo>
                  <a:pt x="514650" y="939165"/>
                </a:lnTo>
                <a:lnTo>
                  <a:pt x="516871" y="961073"/>
                </a:lnTo>
                <a:lnTo>
                  <a:pt x="519410" y="982663"/>
                </a:lnTo>
                <a:lnTo>
                  <a:pt x="546062" y="979170"/>
                </a:lnTo>
                <a:lnTo>
                  <a:pt x="572715" y="976313"/>
                </a:lnTo>
                <a:lnTo>
                  <a:pt x="600319" y="973455"/>
                </a:lnTo>
                <a:lnTo>
                  <a:pt x="627924" y="971233"/>
                </a:lnTo>
                <a:lnTo>
                  <a:pt x="656163" y="969328"/>
                </a:lnTo>
                <a:lnTo>
                  <a:pt x="684720" y="967740"/>
                </a:lnTo>
                <a:lnTo>
                  <a:pt x="713276" y="966788"/>
                </a:lnTo>
                <a:lnTo>
                  <a:pt x="742467" y="965835"/>
                </a:lnTo>
                <a:lnTo>
                  <a:pt x="742467" y="801688"/>
                </a:lnTo>
                <a:lnTo>
                  <a:pt x="507035" y="801688"/>
                </a:lnTo>
                <a:close/>
                <a:moveTo>
                  <a:pt x="273824" y="801688"/>
                </a:moveTo>
                <a:lnTo>
                  <a:pt x="274142" y="816610"/>
                </a:lnTo>
                <a:lnTo>
                  <a:pt x="275094" y="831533"/>
                </a:lnTo>
                <a:lnTo>
                  <a:pt x="276045" y="846455"/>
                </a:lnTo>
                <a:lnTo>
                  <a:pt x="276997" y="860743"/>
                </a:lnTo>
                <a:lnTo>
                  <a:pt x="278584" y="875665"/>
                </a:lnTo>
                <a:lnTo>
                  <a:pt x="280170" y="889953"/>
                </a:lnTo>
                <a:lnTo>
                  <a:pt x="281757" y="904558"/>
                </a:lnTo>
                <a:lnTo>
                  <a:pt x="283660" y="918845"/>
                </a:lnTo>
                <a:lnTo>
                  <a:pt x="285882" y="933133"/>
                </a:lnTo>
                <a:lnTo>
                  <a:pt x="288737" y="947103"/>
                </a:lnTo>
                <a:lnTo>
                  <a:pt x="291276" y="961073"/>
                </a:lnTo>
                <a:lnTo>
                  <a:pt x="293814" y="975043"/>
                </a:lnTo>
                <a:lnTo>
                  <a:pt x="296670" y="988695"/>
                </a:lnTo>
                <a:lnTo>
                  <a:pt x="299842" y="1002665"/>
                </a:lnTo>
                <a:lnTo>
                  <a:pt x="303015" y="1015683"/>
                </a:lnTo>
                <a:lnTo>
                  <a:pt x="306823" y="1029335"/>
                </a:lnTo>
                <a:lnTo>
                  <a:pt x="324909" y="1023938"/>
                </a:lnTo>
                <a:lnTo>
                  <a:pt x="343312" y="1018858"/>
                </a:lnTo>
                <a:lnTo>
                  <a:pt x="362032" y="1013778"/>
                </a:lnTo>
                <a:lnTo>
                  <a:pt x="381070" y="1009015"/>
                </a:lnTo>
                <a:lnTo>
                  <a:pt x="400742" y="1004570"/>
                </a:lnTo>
                <a:lnTo>
                  <a:pt x="420414" y="1000125"/>
                </a:lnTo>
                <a:lnTo>
                  <a:pt x="440721" y="995998"/>
                </a:lnTo>
                <a:lnTo>
                  <a:pt x="461345" y="992188"/>
                </a:lnTo>
                <a:lnTo>
                  <a:pt x="458489" y="969328"/>
                </a:lnTo>
                <a:lnTo>
                  <a:pt x="456268" y="945833"/>
                </a:lnTo>
                <a:lnTo>
                  <a:pt x="454047" y="922655"/>
                </a:lnTo>
                <a:lnTo>
                  <a:pt x="452461" y="899160"/>
                </a:lnTo>
                <a:lnTo>
                  <a:pt x="451191" y="874713"/>
                </a:lnTo>
                <a:lnTo>
                  <a:pt x="449922" y="850900"/>
                </a:lnTo>
                <a:lnTo>
                  <a:pt x="448970" y="826135"/>
                </a:lnTo>
                <a:lnTo>
                  <a:pt x="448653" y="801688"/>
                </a:lnTo>
                <a:lnTo>
                  <a:pt x="273824" y="801688"/>
                </a:lnTo>
                <a:close/>
                <a:moveTo>
                  <a:pt x="59334" y="801688"/>
                </a:moveTo>
                <a:lnTo>
                  <a:pt x="60286" y="821690"/>
                </a:lnTo>
                <a:lnTo>
                  <a:pt x="62507" y="841693"/>
                </a:lnTo>
                <a:lnTo>
                  <a:pt x="64411" y="861378"/>
                </a:lnTo>
                <a:lnTo>
                  <a:pt x="67266" y="881380"/>
                </a:lnTo>
                <a:lnTo>
                  <a:pt x="70439" y="900748"/>
                </a:lnTo>
                <a:lnTo>
                  <a:pt x="74247" y="919798"/>
                </a:lnTo>
                <a:lnTo>
                  <a:pt x="78372" y="938848"/>
                </a:lnTo>
                <a:lnTo>
                  <a:pt x="83448" y="957898"/>
                </a:lnTo>
                <a:lnTo>
                  <a:pt x="88525" y="976630"/>
                </a:lnTo>
                <a:lnTo>
                  <a:pt x="94236" y="995045"/>
                </a:lnTo>
                <a:lnTo>
                  <a:pt x="100899" y="1013143"/>
                </a:lnTo>
                <a:lnTo>
                  <a:pt x="107245" y="1031240"/>
                </a:lnTo>
                <a:lnTo>
                  <a:pt x="114860" y="1049020"/>
                </a:lnTo>
                <a:lnTo>
                  <a:pt x="122475" y="1066483"/>
                </a:lnTo>
                <a:lnTo>
                  <a:pt x="130408" y="1083628"/>
                </a:lnTo>
                <a:lnTo>
                  <a:pt x="138975" y="1100773"/>
                </a:lnTo>
                <a:lnTo>
                  <a:pt x="150080" y="1094740"/>
                </a:lnTo>
                <a:lnTo>
                  <a:pt x="161185" y="1088390"/>
                </a:lnTo>
                <a:lnTo>
                  <a:pt x="172925" y="1082358"/>
                </a:lnTo>
                <a:lnTo>
                  <a:pt x="184982" y="1076325"/>
                </a:lnTo>
                <a:lnTo>
                  <a:pt x="197039" y="1070293"/>
                </a:lnTo>
                <a:lnTo>
                  <a:pt x="209731" y="1064895"/>
                </a:lnTo>
                <a:lnTo>
                  <a:pt x="222740" y="1059498"/>
                </a:lnTo>
                <a:lnTo>
                  <a:pt x="236066" y="1054100"/>
                </a:lnTo>
                <a:lnTo>
                  <a:pt x="250979" y="1048385"/>
                </a:lnTo>
                <a:lnTo>
                  <a:pt x="247172" y="1033780"/>
                </a:lnTo>
                <a:lnTo>
                  <a:pt x="243364" y="1019175"/>
                </a:lnTo>
                <a:lnTo>
                  <a:pt x="240191" y="1004570"/>
                </a:lnTo>
                <a:lnTo>
                  <a:pt x="236701" y="989330"/>
                </a:lnTo>
                <a:lnTo>
                  <a:pt x="233528" y="974408"/>
                </a:lnTo>
                <a:lnTo>
                  <a:pt x="230672" y="959168"/>
                </a:lnTo>
                <a:lnTo>
                  <a:pt x="228134" y="943928"/>
                </a:lnTo>
                <a:lnTo>
                  <a:pt x="225913" y="928370"/>
                </a:lnTo>
                <a:lnTo>
                  <a:pt x="223692" y="912813"/>
                </a:lnTo>
                <a:lnTo>
                  <a:pt x="221788" y="897573"/>
                </a:lnTo>
                <a:lnTo>
                  <a:pt x="220202" y="881698"/>
                </a:lnTo>
                <a:lnTo>
                  <a:pt x="218615" y="865823"/>
                </a:lnTo>
                <a:lnTo>
                  <a:pt x="217029" y="849948"/>
                </a:lnTo>
                <a:lnTo>
                  <a:pt x="216077" y="834073"/>
                </a:lnTo>
                <a:lnTo>
                  <a:pt x="215125" y="817880"/>
                </a:lnTo>
                <a:lnTo>
                  <a:pt x="214808" y="801688"/>
                </a:lnTo>
                <a:lnTo>
                  <a:pt x="59334" y="801688"/>
                </a:lnTo>
                <a:close/>
                <a:moveTo>
                  <a:pt x="1734820" y="720725"/>
                </a:moveTo>
                <a:lnTo>
                  <a:pt x="1735138" y="764540"/>
                </a:lnTo>
                <a:lnTo>
                  <a:pt x="1735138" y="861378"/>
                </a:lnTo>
                <a:lnTo>
                  <a:pt x="1735138" y="913765"/>
                </a:lnTo>
                <a:lnTo>
                  <a:pt x="1734503" y="960120"/>
                </a:lnTo>
                <a:lnTo>
                  <a:pt x="1734185" y="979488"/>
                </a:lnTo>
                <a:lnTo>
                  <a:pt x="1733549" y="994728"/>
                </a:lnTo>
                <a:lnTo>
                  <a:pt x="1732914" y="1005840"/>
                </a:lnTo>
                <a:lnTo>
                  <a:pt x="1732596" y="1009333"/>
                </a:lnTo>
                <a:lnTo>
                  <a:pt x="1732278" y="1011238"/>
                </a:lnTo>
                <a:lnTo>
                  <a:pt x="1731642" y="1011873"/>
                </a:lnTo>
                <a:lnTo>
                  <a:pt x="1730689" y="1012190"/>
                </a:lnTo>
                <a:lnTo>
                  <a:pt x="1727511" y="1013143"/>
                </a:lnTo>
                <a:lnTo>
                  <a:pt x="1722744" y="1014095"/>
                </a:lnTo>
                <a:lnTo>
                  <a:pt x="1716071" y="1014730"/>
                </a:lnTo>
                <a:lnTo>
                  <a:pt x="1708443" y="1015365"/>
                </a:lnTo>
                <a:lnTo>
                  <a:pt x="1698910" y="1015683"/>
                </a:lnTo>
                <a:lnTo>
                  <a:pt x="1676982" y="1016000"/>
                </a:lnTo>
                <a:lnTo>
                  <a:pt x="1650923" y="1016000"/>
                </a:lnTo>
                <a:lnTo>
                  <a:pt x="1622321" y="1015683"/>
                </a:lnTo>
                <a:lnTo>
                  <a:pt x="1591496" y="1014730"/>
                </a:lnTo>
                <a:lnTo>
                  <a:pt x="1559716" y="1013778"/>
                </a:lnTo>
                <a:lnTo>
                  <a:pt x="1497746" y="1011555"/>
                </a:lnTo>
                <a:lnTo>
                  <a:pt x="1443404" y="1009333"/>
                </a:lnTo>
                <a:lnTo>
                  <a:pt x="1390650" y="1006793"/>
                </a:lnTo>
                <a:lnTo>
                  <a:pt x="1438319" y="1005205"/>
                </a:lnTo>
                <a:lnTo>
                  <a:pt x="1487259" y="1003300"/>
                </a:lnTo>
                <a:lnTo>
                  <a:pt x="1543509" y="1000443"/>
                </a:lnTo>
                <a:lnTo>
                  <a:pt x="1572428" y="998538"/>
                </a:lnTo>
                <a:lnTo>
                  <a:pt x="1600394" y="996633"/>
                </a:lnTo>
                <a:lnTo>
                  <a:pt x="1626771" y="994410"/>
                </a:lnTo>
                <a:lnTo>
                  <a:pt x="1650605" y="992188"/>
                </a:lnTo>
                <a:lnTo>
                  <a:pt x="1671262" y="989648"/>
                </a:lnTo>
                <a:lnTo>
                  <a:pt x="1679842" y="988378"/>
                </a:lnTo>
                <a:lnTo>
                  <a:pt x="1687787" y="986790"/>
                </a:lnTo>
                <a:lnTo>
                  <a:pt x="1693825" y="985520"/>
                </a:lnTo>
                <a:lnTo>
                  <a:pt x="1698592" y="983933"/>
                </a:lnTo>
                <a:lnTo>
                  <a:pt x="1702088" y="982028"/>
                </a:lnTo>
                <a:lnTo>
                  <a:pt x="1703359" y="981075"/>
                </a:lnTo>
                <a:lnTo>
                  <a:pt x="1704312" y="980440"/>
                </a:lnTo>
                <a:lnTo>
                  <a:pt x="1705266" y="978218"/>
                </a:lnTo>
                <a:lnTo>
                  <a:pt x="1706219" y="974725"/>
                </a:lnTo>
                <a:lnTo>
                  <a:pt x="1707490" y="969963"/>
                </a:lnTo>
                <a:lnTo>
                  <a:pt x="1708443" y="963930"/>
                </a:lnTo>
                <a:lnTo>
                  <a:pt x="1710986" y="949960"/>
                </a:lnTo>
                <a:lnTo>
                  <a:pt x="1713528" y="932498"/>
                </a:lnTo>
                <a:lnTo>
                  <a:pt x="1716071" y="912178"/>
                </a:lnTo>
                <a:lnTo>
                  <a:pt x="1718613" y="890270"/>
                </a:lnTo>
                <a:lnTo>
                  <a:pt x="1723698" y="844233"/>
                </a:lnTo>
                <a:lnTo>
                  <a:pt x="1728147" y="798513"/>
                </a:lnTo>
                <a:lnTo>
                  <a:pt x="1731642" y="759143"/>
                </a:lnTo>
                <a:lnTo>
                  <a:pt x="1734820" y="720725"/>
                </a:lnTo>
                <a:close/>
                <a:moveTo>
                  <a:pt x="519410" y="561340"/>
                </a:moveTo>
                <a:lnTo>
                  <a:pt x="516871" y="583565"/>
                </a:lnTo>
                <a:lnTo>
                  <a:pt x="514650" y="605473"/>
                </a:lnTo>
                <a:lnTo>
                  <a:pt x="512746" y="627698"/>
                </a:lnTo>
                <a:lnTo>
                  <a:pt x="510843" y="650240"/>
                </a:lnTo>
                <a:lnTo>
                  <a:pt x="509573" y="673100"/>
                </a:lnTo>
                <a:lnTo>
                  <a:pt x="508622" y="695960"/>
                </a:lnTo>
                <a:lnTo>
                  <a:pt x="507670" y="719138"/>
                </a:lnTo>
                <a:lnTo>
                  <a:pt x="507352" y="742950"/>
                </a:lnTo>
                <a:lnTo>
                  <a:pt x="742467" y="742950"/>
                </a:lnTo>
                <a:lnTo>
                  <a:pt x="742467" y="578485"/>
                </a:lnTo>
                <a:lnTo>
                  <a:pt x="713276" y="577850"/>
                </a:lnTo>
                <a:lnTo>
                  <a:pt x="684720" y="576580"/>
                </a:lnTo>
                <a:lnTo>
                  <a:pt x="656163" y="575310"/>
                </a:lnTo>
                <a:lnTo>
                  <a:pt x="627924" y="573405"/>
                </a:lnTo>
                <a:lnTo>
                  <a:pt x="600319" y="570865"/>
                </a:lnTo>
                <a:lnTo>
                  <a:pt x="573032" y="568325"/>
                </a:lnTo>
                <a:lnTo>
                  <a:pt x="546062" y="564833"/>
                </a:lnTo>
                <a:lnTo>
                  <a:pt x="519410" y="561340"/>
                </a:lnTo>
                <a:close/>
                <a:moveTo>
                  <a:pt x="1074474" y="554038"/>
                </a:moveTo>
                <a:lnTo>
                  <a:pt x="1100533" y="554038"/>
                </a:lnTo>
                <a:lnTo>
                  <a:pt x="1129135" y="554356"/>
                </a:lnTo>
                <a:lnTo>
                  <a:pt x="1159961" y="555308"/>
                </a:lnTo>
                <a:lnTo>
                  <a:pt x="1191422" y="556261"/>
                </a:lnTo>
                <a:lnTo>
                  <a:pt x="1253392" y="558483"/>
                </a:lnTo>
                <a:lnTo>
                  <a:pt x="1307734" y="560706"/>
                </a:lnTo>
                <a:lnTo>
                  <a:pt x="1360488" y="563246"/>
                </a:lnTo>
                <a:lnTo>
                  <a:pt x="1313137" y="564833"/>
                </a:lnTo>
                <a:lnTo>
                  <a:pt x="1264197" y="567056"/>
                </a:lnTo>
                <a:lnTo>
                  <a:pt x="1207947" y="569913"/>
                </a:lnTo>
                <a:lnTo>
                  <a:pt x="1179028" y="571501"/>
                </a:lnTo>
                <a:lnTo>
                  <a:pt x="1150745" y="573406"/>
                </a:lnTo>
                <a:lnTo>
                  <a:pt x="1124685" y="575628"/>
                </a:lnTo>
                <a:lnTo>
                  <a:pt x="1100851" y="577851"/>
                </a:lnTo>
                <a:lnTo>
                  <a:pt x="1079877" y="580391"/>
                </a:lnTo>
                <a:lnTo>
                  <a:pt x="1071296" y="581661"/>
                </a:lnTo>
                <a:lnTo>
                  <a:pt x="1063669" y="583248"/>
                </a:lnTo>
                <a:lnTo>
                  <a:pt x="1057313" y="584836"/>
                </a:lnTo>
                <a:lnTo>
                  <a:pt x="1052546" y="586423"/>
                </a:lnTo>
                <a:lnTo>
                  <a:pt x="1049051" y="588011"/>
                </a:lnTo>
                <a:lnTo>
                  <a:pt x="1048097" y="588963"/>
                </a:lnTo>
                <a:lnTo>
                  <a:pt x="1046826" y="589598"/>
                </a:lnTo>
                <a:lnTo>
                  <a:pt x="1045873" y="591821"/>
                </a:lnTo>
                <a:lnTo>
                  <a:pt x="1044919" y="595313"/>
                </a:lnTo>
                <a:lnTo>
                  <a:pt x="1042695" y="606108"/>
                </a:lnTo>
                <a:lnTo>
                  <a:pt x="1040152" y="620396"/>
                </a:lnTo>
                <a:lnTo>
                  <a:pt x="1037610" y="637858"/>
                </a:lnTo>
                <a:lnTo>
                  <a:pt x="1035386" y="657861"/>
                </a:lnTo>
                <a:lnTo>
                  <a:pt x="1032843" y="679768"/>
                </a:lnTo>
                <a:lnTo>
                  <a:pt x="1027441" y="726123"/>
                </a:lnTo>
                <a:lnTo>
                  <a:pt x="1022992" y="771526"/>
                </a:lnTo>
                <a:lnTo>
                  <a:pt x="1019496" y="811213"/>
                </a:lnTo>
                <a:lnTo>
                  <a:pt x="1016318" y="849313"/>
                </a:lnTo>
                <a:lnTo>
                  <a:pt x="1016000" y="805498"/>
                </a:lnTo>
                <a:lnTo>
                  <a:pt x="1016000" y="708978"/>
                </a:lnTo>
                <a:lnTo>
                  <a:pt x="1016318" y="656591"/>
                </a:lnTo>
                <a:lnTo>
                  <a:pt x="1016636" y="609918"/>
                </a:lnTo>
                <a:lnTo>
                  <a:pt x="1017271" y="590551"/>
                </a:lnTo>
                <a:lnTo>
                  <a:pt x="1017589" y="575311"/>
                </a:lnTo>
                <a:lnTo>
                  <a:pt x="1018225" y="564198"/>
                </a:lnTo>
                <a:lnTo>
                  <a:pt x="1018860" y="560706"/>
                </a:lnTo>
                <a:lnTo>
                  <a:pt x="1019178" y="558801"/>
                </a:lnTo>
                <a:lnTo>
                  <a:pt x="1019496" y="558166"/>
                </a:lnTo>
                <a:lnTo>
                  <a:pt x="1020449" y="557848"/>
                </a:lnTo>
                <a:lnTo>
                  <a:pt x="1023627" y="556896"/>
                </a:lnTo>
                <a:lnTo>
                  <a:pt x="1028394" y="555943"/>
                </a:lnTo>
                <a:lnTo>
                  <a:pt x="1035068" y="555308"/>
                </a:lnTo>
                <a:lnTo>
                  <a:pt x="1043013" y="554673"/>
                </a:lnTo>
                <a:lnTo>
                  <a:pt x="1052546" y="554356"/>
                </a:lnTo>
                <a:lnTo>
                  <a:pt x="1074474" y="554038"/>
                </a:lnTo>
                <a:close/>
                <a:moveTo>
                  <a:pt x="995680" y="516891"/>
                </a:moveTo>
                <a:lnTo>
                  <a:pt x="992187" y="517208"/>
                </a:lnTo>
                <a:lnTo>
                  <a:pt x="989330" y="518161"/>
                </a:lnTo>
                <a:lnTo>
                  <a:pt x="986790" y="519748"/>
                </a:lnTo>
                <a:lnTo>
                  <a:pt x="984567" y="521971"/>
                </a:lnTo>
                <a:lnTo>
                  <a:pt x="982662" y="524511"/>
                </a:lnTo>
                <a:lnTo>
                  <a:pt x="981075" y="527368"/>
                </a:lnTo>
                <a:lnTo>
                  <a:pt x="980440" y="530543"/>
                </a:lnTo>
                <a:lnTo>
                  <a:pt x="980122" y="534353"/>
                </a:lnTo>
                <a:lnTo>
                  <a:pt x="980122" y="1036638"/>
                </a:lnTo>
                <a:lnTo>
                  <a:pt x="980440" y="1040131"/>
                </a:lnTo>
                <a:lnTo>
                  <a:pt x="981075" y="1043306"/>
                </a:lnTo>
                <a:lnTo>
                  <a:pt x="982662" y="1046163"/>
                </a:lnTo>
                <a:lnTo>
                  <a:pt x="984567" y="1048703"/>
                </a:lnTo>
                <a:lnTo>
                  <a:pt x="986790" y="1050926"/>
                </a:lnTo>
                <a:lnTo>
                  <a:pt x="989330" y="1052196"/>
                </a:lnTo>
                <a:lnTo>
                  <a:pt x="992187" y="1053783"/>
                </a:lnTo>
                <a:lnTo>
                  <a:pt x="995680" y="1054101"/>
                </a:lnTo>
                <a:lnTo>
                  <a:pt x="1752918" y="1054101"/>
                </a:lnTo>
                <a:lnTo>
                  <a:pt x="1756093" y="1053783"/>
                </a:lnTo>
                <a:lnTo>
                  <a:pt x="1759268" y="1052196"/>
                </a:lnTo>
                <a:lnTo>
                  <a:pt x="1761808" y="1050926"/>
                </a:lnTo>
                <a:lnTo>
                  <a:pt x="1764030" y="1048703"/>
                </a:lnTo>
                <a:lnTo>
                  <a:pt x="1765935" y="1046163"/>
                </a:lnTo>
                <a:lnTo>
                  <a:pt x="1767205" y="1043306"/>
                </a:lnTo>
                <a:lnTo>
                  <a:pt x="1768158" y="1040131"/>
                </a:lnTo>
                <a:lnTo>
                  <a:pt x="1768475" y="1036638"/>
                </a:lnTo>
                <a:lnTo>
                  <a:pt x="1768475" y="534353"/>
                </a:lnTo>
                <a:lnTo>
                  <a:pt x="1768158" y="530543"/>
                </a:lnTo>
                <a:lnTo>
                  <a:pt x="1767205" y="527368"/>
                </a:lnTo>
                <a:lnTo>
                  <a:pt x="1765935" y="524511"/>
                </a:lnTo>
                <a:lnTo>
                  <a:pt x="1764030" y="521971"/>
                </a:lnTo>
                <a:lnTo>
                  <a:pt x="1761808" y="519748"/>
                </a:lnTo>
                <a:lnTo>
                  <a:pt x="1759268" y="518161"/>
                </a:lnTo>
                <a:lnTo>
                  <a:pt x="1756093" y="517208"/>
                </a:lnTo>
                <a:lnTo>
                  <a:pt x="1752918" y="516891"/>
                </a:lnTo>
                <a:lnTo>
                  <a:pt x="995680" y="516891"/>
                </a:lnTo>
                <a:close/>
                <a:moveTo>
                  <a:pt x="306823" y="515303"/>
                </a:moveTo>
                <a:lnTo>
                  <a:pt x="303015" y="528320"/>
                </a:lnTo>
                <a:lnTo>
                  <a:pt x="299842" y="541973"/>
                </a:lnTo>
                <a:lnTo>
                  <a:pt x="296670" y="555625"/>
                </a:lnTo>
                <a:lnTo>
                  <a:pt x="293814" y="569595"/>
                </a:lnTo>
                <a:lnTo>
                  <a:pt x="290958" y="583565"/>
                </a:lnTo>
                <a:lnTo>
                  <a:pt x="288420" y="597218"/>
                </a:lnTo>
                <a:lnTo>
                  <a:pt x="285882" y="611505"/>
                </a:lnTo>
                <a:lnTo>
                  <a:pt x="283660" y="625793"/>
                </a:lnTo>
                <a:lnTo>
                  <a:pt x="281757" y="640080"/>
                </a:lnTo>
                <a:lnTo>
                  <a:pt x="280170" y="654368"/>
                </a:lnTo>
                <a:lnTo>
                  <a:pt x="278584" y="668655"/>
                </a:lnTo>
                <a:lnTo>
                  <a:pt x="276997" y="683260"/>
                </a:lnTo>
                <a:lnTo>
                  <a:pt x="276045" y="698183"/>
                </a:lnTo>
                <a:lnTo>
                  <a:pt x="275094" y="713105"/>
                </a:lnTo>
                <a:lnTo>
                  <a:pt x="274142" y="728028"/>
                </a:lnTo>
                <a:lnTo>
                  <a:pt x="273824" y="742950"/>
                </a:lnTo>
                <a:lnTo>
                  <a:pt x="448336" y="742950"/>
                </a:lnTo>
                <a:lnTo>
                  <a:pt x="448970" y="718185"/>
                </a:lnTo>
                <a:lnTo>
                  <a:pt x="449922" y="693738"/>
                </a:lnTo>
                <a:lnTo>
                  <a:pt x="450874" y="669290"/>
                </a:lnTo>
                <a:lnTo>
                  <a:pt x="452461" y="645478"/>
                </a:lnTo>
                <a:lnTo>
                  <a:pt x="454047" y="621983"/>
                </a:lnTo>
                <a:lnTo>
                  <a:pt x="456268" y="598170"/>
                </a:lnTo>
                <a:lnTo>
                  <a:pt x="458489" y="574993"/>
                </a:lnTo>
                <a:lnTo>
                  <a:pt x="461345" y="552450"/>
                </a:lnTo>
                <a:lnTo>
                  <a:pt x="432154" y="546418"/>
                </a:lnTo>
                <a:lnTo>
                  <a:pt x="403597" y="540703"/>
                </a:lnTo>
                <a:lnTo>
                  <a:pt x="376310" y="534353"/>
                </a:lnTo>
                <a:lnTo>
                  <a:pt x="349023" y="527368"/>
                </a:lnTo>
                <a:lnTo>
                  <a:pt x="327764" y="521335"/>
                </a:lnTo>
                <a:lnTo>
                  <a:pt x="306823" y="515303"/>
                </a:lnTo>
                <a:close/>
                <a:moveTo>
                  <a:pt x="956945" y="477838"/>
                </a:moveTo>
                <a:lnTo>
                  <a:pt x="958532" y="477838"/>
                </a:lnTo>
                <a:lnTo>
                  <a:pt x="1789748" y="477838"/>
                </a:lnTo>
                <a:lnTo>
                  <a:pt x="1791653" y="477838"/>
                </a:lnTo>
                <a:lnTo>
                  <a:pt x="1793240" y="478156"/>
                </a:lnTo>
                <a:lnTo>
                  <a:pt x="1796415" y="479743"/>
                </a:lnTo>
                <a:lnTo>
                  <a:pt x="1799273" y="481648"/>
                </a:lnTo>
                <a:lnTo>
                  <a:pt x="1801813" y="483871"/>
                </a:lnTo>
                <a:lnTo>
                  <a:pt x="1803718" y="486728"/>
                </a:lnTo>
                <a:lnTo>
                  <a:pt x="1805305" y="490221"/>
                </a:lnTo>
                <a:lnTo>
                  <a:pt x="1806258" y="493713"/>
                </a:lnTo>
                <a:lnTo>
                  <a:pt x="1806575" y="498158"/>
                </a:lnTo>
                <a:lnTo>
                  <a:pt x="1806575" y="1074103"/>
                </a:lnTo>
                <a:lnTo>
                  <a:pt x="1806258" y="1077913"/>
                </a:lnTo>
                <a:lnTo>
                  <a:pt x="1805305" y="1081406"/>
                </a:lnTo>
                <a:lnTo>
                  <a:pt x="1803718" y="1084898"/>
                </a:lnTo>
                <a:lnTo>
                  <a:pt x="1801813" y="1088073"/>
                </a:lnTo>
                <a:lnTo>
                  <a:pt x="1799273" y="1090613"/>
                </a:lnTo>
                <a:lnTo>
                  <a:pt x="1796415" y="1092201"/>
                </a:lnTo>
                <a:lnTo>
                  <a:pt x="1793240" y="1093471"/>
                </a:lnTo>
                <a:lnTo>
                  <a:pt x="1791653" y="1093788"/>
                </a:lnTo>
                <a:lnTo>
                  <a:pt x="1789748" y="1093788"/>
                </a:lnTo>
                <a:lnTo>
                  <a:pt x="958532" y="1093788"/>
                </a:lnTo>
                <a:lnTo>
                  <a:pt x="956945" y="1093788"/>
                </a:lnTo>
                <a:lnTo>
                  <a:pt x="955040" y="1093471"/>
                </a:lnTo>
                <a:lnTo>
                  <a:pt x="951865" y="1092201"/>
                </a:lnTo>
                <a:lnTo>
                  <a:pt x="949325" y="1090613"/>
                </a:lnTo>
                <a:lnTo>
                  <a:pt x="946785" y="1088073"/>
                </a:lnTo>
                <a:lnTo>
                  <a:pt x="944562" y="1084898"/>
                </a:lnTo>
                <a:lnTo>
                  <a:pt x="942657" y="1081406"/>
                </a:lnTo>
                <a:lnTo>
                  <a:pt x="941705" y="1077913"/>
                </a:lnTo>
                <a:lnTo>
                  <a:pt x="941387" y="1074103"/>
                </a:lnTo>
                <a:lnTo>
                  <a:pt x="941387" y="498158"/>
                </a:lnTo>
                <a:lnTo>
                  <a:pt x="941705" y="493713"/>
                </a:lnTo>
                <a:lnTo>
                  <a:pt x="942657" y="490221"/>
                </a:lnTo>
                <a:lnTo>
                  <a:pt x="944562" y="486728"/>
                </a:lnTo>
                <a:lnTo>
                  <a:pt x="946785" y="483871"/>
                </a:lnTo>
                <a:lnTo>
                  <a:pt x="949325" y="481648"/>
                </a:lnTo>
                <a:lnTo>
                  <a:pt x="951865" y="479743"/>
                </a:lnTo>
                <a:lnTo>
                  <a:pt x="955040" y="478156"/>
                </a:lnTo>
                <a:lnTo>
                  <a:pt x="956945" y="477838"/>
                </a:lnTo>
                <a:close/>
                <a:moveTo>
                  <a:pt x="138975" y="443230"/>
                </a:moveTo>
                <a:lnTo>
                  <a:pt x="130408" y="460375"/>
                </a:lnTo>
                <a:lnTo>
                  <a:pt x="122475" y="477838"/>
                </a:lnTo>
                <a:lnTo>
                  <a:pt x="114860" y="495300"/>
                </a:lnTo>
                <a:lnTo>
                  <a:pt x="107245" y="513080"/>
                </a:lnTo>
                <a:lnTo>
                  <a:pt x="100899" y="531178"/>
                </a:lnTo>
                <a:lnTo>
                  <a:pt x="94236" y="549593"/>
                </a:lnTo>
                <a:lnTo>
                  <a:pt x="88525" y="568008"/>
                </a:lnTo>
                <a:lnTo>
                  <a:pt x="83448" y="586740"/>
                </a:lnTo>
                <a:lnTo>
                  <a:pt x="78372" y="605473"/>
                </a:lnTo>
                <a:lnTo>
                  <a:pt x="74247" y="624523"/>
                </a:lnTo>
                <a:lnTo>
                  <a:pt x="70439" y="643890"/>
                </a:lnTo>
                <a:lnTo>
                  <a:pt x="67266" y="663258"/>
                </a:lnTo>
                <a:lnTo>
                  <a:pt x="64411" y="682943"/>
                </a:lnTo>
                <a:lnTo>
                  <a:pt x="62507" y="702628"/>
                </a:lnTo>
                <a:lnTo>
                  <a:pt x="60286" y="722948"/>
                </a:lnTo>
                <a:lnTo>
                  <a:pt x="59334" y="742950"/>
                </a:lnTo>
                <a:lnTo>
                  <a:pt x="214808" y="742950"/>
                </a:lnTo>
                <a:lnTo>
                  <a:pt x="215125" y="726758"/>
                </a:lnTo>
                <a:lnTo>
                  <a:pt x="216077" y="710565"/>
                </a:lnTo>
                <a:lnTo>
                  <a:pt x="217029" y="694373"/>
                </a:lnTo>
                <a:lnTo>
                  <a:pt x="218615" y="678498"/>
                </a:lnTo>
                <a:lnTo>
                  <a:pt x="220202" y="662623"/>
                </a:lnTo>
                <a:lnTo>
                  <a:pt x="221788" y="647065"/>
                </a:lnTo>
                <a:lnTo>
                  <a:pt x="223692" y="631190"/>
                </a:lnTo>
                <a:lnTo>
                  <a:pt x="225913" y="615950"/>
                </a:lnTo>
                <a:lnTo>
                  <a:pt x="228134" y="600710"/>
                </a:lnTo>
                <a:lnTo>
                  <a:pt x="230672" y="585470"/>
                </a:lnTo>
                <a:lnTo>
                  <a:pt x="233528" y="570230"/>
                </a:lnTo>
                <a:lnTo>
                  <a:pt x="236701" y="554990"/>
                </a:lnTo>
                <a:lnTo>
                  <a:pt x="239874" y="540068"/>
                </a:lnTo>
                <a:lnTo>
                  <a:pt x="243364" y="525145"/>
                </a:lnTo>
                <a:lnTo>
                  <a:pt x="247172" y="510540"/>
                </a:lnTo>
                <a:lnTo>
                  <a:pt x="250979" y="496253"/>
                </a:lnTo>
                <a:lnTo>
                  <a:pt x="235749" y="490220"/>
                </a:lnTo>
                <a:lnTo>
                  <a:pt x="220519" y="484188"/>
                </a:lnTo>
                <a:lnTo>
                  <a:pt x="205924" y="477520"/>
                </a:lnTo>
                <a:lnTo>
                  <a:pt x="191645" y="471170"/>
                </a:lnTo>
                <a:lnTo>
                  <a:pt x="177684" y="464820"/>
                </a:lnTo>
                <a:lnTo>
                  <a:pt x="164358" y="457518"/>
                </a:lnTo>
                <a:lnTo>
                  <a:pt x="151666" y="450850"/>
                </a:lnTo>
                <a:lnTo>
                  <a:pt x="138975" y="443230"/>
                </a:lnTo>
                <a:close/>
                <a:moveTo>
                  <a:pt x="577792" y="294005"/>
                </a:moveTo>
                <a:lnTo>
                  <a:pt x="570177" y="317500"/>
                </a:lnTo>
                <a:lnTo>
                  <a:pt x="562562" y="341630"/>
                </a:lnTo>
                <a:lnTo>
                  <a:pt x="555581" y="366713"/>
                </a:lnTo>
                <a:lnTo>
                  <a:pt x="549235" y="392748"/>
                </a:lnTo>
                <a:lnTo>
                  <a:pt x="542889" y="419100"/>
                </a:lnTo>
                <a:lnTo>
                  <a:pt x="537495" y="446405"/>
                </a:lnTo>
                <a:lnTo>
                  <a:pt x="532101" y="474345"/>
                </a:lnTo>
                <a:lnTo>
                  <a:pt x="527342" y="503238"/>
                </a:lnTo>
                <a:lnTo>
                  <a:pt x="553043" y="506413"/>
                </a:lnTo>
                <a:lnTo>
                  <a:pt x="578743" y="509588"/>
                </a:lnTo>
                <a:lnTo>
                  <a:pt x="605396" y="512128"/>
                </a:lnTo>
                <a:lnTo>
                  <a:pt x="631731" y="514668"/>
                </a:lnTo>
                <a:lnTo>
                  <a:pt x="659019" y="516573"/>
                </a:lnTo>
                <a:lnTo>
                  <a:pt x="686623" y="517843"/>
                </a:lnTo>
                <a:lnTo>
                  <a:pt x="714228" y="519113"/>
                </a:lnTo>
                <a:lnTo>
                  <a:pt x="742467" y="519748"/>
                </a:lnTo>
                <a:lnTo>
                  <a:pt x="742467" y="303848"/>
                </a:lnTo>
                <a:lnTo>
                  <a:pt x="721208" y="303213"/>
                </a:lnTo>
                <a:lnTo>
                  <a:pt x="699950" y="302578"/>
                </a:lnTo>
                <a:lnTo>
                  <a:pt x="679326" y="301625"/>
                </a:lnTo>
                <a:lnTo>
                  <a:pt x="658701" y="300673"/>
                </a:lnTo>
                <a:lnTo>
                  <a:pt x="638077" y="299403"/>
                </a:lnTo>
                <a:lnTo>
                  <a:pt x="618088" y="297815"/>
                </a:lnTo>
                <a:lnTo>
                  <a:pt x="597464" y="295910"/>
                </a:lnTo>
                <a:lnTo>
                  <a:pt x="577792" y="294005"/>
                </a:lnTo>
                <a:close/>
                <a:moveTo>
                  <a:pt x="418510" y="269240"/>
                </a:moveTo>
                <a:lnTo>
                  <a:pt x="411530" y="279718"/>
                </a:lnTo>
                <a:lnTo>
                  <a:pt x="404549" y="290513"/>
                </a:lnTo>
                <a:lnTo>
                  <a:pt x="397886" y="300990"/>
                </a:lnTo>
                <a:lnTo>
                  <a:pt x="391223" y="312103"/>
                </a:lnTo>
                <a:lnTo>
                  <a:pt x="384560" y="323533"/>
                </a:lnTo>
                <a:lnTo>
                  <a:pt x="378531" y="334645"/>
                </a:lnTo>
                <a:lnTo>
                  <a:pt x="371868" y="346393"/>
                </a:lnTo>
                <a:lnTo>
                  <a:pt x="366157" y="358458"/>
                </a:lnTo>
                <a:lnTo>
                  <a:pt x="360446" y="370205"/>
                </a:lnTo>
                <a:lnTo>
                  <a:pt x="354417" y="382270"/>
                </a:lnTo>
                <a:lnTo>
                  <a:pt x="349023" y="394653"/>
                </a:lnTo>
                <a:lnTo>
                  <a:pt x="343946" y="407035"/>
                </a:lnTo>
                <a:lnTo>
                  <a:pt x="338870" y="419735"/>
                </a:lnTo>
                <a:lnTo>
                  <a:pt x="333476" y="432753"/>
                </a:lnTo>
                <a:lnTo>
                  <a:pt x="328716" y="445770"/>
                </a:lnTo>
                <a:lnTo>
                  <a:pt x="324274" y="458788"/>
                </a:lnTo>
                <a:lnTo>
                  <a:pt x="341091" y="463868"/>
                </a:lnTo>
                <a:lnTo>
                  <a:pt x="358224" y="468948"/>
                </a:lnTo>
                <a:lnTo>
                  <a:pt x="375993" y="473393"/>
                </a:lnTo>
                <a:lnTo>
                  <a:pt x="393761" y="477838"/>
                </a:lnTo>
                <a:lnTo>
                  <a:pt x="412164" y="482283"/>
                </a:lnTo>
                <a:lnTo>
                  <a:pt x="430885" y="486410"/>
                </a:lnTo>
                <a:lnTo>
                  <a:pt x="449922" y="490220"/>
                </a:lnTo>
                <a:lnTo>
                  <a:pt x="469277" y="493713"/>
                </a:lnTo>
                <a:lnTo>
                  <a:pt x="472133" y="474663"/>
                </a:lnTo>
                <a:lnTo>
                  <a:pt x="475623" y="455930"/>
                </a:lnTo>
                <a:lnTo>
                  <a:pt x="479113" y="437515"/>
                </a:lnTo>
                <a:lnTo>
                  <a:pt x="482921" y="419418"/>
                </a:lnTo>
                <a:lnTo>
                  <a:pt x="486728" y="401320"/>
                </a:lnTo>
                <a:lnTo>
                  <a:pt x="490536" y="383540"/>
                </a:lnTo>
                <a:lnTo>
                  <a:pt x="495295" y="366395"/>
                </a:lnTo>
                <a:lnTo>
                  <a:pt x="499420" y="349250"/>
                </a:lnTo>
                <a:lnTo>
                  <a:pt x="503862" y="333058"/>
                </a:lnTo>
                <a:lnTo>
                  <a:pt x="508304" y="317183"/>
                </a:lnTo>
                <a:lnTo>
                  <a:pt x="513381" y="301943"/>
                </a:lnTo>
                <a:lnTo>
                  <a:pt x="518140" y="286703"/>
                </a:lnTo>
                <a:lnTo>
                  <a:pt x="492440" y="282893"/>
                </a:lnTo>
                <a:lnTo>
                  <a:pt x="467691" y="278765"/>
                </a:lnTo>
                <a:lnTo>
                  <a:pt x="442942" y="274320"/>
                </a:lnTo>
                <a:lnTo>
                  <a:pt x="418510" y="269240"/>
                </a:lnTo>
                <a:close/>
                <a:moveTo>
                  <a:pt x="299208" y="238125"/>
                </a:moveTo>
                <a:lnTo>
                  <a:pt x="283026" y="252730"/>
                </a:lnTo>
                <a:lnTo>
                  <a:pt x="275411" y="260033"/>
                </a:lnTo>
                <a:lnTo>
                  <a:pt x="267479" y="267653"/>
                </a:lnTo>
                <a:lnTo>
                  <a:pt x="253835" y="281940"/>
                </a:lnTo>
                <a:lnTo>
                  <a:pt x="240191" y="296863"/>
                </a:lnTo>
                <a:lnTo>
                  <a:pt x="227182" y="311785"/>
                </a:lnTo>
                <a:lnTo>
                  <a:pt x="214490" y="327343"/>
                </a:lnTo>
                <a:lnTo>
                  <a:pt x="202433" y="343218"/>
                </a:lnTo>
                <a:lnTo>
                  <a:pt x="190376" y="359093"/>
                </a:lnTo>
                <a:lnTo>
                  <a:pt x="178954" y="375603"/>
                </a:lnTo>
                <a:lnTo>
                  <a:pt x="168483" y="392430"/>
                </a:lnTo>
                <a:lnTo>
                  <a:pt x="178002" y="398145"/>
                </a:lnTo>
                <a:lnTo>
                  <a:pt x="188472" y="403860"/>
                </a:lnTo>
                <a:lnTo>
                  <a:pt x="198943" y="409575"/>
                </a:lnTo>
                <a:lnTo>
                  <a:pt x="210048" y="414973"/>
                </a:lnTo>
                <a:lnTo>
                  <a:pt x="221471" y="420053"/>
                </a:lnTo>
                <a:lnTo>
                  <a:pt x="232894" y="425450"/>
                </a:lnTo>
                <a:lnTo>
                  <a:pt x="245268" y="430848"/>
                </a:lnTo>
                <a:lnTo>
                  <a:pt x="257642" y="435610"/>
                </a:lnTo>
                <a:lnTo>
                  <a:pt x="268430" y="439738"/>
                </a:lnTo>
                <a:lnTo>
                  <a:pt x="277315" y="414655"/>
                </a:lnTo>
                <a:lnTo>
                  <a:pt x="287151" y="390208"/>
                </a:lnTo>
                <a:lnTo>
                  <a:pt x="297304" y="366078"/>
                </a:lnTo>
                <a:lnTo>
                  <a:pt x="302381" y="354330"/>
                </a:lnTo>
                <a:lnTo>
                  <a:pt x="308409" y="342900"/>
                </a:lnTo>
                <a:lnTo>
                  <a:pt x="313803" y="331153"/>
                </a:lnTo>
                <a:lnTo>
                  <a:pt x="319515" y="319723"/>
                </a:lnTo>
                <a:lnTo>
                  <a:pt x="325543" y="308610"/>
                </a:lnTo>
                <a:lnTo>
                  <a:pt x="331572" y="297498"/>
                </a:lnTo>
                <a:lnTo>
                  <a:pt x="337600" y="286703"/>
                </a:lnTo>
                <a:lnTo>
                  <a:pt x="344264" y="275908"/>
                </a:lnTo>
                <a:lnTo>
                  <a:pt x="350609" y="265430"/>
                </a:lnTo>
                <a:lnTo>
                  <a:pt x="357590" y="254953"/>
                </a:lnTo>
                <a:lnTo>
                  <a:pt x="349023" y="253048"/>
                </a:lnTo>
                <a:lnTo>
                  <a:pt x="323957" y="245745"/>
                </a:lnTo>
                <a:lnTo>
                  <a:pt x="299208" y="238125"/>
                </a:lnTo>
                <a:close/>
                <a:moveTo>
                  <a:pt x="1081336" y="129223"/>
                </a:moveTo>
                <a:lnTo>
                  <a:pt x="1090538" y="137795"/>
                </a:lnTo>
                <a:lnTo>
                  <a:pt x="1099422" y="146368"/>
                </a:lnTo>
                <a:lnTo>
                  <a:pt x="1107989" y="155575"/>
                </a:lnTo>
                <a:lnTo>
                  <a:pt x="1116873" y="164465"/>
                </a:lnTo>
                <a:lnTo>
                  <a:pt x="1125123" y="173990"/>
                </a:lnTo>
                <a:lnTo>
                  <a:pt x="1133690" y="183833"/>
                </a:lnTo>
                <a:lnTo>
                  <a:pt x="1141622" y="193358"/>
                </a:lnTo>
                <a:lnTo>
                  <a:pt x="1149555" y="203518"/>
                </a:lnTo>
                <a:lnTo>
                  <a:pt x="1164467" y="199708"/>
                </a:lnTo>
                <a:lnTo>
                  <a:pt x="1179380" y="195898"/>
                </a:lnTo>
                <a:lnTo>
                  <a:pt x="1188899" y="193358"/>
                </a:lnTo>
                <a:lnTo>
                  <a:pt x="1175890" y="184468"/>
                </a:lnTo>
                <a:lnTo>
                  <a:pt x="1162881" y="175578"/>
                </a:lnTo>
                <a:lnTo>
                  <a:pt x="1149872" y="167323"/>
                </a:lnTo>
                <a:lnTo>
                  <a:pt x="1136863" y="159068"/>
                </a:lnTo>
                <a:lnTo>
                  <a:pt x="1123219" y="151130"/>
                </a:lnTo>
                <a:lnTo>
                  <a:pt x="1109258" y="143510"/>
                </a:lnTo>
                <a:lnTo>
                  <a:pt x="1095297" y="136208"/>
                </a:lnTo>
                <a:lnTo>
                  <a:pt x="1081336" y="129223"/>
                </a:lnTo>
                <a:close/>
                <a:moveTo>
                  <a:pt x="462297" y="129223"/>
                </a:moveTo>
                <a:lnTo>
                  <a:pt x="448336" y="136208"/>
                </a:lnTo>
                <a:lnTo>
                  <a:pt x="434375" y="143510"/>
                </a:lnTo>
                <a:lnTo>
                  <a:pt x="420731" y="151130"/>
                </a:lnTo>
                <a:lnTo>
                  <a:pt x="407088" y="159068"/>
                </a:lnTo>
                <a:lnTo>
                  <a:pt x="394079" y="167323"/>
                </a:lnTo>
                <a:lnTo>
                  <a:pt x="380752" y="175578"/>
                </a:lnTo>
                <a:lnTo>
                  <a:pt x="367743" y="184468"/>
                </a:lnTo>
                <a:lnTo>
                  <a:pt x="355052" y="193358"/>
                </a:lnTo>
                <a:lnTo>
                  <a:pt x="374406" y="198438"/>
                </a:lnTo>
                <a:lnTo>
                  <a:pt x="394079" y="203518"/>
                </a:lnTo>
                <a:lnTo>
                  <a:pt x="402011" y="193358"/>
                </a:lnTo>
                <a:lnTo>
                  <a:pt x="410261" y="183833"/>
                </a:lnTo>
                <a:lnTo>
                  <a:pt x="418510" y="173990"/>
                </a:lnTo>
                <a:lnTo>
                  <a:pt x="427077" y="164465"/>
                </a:lnTo>
                <a:lnTo>
                  <a:pt x="435644" y="155575"/>
                </a:lnTo>
                <a:lnTo>
                  <a:pt x="444528" y="146368"/>
                </a:lnTo>
                <a:lnTo>
                  <a:pt x="453095" y="137795"/>
                </a:lnTo>
                <a:lnTo>
                  <a:pt x="462297" y="129223"/>
                </a:lnTo>
                <a:close/>
                <a:moveTo>
                  <a:pt x="931891" y="96838"/>
                </a:moveTo>
                <a:lnTo>
                  <a:pt x="942045" y="110490"/>
                </a:lnTo>
                <a:lnTo>
                  <a:pt x="951881" y="125413"/>
                </a:lnTo>
                <a:lnTo>
                  <a:pt x="961717" y="140970"/>
                </a:lnTo>
                <a:lnTo>
                  <a:pt x="970918" y="157480"/>
                </a:lnTo>
                <a:lnTo>
                  <a:pt x="979803" y="174625"/>
                </a:lnTo>
                <a:lnTo>
                  <a:pt x="988369" y="192405"/>
                </a:lnTo>
                <a:lnTo>
                  <a:pt x="996936" y="210820"/>
                </a:lnTo>
                <a:lnTo>
                  <a:pt x="1004869" y="230188"/>
                </a:lnTo>
                <a:lnTo>
                  <a:pt x="1025176" y="227330"/>
                </a:lnTo>
                <a:lnTo>
                  <a:pt x="1045165" y="224155"/>
                </a:lnTo>
                <a:lnTo>
                  <a:pt x="1065472" y="220980"/>
                </a:lnTo>
                <a:lnTo>
                  <a:pt x="1084827" y="217170"/>
                </a:lnTo>
                <a:lnTo>
                  <a:pt x="1076260" y="207645"/>
                </a:lnTo>
                <a:lnTo>
                  <a:pt x="1067376" y="198120"/>
                </a:lnTo>
                <a:lnTo>
                  <a:pt x="1058491" y="188913"/>
                </a:lnTo>
                <a:lnTo>
                  <a:pt x="1049607" y="180023"/>
                </a:lnTo>
                <a:lnTo>
                  <a:pt x="1040406" y="171450"/>
                </a:lnTo>
                <a:lnTo>
                  <a:pt x="1031204" y="163195"/>
                </a:lnTo>
                <a:lnTo>
                  <a:pt x="1021685" y="155258"/>
                </a:lnTo>
                <a:lnTo>
                  <a:pt x="1011849" y="147320"/>
                </a:lnTo>
                <a:lnTo>
                  <a:pt x="1002648" y="140018"/>
                </a:lnTo>
                <a:lnTo>
                  <a:pt x="992494" y="133033"/>
                </a:lnTo>
                <a:lnTo>
                  <a:pt x="982975" y="126048"/>
                </a:lnTo>
                <a:lnTo>
                  <a:pt x="972822" y="119380"/>
                </a:lnTo>
                <a:lnTo>
                  <a:pt x="962986" y="113348"/>
                </a:lnTo>
                <a:lnTo>
                  <a:pt x="952515" y="107315"/>
                </a:lnTo>
                <a:lnTo>
                  <a:pt x="942045" y="101918"/>
                </a:lnTo>
                <a:lnTo>
                  <a:pt x="931891" y="96838"/>
                </a:lnTo>
                <a:close/>
                <a:moveTo>
                  <a:pt x="611742" y="96838"/>
                </a:moveTo>
                <a:lnTo>
                  <a:pt x="601589" y="101918"/>
                </a:lnTo>
                <a:lnTo>
                  <a:pt x="591118" y="107315"/>
                </a:lnTo>
                <a:lnTo>
                  <a:pt x="580965" y="113348"/>
                </a:lnTo>
                <a:lnTo>
                  <a:pt x="570811" y="119698"/>
                </a:lnTo>
                <a:lnTo>
                  <a:pt x="560658" y="126048"/>
                </a:lnTo>
                <a:lnTo>
                  <a:pt x="551139" y="133033"/>
                </a:lnTo>
                <a:lnTo>
                  <a:pt x="540986" y="140018"/>
                </a:lnTo>
                <a:lnTo>
                  <a:pt x="531784" y="147320"/>
                </a:lnTo>
                <a:lnTo>
                  <a:pt x="521948" y="155258"/>
                </a:lnTo>
                <a:lnTo>
                  <a:pt x="512746" y="163195"/>
                </a:lnTo>
                <a:lnTo>
                  <a:pt x="503228" y="171450"/>
                </a:lnTo>
                <a:lnTo>
                  <a:pt x="494343" y="180023"/>
                </a:lnTo>
                <a:lnTo>
                  <a:pt x="485142" y="189230"/>
                </a:lnTo>
                <a:lnTo>
                  <a:pt x="476258" y="198120"/>
                </a:lnTo>
                <a:lnTo>
                  <a:pt x="467691" y="207645"/>
                </a:lnTo>
                <a:lnTo>
                  <a:pt x="458807" y="217170"/>
                </a:lnTo>
                <a:lnTo>
                  <a:pt x="478479" y="220980"/>
                </a:lnTo>
                <a:lnTo>
                  <a:pt x="498468" y="224155"/>
                </a:lnTo>
                <a:lnTo>
                  <a:pt x="518458" y="227330"/>
                </a:lnTo>
                <a:lnTo>
                  <a:pt x="538764" y="230188"/>
                </a:lnTo>
                <a:lnTo>
                  <a:pt x="547014" y="210820"/>
                </a:lnTo>
                <a:lnTo>
                  <a:pt x="555264" y="192405"/>
                </a:lnTo>
                <a:lnTo>
                  <a:pt x="564148" y="174625"/>
                </a:lnTo>
                <a:lnTo>
                  <a:pt x="573032" y="157480"/>
                </a:lnTo>
                <a:lnTo>
                  <a:pt x="582234" y="140970"/>
                </a:lnTo>
                <a:lnTo>
                  <a:pt x="591753" y="125413"/>
                </a:lnTo>
                <a:lnTo>
                  <a:pt x="601589" y="110490"/>
                </a:lnTo>
                <a:lnTo>
                  <a:pt x="611742" y="96838"/>
                </a:lnTo>
                <a:close/>
                <a:moveTo>
                  <a:pt x="801166" y="63818"/>
                </a:moveTo>
                <a:lnTo>
                  <a:pt x="801166" y="245110"/>
                </a:lnTo>
                <a:lnTo>
                  <a:pt x="837655" y="244158"/>
                </a:lnTo>
                <a:lnTo>
                  <a:pt x="873509" y="242570"/>
                </a:lnTo>
                <a:lnTo>
                  <a:pt x="909363" y="240348"/>
                </a:lnTo>
                <a:lnTo>
                  <a:pt x="944266" y="237173"/>
                </a:lnTo>
                <a:lnTo>
                  <a:pt x="935064" y="216853"/>
                </a:lnTo>
                <a:lnTo>
                  <a:pt x="925545" y="197803"/>
                </a:lnTo>
                <a:lnTo>
                  <a:pt x="916027" y="179705"/>
                </a:lnTo>
                <a:lnTo>
                  <a:pt x="906190" y="162878"/>
                </a:lnTo>
                <a:lnTo>
                  <a:pt x="901114" y="155258"/>
                </a:lnTo>
                <a:lnTo>
                  <a:pt x="896037" y="147320"/>
                </a:lnTo>
                <a:lnTo>
                  <a:pt x="890960" y="140018"/>
                </a:lnTo>
                <a:lnTo>
                  <a:pt x="885884" y="133033"/>
                </a:lnTo>
                <a:lnTo>
                  <a:pt x="880807" y="126048"/>
                </a:lnTo>
                <a:lnTo>
                  <a:pt x="875730" y="119698"/>
                </a:lnTo>
                <a:lnTo>
                  <a:pt x="870019" y="113665"/>
                </a:lnTo>
                <a:lnTo>
                  <a:pt x="864942" y="107633"/>
                </a:lnTo>
                <a:lnTo>
                  <a:pt x="856693" y="99695"/>
                </a:lnTo>
                <a:lnTo>
                  <a:pt x="848760" y="92075"/>
                </a:lnTo>
                <a:lnTo>
                  <a:pt x="840828" y="85725"/>
                </a:lnTo>
                <a:lnTo>
                  <a:pt x="832896" y="79693"/>
                </a:lnTo>
                <a:lnTo>
                  <a:pt x="824963" y="74613"/>
                </a:lnTo>
                <a:lnTo>
                  <a:pt x="817031" y="70168"/>
                </a:lnTo>
                <a:lnTo>
                  <a:pt x="809099" y="66675"/>
                </a:lnTo>
                <a:lnTo>
                  <a:pt x="801166" y="63818"/>
                </a:lnTo>
                <a:close/>
                <a:moveTo>
                  <a:pt x="742467" y="63818"/>
                </a:moveTo>
                <a:lnTo>
                  <a:pt x="734535" y="66675"/>
                </a:lnTo>
                <a:lnTo>
                  <a:pt x="726920" y="70168"/>
                </a:lnTo>
                <a:lnTo>
                  <a:pt x="718987" y="74613"/>
                </a:lnTo>
                <a:lnTo>
                  <a:pt x="711055" y="79693"/>
                </a:lnTo>
                <a:lnTo>
                  <a:pt x="703123" y="85725"/>
                </a:lnTo>
                <a:lnTo>
                  <a:pt x="694873" y="92075"/>
                </a:lnTo>
                <a:lnTo>
                  <a:pt x="686941" y="99695"/>
                </a:lnTo>
                <a:lnTo>
                  <a:pt x="678691" y="107633"/>
                </a:lnTo>
                <a:lnTo>
                  <a:pt x="673614" y="113665"/>
                </a:lnTo>
                <a:lnTo>
                  <a:pt x="668538" y="119698"/>
                </a:lnTo>
                <a:lnTo>
                  <a:pt x="662826" y="126048"/>
                </a:lnTo>
                <a:lnTo>
                  <a:pt x="657750" y="133033"/>
                </a:lnTo>
                <a:lnTo>
                  <a:pt x="652990" y="140018"/>
                </a:lnTo>
                <a:lnTo>
                  <a:pt x="647596" y="147320"/>
                </a:lnTo>
                <a:lnTo>
                  <a:pt x="642519" y="154940"/>
                </a:lnTo>
                <a:lnTo>
                  <a:pt x="637760" y="162878"/>
                </a:lnTo>
                <a:lnTo>
                  <a:pt x="632683" y="171450"/>
                </a:lnTo>
                <a:lnTo>
                  <a:pt x="627607" y="179705"/>
                </a:lnTo>
                <a:lnTo>
                  <a:pt x="618088" y="197803"/>
                </a:lnTo>
                <a:lnTo>
                  <a:pt x="608569" y="216853"/>
                </a:lnTo>
                <a:lnTo>
                  <a:pt x="599685" y="237173"/>
                </a:lnTo>
                <a:lnTo>
                  <a:pt x="634587" y="240030"/>
                </a:lnTo>
                <a:lnTo>
                  <a:pt x="670124" y="242570"/>
                </a:lnTo>
                <a:lnTo>
                  <a:pt x="705978" y="244158"/>
                </a:lnTo>
                <a:lnTo>
                  <a:pt x="742467" y="245110"/>
                </a:lnTo>
                <a:lnTo>
                  <a:pt x="742467" y="63818"/>
                </a:lnTo>
                <a:close/>
                <a:moveTo>
                  <a:pt x="754841" y="0"/>
                </a:moveTo>
                <a:lnTo>
                  <a:pt x="771975" y="0"/>
                </a:lnTo>
                <a:lnTo>
                  <a:pt x="789109" y="0"/>
                </a:lnTo>
                <a:lnTo>
                  <a:pt x="806243" y="635"/>
                </a:lnTo>
                <a:lnTo>
                  <a:pt x="823377" y="1588"/>
                </a:lnTo>
                <a:lnTo>
                  <a:pt x="840193" y="2858"/>
                </a:lnTo>
                <a:lnTo>
                  <a:pt x="856693" y="4445"/>
                </a:lnTo>
                <a:lnTo>
                  <a:pt x="873509" y="6350"/>
                </a:lnTo>
                <a:lnTo>
                  <a:pt x="890008" y="9208"/>
                </a:lnTo>
                <a:lnTo>
                  <a:pt x="906508" y="11748"/>
                </a:lnTo>
                <a:lnTo>
                  <a:pt x="923007" y="14923"/>
                </a:lnTo>
                <a:lnTo>
                  <a:pt x="939189" y="18098"/>
                </a:lnTo>
                <a:lnTo>
                  <a:pt x="955371" y="21908"/>
                </a:lnTo>
                <a:lnTo>
                  <a:pt x="971236" y="25718"/>
                </a:lnTo>
                <a:lnTo>
                  <a:pt x="987100" y="30480"/>
                </a:lnTo>
                <a:lnTo>
                  <a:pt x="1002965" y="35243"/>
                </a:lnTo>
                <a:lnTo>
                  <a:pt x="1018512" y="40005"/>
                </a:lnTo>
                <a:lnTo>
                  <a:pt x="1034060" y="45720"/>
                </a:lnTo>
                <a:lnTo>
                  <a:pt x="1049290" y="51435"/>
                </a:lnTo>
                <a:lnTo>
                  <a:pt x="1064520" y="57150"/>
                </a:lnTo>
                <a:lnTo>
                  <a:pt x="1079115" y="63818"/>
                </a:lnTo>
                <a:lnTo>
                  <a:pt x="1094028" y="70168"/>
                </a:lnTo>
                <a:lnTo>
                  <a:pt x="1108624" y="76835"/>
                </a:lnTo>
                <a:lnTo>
                  <a:pt x="1123219" y="84455"/>
                </a:lnTo>
                <a:lnTo>
                  <a:pt x="1137497" y="91758"/>
                </a:lnTo>
                <a:lnTo>
                  <a:pt x="1151458" y="99695"/>
                </a:lnTo>
                <a:lnTo>
                  <a:pt x="1165419" y="107633"/>
                </a:lnTo>
                <a:lnTo>
                  <a:pt x="1179063" y="116205"/>
                </a:lnTo>
                <a:lnTo>
                  <a:pt x="1192707" y="124778"/>
                </a:lnTo>
                <a:lnTo>
                  <a:pt x="1206033" y="133668"/>
                </a:lnTo>
                <a:lnTo>
                  <a:pt x="1219042" y="142558"/>
                </a:lnTo>
                <a:lnTo>
                  <a:pt x="1232051" y="152400"/>
                </a:lnTo>
                <a:lnTo>
                  <a:pt x="1244743" y="161925"/>
                </a:lnTo>
                <a:lnTo>
                  <a:pt x="1257434" y="171768"/>
                </a:lnTo>
                <a:lnTo>
                  <a:pt x="1270126" y="182245"/>
                </a:lnTo>
                <a:lnTo>
                  <a:pt x="1282818" y="193358"/>
                </a:lnTo>
                <a:lnTo>
                  <a:pt x="1295192" y="204470"/>
                </a:lnTo>
                <a:lnTo>
                  <a:pt x="1307567" y="215900"/>
                </a:lnTo>
                <a:lnTo>
                  <a:pt x="1323749" y="232093"/>
                </a:lnTo>
                <a:lnTo>
                  <a:pt x="1339296" y="248920"/>
                </a:lnTo>
                <a:lnTo>
                  <a:pt x="1354844" y="266065"/>
                </a:lnTo>
                <a:lnTo>
                  <a:pt x="1369756" y="283528"/>
                </a:lnTo>
                <a:lnTo>
                  <a:pt x="1384035" y="301625"/>
                </a:lnTo>
                <a:lnTo>
                  <a:pt x="1397995" y="320358"/>
                </a:lnTo>
                <a:lnTo>
                  <a:pt x="1411322" y="339090"/>
                </a:lnTo>
                <a:lnTo>
                  <a:pt x="1423696" y="358775"/>
                </a:lnTo>
                <a:lnTo>
                  <a:pt x="1431629" y="371158"/>
                </a:lnTo>
                <a:lnTo>
                  <a:pt x="1439244" y="383858"/>
                </a:lnTo>
                <a:lnTo>
                  <a:pt x="1446859" y="396875"/>
                </a:lnTo>
                <a:lnTo>
                  <a:pt x="1453839" y="410210"/>
                </a:lnTo>
                <a:lnTo>
                  <a:pt x="1463675" y="429260"/>
                </a:lnTo>
                <a:lnTo>
                  <a:pt x="1301855" y="429260"/>
                </a:lnTo>
                <a:lnTo>
                  <a:pt x="1321528" y="420370"/>
                </a:lnTo>
                <a:lnTo>
                  <a:pt x="1340565" y="411480"/>
                </a:lnTo>
                <a:lnTo>
                  <a:pt x="1358651" y="401955"/>
                </a:lnTo>
                <a:lnTo>
                  <a:pt x="1375785" y="392430"/>
                </a:lnTo>
                <a:lnTo>
                  <a:pt x="1364680" y="375603"/>
                </a:lnTo>
                <a:lnTo>
                  <a:pt x="1353257" y="359093"/>
                </a:lnTo>
                <a:lnTo>
                  <a:pt x="1341517" y="343218"/>
                </a:lnTo>
                <a:lnTo>
                  <a:pt x="1329143" y="327343"/>
                </a:lnTo>
                <a:lnTo>
                  <a:pt x="1316451" y="311785"/>
                </a:lnTo>
                <a:lnTo>
                  <a:pt x="1303442" y="296863"/>
                </a:lnTo>
                <a:lnTo>
                  <a:pt x="1290116" y="281940"/>
                </a:lnTo>
                <a:lnTo>
                  <a:pt x="1276155" y="267653"/>
                </a:lnTo>
                <a:lnTo>
                  <a:pt x="1268222" y="260033"/>
                </a:lnTo>
                <a:lnTo>
                  <a:pt x="1260607" y="252730"/>
                </a:lnTo>
                <a:lnTo>
                  <a:pt x="1244425" y="238125"/>
                </a:lnTo>
                <a:lnTo>
                  <a:pt x="1215869" y="246698"/>
                </a:lnTo>
                <a:lnTo>
                  <a:pt x="1200956" y="250825"/>
                </a:lnTo>
                <a:lnTo>
                  <a:pt x="1186361" y="254953"/>
                </a:lnTo>
                <a:lnTo>
                  <a:pt x="1198735" y="274955"/>
                </a:lnTo>
                <a:lnTo>
                  <a:pt x="1210792" y="295275"/>
                </a:lnTo>
                <a:lnTo>
                  <a:pt x="1222215" y="316230"/>
                </a:lnTo>
                <a:lnTo>
                  <a:pt x="1233003" y="337820"/>
                </a:lnTo>
                <a:lnTo>
                  <a:pt x="1243473" y="360045"/>
                </a:lnTo>
                <a:lnTo>
                  <a:pt x="1253310" y="382588"/>
                </a:lnTo>
                <a:lnTo>
                  <a:pt x="1262828" y="405448"/>
                </a:lnTo>
                <a:lnTo>
                  <a:pt x="1271395" y="429260"/>
                </a:lnTo>
                <a:lnTo>
                  <a:pt x="1208888" y="429260"/>
                </a:lnTo>
                <a:lnTo>
                  <a:pt x="1200004" y="407353"/>
                </a:lnTo>
                <a:lnTo>
                  <a:pt x="1190803" y="385763"/>
                </a:lnTo>
                <a:lnTo>
                  <a:pt x="1180967" y="365125"/>
                </a:lnTo>
                <a:lnTo>
                  <a:pt x="1170813" y="344805"/>
                </a:lnTo>
                <a:lnTo>
                  <a:pt x="1160025" y="325120"/>
                </a:lnTo>
                <a:lnTo>
                  <a:pt x="1148603" y="306070"/>
                </a:lnTo>
                <a:lnTo>
                  <a:pt x="1137180" y="287020"/>
                </a:lnTo>
                <a:lnTo>
                  <a:pt x="1125123" y="269240"/>
                </a:lnTo>
                <a:lnTo>
                  <a:pt x="1101009" y="274320"/>
                </a:lnTo>
                <a:lnTo>
                  <a:pt x="1076260" y="278765"/>
                </a:lnTo>
                <a:lnTo>
                  <a:pt x="1051194" y="282893"/>
                </a:lnTo>
                <a:lnTo>
                  <a:pt x="1025493" y="286703"/>
                </a:lnTo>
                <a:lnTo>
                  <a:pt x="1031204" y="303213"/>
                </a:lnTo>
                <a:lnTo>
                  <a:pt x="1036281" y="320040"/>
                </a:lnTo>
                <a:lnTo>
                  <a:pt x="1041040" y="337503"/>
                </a:lnTo>
                <a:lnTo>
                  <a:pt x="1045800" y="355283"/>
                </a:lnTo>
                <a:lnTo>
                  <a:pt x="1050559" y="373063"/>
                </a:lnTo>
                <a:lnTo>
                  <a:pt x="1054684" y="391478"/>
                </a:lnTo>
                <a:lnTo>
                  <a:pt x="1058809" y="410528"/>
                </a:lnTo>
                <a:lnTo>
                  <a:pt x="1062616" y="429260"/>
                </a:lnTo>
                <a:lnTo>
                  <a:pt x="1002965" y="429260"/>
                </a:lnTo>
                <a:lnTo>
                  <a:pt x="999475" y="412750"/>
                </a:lnTo>
                <a:lnTo>
                  <a:pt x="995667" y="396240"/>
                </a:lnTo>
                <a:lnTo>
                  <a:pt x="991542" y="380365"/>
                </a:lnTo>
                <a:lnTo>
                  <a:pt x="987418" y="364490"/>
                </a:lnTo>
                <a:lnTo>
                  <a:pt x="982658" y="346075"/>
                </a:lnTo>
                <a:lnTo>
                  <a:pt x="976947" y="328295"/>
                </a:lnTo>
                <a:lnTo>
                  <a:pt x="971553" y="311150"/>
                </a:lnTo>
                <a:lnTo>
                  <a:pt x="966159" y="294005"/>
                </a:lnTo>
                <a:lnTo>
                  <a:pt x="946169" y="295910"/>
                </a:lnTo>
                <a:lnTo>
                  <a:pt x="926180" y="297815"/>
                </a:lnTo>
                <a:lnTo>
                  <a:pt x="905556" y="299403"/>
                </a:lnTo>
                <a:lnTo>
                  <a:pt x="884932" y="300673"/>
                </a:lnTo>
                <a:lnTo>
                  <a:pt x="864308" y="301625"/>
                </a:lnTo>
                <a:lnTo>
                  <a:pt x="843684" y="302578"/>
                </a:lnTo>
                <a:lnTo>
                  <a:pt x="822742" y="303213"/>
                </a:lnTo>
                <a:lnTo>
                  <a:pt x="801166" y="303848"/>
                </a:lnTo>
                <a:lnTo>
                  <a:pt x="801166" y="519748"/>
                </a:lnTo>
                <a:lnTo>
                  <a:pt x="822108" y="519113"/>
                </a:lnTo>
                <a:lnTo>
                  <a:pt x="843366" y="518478"/>
                </a:lnTo>
                <a:lnTo>
                  <a:pt x="864308" y="517525"/>
                </a:lnTo>
                <a:lnTo>
                  <a:pt x="884614" y="516573"/>
                </a:lnTo>
                <a:lnTo>
                  <a:pt x="884614" y="575310"/>
                </a:lnTo>
                <a:lnTo>
                  <a:pt x="864308" y="576263"/>
                </a:lnTo>
                <a:lnTo>
                  <a:pt x="843366" y="577215"/>
                </a:lnTo>
                <a:lnTo>
                  <a:pt x="822108" y="577850"/>
                </a:lnTo>
                <a:lnTo>
                  <a:pt x="801166" y="578168"/>
                </a:lnTo>
                <a:lnTo>
                  <a:pt x="801166" y="742950"/>
                </a:lnTo>
                <a:lnTo>
                  <a:pt x="884614" y="742950"/>
                </a:lnTo>
                <a:lnTo>
                  <a:pt x="884614" y="801688"/>
                </a:lnTo>
                <a:lnTo>
                  <a:pt x="801166" y="801688"/>
                </a:lnTo>
                <a:lnTo>
                  <a:pt x="801166" y="965835"/>
                </a:lnTo>
                <a:lnTo>
                  <a:pt x="822108" y="966470"/>
                </a:lnTo>
                <a:lnTo>
                  <a:pt x="843366" y="967105"/>
                </a:lnTo>
                <a:lnTo>
                  <a:pt x="864308" y="968058"/>
                </a:lnTo>
                <a:lnTo>
                  <a:pt x="884614" y="969010"/>
                </a:lnTo>
                <a:lnTo>
                  <a:pt x="884614" y="1028065"/>
                </a:lnTo>
                <a:lnTo>
                  <a:pt x="864308" y="1026795"/>
                </a:lnTo>
                <a:lnTo>
                  <a:pt x="843366" y="1025843"/>
                </a:lnTo>
                <a:lnTo>
                  <a:pt x="822108" y="1025208"/>
                </a:lnTo>
                <a:lnTo>
                  <a:pt x="801166" y="1024890"/>
                </a:lnTo>
                <a:lnTo>
                  <a:pt x="801166" y="1240473"/>
                </a:lnTo>
                <a:lnTo>
                  <a:pt x="824963" y="1240790"/>
                </a:lnTo>
                <a:lnTo>
                  <a:pt x="848126" y="1241743"/>
                </a:lnTo>
                <a:lnTo>
                  <a:pt x="832896" y="1300163"/>
                </a:lnTo>
                <a:lnTo>
                  <a:pt x="801166" y="1299528"/>
                </a:lnTo>
                <a:lnTo>
                  <a:pt x="801166" y="1423353"/>
                </a:lnTo>
                <a:lnTo>
                  <a:pt x="771658" y="1538606"/>
                </a:lnTo>
                <a:lnTo>
                  <a:pt x="771023" y="1541781"/>
                </a:lnTo>
                <a:lnTo>
                  <a:pt x="771023" y="1544638"/>
                </a:lnTo>
                <a:lnTo>
                  <a:pt x="753890" y="1544321"/>
                </a:lnTo>
                <a:lnTo>
                  <a:pt x="736756" y="1543686"/>
                </a:lnTo>
                <a:lnTo>
                  <a:pt x="719622" y="1542733"/>
                </a:lnTo>
                <a:lnTo>
                  <a:pt x="702805" y="1541463"/>
                </a:lnTo>
                <a:lnTo>
                  <a:pt x="685989" y="1539558"/>
                </a:lnTo>
                <a:lnTo>
                  <a:pt x="669489" y="1537653"/>
                </a:lnTo>
                <a:lnTo>
                  <a:pt x="652673" y="1535431"/>
                </a:lnTo>
                <a:lnTo>
                  <a:pt x="636491" y="1532573"/>
                </a:lnTo>
                <a:lnTo>
                  <a:pt x="619992" y="1529716"/>
                </a:lnTo>
                <a:lnTo>
                  <a:pt x="603810" y="1526223"/>
                </a:lnTo>
                <a:lnTo>
                  <a:pt x="587628" y="1522096"/>
                </a:lnTo>
                <a:lnTo>
                  <a:pt x="571763" y="1518286"/>
                </a:lnTo>
                <a:lnTo>
                  <a:pt x="555898" y="1513841"/>
                </a:lnTo>
                <a:lnTo>
                  <a:pt x="540351" y="1509078"/>
                </a:lnTo>
                <a:lnTo>
                  <a:pt x="524486" y="1503998"/>
                </a:lnTo>
                <a:lnTo>
                  <a:pt x="509256" y="1498601"/>
                </a:lnTo>
                <a:lnTo>
                  <a:pt x="494343" y="1492886"/>
                </a:lnTo>
                <a:lnTo>
                  <a:pt x="479113" y="1486853"/>
                </a:lnTo>
                <a:lnTo>
                  <a:pt x="464200" y="1480503"/>
                </a:lnTo>
                <a:lnTo>
                  <a:pt x="449288" y="1474153"/>
                </a:lnTo>
                <a:lnTo>
                  <a:pt x="434692" y="1467168"/>
                </a:lnTo>
                <a:lnTo>
                  <a:pt x="420414" y="1459866"/>
                </a:lnTo>
                <a:lnTo>
                  <a:pt x="406136" y="1452246"/>
                </a:lnTo>
                <a:lnTo>
                  <a:pt x="392175" y="1444626"/>
                </a:lnTo>
                <a:lnTo>
                  <a:pt x="378214" y="1436688"/>
                </a:lnTo>
                <a:lnTo>
                  <a:pt x="364570" y="1428116"/>
                </a:lnTo>
                <a:lnTo>
                  <a:pt x="350927" y="1419861"/>
                </a:lnTo>
                <a:lnTo>
                  <a:pt x="337600" y="1410653"/>
                </a:lnTo>
                <a:lnTo>
                  <a:pt x="324591" y="1401763"/>
                </a:lnTo>
                <a:lnTo>
                  <a:pt x="311582" y="1392238"/>
                </a:lnTo>
                <a:lnTo>
                  <a:pt x="298891" y="1382396"/>
                </a:lnTo>
                <a:lnTo>
                  <a:pt x="286199" y="1372553"/>
                </a:lnTo>
                <a:lnTo>
                  <a:pt x="273507" y="1361758"/>
                </a:lnTo>
                <a:lnTo>
                  <a:pt x="260815" y="1351280"/>
                </a:lnTo>
                <a:lnTo>
                  <a:pt x="248441" y="1339850"/>
                </a:lnTo>
                <a:lnTo>
                  <a:pt x="236701" y="1328420"/>
                </a:lnTo>
                <a:lnTo>
                  <a:pt x="220202" y="1311910"/>
                </a:lnTo>
                <a:lnTo>
                  <a:pt x="204337" y="1295400"/>
                </a:lnTo>
                <a:lnTo>
                  <a:pt x="188790" y="1278255"/>
                </a:lnTo>
                <a:lnTo>
                  <a:pt x="173877" y="1260475"/>
                </a:lnTo>
                <a:lnTo>
                  <a:pt x="159599" y="1242378"/>
                </a:lnTo>
                <a:lnTo>
                  <a:pt x="145638" y="1223963"/>
                </a:lnTo>
                <a:lnTo>
                  <a:pt x="132629" y="1204913"/>
                </a:lnTo>
                <a:lnTo>
                  <a:pt x="119937" y="1185863"/>
                </a:lnTo>
                <a:lnTo>
                  <a:pt x="112005" y="1173163"/>
                </a:lnTo>
                <a:lnTo>
                  <a:pt x="104390" y="1160463"/>
                </a:lnTo>
                <a:lnTo>
                  <a:pt x="97409" y="1147445"/>
                </a:lnTo>
                <a:lnTo>
                  <a:pt x="90111" y="1134428"/>
                </a:lnTo>
                <a:lnTo>
                  <a:pt x="79641" y="1114108"/>
                </a:lnTo>
                <a:lnTo>
                  <a:pt x="69805" y="1093153"/>
                </a:lnTo>
                <a:lnTo>
                  <a:pt x="60286" y="1072198"/>
                </a:lnTo>
                <a:lnTo>
                  <a:pt x="51719" y="1050608"/>
                </a:lnTo>
                <a:lnTo>
                  <a:pt x="43469" y="1029018"/>
                </a:lnTo>
                <a:lnTo>
                  <a:pt x="36172" y="1006793"/>
                </a:lnTo>
                <a:lnTo>
                  <a:pt x="29826" y="984568"/>
                </a:lnTo>
                <a:lnTo>
                  <a:pt x="23480" y="961708"/>
                </a:lnTo>
                <a:lnTo>
                  <a:pt x="18086" y="939165"/>
                </a:lnTo>
                <a:lnTo>
                  <a:pt x="13326" y="915988"/>
                </a:lnTo>
                <a:lnTo>
                  <a:pt x="9202" y="892493"/>
                </a:lnTo>
                <a:lnTo>
                  <a:pt x="6029" y="868998"/>
                </a:lnTo>
                <a:lnTo>
                  <a:pt x="3490" y="845185"/>
                </a:lnTo>
                <a:lnTo>
                  <a:pt x="1587" y="820738"/>
                </a:lnTo>
                <a:lnTo>
                  <a:pt x="317" y="796608"/>
                </a:lnTo>
                <a:lnTo>
                  <a:pt x="0" y="772160"/>
                </a:lnTo>
                <a:lnTo>
                  <a:pt x="317" y="747713"/>
                </a:lnTo>
                <a:lnTo>
                  <a:pt x="1587" y="723583"/>
                </a:lnTo>
                <a:lnTo>
                  <a:pt x="3490" y="699453"/>
                </a:lnTo>
                <a:lnTo>
                  <a:pt x="6029" y="675640"/>
                </a:lnTo>
                <a:lnTo>
                  <a:pt x="9202" y="651828"/>
                </a:lnTo>
                <a:lnTo>
                  <a:pt x="13326" y="628650"/>
                </a:lnTo>
                <a:lnTo>
                  <a:pt x="18086" y="605473"/>
                </a:lnTo>
                <a:lnTo>
                  <a:pt x="23480" y="582295"/>
                </a:lnTo>
                <a:lnTo>
                  <a:pt x="29826" y="559753"/>
                </a:lnTo>
                <a:lnTo>
                  <a:pt x="36172" y="537528"/>
                </a:lnTo>
                <a:lnTo>
                  <a:pt x="43469" y="515620"/>
                </a:lnTo>
                <a:lnTo>
                  <a:pt x="51719" y="493713"/>
                </a:lnTo>
                <a:lnTo>
                  <a:pt x="60286" y="472440"/>
                </a:lnTo>
                <a:lnTo>
                  <a:pt x="69805" y="451168"/>
                </a:lnTo>
                <a:lnTo>
                  <a:pt x="79641" y="430530"/>
                </a:lnTo>
                <a:lnTo>
                  <a:pt x="90111" y="410210"/>
                </a:lnTo>
                <a:lnTo>
                  <a:pt x="97409" y="396875"/>
                </a:lnTo>
                <a:lnTo>
                  <a:pt x="104390" y="383858"/>
                </a:lnTo>
                <a:lnTo>
                  <a:pt x="112005" y="371158"/>
                </a:lnTo>
                <a:lnTo>
                  <a:pt x="119937" y="358775"/>
                </a:lnTo>
                <a:lnTo>
                  <a:pt x="132629" y="339090"/>
                </a:lnTo>
                <a:lnTo>
                  <a:pt x="145638" y="320040"/>
                </a:lnTo>
                <a:lnTo>
                  <a:pt x="159599" y="301625"/>
                </a:lnTo>
                <a:lnTo>
                  <a:pt x="173877" y="283528"/>
                </a:lnTo>
                <a:lnTo>
                  <a:pt x="188790" y="266065"/>
                </a:lnTo>
                <a:lnTo>
                  <a:pt x="204337" y="248920"/>
                </a:lnTo>
                <a:lnTo>
                  <a:pt x="220202" y="232093"/>
                </a:lnTo>
                <a:lnTo>
                  <a:pt x="236701" y="215900"/>
                </a:lnTo>
                <a:lnTo>
                  <a:pt x="248441" y="204470"/>
                </a:lnTo>
                <a:lnTo>
                  <a:pt x="260815" y="193358"/>
                </a:lnTo>
                <a:lnTo>
                  <a:pt x="273507" y="182245"/>
                </a:lnTo>
                <a:lnTo>
                  <a:pt x="286199" y="171768"/>
                </a:lnTo>
                <a:lnTo>
                  <a:pt x="298891" y="161925"/>
                </a:lnTo>
                <a:lnTo>
                  <a:pt x="311582" y="152400"/>
                </a:lnTo>
                <a:lnTo>
                  <a:pt x="324591" y="142558"/>
                </a:lnTo>
                <a:lnTo>
                  <a:pt x="337600" y="133668"/>
                </a:lnTo>
                <a:lnTo>
                  <a:pt x="350927" y="124460"/>
                </a:lnTo>
                <a:lnTo>
                  <a:pt x="364570" y="116205"/>
                </a:lnTo>
                <a:lnTo>
                  <a:pt x="378531" y="107633"/>
                </a:lnTo>
                <a:lnTo>
                  <a:pt x="392492" y="99695"/>
                </a:lnTo>
                <a:lnTo>
                  <a:pt x="406136" y="91758"/>
                </a:lnTo>
                <a:lnTo>
                  <a:pt x="420731" y="84455"/>
                </a:lnTo>
                <a:lnTo>
                  <a:pt x="435009" y="76835"/>
                </a:lnTo>
                <a:lnTo>
                  <a:pt x="449922" y="70168"/>
                </a:lnTo>
                <a:lnTo>
                  <a:pt x="464518" y="63818"/>
                </a:lnTo>
                <a:lnTo>
                  <a:pt x="479748" y="57150"/>
                </a:lnTo>
                <a:lnTo>
                  <a:pt x="494661" y="51118"/>
                </a:lnTo>
                <a:lnTo>
                  <a:pt x="509573" y="45720"/>
                </a:lnTo>
                <a:lnTo>
                  <a:pt x="525121" y="40005"/>
                </a:lnTo>
                <a:lnTo>
                  <a:pt x="540668" y="35243"/>
                </a:lnTo>
                <a:lnTo>
                  <a:pt x="556533" y="30480"/>
                </a:lnTo>
                <a:lnTo>
                  <a:pt x="572398" y="25718"/>
                </a:lnTo>
                <a:lnTo>
                  <a:pt x="588262" y="21908"/>
                </a:lnTo>
                <a:lnTo>
                  <a:pt x="604444" y="18098"/>
                </a:lnTo>
                <a:lnTo>
                  <a:pt x="620626" y="14605"/>
                </a:lnTo>
                <a:lnTo>
                  <a:pt x="637125" y="11748"/>
                </a:lnTo>
                <a:lnTo>
                  <a:pt x="653625" y="9208"/>
                </a:lnTo>
                <a:lnTo>
                  <a:pt x="670124" y="6350"/>
                </a:lnTo>
                <a:lnTo>
                  <a:pt x="686941" y="4445"/>
                </a:lnTo>
                <a:lnTo>
                  <a:pt x="703757" y="2858"/>
                </a:lnTo>
                <a:lnTo>
                  <a:pt x="720574" y="1588"/>
                </a:lnTo>
                <a:lnTo>
                  <a:pt x="737708" y="635"/>
                </a:lnTo>
                <a:lnTo>
                  <a:pt x="754841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5173302" y="1344734"/>
            <a:ext cx="1116681" cy="11166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KSO_Shape"/>
          <p:cNvSpPr/>
          <p:nvPr/>
        </p:nvSpPr>
        <p:spPr>
          <a:xfrm>
            <a:off x="5366943" y="1575270"/>
            <a:ext cx="742065" cy="711145"/>
          </a:xfrm>
          <a:custGeom>
            <a:avLst/>
            <a:gdLst/>
            <a:ahLst/>
            <a:cxnLst/>
            <a:rect l="l" t="t" r="r" b="b"/>
            <a:pathLst>
              <a:path w="1889279" h="1810503">
                <a:moveTo>
                  <a:pt x="1408636" y="1462945"/>
                </a:moveTo>
                <a:cubicBezTo>
                  <a:pt x="1471912" y="1494489"/>
                  <a:pt x="1528819" y="1532588"/>
                  <a:pt x="1575786" y="1578162"/>
                </a:cubicBezTo>
                <a:cubicBezTo>
                  <a:pt x="1467281" y="1672800"/>
                  <a:pt x="1335058" y="1742507"/>
                  <a:pt x="1188886" y="1779443"/>
                </a:cubicBezTo>
                <a:cubicBezTo>
                  <a:pt x="1278166" y="1700386"/>
                  <a:pt x="1353810" y="1592053"/>
                  <a:pt x="1408636" y="1462945"/>
                </a:cubicBezTo>
                <a:close/>
                <a:moveTo>
                  <a:pt x="494888" y="1445849"/>
                </a:moveTo>
                <a:cubicBezTo>
                  <a:pt x="556747" y="1590569"/>
                  <a:pt x="643865" y="1709702"/>
                  <a:pt x="747068" y="1790925"/>
                </a:cubicBezTo>
                <a:cubicBezTo>
                  <a:pt x="576321" y="1756303"/>
                  <a:pt x="422614" y="1677538"/>
                  <a:pt x="300900" y="1566189"/>
                </a:cubicBezTo>
                <a:cubicBezTo>
                  <a:pt x="355309" y="1517036"/>
                  <a:pt x="421005" y="1476420"/>
                  <a:pt x="494888" y="1445849"/>
                </a:cubicBezTo>
                <a:close/>
                <a:moveTo>
                  <a:pt x="900586" y="1355871"/>
                </a:moveTo>
                <a:lnTo>
                  <a:pt x="900586" y="1808904"/>
                </a:lnTo>
                <a:lnTo>
                  <a:pt x="884222" y="1808113"/>
                </a:lnTo>
                <a:cubicBezTo>
                  <a:pt x="745280" y="1742581"/>
                  <a:pt x="627378" y="1604992"/>
                  <a:pt x="551037" y="1423344"/>
                </a:cubicBezTo>
                <a:cubicBezTo>
                  <a:pt x="655969" y="1381011"/>
                  <a:pt x="774745" y="1357337"/>
                  <a:pt x="900586" y="1355871"/>
                </a:cubicBezTo>
                <a:close/>
                <a:moveTo>
                  <a:pt x="953521" y="1355186"/>
                </a:moveTo>
                <a:cubicBezTo>
                  <a:pt x="1099660" y="1356509"/>
                  <a:pt x="1236550" y="1386650"/>
                  <a:pt x="1354036" y="1440083"/>
                </a:cubicBezTo>
                <a:cubicBezTo>
                  <a:pt x="1283551" y="1605630"/>
                  <a:pt x="1178611" y="1734316"/>
                  <a:pt x="1054486" y="1804443"/>
                </a:cubicBezTo>
                <a:lnTo>
                  <a:pt x="953521" y="1810503"/>
                </a:lnTo>
                <a:close/>
                <a:moveTo>
                  <a:pt x="1517159" y="931303"/>
                </a:moveTo>
                <a:lnTo>
                  <a:pt x="1889279" y="931303"/>
                </a:lnTo>
                <a:cubicBezTo>
                  <a:pt x="1883282" y="1167646"/>
                  <a:pt x="1781715" y="1381244"/>
                  <a:pt x="1618873" y="1536894"/>
                </a:cubicBezTo>
                <a:cubicBezTo>
                  <a:pt x="1566437" y="1485571"/>
                  <a:pt x="1502786" y="1442774"/>
                  <a:pt x="1431939" y="1407715"/>
                </a:cubicBezTo>
                <a:cubicBezTo>
                  <a:pt x="1485774" y="1266553"/>
                  <a:pt x="1516428" y="1104135"/>
                  <a:pt x="1517159" y="931303"/>
                </a:cubicBezTo>
                <a:close/>
                <a:moveTo>
                  <a:pt x="953521" y="931303"/>
                </a:moveTo>
                <a:lnTo>
                  <a:pt x="1456842" y="931303"/>
                </a:lnTo>
                <a:cubicBezTo>
                  <a:pt x="1456123" y="1096196"/>
                  <a:pt x="1427268" y="1250986"/>
                  <a:pt x="1375819" y="1384691"/>
                </a:cubicBezTo>
                <a:cubicBezTo>
                  <a:pt x="1251537" y="1327928"/>
                  <a:pt x="1107288" y="1296191"/>
                  <a:pt x="953521" y="1294902"/>
                </a:cubicBezTo>
                <a:close/>
                <a:moveTo>
                  <a:pt x="448568" y="931303"/>
                </a:moveTo>
                <a:lnTo>
                  <a:pt x="900586" y="931303"/>
                </a:lnTo>
                <a:lnTo>
                  <a:pt x="900586" y="1295603"/>
                </a:lnTo>
                <a:cubicBezTo>
                  <a:pt x="766605" y="1297053"/>
                  <a:pt x="640053" y="1322469"/>
                  <a:pt x="528061" y="1368046"/>
                </a:cubicBezTo>
                <a:cubicBezTo>
                  <a:pt x="478984" y="1238632"/>
                  <a:pt x="450499" y="1089843"/>
                  <a:pt x="448568" y="931303"/>
                </a:cubicBezTo>
                <a:close/>
                <a:moveTo>
                  <a:pt x="0" y="931303"/>
                </a:moveTo>
                <a:lnTo>
                  <a:pt x="388264" y="931303"/>
                </a:lnTo>
                <a:cubicBezTo>
                  <a:pt x="390220" y="1097785"/>
                  <a:pt x="420532" y="1254193"/>
                  <a:pt x="473139" y="1390578"/>
                </a:cubicBezTo>
                <a:cubicBezTo>
                  <a:pt x="391203" y="1423988"/>
                  <a:pt x="318506" y="1469260"/>
                  <a:pt x="258353" y="1524144"/>
                </a:cubicBezTo>
                <a:cubicBezTo>
                  <a:pt x="102364" y="1370026"/>
                  <a:pt x="5849" y="1161456"/>
                  <a:pt x="0" y="931303"/>
                </a:cubicBezTo>
                <a:close/>
                <a:moveTo>
                  <a:pt x="536834" y="421694"/>
                </a:moveTo>
                <a:cubicBezTo>
                  <a:pt x="646682" y="464986"/>
                  <a:pt x="770110" y="489176"/>
                  <a:pt x="900586" y="490537"/>
                </a:cubicBezTo>
                <a:lnTo>
                  <a:pt x="900586" y="875390"/>
                </a:lnTo>
                <a:lnTo>
                  <a:pt x="448805" y="875390"/>
                </a:lnTo>
                <a:cubicBezTo>
                  <a:pt x="451150" y="709592"/>
                  <a:pt x="482649" y="554587"/>
                  <a:pt x="536834" y="421694"/>
                </a:cubicBezTo>
                <a:close/>
                <a:moveTo>
                  <a:pt x="1356131" y="409527"/>
                </a:moveTo>
                <a:cubicBezTo>
                  <a:pt x="1415590" y="544412"/>
                  <a:pt x="1451132" y="703874"/>
                  <a:pt x="1455052" y="875390"/>
                </a:cubicBezTo>
                <a:lnTo>
                  <a:pt x="953521" y="875390"/>
                </a:lnTo>
                <a:lnTo>
                  <a:pt x="953521" y="491238"/>
                </a:lnTo>
                <a:cubicBezTo>
                  <a:pt x="1099303" y="490092"/>
                  <a:pt x="1236528" y="461431"/>
                  <a:pt x="1356131" y="409527"/>
                </a:cubicBezTo>
                <a:close/>
                <a:moveTo>
                  <a:pt x="271202" y="273767"/>
                </a:moveTo>
                <a:cubicBezTo>
                  <a:pt x="330895" y="324894"/>
                  <a:pt x="401533" y="367494"/>
                  <a:pt x="480768" y="398692"/>
                </a:cubicBezTo>
                <a:cubicBezTo>
                  <a:pt x="424147" y="539118"/>
                  <a:pt x="390867" y="701724"/>
                  <a:pt x="388496" y="875390"/>
                </a:cubicBezTo>
                <a:lnTo>
                  <a:pt x="238" y="875390"/>
                </a:lnTo>
                <a:cubicBezTo>
                  <a:pt x="7162" y="640451"/>
                  <a:pt x="108645" y="428248"/>
                  <a:pt x="271202" y="273767"/>
                </a:cubicBezTo>
                <a:close/>
                <a:moveTo>
                  <a:pt x="1605567" y="261436"/>
                </a:moveTo>
                <a:cubicBezTo>
                  <a:pt x="1775300" y="417133"/>
                  <a:pt x="1881942" y="634296"/>
                  <a:pt x="1889035" y="875390"/>
                </a:cubicBezTo>
                <a:lnTo>
                  <a:pt x="1515364" y="875390"/>
                </a:lnTo>
                <a:cubicBezTo>
                  <a:pt x="1511419" y="696081"/>
                  <a:pt x="1474168" y="529014"/>
                  <a:pt x="1413107" y="386152"/>
                </a:cubicBezTo>
                <a:cubicBezTo>
                  <a:pt x="1485941" y="353453"/>
                  <a:pt x="1551126" y="311628"/>
                  <a:pt x="1605567" y="261436"/>
                </a:cubicBezTo>
                <a:close/>
                <a:moveTo>
                  <a:pt x="748157" y="19413"/>
                </a:moveTo>
                <a:cubicBezTo>
                  <a:pt x="649482" y="96557"/>
                  <a:pt x="565491" y="208310"/>
                  <a:pt x="504779" y="344256"/>
                </a:cubicBezTo>
                <a:cubicBezTo>
                  <a:pt x="432706" y="315858"/>
                  <a:pt x="368354" y="277545"/>
                  <a:pt x="313920" y="231604"/>
                </a:cubicBezTo>
                <a:cubicBezTo>
                  <a:pt x="434240" y="127070"/>
                  <a:pt x="583275" y="52667"/>
                  <a:pt x="748157" y="19413"/>
                </a:cubicBezTo>
                <a:close/>
                <a:moveTo>
                  <a:pt x="1137621" y="18543"/>
                </a:moveTo>
                <a:cubicBezTo>
                  <a:pt x="1297904" y="50310"/>
                  <a:pt x="1443338" y="120918"/>
                  <a:pt x="1562575" y="219802"/>
                </a:cubicBezTo>
                <a:cubicBezTo>
                  <a:pt x="1512842" y="265093"/>
                  <a:pt x="1453308" y="302843"/>
                  <a:pt x="1386970" y="332857"/>
                </a:cubicBezTo>
                <a:cubicBezTo>
                  <a:pt x="1323718" y="199817"/>
                  <a:pt x="1237626" y="91674"/>
                  <a:pt x="1137621" y="18543"/>
                </a:cubicBezTo>
                <a:close/>
                <a:moveTo>
                  <a:pt x="900586" y="1702"/>
                </a:moveTo>
                <a:lnTo>
                  <a:pt x="900586" y="430269"/>
                </a:lnTo>
                <a:cubicBezTo>
                  <a:pt x="778345" y="428899"/>
                  <a:pt x="662774" y="406468"/>
                  <a:pt x="560047" y="366408"/>
                </a:cubicBezTo>
                <a:cubicBezTo>
                  <a:pt x="637783" y="193348"/>
                  <a:pt x="753999" y="63227"/>
                  <a:pt x="890213" y="2203"/>
                </a:cubicBezTo>
                <a:close/>
                <a:moveTo>
                  <a:pt x="953521" y="0"/>
                </a:moveTo>
                <a:lnTo>
                  <a:pt x="981035" y="1330"/>
                </a:lnTo>
                <a:cubicBezTo>
                  <a:pt x="1124068" y="53565"/>
                  <a:pt x="1247786" y="180867"/>
                  <a:pt x="1332000" y="354889"/>
                </a:cubicBezTo>
                <a:cubicBezTo>
                  <a:pt x="1219743" y="403080"/>
                  <a:pt x="1090709" y="429800"/>
                  <a:pt x="953521" y="43095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957570" y="1344734"/>
            <a:ext cx="1116681" cy="1116681"/>
          </a:xfrm>
          <a:prstGeom prst="ellipse">
            <a:avLst/>
          </a:prstGeom>
          <a:solidFill>
            <a:srgbClr val="129AEE"/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8" name="KSO_Shape"/>
          <p:cNvSpPr/>
          <p:nvPr/>
        </p:nvSpPr>
        <p:spPr>
          <a:xfrm flipH="1">
            <a:off x="9225408" y="1587929"/>
            <a:ext cx="591377" cy="764713"/>
          </a:xfrm>
          <a:custGeom>
            <a:avLst/>
            <a:gdLst/>
            <a:ahLst/>
            <a:cxnLst/>
            <a:rect l="l" t="t" r="r" b="b"/>
            <a:pathLst>
              <a:path w="1259674" h="1629655">
                <a:moveTo>
                  <a:pt x="653835" y="765559"/>
                </a:moveTo>
                <a:lnTo>
                  <a:pt x="605838" y="765559"/>
                </a:lnTo>
                <a:cubicBezTo>
                  <a:pt x="586150" y="765559"/>
                  <a:pt x="570190" y="781519"/>
                  <a:pt x="570190" y="801207"/>
                </a:cubicBezTo>
                <a:lnTo>
                  <a:pt x="570190" y="1594007"/>
                </a:lnTo>
                <a:cubicBezTo>
                  <a:pt x="570190" y="1613695"/>
                  <a:pt x="586150" y="1629655"/>
                  <a:pt x="605838" y="1629655"/>
                </a:cubicBezTo>
                <a:lnTo>
                  <a:pt x="653835" y="1629655"/>
                </a:lnTo>
                <a:cubicBezTo>
                  <a:pt x="673523" y="1629655"/>
                  <a:pt x="689483" y="1613695"/>
                  <a:pt x="689483" y="1594007"/>
                </a:cubicBezTo>
                <a:lnTo>
                  <a:pt x="689483" y="801207"/>
                </a:lnTo>
                <a:cubicBezTo>
                  <a:pt x="689483" y="781519"/>
                  <a:pt x="673523" y="765559"/>
                  <a:pt x="653835" y="765559"/>
                </a:cubicBezTo>
                <a:close/>
                <a:moveTo>
                  <a:pt x="629837" y="293110"/>
                </a:moveTo>
                <a:cubicBezTo>
                  <a:pt x="540228" y="293110"/>
                  <a:pt x="467586" y="365752"/>
                  <a:pt x="467586" y="455361"/>
                </a:cubicBezTo>
                <a:cubicBezTo>
                  <a:pt x="467586" y="544970"/>
                  <a:pt x="540228" y="617612"/>
                  <a:pt x="629837" y="617612"/>
                </a:cubicBezTo>
                <a:cubicBezTo>
                  <a:pt x="719446" y="617612"/>
                  <a:pt x="792088" y="544970"/>
                  <a:pt x="792088" y="455361"/>
                </a:cubicBezTo>
                <a:cubicBezTo>
                  <a:pt x="792088" y="365752"/>
                  <a:pt x="719446" y="293110"/>
                  <a:pt x="629837" y="293110"/>
                </a:cubicBezTo>
                <a:close/>
                <a:moveTo>
                  <a:pt x="373285" y="134938"/>
                </a:moveTo>
                <a:cubicBezTo>
                  <a:pt x="285152" y="213464"/>
                  <a:pt x="230474" y="328028"/>
                  <a:pt x="230474" y="455361"/>
                </a:cubicBezTo>
                <a:cubicBezTo>
                  <a:pt x="230474" y="582697"/>
                  <a:pt x="285152" y="697259"/>
                  <a:pt x="373285" y="775786"/>
                </a:cubicBezTo>
                <a:lnTo>
                  <a:pt x="467586" y="709160"/>
                </a:lnTo>
                <a:cubicBezTo>
                  <a:pt x="391047" y="651060"/>
                  <a:pt x="342389" y="558892"/>
                  <a:pt x="342389" y="455361"/>
                </a:cubicBezTo>
                <a:cubicBezTo>
                  <a:pt x="342389" y="351830"/>
                  <a:pt x="391047" y="259663"/>
                  <a:pt x="467586" y="201563"/>
                </a:cubicBezTo>
                <a:close/>
                <a:moveTo>
                  <a:pt x="886389" y="134938"/>
                </a:moveTo>
                <a:lnTo>
                  <a:pt x="792088" y="201563"/>
                </a:lnTo>
                <a:cubicBezTo>
                  <a:pt x="868627" y="259663"/>
                  <a:pt x="917285" y="351830"/>
                  <a:pt x="917285" y="455361"/>
                </a:cubicBezTo>
                <a:cubicBezTo>
                  <a:pt x="917285" y="558892"/>
                  <a:pt x="868627" y="651060"/>
                  <a:pt x="792088" y="709160"/>
                </a:cubicBezTo>
                <a:lnTo>
                  <a:pt x="886389" y="775786"/>
                </a:lnTo>
                <a:cubicBezTo>
                  <a:pt x="974522" y="697259"/>
                  <a:pt x="1029200" y="582697"/>
                  <a:pt x="1029200" y="455361"/>
                </a:cubicBezTo>
                <a:cubicBezTo>
                  <a:pt x="1029200" y="328028"/>
                  <a:pt x="974522" y="213464"/>
                  <a:pt x="886389" y="134938"/>
                </a:cubicBezTo>
                <a:close/>
                <a:moveTo>
                  <a:pt x="182295" y="0"/>
                </a:moveTo>
                <a:cubicBezTo>
                  <a:pt x="68824" y="118079"/>
                  <a:pt x="0" y="278683"/>
                  <a:pt x="0" y="455362"/>
                </a:cubicBezTo>
                <a:cubicBezTo>
                  <a:pt x="0" y="632040"/>
                  <a:pt x="68824" y="792644"/>
                  <a:pt x="182293" y="910723"/>
                </a:cubicBezTo>
                <a:lnTo>
                  <a:pt x="278466" y="842776"/>
                </a:lnTo>
                <a:cubicBezTo>
                  <a:pt x="179286" y="743646"/>
                  <a:pt x="117943" y="606668"/>
                  <a:pt x="117943" y="455362"/>
                </a:cubicBezTo>
                <a:cubicBezTo>
                  <a:pt x="117943" y="304057"/>
                  <a:pt x="179287" y="167078"/>
                  <a:pt x="278467" y="67947"/>
                </a:cubicBezTo>
                <a:close/>
                <a:moveTo>
                  <a:pt x="1077379" y="0"/>
                </a:moveTo>
                <a:lnTo>
                  <a:pt x="981207" y="67947"/>
                </a:lnTo>
                <a:cubicBezTo>
                  <a:pt x="1080387" y="167078"/>
                  <a:pt x="1141731" y="304057"/>
                  <a:pt x="1141731" y="455362"/>
                </a:cubicBezTo>
                <a:cubicBezTo>
                  <a:pt x="1141731" y="606668"/>
                  <a:pt x="1080388" y="743646"/>
                  <a:pt x="981208" y="842776"/>
                </a:cubicBezTo>
                <a:lnTo>
                  <a:pt x="1077381" y="910723"/>
                </a:lnTo>
                <a:cubicBezTo>
                  <a:pt x="1190850" y="792644"/>
                  <a:pt x="1259674" y="632040"/>
                  <a:pt x="1259674" y="455362"/>
                </a:cubicBezTo>
                <a:cubicBezTo>
                  <a:pt x="1259674" y="278683"/>
                  <a:pt x="1190850" y="118079"/>
                  <a:pt x="107737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12904941" y="1344734"/>
            <a:ext cx="1116681" cy="1116681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13146575" y="1575563"/>
            <a:ext cx="612884" cy="612884"/>
          </a:xfrm>
          <a:custGeom>
            <a:avLst/>
            <a:gdLst>
              <a:gd name="T0" fmla="*/ 733640 w 1450975"/>
              <a:gd name="T1" fmla="*/ 273045 h 1450975"/>
              <a:gd name="T2" fmla="*/ 1094170 w 1450975"/>
              <a:gd name="T3" fmla="*/ 273045 h 1450975"/>
              <a:gd name="T4" fmla="*/ 1094170 w 1450975"/>
              <a:gd name="T5" fmla="*/ 546742 h 1450975"/>
              <a:gd name="T6" fmla="*/ 909714 w 1450975"/>
              <a:gd name="T7" fmla="*/ 546742 h 1450975"/>
              <a:gd name="T8" fmla="*/ 286868 w 1450975"/>
              <a:gd name="T9" fmla="*/ 1915226 h 1450975"/>
              <a:gd name="T10" fmla="*/ 1031887 w 1450975"/>
              <a:gd name="T11" fmla="*/ 1915226 h 1450975"/>
              <a:gd name="T12" fmla="*/ 1304980 w 1450975"/>
              <a:gd name="T13" fmla="*/ 2326071 h 1450975"/>
              <a:gd name="T14" fmla="*/ 1979929 w 1450975"/>
              <a:gd name="T15" fmla="*/ 2326071 h 1450975"/>
              <a:gd name="T16" fmla="*/ 2253024 w 1450975"/>
              <a:gd name="T17" fmla="*/ 1915226 h 1450975"/>
              <a:gd name="T18" fmla="*/ 2996845 w 1450975"/>
              <a:gd name="T19" fmla="*/ 1915226 h 1450975"/>
              <a:gd name="T20" fmla="*/ 2375196 w 1450975"/>
              <a:gd name="T21" fmla="*/ 546742 h 1450975"/>
              <a:gd name="T22" fmla="*/ 2189542 w 1450975"/>
              <a:gd name="T23" fmla="*/ 546742 h 1450975"/>
              <a:gd name="T24" fmla="*/ 2189542 w 1450975"/>
              <a:gd name="T25" fmla="*/ 273045 h 1450975"/>
              <a:gd name="T26" fmla="*/ 2551271 w 1450975"/>
              <a:gd name="T27" fmla="*/ 273045 h 1450975"/>
              <a:gd name="T28" fmla="*/ 3283712 w 1450975"/>
              <a:gd name="T29" fmla="*/ 1885881 h 1450975"/>
              <a:gd name="T30" fmla="*/ 3283712 w 1450975"/>
              <a:gd name="T31" fmla="*/ 3283712 h 1450975"/>
              <a:gd name="T32" fmla="*/ 0 w 1450975"/>
              <a:gd name="T33" fmla="*/ 3283712 h 1450975"/>
              <a:gd name="T34" fmla="*/ 0 w 1450975"/>
              <a:gd name="T35" fmla="*/ 1885881 h 1450975"/>
              <a:gd name="T36" fmla="*/ 1369112 w 1450975"/>
              <a:gd name="T37" fmla="*/ 0 h 1450975"/>
              <a:gd name="T38" fmla="*/ 1915200 w 1450975"/>
              <a:gd name="T39" fmla="*/ 0 h 1450975"/>
              <a:gd name="T40" fmla="*/ 1915200 w 1450975"/>
              <a:gd name="T41" fmla="*/ 1231334 h 1450975"/>
              <a:gd name="T42" fmla="*/ 2324467 w 1450975"/>
              <a:gd name="T43" fmla="*/ 1231334 h 1450975"/>
              <a:gd name="T44" fmla="*/ 1642155 w 1450975"/>
              <a:gd name="T45" fmla="*/ 2051424 h 1450975"/>
              <a:gd name="T46" fmla="*/ 959248 w 1450975"/>
              <a:gd name="T47" fmla="*/ 1231334 h 1450975"/>
              <a:gd name="T48" fmla="*/ 1369112 w 1450975"/>
              <a:gd name="T49" fmla="*/ 1231334 h 145097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450975" h="1450975">
                <a:moveTo>
                  <a:pt x="324174" y="120650"/>
                </a:moveTo>
                <a:lnTo>
                  <a:pt x="483482" y="120650"/>
                </a:lnTo>
                <a:lnTo>
                  <a:pt x="483482" y="241589"/>
                </a:lnTo>
                <a:lnTo>
                  <a:pt x="401976" y="241589"/>
                </a:lnTo>
                <a:lnTo>
                  <a:pt x="126759" y="846282"/>
                </a:lnTo>
                <a:lnTo>
                  <a:pt x="455960" y="846282"/>
                </a:lnTo>
                <a:lnTo>
                  <a:pt x="576632" y="1027822"/>
                </a:lnTo>
                <a:lnTo>
                  <a:pt x="874872" y="1027822"/>
                </a:lnTo>
                <a:lnTo>
                  <a:pt x="995544" y="846282"/>
                </a:lnTo>
                <a:lnTo>
                  <a:pt x="1324217" y="846282"/>
                </a:lnTo>
                <a:lnTo>
                  <a:pt x="1049529" y="241589"/>
                </a:lnTo>
                <a:lnTo>
                  <a:pt x="967493" y="241589"/>
                </a:lnTo>
                <a:lnTo>
                  <a:pt x="967493" y="120650"/>
                </a:lnTo>
                <a:lnTo>
                  <a:pt x="1127331" y="120650"/>
                </a:lnTo>
                <a:lnTo>
                  <a:pt x="1450975" y="833315"/>
                </a:lnTo>
                <a:lnTo>
                  <a:pt x="1450975" y="1450975"/>
                </a:lnTo>
                <a:lnTo>
                  <a:pt x="0" y="1450975"/>
                </a:lnTo>
                <a:lnTo>
                  <a:pt x="0" y="833315"/>
                </a:lnTo>
                <a:lnTo>
                  <a:pt x="324174" y="120650"/>
                </a:lnTo>
                <a:close/>
                <a:moveTo>
                  <a:pt x="604970" y="0"/>
                </a:moveTo>
                <a:lnTo>
                  <a:pt x="846270" y="0"/>
                </a:lnTo>
                <a:lnTo>
                  <a:pt x="846270" y="544090"/>
                </a:lnTo>
                <a:lnTo>
                  <a:pt x="1027113" y="544090"/>
                </a:lnTo>
                <a:lnTo>
                  <a:pt x="725620" y="906463"/>
                </a:lnTo>
                <a:lnTo>
                  <a:pt x="423863" y="544090"/>
                </a:lnTo>
                <a:lnTo>
                  <a:pt x="604970" y="544090"/>
                </a:lnTo>
                <a:lnTo>
                  <a:pt x="60497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63251" y="6464396"/>
            <a:ext cx="3335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~1998</a:t>
            </a: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网络化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413498" y="6464396"/>
            <a:ext cx="3342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2010~ ·</a:t>
            </a: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</a:t>
            </a:r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化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313938" y="6464396"/>
            <a:ext cx="335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~2009</a:t>
            </a: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集成化</a:t>
            </a:r>
            <a:endParaRPr lang="en-US" altLang="zh-CN" sz="28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31003" y="6464396"/>
            <a:ext cx="3350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~</a:t>
            </a:r>
            <a:r>
              <a:rPr lang="en-US" altLang="zh-CN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2006</a:t>
            </a: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800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b="1" dirty="0" smtClean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数字化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450678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0002873"/>
            <a:ext cx="18297994" cy="285715"/>
          </a:xfrm>
          <a:prstGeom prst="rect">
            <a:avLst/>
          </a:prstGeom>
          <a:solidFill>
            <a:schemeClr val="tx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83450" y="7271652"/>
            <a:ext cx="1856901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局域网络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互联网络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计算机化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861782" y="7256872"/>
            <a:ext cx="2267948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数字校务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数字教学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数字科研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应用多样化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…………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879865" y="7256782"/>
            <a:ext cx="2395926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业务集成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网络融合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IPV4</a:t>
            </a: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单向控制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…………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394224" y="7276511"/>
            <a:ext cx="4284175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云计算          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高性能计算   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泛在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智慧教室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>
            <a:off x="1856318" y="7125169"/>
            <a:ext cx="21792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5816583" y="7125169"/>
            <a:ext cx="21792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9879865" y="7125169"/>
            <a:ext cx="21792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13967410" y="7124400"/>
            <a:ext cx="21792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90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4" descr="C:\Users\hongjuan.long\Desktop\8989999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18300700" cy="10294937"/>
          </a:xfrm>
          <a:prstGeom prst="rect">
            <a:avLst/>
          </a:prstGeom>
          <a:solidFill>
            <a:schemeClr val="bg1">
              <a:lumMod val="95000"/>
              <a:alpha val="0"/>
            </a:schemeClr>
          </a:solidFill>
          <a:ln>
            <a:noFill/>
          </a:ln>
          <a:extLst/>
        </p:spPr>
      </p:pic>
      <p:sp>
        <p:nvSpPr>
          <p:cNvPr id="31" name="矩形 30"/>
          <p:cNvSpPr/>
          <p:nvPr/>
        </p:nvSpPr>
        <p:spPr>
          <a:xfrm>
            <a:off x="0" y="0"/>
            <a:ext cx="18291689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弦形 1"/>
          <p:cNvSpPr/>
          <p:nvPr/>
        </p:nvSpPr>
        <p:spPr bwMode="auto">
          <a:xfrm>
            <a:off x="-513153" y="4696129"/>
            <a:ext cx="4978248" cy="4979684"/>
          </a:xfrm>
          <a:prstGeom prst="chord">
            <a:avLst>
              <a:gd name="adj1" fmla="val 13016090"/>
              <a:gd name="adj2" fmla="val 8577592"/>
            </a:avLst>
          </a:prstGeom>
          <a:blipFill dpi="0" rotWithShape="1">
            <a:blip r:embed="rId3"/>
            <a:srcRect/>
            <a:stretch>
              <a:fillRect l="-9000"/>
            </a:stretch>
          </a:blipFill>
          <a:ln w="57150" cap="flat" cmpd="sng" algn="ctr">
            <a:solidFill>
              <a:srgbClr val="00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6" name="弦形 35"/>
          <p:cNvSpPr/>
          <p:nvPr/>
        </p:nvSpPr>
        <p:spPr bwMode="auto">
          <a:xfrm>
            <a:off x="6304630" y="3951288"/>
            <a:ext cx="6981825" cy="7113587"/>
          </a:xfrm>
          <a:prstGeom prst="chord">
            <a:avLst>
              <a:gd name="adj1" fmla="val 7717245"/>
              <a:gd name="adj2" fmla="val 3076403"/>
            </a:avLst>
          </a:prstGeom>
          <a:blipFill dpi="0" rotWithShape="1">
            <a:blip r:embed="rId4"/>
            <a:srcRect/>
            <a:stretch>
              <a:fillRect l="-12000" r="-4000"/>
            </a:stretch>
          </a:blipFill>
          <a:ln w="57150" cap="flat" cmpd="sng" algn="ctr">
            <a:solidFill>
              <a:srgbClr val="00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37" name="弦形 36"/>
          <p:cNvSpPr/>
          <p:nvPr/>
        </p:nvSpPr>
        <p:spPr bwMode="auto">
          <a:xfrm>
            <a:off x="13496627" y="717550"/>
            <a:ext cx="5619957" cy="5521885"/>
          </a:xfrm>
          <a:prstGeom prst="chord">
            <a:avLst>
              <a:gd name="adj1" fmla="val 2699999"/>
              <a:gd name="adj2" fmla="val 18886140"/>
            </a:avLst>
          </a:prstGeom>
          <a:blipFill dpi="0" rotWithShape="1">
            <a:blip r:embed="rId5"/>
            <a:srcRect/>
            <a:stretch>
              <a:fillRect l="-22000" r="-15000"/>
            </a:stretch>
          </a:blipFill>
          <a:ln w="57150" cap="flat" cmpd="sng" algn="ctr">
            <a:solidFill>
              <a:srgbClr val="0099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grpSp>
        <p:nvGrpSpPr>
          <p:cNvPr id="19468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19485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86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19487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19488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19489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19490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91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492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9469" name="矩形 16"/>
          <p:cNvSpPr>
            <a:spLocks noChangeArrowheads="1"/>
          </p:cNvSpPr>
          <p:nvPr/>
        </p:nvSpPr>
        <p:spPr bwMode="auto">
          <a:xfrm>
            <a:off x="2133600" y="735013"/>
            <a:ext cx="698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服务体系     技能活动比赛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19470" name="矩形 17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471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472" name="直接连接符 19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3" name="直接连接符 20"/>
          <p:cNvSpPr>
            <a:spLocks noChangeShapeType="1"/>
          </p:cNvSpPr>
          <p:nvPr/>
        </p:nvSpPr>
        <p:spPr bwMode="auto">
          <a:xfrm flipV="1">
            <a:off x="3898900" y="889000"/>
            <a:ext cx="280988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4" name="直接连接符 21"/>
          <p:cNvSpPr>
            <a:spLocks noChangeShapeType="1"/>
          </p:cNvSpPr>
          <p:nvPr/>
        </p:nvSpPr>
        <p:spPr bwMode="auto">
          <a:xfrm flipV="1">
            <a:off x="5407025" y="889000"/>
            <a:ext cx="282575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475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476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9477" name="组合 2"/>
          <p:cNvGrpSpPr>
            <a:grpSpLocks/>
          </p:cNvGrpSpPr>
          <p:nvPr/>
        </p:nvGrpSpPr>
        <p:grpSpPr bwMode="auto">
          <a:xfrm>
            <a:off x="5248275" y="1697038"/>
            <a:ext cx="5256213" cy="2171700"/>
            <a:chOff x="5603509" y="1810719"/>
            <a:chExt cx="5256088" cy="2172987"/>
          </a:xfrm>
        </p:grpSpPr>
        <p:sp>
          <p:nvSpPr>
            <p:cNvPr id="19479" name="TextBox 1"/>
            <p:cNvSpPr>
              <a:spLocks noChangeArrowheads="1"/>
            </p:cNvSpPr>
            <p:nvPr/>
          </p:nvSpPr>
          <p:spPr bwMode="auto">
            <a:xfrm>
              <a:off x="6271206" y="1852407"/>
              <a:ext cx="2883598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2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虚拟仿真大赛现场</a:t>
              </a:r>
              <a:endParaRPr lang="zh-CN" altLang="en-US">
                <a:sym typeface="Calibri" panose="020F0502020204030204" pitchFamily="34" charset="0"/>
              </a:endParaRPr>
            </a:p>
          </p:txBody>
        </p:sp>
        <p:sp>
          <p:nvSpPr>
            <p:cNvPr id="19480" name="TextBox 2"/>
            <p:cNvSpPr>
              <a:spLocks noChangeArrowheads="1"/>
            </p:cNvSpPr>
            <p:nvPr/>
          </p:nvSpPr>
          <p:spPr bwMode="auto">
            <a:xfrm>
              <a:off x="6271206" y="2725900"/>
              <a:ext cx="4588391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2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技能大赛获奖学生赴香港考察交流</a:t>
              </a:r>
            </a:p>
          </p:txBody>
        </p:sp>
        <p:sp>
          <p:nvSpPr>
            <p:cNvPr id="19481" name="TextBox 3"/>
            <p:cNvSpPr>
              <a:spLocks noChangeArrowheads="1"/>
            </p:cNvSpPr>
            <p:nvPr/>
          </p:nvSpPr>
          <p:spPr bwMode="auto">
            <a:xfrm>
              <a:off x="6271206" y="3553493"/>
              <a:ext cx="2926449" cy="430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CN" altLang="en-US" sz="22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银行技能大赛现场</a:t>
              </a:r>
            </a:p>
          </p:txBody>
        </p:sp>
        <p:sp>
          <p:nvSpPr>
            <p:cNvPr id="51" name="弦形 50"/>
            <p:cNvSpPr/>
            <p:nvPr/>
          </p:nvSpPr>
          <p:spPr bwMode="auto">
            <a:xfrm flipV="1">
              <a:off x="5603509" y="1810719"/>
              <a:ext cx="471477" cy="471766"/>
            </a:xfrm>
            <a:prstGeom prst="chord">
              <a:avLst>
                <a:gd name="adj1" fmla="val 13010722"/>
                <a:gd name="adj2" fmla="val 8577592"/>
              </a:avLst>
            </a:prstGeom>
            <a:solidFill>
              <a:srgbClr val="3366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52" name="弦形 51"/>
            <p:cNvSpPr/>
            <p:nvPr/>
          </p:nvSpPr>
          <p:spPr bwMode="auto">
            <a:xfrm rot="16200000" flipV="1">
              <a:off x="5603364" y="2655915"/>
              <a:ext cx="471766" cy="471477"/>
            </a:xfrm>
            <a:prstGeom prst="chord">
              <a:avLst>
                <a:gd name="adj1" fmla="val 13010722"/>
                <a:gd name="adj2" fmla="val 8577592"/>
              </a:avLst>
            </a:prstGeom>
            <a:solidFill>
              <a:srgbClr val="129AEE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  <p:sp>
          <p:nvSpPr>
            <p:cNvPr id="53" name="弦形 52"/>
            <p:cNvSpPr/>
            <p:nvPr/>
          </p:nvSpPr>
          <p:spPr bwMode="auto">
            <a:xfrm rot="10800000" flipV="1">
              <a:off x="5603509" y="3499231"/>
              <a:ext cx="471477" cy="471767"/>
            </a:xfrm>
            <a:prstGeom prst="chord">
              <a:avLst>
                <a:gd name="adj1" fmla="val 13010722"/>
                <a:gd name="adj2" fmla="val 8577592"/>
              </a:avLst>
            </a:prstGeom>
            <a:solidFill>
              <a:srgbClr val="3366C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1" hangingPunct="1">
                <a:buFont typeface="Arial" panose="020B0604020202020204" pitchFamily="34" charset="0"/>
                <a:buNone/>
                <a:defRPr/>
              </a:pPr>
              <a:endParaRPr lang="zh-CN" altLang="en-US"/>
            </a:p>
          </p:txBody>
        </p:sp>
      </p:grpSp>
      <p:pic>
        <p:nvPicPr>
          <p:cNvPr id="19478" name="Picture 35" descr="C:\Users\min.zhou\Desktop\{A47677E4-D948-477C-8783-63D3B162E42B}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1736725"/>
            <a:ext cx="3876675" cy="209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794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hongjuan.long\Desktop\7575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300700" cy="1029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矩形 36"/>
          <p:cNvSpPr/>
          <p:nvPr/>
        </p:nvSpPr>
        <p:spPr>
          <a:xfrm>
            <a:off x="-12700" y="0"/>
            <a:ext cx="18304389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0483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0509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10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0511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0512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0513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0514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15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0516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0484" name="矩形 25"/>
          <p:cNvSpPr>
            <a:spLocks noChangeArrowheads="1"/>
          </p:cNvSpPr>
          <p:nvPr/>
        </p:nvSpPr>
        <p:spPr bwMode="auto">
          <a:xfrm>
            <a:off x="2133600" y="735013"/>
            <a:ext cx="698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服务体系     校政企合作联盟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20485" name="矩形 26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486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487" name="直接连接符 28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8" name="直接连接符 29"/>
          <p:cNvSpPr>
            <a:spLocks noChangeShapeType="1"/>
          </p:cNvSpPr>
          <p:nvPr/>
        </p:nvSpPr>
        <p:spPr bwMode="auto">
          <a:xfrm flipV="1">
            <a:off x="3898900" y="889000"/>
            <a:ext cx="280988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89" name="直接连接符 30"/>
          <p:cNvSpPr>
            <a:spLocks noChangeShapeType="1"/>
          </p:cNvSpPr>
          <p:nvPr/>
        </p:nvSpPr>
        <p:spPr bwMode="auto">
          <a:xfrm flipV="1">
            <a:off x="5407025" y="889000"/>
            <a:ext cx="282575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490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491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0492" name="组合 14"/>
          <p:cNvGrpSpPr>
            <a:grpSpLocks/>
          </p:cNvGrpSpPr>
          <p:nvPr/>
        </p:nvGrpSpPr>
        <p:grpSpPr bwMode="auto">
          <a:xfrm>
            <a:off x="1811338" y="1882775"/>
            <a:ext cx="4899954" cy="2441575"/>
            <a:chOff x="2221525" y="1551116"/>
            <a:chExt cx="4899776" cy="2440607"/>
          </a:xfrm>
        </p:grpSpPr>
        <p:sp>
          <p:nvSpPr>
            <p:cNvPr id="3" name="TextBox 1"/>
            <p:cNvSpPr>
              <a:spLocks noChangeArrowheads="1"/>
            </p:cNvSpPr>
            <p:nvPr/>
          </p:nvSpPr>
          <p:spPr bwMode="auto">
            <a:xfrm>
              <a:off x="2643785" y="2036698"/>
              <a:ext cx="1909693" cy="1322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200000"/>
                </a:lnSpc>
                <a:defRPr/>
              </a:pP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建立“三元”校企合作模式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" name="同心圆 3"/>
            <p:cNvSpPr/>
            <p:nvPr/>
          </p:nvSpPr>
          <p:spPr>
            <a:xfrm>
              <a:off x="2221525" y="1551116"/>
              <a:ext cx="2439898" cy="2440607"/>
            </a:xfrm>
            <a:prstGeom prst="donut">
              <a:avLst>
                <a:gd name="adj" fmla="val 4044"/>
              </a:avLst>
            </a:prstGeom>
            <a:solidFill>
              <a:srgbClr val="00339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椭圆 5"/>
            <p:cNvSpPr/>
            <p:nvPr/>
          </p:nvSpPr>
          <p:spPr>
            <a:xfrm>
              <a:off x="4845566" y="2359161"/>
              <a:ext cx="824813" cy="824516"/>
            </a:xfrm>
            <a:prstGeom prst="ellipse">
              <a:avLst/>
            </a:prstGeom>
            <a:solidFill>
              <a:srgbClr val="3399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椭圆 8"/>
            <p:cNvSpPr/>
            <p:nvPr/>
          </p:nvSpPr>
          <p:spPr>
            <a:xfrm>
              <a:off x="6296488" y="2359161"/>
              <a:ext cx="824813" cy="824516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20493" name="组合 10"/>
          <p:cNvGrpSpPr>
            <a:grpSpLocks/>
          </p:cNvGrpSpPr>
          <p:nvPr/>
        </p:nvGrpSpPr>
        <p:grpSpPr bwMode="auto">
          <a:xfrm>
            <a:off x="1811340" y="4535488"/>
            <a:ext cx="4907729" cy="2441575"/>
            <a:chOff x="7747103" y="1551116"/>
            <a:chExt cx="4907550" cy="2440607"/>
          </a:xfrm>
        </p:grpSpPr>
        <p:sp>
          <p:nvSpPr>
            <p:cNvPr id="12" name="同心圆 11"/>
            <p:cNvSpPr/>
            <p:nvPr/>
          </p:nvSpPr>
          <p:spPr>
            <a:xfrm>
              <a:off x="7747103" y="1551116"/>
              <a:ext cx="2439898" cy="2440607"/>
            </a:xfrm>
            <a:prstGeom prst="donut">
              <a:avLst>
                <a:gd name="adj" fmla="val 3586"/>
              </a:avLst>
            </a:prstGeom>
            <a:solidFill>
              <a:srgbClr val="003399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椭圆 13"/>
            <p:cNvSpPr/>
            <p:nvPr/>
          </p:nvSpPr>
          <p:spPr>
            <a:xfrm>
              <a:off x="10389867" y="2364632"/>
              <a:ext cx="813865" cy="813572"/>
            </a:xfrm>
            <a:prstGeom prst="ellipse">
              <a:avLst/>
            </a:prstGeom>
            <a:solidFill>
              <a:srgbClr val="3399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椭圆 16"/>
            <p:cNvSpPr/>
            <p:nvPr/>
          </p:nvSpPr>
          <p:spPr>
            <a:xfrm>
              <a:off x="11840788" y="2364632"/>
              <a:ext cx="813865" cy="813572"/>
            </a:xfrm>
            <a:prstGeom prst="ellipse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TextBox 1"/>
            <p:cNvSpPr>
              <a:spLocks noChangeArrowheads="1"/>
            </p:cNvSpPr>
            <p:nvPr/>
          </p:nvSpPr>
          <p:spPr bwMode="auto">
            <a:xfrm>
              <a:off x="8153488" y="2073196"/>
              <a:ext cx="2027163" cy="1228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877888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7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200000"/>
                </a:lnSpc>
                <a:defRPr/>
              </a:pP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建立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实习</a:t>
              </a: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就业</a:t>
              </a:r>
              <a:endPara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200000"/>
                </a:lnSpc>
                <a:defRPr/>
              </a:pP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信息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交流平台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0494" name="组合 9"/>
          <p:cNvGrpSpPr>
            <a:grpSpLocks/>
          </p:cNvGrpSpPr>
          <p:nvPr/>
        </p:nvGrpSpPr>
        <p:grpSpPr bwMode="auto">
          <a:xfrm>
            <a:off x="8042275" y="2025650"/>
            <a:ext cx="9620250" cy="6413500"/>
            <a:chOff x="10198504" y="3646132"/>
            <a:chExt cx="7299206" cy="4866137"/>
          </a:xfrm>
        </p:grpSpPr>
        <p:graphicFrame>
          <p:nvGraphicFramePr>
            <p:cNvPr id="2" name="图示 1"/>
            <p:cNvGraphicFramePr/>
            <p:nvPr>
              <p:extLst>
                <p:ext uri="{D42A27DB-BD31-4B8C-83A1-F6EECF244321}">
                  <p14:modId xmlns:p14="http://schemas.microsoft.com/office/powerpoint/2010/main" val="2356384493"/>
                </p:ext>
              </p:extLst>
            </p:nvPr>
          </p:nvGraphicFramePr>
          <p:xfrm>
            <a:off x="10198504" y="3646132"/>
            <a:ext cx="7299206" cy="486613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0497" name="矩形 2"/>
            <p:cNvSpPr>
              <a:spLocks noChangeArrowheads="1"/>
            </p:cNvSpPr>
            <p:nvPr/>
          </p:nvSpPr>
          <p:spPr bwMode="auto">
            <a:xfrm>
              <a:off x="10511020" y="5832198"/>
              <a:ext cx="1021880" cy="490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</a:t>
              </a:r>
            </a:p>
          </p:txBody>
        </p:sp>
        <p:sp>
          <p:nvSpPr>
            <p:cNvPr id="20498" name="矩形 33"/>
            <p:cNvSpPr>
              <a:spLocks noChangeArrowheads="1"/>
            </p:cNvSpPr>
            <p:nvPr/>
          </p:nvSpPr>
          <p:spPr bwMode="auto">
            <a:xfrm>
              <a:off x="16156813" y="5835233"/>
              <a:ext cx="1003894" cy="490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</a:t>
              </a:r>
            </a:p>
          </p:txBody>
        </p:sp>
        <p:sp>
          <p:nvSpPr>
            <p:cNvPr id="36" name="椭圆 35"/>
            <p:cNvSpPr/>
            <p:nvPr/>
          </p:nvSpPr>
          <p:spPr>
            <a:xfrm>
              <a:off x="13409673" y="5602223"/>
              <a:ext cx="870846" cy="870846"/>
            </a:xfrm>
            <a:prstGeom prst="ellipse">
              <a:avLst/>
            </a:prstGeom>
            <a:solidFill>
              <a:srgbClr val="3399FF"/>
            </a:solidFill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00" name="矩形 7"/>
            <p:cNvSpPr>
              <a:spLocks noChangeArrowheads="1"/>
            </p:cNvSpPr>
            <p:nvPr/>
          </p:nvSpPr>
          <p:spPr bwMode="auto">
            <a:xfrm>
              <a:off x="13543940" y="5726235"/>
              <a:ext cx="607119" cy="630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合作</a:t>
              </a:r>
              <a:endPara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联盟</a:t>
              </a:r>
            </a:p>
          </p:txBody>
        </p:sp>
      </p:grpSp>
      <p:pic>
        <p:nvPicPr>
          <p:cNvPr id="20495" name="图片 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38" y="7245952"/>
            <a:ext cx="5559425" cy="274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94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7570"/>
            <a:ext cx="18288000" cy="6561018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0" y="0"/>
            <a:ext cx="1829128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519" name="矩形 17"/>
          <p:cNvSpPr>
            <a:spLocks noChangeArrowheads="1"/>
          </p:cNvSpPr>
          <p:nvPr/>
        </p:nvSpPr>
        <p:spPr bwMode="auto">
          <a:xfrm>
            <a:off x="2133600" y="735013"/>
            <a:ext cx="698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r>
              <a:rPr lang="en-US" altLang="zh-CN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服务体系     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教育融资服务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21520" name="矩形 18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21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522" name="直接连接符 20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3" name="直接连接符 21"/>
          <p:cNvSpPr>
            <a:spLocks noChangeShapeType="1"/>
          </p:cNvSpPr>
          <p:nvPr/>
        </p:nvSpPr>
        <p:spPr bwMode="auto">
          <a:xfrm flipV="1">
            <a:off x="3898900" y="889000"/>
            <a:ext cx="280988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24" name="直接连接符 22"/>
          <p:cNvSpPr>
            <a:spLocks noChangeShapeType="1"/>
          </p:cNvSpPr>
          <p:nvPr/>
        </p:nvSpPr>
        <p:spPr bwMode="auto">
          <a:xfrm flipV="1">
            <a:off x="5407025" y="889000"/>
            <a:ext cx="282575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-12700" y="3972911"/>
            <a:ext cx="18300700" cy="6315678"/>
          </a:xfrm>
          <a:prstGeom prst="rect">
            <a:avLst/>
          </a:prstGeom>
          <a:solidFill>
            <a:srgbClr val="129AEE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529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1530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1544" name="组合 4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1545" name="椭圆 4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46" name="TextBox 4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1547" name="TextBox 5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1548" name="TextBox 5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1549" name="TextBox 5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1550" name="椭圆 5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51" name="椭圆 5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1552" name="椭圆 5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94806" y="2893737"/>
            <a:ext cx="14733871" cy="4425046"/>
            <a:chOff x="314786" y="1509927"/>
            <a:chExt cx="8649702" cy="2597778"/>
          </a:xfrm>
        </p:grpSpPr>
        <p:grpSp>
          <p:nvGrpSpPr>
            <p:cNvPr id="27" name="组合 26"/>
            <p:cNvGrpSpPr/>
            <p:nvPr/>
          </p:nvGrpSpPr>
          <p:grpSpPr>
            <a:xfrm>
              <a:off x="2987824" y="1509927"/>
              <a:ext cx="2989073" cy="2597778"/>
              <a:chOff x="2689792" y="1023731"/>
              <a:chExt cx="3576829" cy="326390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2689792" y="1023731"/>
                <a:ext cx="3576829" cy="3263908"/>
                <a:chOff x="2911934" y="1345031"/>
                <a:chExt cx="3180543" cy="3053513"/>
              </a:xfrm>
            </p:grpSpPr>
            <p:grpSp>
              <p:nvGrpSpPr>
                <p:cNvPr id="39" name="组合 38"/>
                <p:cNvGrpSpPr/>
                <p:nvPr/>
              </p:nvGrpSpPr>
              <p:grpSpPr>
                <a:xfrm>
                  <a:off x="2911934" y="1345031"/>
                  <a:ext cx="3180543" cy="3053513"/>
                  <a:chOff x="2604801" y="1484784"/>
                  <a:chExt cx="3935189" cy="3778019"/>
                </a:xfrm>
              </p:grpSpPr>
              <p:sp>
                <p:nvSpPr>
                  <p:cNvPr id="43" name="椭圆 5"/>
                  <p:cNvSpPr/>
                  <p:nvPr/>
                </p:nvSpPr>
                <p:spPr>
                  <a:xfrm rot="14398930">
                    <a:off x="2498804" y="3176092"/>
                    <a:ext cx="2192708" cy="1980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08" h="2287660">
                        <a:moveTo>
                          <a:pt x="1266254" y="0"/>
                        </a:moveTo>
                        <a:cubicBezTo>
                          <a:pt x="1965587" y="0"/>
                          <a:pt x="2532508" y="566921"/>
                          <a:pt x="2532508" y="1266254"/>
                        </a:cubicBezTo>
                        <a:cubicBezTo>
                          <a:pt x="2532508" y="1686211"/>
                          <a:pt x="2328070" y="2058418"/>
                          <a:pt x="2012465" y="2287660"/>
                        </a:cubicBezTo>
                        <a:lnTo>
                          <a:pt x="1774621" y="1877585"/>
                        </a:lnTo>
                        <a:cubicBezTo>
                          <a:pt x="1952954" y="1733884"/>
                          <a:pt x="2064978" y="1513151"/>
                          <a:pt x="2064978" y="1266254"/>
                        </a:cubicBezTo>
                        <a:cubicBezTo>
                          <a:pt x="2064978" y="825131"/>
                          <a:pt x="1707377" y="467530"/>
                          <a:pt x="1266254" y="467530"/>
                        </a:cubicBezTo>
                        <a:cubicBezTo>
                          <a:pt x="825131" y="467530"/>
                          <a:pt x="467530" y="825131"/>
                          <a:pt x="467530" y="1266254"/>
                        </a:cubicBezTo>
                        <a:cubicBezTo>
                          <a:pt x="467530" y="1513151"/>
                          <a:pt x="579554" y="1733884"/>
                          <a:pt x="757887" y="1877585"/>
                        </a:cubicBezTo>
                        <a:lnTo>
                          <a:pt x="520044" y="2287660"/>
                        </a:lnTo>
                        <a:cubicBezTo>
                          <a:pt x="204439" y="2058418"/>
                          <a:pt x="0" y="1686211"/>
                          <a:pt x="0" y="1266254"/>
                        </a:cubicBezTo>
                        <a:cubicBezTo>
                          <a:pt x="0" y="566921"/>
                          <a:pt x="566921" y="0"/>
                          <a:pt x="1266254" y="0"/>
                        </a:cubicBezTo>
                        <a:close/>
                      </a:path>
                    </a:pathLst>
                  </a:custGeom>
                  <a:solidFill>
                    <a:srgbClr val="0070C0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13500000" algn="b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108083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ker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4" name="椭圆 5"/>
                  <p:cNvSpPr/>
                  <p:nvPr/>
                </p:nvSpPr>
                <p:spPr>
                  <a:xfrm rot="7201070" flipH="1">
                    <a:off x="4453280" y="3172121"/>
                    <a:ext cx="2192708" cy="1980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08" h="2287660">
                        <a:moveTo>
                          <a:pt x="1266254" y="0"/>
                        </a:moveTo>
                        <a:cubicBezTo>
                          <a:pt x="1965587" y="0"/>
                          <a:pt x="2532508" y="566921"/>
                          <a:pt x="2532508" y="1266254"/>
                        </a:cubicBezTo>
                        <a:cubicBezTo>
                          <a:pt x="2532508" y="1686211"/>
                          <a:pt x="2328070" y="2058418"/>
                          <a:pt x="2012465" y="2287660"/>
                        </a:cubicBezTo>
                        <a:lnTo>
                          <a:pt x="1774621" y="1877585"/>
                        </a:lnTo>
                        <a:cubicBezTo>
                          <a:pt x="1952954" y="1733884"/>
                          <a:pt x="2064978" y="1513151"/>
                          <a:pt x="2064978" y="1266254"/>
                        </a:cubicBezTo>
                        <a:cubicBezTo>
                          <a:pt x="2064978" y="825131"/>
                          <a:pt x="1707377" y="467530"/>
                          <a:pt x="1266254" y="467530"/>
                        </a:cubicBezTo>
                        <a:cubicBezTo>
                          <a:pt x="825131" y="467530"/>
                          <a:pt x="467530" y="825131"/>
                          <a:pt x="467530" y="1266254"/>
                        </a:cubicBezTo>
                        <a:cubicBezTo>
                          <a:pt x="467530" y="1513151"/>
                          <a:pt x="579554" y="1733884"/>
                          <a:pt x="757887" y="1877585"/>
                        </a:cubicBezTo>
                        <a:lnTo>
                          <a:pt x="520044" y="2287660"/>
                        </a:lnTo>
                        <a:cubicBezTo>
                          <a:pt x="204439" y="2058418"/>
                          <a:pt x="0" y="1686211"/>
                          <a:pt x="0" y="1266254"/>
                        </a:cubicBezTo>
                        <a:cubicBezTo>
                          <a:pt x="0" y="566921"/>
                          <a:pt x="566921" y="0"/>
                          <a:pt x="1266254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</a:schemeClr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108083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ker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5" name="椭圆 5"/>
                  <p:cNvSpPr/>
                  <p:nvPr/>
                </p:nvSpPr>
                <p:spPr>
                  <a:xfrm>
                    <a:off x="3474804" y="1484784"/>
                    <a:ext cx="2192709" cy="1980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32508" h="2287660">
                        <a:moveTo>
                          <a:pt x="1266254" y="0"/>
                        </a:moveTo>
                        <a:cubicBezTo>
                          <a:pt x="1965587" y="0"/>
                          <a:pt x="2532508" y="566921"/>
                          <a:pt x="2532508" y="1266254"/>
                        </a:cubicBezTo>
                        <a:cubicBezTo>
                          <a:pt x="2532508" y="1686211"/>
                          <a:pt x="2328070" y="2058418"/>
                          <a:pt x="2012465" y="2287660"/>
                        </a:cubicBezTo>
                        <a:lnTo>
                          <a:pt x="1774621" y="1877585"/>
                        </a:lnTo>
                        <a:cubicBezTo>
                          <a:pt x="1952954" y="1733884"/>
                          <a:pt x="2064978" y="1513151"/>
                          <a:pt x="2064978" y="1266254"/>
                        </a:cubicBezTo>
                        <a:cubicBezTo>
                          <a:pt x="2064978" y="825131"/>
                          <a:pt x="1707377" y="467530"/>
                          <a:pt x="1266254" y="467530"/>
                        </a:cubicBezTo>
                        <a:cubicBezTo>
                          <a:pt x="825131" y="467530"/>
                          <a:pt x="467530" y="825131"/>
                          <a:pt x="467530" y="1266254"/>
                        </a:cubicBezTo>
                        <a:cubicBezTo>
                          <a:pt x="467530" y="1513151"/>
                          <a:pt x="579554" y="1733884"/>
                          <a:pt x="757887" y="1877585"/>
                        </a:cubicBezTo>
                        <a:lnTo>
                          <a:pt x="520044" y="2287660"/>
                        </a:lnTo>
                        <a:cubicBezTo>
                          <a:pt x="204439" y="2058418"/>
                          <a:pt x="0" y="1686211"/>
                          <a:pt x="0" y="1266254"/>
                        </a:cubicBezTo>
                        <a:cubicBezTo>
                          <a:pt x="0" y="566921"/>
                          <a:pt x="566921" y="0"/>
                          <a:pt x="1266254" y="0"/>
                        </a:cubicBezTo>
                        <a:close/>
                      </a:path>
                    </a:pathLst>
                  </a:custGeom>
                  <a:solidFill>
                    <a:srgbClr val="24BDDC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108083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ker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6" name="椭圆 5"/>
                  <p:cNvSpPr/>
                  <p:nvPr/>
                </p:nvSpPr>
                <p:spPr>
                  <a:xfrm rot="14398930">
                    <a:off x="3519866" y="2874219"/>
                    <a:ext cx="569603" cy="66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873" h="768688">
                        <a:moveTo>
                          <a:pt x="616217" y="329503"/>
                        </a:moveTo>
                        <a:cubicBezTo>
                          <a:pt x="525657" y="503705"/>
                          <a:pt x="395646" y="654067"/>
                          <a:pt x="237844" y="768688"/>
                        </a:cubicBezTo>
                        <a:lnTo>
                          <a:pt x="0" y="358613"/>
                        </a:lnTo>
                        <a:cubicBezTo>
                          <a:pt x="114455" y="266385"/>
                          <a:pt x="201597" y="142425"/>
                          <a:pt x="248795" y="0"/>
                        </a:cubicBezTo>
                        <a:lnTo>
                          <a:pt x="657873" y="236351"/>
                        </a:lnTo>
                        <a:cubicBezTo>
                          <a:pt x="646352" y="268555"/>
                          <a:pt x="631874" y="299385"/>
                          <a:pt x="616217" y="32950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63BED2"/>
                      </a:gs>
                      <a:gs pos="100000">
                        <a:srgbClr val="76C5D8"/>
                      </a:gs>
                    </a:gsLst>
                    <a:lin ang="5400000" scaled="0"/>
                  </a:gradFill>
                  <a:ln w="25400" cap="flat" cmpd="sng" algn="ctr">
                    <a:noFill/>
                    <a:prstDash val="solid"/>
                  </a:ln>
                  <a:effectLst>
                    <a:outerShdw blurRad="25400" dist="25400" dir="19800000" sx="98000" sy="98000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108083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ker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7" name="TextBox 46"/>
                  <p:cNvSpPr txBox="1"/>
                  <p:nvPr/>
                </p:nvSpPr>
                <p:spPr>
                  <a:xfrm rot="18671010">
                    <a:off x="4873988" y="2901017"/>
                    <a:ext cx="967208" cy="3568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sz="24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微软雅黑"/>
                      </a:rPr>
                      <a:t>01</a:t>
                    </a:r>
                    <a:endParaRPr lang="zh-CN" altLang="en-US" sz="2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  <a:cs typeface="微软雅黑"/>
                    </a:endParaRPr>
                  </a:p>
                </p:txBody>
              </p:sp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445780" y="3024333"/>
                    <a:ext cx="690609" cy="39416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sz="24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微软雅黑"/>
                      </a:rPr>
                      <a:t>02</a:t>
                    </a:r>
                    <a:endParaRPr lang="zh-CN" altLang="en-US" sz="2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  <a:cs typeface="微软雅黑"/>
                    </a:endParaRPr>
                  </a:p>
                </p:txBody>
              </p:sp>
              <p:sp>
                <p:nvSpPr>
                  <p:cNvPr id="49" name="等腰三角形 36"/>
                  <p:cNvSpPr/>
                  <p:nvPr/>
                </p:nvSpPr>
                <p:spPr>
                  <a:xfrm>
                    <a:off x="3937883" y="3110285"/>
                    <a:ext cx="1268235" cy="10959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5615" h="961048">
                        <a:moveTo>
                          <a:pt x="178526" y="0"/>
                        </a:moveTo>
                        <a:cubicBezTo>
                          <a:pt x="278720" y="82542"/>
                          <a:pt x="407363" y="130592"/>
                          <a:pt x="547229" y="130592"/>
                        </a:cubicBezTo>
                        <a:cubicBezTo>
                          <a:pt x="686636" y="130592"/>
                          <a:pt x="814895" y="82857"/>
                          <a:pt x="914952" y="810"/>
                        </a:cubicBezTo>
                        <a:lnTo>
                          <a:pt x="1095615" y="312297"/>
                        </a:lnTo>
                        <a:cubicBezTo>
                          <a:pt x="871706" y="397439"/>
                          <a:pt x="713331" y="614376"/>
                          <a:pt x="713331" y="868304"/>
                        </a:cubicBezTo>
                        <a:cubicBezTo>
                          <a:pt x="713331" y="899966"/>
                          <a:pt x="715794" y="931053"/>
                          <a:pt x="722681" y="961048"/>
                        </a:cubicBezTo>
                        <a:lnTo>
                          <a:pt x="371495" y="961048"/>
                        </a:lnTo>
                        <a:lnTo>
                          <a:pt x="381327" y="863513"/>
                        </a:lnTo>
                        <a:cubicBezTo>
                          <a:pt x="381327" y="609939"/>
                          <a:pt x="223393" y="393252"/>
                          <a:pt x="0" y="307803"/>
                        </a:cubicBezTo>
                        <a:close/>
                      </a:path>
                    </a:pathLst>
                  </a:custGeom>
                  <a:solidFill>
                    <a:sysClr val="window" lastClr="FFFFFF"/>
                  </a:solidFill>
                  <a:ln w="3175" cap="flat" cmpd="sng" algn="ctr">
                    <a:solidFill>
                      <a:sysClr val="window" lastClr="FFFFFF">
                        <a:lumMod val="85000"/>
                      </a:sysClr>
                    </a:solidFill>
                    <a:prstDash val="solid"/>
                  </a:ln>
                  <a:effectLst>
                    <a:innerShdw blurRad="114300">
                      <a:prstClr val="black"/>
                    </a:innerShdw>
                  </a:effectLst>
                </p:spPr>
                <p:txBody>
                  <a:bodyPr rtlCol="0" anchor="ctr"/>
                  <a:lstStyle/>
                  <a:p>
                    <a:pPr algn="ctr" defTabSz="108083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ker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0" name="椭圆 5"/>
                  <p:cNvSpPr/>
                  <p:nvPr/>
                </p:nvSpPr>
                <p:spPr>
                  <a:xfrm rot="7195113">
                    <a:off x="4328486" y="4121699"/>
                    <a:ext cx="569603" cy="6655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7873" h="768688">
                        <a:moveTo>
                          <a:pt x="616217" y="329503"/>
                        </a:moveTo>
                        <a:cubicBezTo>
                          <a:pt x="525657" y="503705"/>
                          <a:pt x="395646" y="654067"/>
                          <a:pt x="237844" y="768688"/>
                        </a:cubicBezTo>
                        <a:lnTo>
                          <a:pt x="0" y="358613"/>
                        </a:lnTo>
                        <a:cubicBezTo>
                          <a:pt x="114455" y="266385"/>
                          <a:pt x="201597" y="142425"/>
                          <a:pt x="248795" y="0"/>
                        </a:cubicBezTo>
                        <a:lnTo>
                          <a:pt x="657873" y="236351"/>
                        </a:lnTo>
                        <a:cubicBezTo>
                          <a:pt x="646352" y="268555"/>
                          <a:pt x="631874" y="299385"/>
                          <a:pt x="616217" y="329503"/>
                        </a:cubicBezTo>
                        <a:close/>
                      </a:path>
                    </a:pathLst>
                  </a:custGeom>
                  <a:solidFill>
                    <a:srgbClr val="81898B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25400" dist="25400" dir="13500000" sx="98000" sy="98000" algn="b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1080837" fontAlgn="base"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endParaRPr lang="zh-CN" altLang="en-US" kern="0">
                      <a:solidFill>
                        <a:prstClr val="white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1" name="TextBox 50"/>
                  <p:cNvSpPr txBox="1"/>
                  <p:nvPr/>
                </p:nvSpPr>
                <p:spPr>
                  <a:xfrm rot="4054594">
                    <a:off x="4305999" y="4264685"/>
                    <a:ext cx="668657" cy="3568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US" altLang="zh-CN" sz="2400" b="1" dirty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  <a:cs typeface="微软雅黑"/>
                      </a:rPr>
                      <a:t>03</a:t>
                    </a:r>
                    <a:endParaRPr lang="zh-CN" altLang="en-US" sz="2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  <a:cs typeface="微软雅黑"/>
                    </a:endParaRPr>
                  </a:p>
                </p:txBody>
              </p:sp>
            </p:grpSp>
            <p:sp>
              <p:nvSpPr>
                <p:cNvPr id="40" name="TextBox 39"/>
                <p:cNvSpPr txBox="1"/>
                <p:nvPr/>
              </p:nvSpPr>
              <p:spPr>
                <a:xfrm>
                  <a:off x="3903367" y="1936870"/>
                  <a:ext cx="1202127" cy="361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40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625237" y="3288784"/>
                  <a:ext cx="1202127" cy="361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40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42" name="TextBox 41"/>
                <p:cNvSpPr txBox="1"/>
                <p:nvPr/>
              </p:nvSpPr>
              <p:spPr>
                <a:xfrm>
                  <a:off x="3204270" y="3187310"/>
                  <a:ext cx="1202127" cy="3617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sz="1400" dirty="0">
                    <a:solidFill>
                      <a:srgbClr val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36" name="矩形 35"/>
              <p:cNvSpPr/>
              <p:nvPr/>
            </p:nvSpPr>
            <p:spPr>
              <a:xfrm>
                <a:off x="4028184" y="1555498"/>
                <a:ext cx="994579" cy="885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直接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采购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模式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161066" y="2921162"/>
                <a:ext cx="994579" cy="885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教育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融资</a:t>
                </a:r>
                <a:endPara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模式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5019419" y="2816794"/>
                <a:ext cx="562153" cy="885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PPP</a:t>
                </a:r>
              </a:p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模式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8" name="直接连接符 27"/>
            <p:cNvCxnSpPr/>
            <p:nvPr/>
          </p:nvCxnSpPr>
          <p:spPr bwMode="auto">
            <a:xfrm flipH="1">
              <a:off x="417338" y="1713325"/>
              <a:ext cx="2735941" cy="78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 bwMode="auto">
            <a:xfrm flipH="1">
              <a:off x="417338" y="3236629"/>
              <a:ext cx="204369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314786" y="1853661"/>
              <a:ext cx="2942808" cy="5643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5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地方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财政资金预算充足，按规定渠道及方式进行招投标采购产品与服务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15318" y="3238925"/>
              <a:ext cx="3248570" cy="86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资金（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30%)</a:t>
              </a:r>
            </a:p>
            <a:p>
              <a:pPr marL="342900" indent="-3429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国泰安为资金缺口部分</a:t>
              </a:r>
              <a:endPara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提供融资服务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 bwMode="auto">
            <a:xfrm flipV="1">
              <a:off x="5900683" y="2242702"/>
              <a:ext cx="313716" cy="71373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直接连接符 32"/>
            <p:cNvCxnSpPr/>
            <p:nvPr/>
          </p:nvCxnSpPr>
          <p:spPr bwMode="auto">
            <a:xfrm>
              <a:off x="6214407" y="2242700"/>
              <a:ext cx="2247853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4" name="TextBox 33"/>
            <p:cNvSpPr txBox="1"/>
            <p:nvPr/>
          </p:nvSpPr>
          <p:spPr>
            <a:xfrm>
              <a:off x="6146446" y="2260901"/>
              <a:ext cx="2818042" cy="867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资金（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30%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国教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安教育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投资有限公司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(40%)</a:t>
              </a:r>
            </a:p>
            <a:p>
              <a:pPr marL="285750" indent="-28575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合资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公司申请银行贷款（</a:t>
              </a:r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53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等腰三角形 53"/>
          <p:cNvSpPr/>
          <p:nvPr/>
        </p:nvSpPr>
        <p:spPr bwMode="auto">
          <a:xfrm flipV="1">
            <a:off x="3092450" y="0"/>
            <a:ext cx="15195550" cy="2728913"/>
          </a:xfrm>
          <a:prstGeom prst="triangle">
            <a:avLst>
              <a:gd name="adj" fmla="val 86546"/>
            </a:avLst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endParaRPr lang="zh-CN" altLang="en-US"/>
          </a:p>
        </p:txBody>
      </p:sp>
      <p:sp>
        <p:nvSpPr>
          <p:cNvPr id="22531" name="等腰三角形 3"/>
          <p:cNvSpPr>
            <a:spLocks noChangeArrowheads="1"/>
          </p:cNvSpPr>
          <p:nvPr/>
        </p:nvSpPr>
        <p:spPr bwMode="auto">
          <a:xfrm flipV="1">
            <a:off x="0" y="0"/>
            <a:ext cx="18288000" cy="2962275"/>
          </a:xfrm>
          <a:prstGeom prst="triangle">
            <a:avLst>
              <a:gd name="adj" fmla="val 76065"/>
            </a:avLst>
          </a:prstGeom>
          <a:solidFill>
            <a:srgbClr val="0070C0"/>
          </a:solidFill>
          <a:ln>
            <a:noFill/>
          </a:ln>
          <a:extLst/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grpSp>
        <p:nvGrpSpPr>
          <p:cNvPr id="22532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2561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562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2563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2564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2565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2566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567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2568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2533" name="矩形 16"/>
          <p:cNvSpPr>
            <a:spLocks noChangeArrowheads="1"/>
          </p:cNvSpPr>
          <p:nvPr/>
        </p:nvSpPr>
        <p:spPr bwMode="auto">
          <a:xfrm>
            <a:off x="2133600" y="735013"/>
            <a:ext cx="698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r>
              <a:rPr lang="en-US" altLang="zh-CN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</a:t>
            </a:r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体系     </a:t>
            </a:r>
            <a:r>
              <a:rPr lang="zh-CN" altLang="en-US" sz="2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管理咨询服务</a:t>
            </a:r>
            <a:endParaRPr lang="zh-CN" altLang="en-US" sz="17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534" name="矩形 17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535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536" name="直接连接符 19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7" name="直接连接符 20"/>
          <p:cNvSpPr>
            <a:spLocks noChangeShapeType="1"/>
          </p:cNvSpPr>
          <p:nvPr/>
        </p:nvSpPr>
        <p:spPr bwMode="auto">
          <a:xfrm flipV="1">
            <a:off x="3898900" y="889000"/>
            <a:ext cx="280988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38" name="直接连接符 21"/>
          <p:cNvSpPr>
            <a:spLocks noChangeShapeType="1"/>
          </p:cNvSpPr>
          <p:nvPr/>
        </p:nvSpPr>
        <p:spPr bwMode="auto">
          <a:xfrm flipV="1">
            <a:off x="5407025" y="889000"/>
            <a:ext cx="282575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543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2544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7814387" y="3172183"/>
            <a:ext cx="7916778" cy="5494431"/>
            <a:chOff x="7814387" y="3433447"/>
            <a:chExt cx="5472608" cy="3798119"/>
          </a:xfrm>
        </p:grpSpPr>
        <p:sp>
          <p:nvSpPr>
            <p:cNvPr id="52" name="任意多边形 51"/>
            <p:cNvSpPr/>
            <p:nvPr/>
          </p:nvSpPr>
          <p:spPr>
            <a:xfrm>
              <a:off x="7815294" y="3433447"/>
              <a:ext cx="2465903" cy="540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dirty="0" smtClean="0">
                  <a:latin typeface="微软雅黑" pitchFamily="34" charset="-122"/>
                  <a:ea typeface="微软雅黑" pitchFamily="34" charset="-122"/>
                </a:rPr>
                <a:t>管理咨询服务流程</a:t>
              </a:r>
              <a:endParaRPr lang="zh-CN" altLang="en-US" sz="2000" b="1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>
              <a:off x="7815294" y="4157618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lvl="0"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kern="1200" dirty="0" smtClean="0">
                  <a:latin typeface="微软雅黑" pitchFamily="34" charset="-122"/>
                  <a:ea typeface="微软雅黑" pitchFamily="34" charset="-122"/>
                </a:rPr>
                <a:t>需求分析</a:t>
              </a:r>
              <a:endParaRPr lang="zh-CN" altLang="en-US" sz="18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右箭头 54"/>
            <p:cNvSpPr/>
            <p:nvPr/>
          </p:nvSpPr>
          <p:spPr>
            <a:xfrm rot="5400000">
              <a:off x="8994305" y="4693526"/>
              <a:ext cx="107883" cy="107883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rgbClr val="129AEE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6" name="任意多边形 55"/>
            <p:cNvSpPr/>
            <p:nvPr/>
          </p:nvSpPr>
          <p:spPr>
            <a:xfrm>
              <a:off x="7815294" y="4855352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开展调研</a:t>
              </a: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0821092" y="3433447"/>
              <a:ext cx="2465903" cy="540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输出物</a:t>
              </a:r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0821092" y="4157618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rgbClr val="D7E4BD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咨询行动计划书</a:t>
              </a:r>
            </a:p>
          </p:txBody>
        </p:sp>
        <p:sp>
          <p:nvSpPr>
            <p:cNvPr id="59" name="右箭头 58"/>
            <p:cNvSpPr/>
            <p:nvPr/>
          </p:nvSpPr>
          <p:spPr>
            <a:xfrm rot="5400000">
              <a:off x="12000102" y="4693526"/>
              <a:ext cx="107883" cy="107883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0" name="任意多边形 59"/>
            <p:cNvSpPr/>
            <p:nvPr/>
          </p:nvSpPr>
          <p:spPr>
            <a:xfrm>
              <a:off x="10821092" y="4855352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rgbClr val="D7E4BD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调研报告</a:t>
              </a:r>
            </a:p>
          </p:txBody>
        </p:sp>
        <p:sp>
          <p:nvSpPr>
            <p:cNvPr id="61" name="右箭头 60"/>
            <p:cNvSpPr/>
            <p:nvPr/>
          </p:nvSpPr>
          <p:spPr>
            <a:xfrm rot="5400000">
              <a:off x="8993398" y="5341598"/>
              <a:ext cx="107883" cy="107883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rgbClr val="129AEE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任意多边形 61"/>
            <p:cNvSpPr/>
            <p:nvPr/>
          </p:nvSpPr>
          <p:spPr>
            <a:xfrm>
              <a:off x="7814387" y="5503423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诊断分析</a:t>
              </a:r>
            </a:p>
          </p:txBody>
        </p:sp>
        <p:sp>
          <p:nvSpPr>
            <p:cNvPr id="63" name="右箭头 62"/>
            <p:cNvSpPr/>
            <p:nvPr/>
          </p:nvSpPr>
          <p:spPr>
            <a:xfrm rot="5400000">
              <a:off x="8993398" y="5989670"/>
              <a:ext cx="107883" cy="107883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rgbClr val="129AEE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4" name="任意多边形 63"/>
            <p:cNvSpPr/>
            <p:nvPr/>
          </p:nvSpPr>
          <p:spPr>
            <a:xfrm>
              <a:off x="7814387" y="6151494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解决方案设计</a:t>
              </a:r>
            </a:p>
          </p:txBody>
        </p:sp>
        <p:sp>
          <p:nvSpPr>
            <p:cNvPr id="65" name="右箭头 64"/>
            <p:cNvSpPr/>
            <p:nvPr/>
          </p:nvSpPr>
          <p:spPr>
            <a:xfrm rot="5400000">
              <a:off x="11999195" y="5341598"/>
              <a:ext cx="107883" cy="107883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6" name="任意多边形 65"/>
            <p:cNvSpPr/>
            <p:nvPr/>
          </p:nvSpPr>
          <p:spPr>
            <a:xfrm>
              <a:off x="10820185" y="5503423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rgbClr val="D7E4BD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诊断分析报告</a:t>
              </a:r>
            </a:p>
          </p:txBody>
        </p:sp>
        <p:sp>
          <p:nvSpPr>
            <p:cNvPr id="67" name="右箭头 66"/>
            <p:cNvSpPr/>
            <p:nvPr/>
          </p:nvSpPr>
          <p:spPr>
            <a:xfrm rot="5400000">
              <a:off x="11999195" y="5989670"/>
              <a:ext cx="107883" cy="107883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任意多边形 67"/>
            <p:cNvSpPr/>
            <p:nvPr/>
          </p:nvSpPr>
          <p:spPr>
            <a:xfrm>
              <a:off x="10820185" y="6151494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rgbClr val="D7E4BD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解决方案</a:t>
              </a:r>
            </a:p>
          </p:txBody>
        </p:sp>
        <p:sp>
          <p:nvSpPr>
            <p:cNvPr id="69" name="右箭头 68"/>
            <p:cNvSpPr/>
            <p:nvPr/>
          </p:nvSpPr>
          <p:spPr>
            <a:xfrm rot="5400000">
              <a:off x="8993398" y="6637742"/>
              <a:ext cx="107883" cy="107883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rgbClr val="129AEE"/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0" name="任意多边形 69"/>
            <p:cNvSpPr/>
            <p:nvPr/>
          </p:nvSpPr>
          <p:spPr>
            <a:xfrm>
              <a:off x="7814387" y="6799566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90000"/>
              </a:scheme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方案实施</a:t>
              </a:r>
            </a:p>
          </p:txBody>
        </p:sp>
        <p:sp>
          <p:nvSpPr>
            <p:cNvPr id="71" name="右箭头 70"/>
            <p:cNvSpPr/>
            <p:nvPr/>
          </p:nvSpPr>
          <p:spPr>
            <a:xfrm rot="5400000">
              <a:off x="11999195" y="6637742"/>
              <a:ext cx="107883" cy="107883"/>
            </a:xfrm>
            <a:prstGeom prst="rightArrow">
              <a:avLst>
                <a:gd name="adj1" fmla="val 66700"/>
                <a:gd name="adj2" fmla="val 50000"/>
              </a:avLst>
            </a:prstGeom>
            <a:solidFill>
              <a:schemeClr val="bg1">
                <a:lumMod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2" name="任意多边形 71"/>
            <p:cNvSpPr/>
            <p:nvPr/>
          </p:nvSpPr>
          <p:spPr>
            <a:xfrm>
              <a:off x="10820185" y="6799566"/>
              <a:ext cx="2465903" cy="432000"/>
            </a:xfrm>
            <a:custGeom>
              <a:avLst/>
              <a:gdLst>
                <a:gd name="connsiteX0" fmla="*/ 0 w 2845593"/>
                <a:gd name="connsiteY0" fmla="*/ 71140 h 711398"/>
                <a:gd name="connsiteX1" fmla="*/ 71140 w 2845593"/>
                <a:gd name="connsiteY1" fmla="*/ 0 h 711398"/>
                <a:gd name="connsiteX2" fmla="*/ 2774453 w 2845593"/>
                <a:gd name="connsiteY2" fmla="*/ 0 h 711398"/>
                <a:gd name="connsiteX3" fmla="*/ 2845593 w 2845593"/>
                <a:gd name="connsiteY3" fmla="*/ 71140 h 711398"/>
                <a:gd name="connsiteX4" fmla="*/ 2845593 w 2845593"/>
                <a:gd name="connsiteY4" fmla="*/ 640258 h 711398"/>
                <a:gd name="connsiteX5" fmla="*/ 2774453 w 2845593"/>
                <a:gd name="connsiteY5" fmla="*/ 711398 h 711398"/>
                <a:gd name="connsiteX6" fmla="*/ 71140 w 2845593"/>
                <a:gd name="connsiteY6" fmla="*/ 711398 h 711398"/>
                <a:gd name="connsiteX7" fmla="*/ 0 w 2845593"/>
                <a:gd name="connsiteY7" fmla="*/ 640258 h 711398"/>
                <a:gd name="connsiteX8" fmla="*/ 0 w 2845593"/>
                <a:gd name="connsiteY8" fmla="*/ 71140 h 71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45593" h="711398">
                  <a:moveTo>
                    <a:pt x="0" y="71140"/>
                  </a:moveTo>
                  <a:cubicBezTo>
                    <a:pt x="0" y="31850"/>
                    <a:pt x="31850" y="0"/>
                    <a:pt x="71140" y="0"/>
                  </a:cubicBezTo>
                  <a:lnTo>
                    <a:pt x="2774453" y="0"/>
                  </a:lnTo>
                  <a:cubicBezTo>
                    <a:pt x="2813743" y="0"/>
                    <a:pt x="2845593" y="31850"/>
                    <a:pt x="2845593" y="71140"/>
                  </a:cubicBezTo>
                  <a:lnTo>
                    <a:pt x="2845593" y="640258"/>
                  </a:lnTo>
                  <a:cubicBezTo>
                    <a:pt x="2845593" y="679548"/>
                    <a:pt x="2813743" y="711398"/>
                    <a:pt x="2774453" y="711398"/>
                  </a:cubicBezTo>
                  <a:lnTo>
                    <a:pt x="71140" y="711398"/>
                  </a:lnTo>
                  <a:cubicBezTo>
                    <a:pt x="31850" y="711398"/>
                    <a:pt x="0" y="679548"/>
                    <a:pt x="0" y="640258"/>
                  </a:cubicBezTo>
                  <a:lnTo>
                    <a:pt x="0" y="7114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solidFill>
                <a:srgbClr val="D7E4BD">
                  <a:alpha val="90000"/>
                </a:srgbClr>
              </a:solidFill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096" tIns="69096" rIns="69096" bIns="69096" numCol="1" spcCol="1270" anchor="ctr" anchorCtr="0">
              <a:noAutofit/>
            </a:bodyPr>
            <a:lstStyle/>
            <a:p>
              <a:pPr algn="ctr" defTabSz="1689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dirty="0">
                  <a:latin typeface="微软雅黑" pitchFamily="34" charset="-122"/>
                  <a:ea typeface="微软雅黑" pitchFamily="34" charset="-122"/>
                </a:rPr>
                <a:t>实施方案</a:t>
              </a:r>
            </a:p>
          </p:txBody>
        </p:sp>
        <p:sp>
          <p:nvSpPr>
            <p:cNvPr id="73" name="右箭头 72"/>
            <p:cNvSpPr/>
            <p:nvPr/>
          </p:nvSpPr>
          <p:spPr bwMode="auto">
            <a:xfrm>
              <a:off x="10484772" y="4261478"/>
              <a:ext cx="216024" cy="216024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右箭头 73"/>
            <p:cNvSpPr/>
            <p:nvPr/>
          </p:nvSpPr>
          <p:spPr bwMode="auto">
            <a:xfrm>
              <a:off x="10484772" y="4922997"/>
              <a:ext cx="216024" cy="216024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右箭头 74"/>
            <p:cNvSpPr/>
            <p:nvPr/>
          </p:nvSpPr>
          <p:spPr bwMode="auto">
            <a:xfrm>
              <a:off x="10484772" y="5584516"/>
              <a:ext cx="216024" cy="216024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右箭头 75"/>
            <p:cNvSpPr/>
            <p:nvPr/>
          </p:nvSpPr>
          <p:spPr bwMode="auto">
            <a:xfrm>
              <a:off x="10484772" y="6246035"/>
              <a:ext cx="216024" cy="216024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右箭头 76"/>
            <p:cNvSpPr/>
            <p:nvPr/>
          </p:nvSpPr>
          <p:spPr bwMode="auto">
            <a:xfrm>
              <a:off x="10484772" y="6907554"/>
              <a:ext cx="216024" cy="216024"/>
            </a:xfrm>
            <a:prstGeom prst="rightArrow">
              <a:avLst/>
            </a:prstGeom>
            <a:solidFill>
              <a:schemeClr val="accent6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93460" y="2132343"/>
            <a:ext cx="5956453" cy="7240926"/>
            <a:chOff x="4679504" y="0"/>
            <a:chExt cx="8928993" cy="10288588"/>
          </a:xfrm>
        </p:grpSpPr>
        <p:sp>
          <p:nvSpPr>
            <p:cNvPr id="78" name="矩形 77"/>
            <p:cNvSpPr/>
            <p:nvPr>
              <p:custDataLst>
                <p:tags r:id="rId1"/>
              </p:custDataLst>
            </p:nvPr>
          </p:nvSpPr>
          <p:spPr>
            <a:xfrm>
              <a:off x="5145012" y="0"/>
              <a:ext cx="7997980" cy="1028858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3700" tIns="51849" rIns="103700" bIns="51849" anchor="ctr"/>
            <a:lstStyle/>
            <a:p>
              <a:pPr algn="ctr" eaLnBrk="1" hangingPunct="1">
                <a:defRPr/>
              </a:pPr>
              <a:endParaRPr lang="zh-CN" altLang="en-US" dirty="0"/>
            </a:p>
          </p:txBody>
        </p:sp>
        <p:sp>
          <p:nvSpPr>
            <p:cNvPr id="79" name="矩形 78"/>
            <p:cNvSpPr/>
            <p:nvPr>
              <p:custDataLst>
                <p:tags r:id="rId2"/>
              </p:custDataLst>
            </p:nvPr>
          </p:nvSpPr>
          <p:spPr>
            <a:xfrm>
              <a:off x="4889461" y="4718506"/>
              <a:ext cx="8371778" cy="640545"/>
            </a:xfrm>
            <a:prstGeom prst="rect">
              <a:avLst/>
            </a:prstGeom>
            <a:solidFill>
              <a:srgbClr val="323232">
                <a:alpha val="24000"/>
              </a:srgbClr>
            </a:solidFill>
            <a:ln>
              <a:noFill/>
            </a:ln>
            <a:effectLst>
              <a:softEdge rad="25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3294" tIns="81647" rIns="163294" bIns="81647"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0" name="直角三角形 79"/>
            <p:cNvSpPr/>
            <p:nvPr>
              <p:custDataLst>
                <p:tags r:id="rId3"/>
              </p:custDataLst>
            </p:nvPr>
          </p:nvSpPr>
          <p:spPr>
            <a:xfrm rot="5400000">
              <a:off x="13292685" y="5096590"/>
              <a:ext cx="166118" cy="465506"/>
            </a:xfrm>
            <a:prstGeom prst="rtTriangle">
              <a:avLst/>
            </a:prstGeom>
            <a:solidFill>
              <a:srgbClr val="24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3294" tIns="81647" rIns="163294" bIns="81647"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  <p:sp>
          <p:nvSpPr>
            <p:cNvPr id="81" name="矩形 80"/>
            <p:cNvSpPr/>
            <p:nvPr>
              <p:custDataLst>
                <p:tags r:id="rId4"/>
              </p:custDataLst>
            </p:nvPr>
          </p:nvSpPr>
          <p:spPr>
            <a:xfrm>
              <a:off x="4679504" y="4440701"/>
              <a:ext cx="8928992" cy="805584"/>
            </a:xfrm>
            <a:prstGeom prst="rect">
              <a:avLst/>
            </a:prstGeom>
            <a:solidFill>
              <a:srgbClr val="24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3294" tIns="81647" rIns="163294" bIns="81647" anchor="ctr"/>
            <a:lstStyle/>
            <a:p>
              <a:pPr algn="ctr" eaLnBrk="1" hangingPunct="1">
                <a:defRPr/>
              </a:pPr>
              <a:r>
                <a:rPr lang="en-US" altLang="zh-CN" sz="2000" b="1" spc="9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b="1" spc="9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管理咨询服务</a:t>
              </a:r>
              <a:r>
                <a:rPr lang="en-US" altLang="zh-CN" sz="2000" b="1" spc="9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endParaRPr lang="zh-CN" altLang="en-US" sz="2000" b="1" spc="9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直角三角形 82"/>
            <p:cNvSpPr/>
            <p:nvPr>
              <p:custDataLst>
                <p:tags r:id="rId5"/>
              </p:custDataLst>
            </p:nvPr>
          </p:nvSpPr>
          <p:spPr>
            <a:xfrm rot="16200000" flipH="1">
              <a:off x="4830092" y="5097483"/>
              <a:ext cx="164332" cy="465506"/>
            </a:xfrm>
            <a:prstGeom prst="rtTriangle">
              <a:avLst/>
            </a:prstGeom>
            <a:solidFill>
              <a:srgbClr val="24BD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63294" tIns="81647" rIns="163294" bIns="81647" anchor="ctr"/>
            <a:lstStyle/>
            <a:p>
              <a:pPr algn="ctr" eaLnBrk="1" hangingPunct="1">
                <a:defRPr/>
              </a:pPr>
              <a:endParaRPr lang="zh-CN" altLang="en-US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775860" y="2801057"/>
            <a:ext cx="3314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管理战略咨询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管理体制咨询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学校发展咨询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50061" y="2776613"/>
            <a:ext cx="615553" cy="17752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综合咨询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854200" y="6283960"/>
            <a:ext cx="615553" cy="177528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专题咨询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775860" y="6107905"/>
            <a:ext cx="3371101" cy="2967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3800"/>
              </a:lnSpc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教学</a:t>
            </a:r>
            <a:r>
              <a:rPr lang="zh-CN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咨询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ts val="3800"/>
              </a:lnSpc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人事管理咨询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ts val="3800"/>
              </a:lnSpc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资产</a:t>
            </a:r>
            <a:r>
              <a:rPr lang="zh-CN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咨询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ts val="3800"/>
              </a:lnSpc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行政管理咨询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ts val="3800"/>
              </a:lnSpc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后勤</a:t>
            </a:r>
            <a:r>
              <a:rPr lang="zh-CN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管理</a:t>
            </a: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咨询</a:t>
            </a:r>
            <a:endParaRPr lang="en-US" altLang="zh-CN" sz="2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ts val="3800"/>
              </a:lnSpc>
              <a:buFont typeface="Wingdings" panose="05000000000000000000" pitchFamily="2" charset="2"/>
              <a:buChar char="n"/>
            </a:pPr>
            <a:r>
              <a:rPr lang="zh-CN" altLang="zh-CN" sz="2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信息技术咨询</a:t>
            </a:r>
            <a:r>
              <a:rPr lang="en-US" altLang="zh-CN" sz="2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240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hongjuan.long\Desktop\4562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18288000" cy="1029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0"/>
            <a:ext cx="1829128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3555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3570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1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3572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3573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3574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3575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6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3577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3556" name="矩形 16"/>
          <p:cNvSpPr>
            <a:spLocks noChangeArrowheads="1"/>
          </p:cNvSpPr>
          <p:nvPr/>
        </p:nvSpPr>
        <p:spPr bwMode="auto">
          <a:xfrm>
            <a:off x="2133600" y="735013"/>
            <a:ext cx="698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服务体系     合作申报项目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23557" name="矩形 17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558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59" name="直接连接符 19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0" name="直接连接符 20"/>
          <p:cNvSpPr>
            <a:spLocks noChangeShapeType="1"/>
          </p:cNvSpPr>
          <p:nvPr/>
        </p:nvSpPr>
        <p:spPr bwMode="auto">
          <a:xfrm flipV="1">
            <a:off x="3898900" y="889000"/>
            <a:ext cx="280988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561" name="直接连接符 21"/>
          <p:cNvSpPr>
            <a:spLocks noChangeShapeType="1"/>
          </p:cNvSpPr>
          <p:nvPr/>
        </p:nvSpPr>
        <p:spPr bwMode="auto">
          <a:xfrm flipV="1">
            <a:off x="5407025" y="889000"/>
            <a:ext cx="282575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23562" name="组合 2"/>
          <p:cNvGrpSpPr>
            <a:grpSpLocks/>
          </p:cNvGrpSpPr>
          <p:nvPr/>
        </p:nvGrpSpPr>
        <p:grpSpPr bwMode="auto">
          <a:xfrm>
            <a:off x="7997825" y="2852738"/>
            <a:ext cx="8120063" cy="5665787"/>
            <a:chOff x="8470926" y="2540406"/>
            <a:chExt cx="8567712" cy="5977326"/>
          </a:xfrm>
        </p:grpSpPr>
        <p:pic>
          <p:nvPicPr>
            <p:cNvPr id="23568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0926" y="2540406"/>
              <a:ext cx="8567225" cy="5977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69" name="矩形 2"/>
            <p:cNvSpPr>
              <a:spLocks noChangeArrowheads="1"/>
            </p:cNvSpPr>
            <p:nvPr/>
          </p:nvSpPr>
          <p:spPr bwMode="auto">
            <a:xfrm>
              <a:off x="8470926" y="2561432"/>
              <a:ext cx="8567712" cy="5956300"/>
            </a:xfrm>
            <a:prstGeom prst="rect">
              <a:avLst/>
            </a:prstGeom>
            <a:noFill/>
            <a:ln w="12700">
              <a:solidFill>
                <a:srgbClr val="216A7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700">
                  <a:solidFill>
                    <a:srgbClr val="FFFFFF"/>
                  </a:solidFill>
                </a:rPr>
                <a:t> </a:t>
              </a:r>
              <a:endParaRPr lang="zh-CN" altLang="en-US" sz="17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3563" name="矩形 11"/>
          <p:cNvSpPr>
            <a:spLocks noChangeArrowheads="1"/>
          </p:cNvSpPr>
          <p:nvPr/>
        </p:nvSpPr>
        <p:spPr bwMode="auto">
          <a:xfrm>
            <a:off x="2124075" y="1714500"/>
            <a:ext cx="659923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让每一个项目申报拥有一个专业的国</a:t>
            </a:r>
            <a:r>
              <a:rPr lang="zh-CN" altLang="en-US" sz="22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泰安 咨询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团队！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23564" name="TextBox 2"/>
          <p:cNvSpPr>
            <a:spLocks noChangeArrowheads="1"/>
          </p:cNvSpPr>
          <p:nvPr/>
        </p:nvSpPr>
        <p:spPr bwMode="auto">
          <a:xfrm>
            <a:off x="2798763" y="2499938"/>
            <a:ext cx="2608262" cy="637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ts val="7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协助学校申报国家级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、省级、市</a:t>
            </a: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等各级平台建设项目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，提供</a:t>
            </a: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包括申请书拟定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，视频</a:t>
            </a: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录制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，中心</a:t>
            </a: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网站设计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、平台</a:t>
            </a: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建设等一系列服务。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23565" name="KSO_Shape"/>
          <p:cNvSpPr>
            <a:spLocks noChangeArrowheads="1"/>
          </p:cNvSpPr>
          <p:nvPr/>
        </p:nvSpPr>
        <p:spPr bwMode="auto">
          <a:xfrm>
            <a:off x="2179638" y="2926976"/>
            <a:ext cx="363537" cy="363537"/>
          </a:xfrm>
          <a:custGeom>
            <a:avLst/>
            <a:gdLst>
              <a:gd name="T0" fmla="*/ 5616 w 585904"/>
              <a:gd name="T1" fmla="*/ 4605 h 585904"/>
              <a:gd name="T2" fmla="*/ 11384 w 585904"/>
              <a:gd name="T3" fmla="*/ 4605 h 585904"/>
              <a:gd name="T4" fmla="*/ 17150 w 585904"/>
              <a:gd name="T5" fmla="*/ 10372 h 585904"/>
              <a:gd name="T6" fmla="*/ 11384 w 585904"/>
              <a:gd name="T7" fmla="*/ 16139 h 585904"/>
              <a:gd name="T8" fmla="*/ 5616 w 585904"/>
              <a:gd name="T9" fmla="*/ 16139 h 585904"/>
              <a:gd name="T10" fmla="*/ 11384 w 585904"/>
              <a:gd name="T11" fmla="*/ 10372 h 585904"/>
              <a:gd name="T12" fmla="*/ 10372 w 585904"/>
              <a:gd name="T13" fmla="*/ 1009 h 585904"/>
              <a:gd name="T14" fmla="*/ 1009 w 585904"/>
              <a:gd name="T15" fmla="*/ 10372 h 585904"/>
              <a:gd name="T16" fmla="*/ 10372 w 585904"/>
              <a:gd name="T17" fmla="*/ 19734 h 585904"/>
              <a:gd name="T18" fmla="*/ 19734 w 585904"/>
              <a:gd name="T19" fmla="*/ 10372 h 585904"/>
              <a:gd name="T20" fmla="*/ 10372 w 585904"/>
              <a:gd name="T21" fmla="*/ 1009 h 585904"/>
              <a:gd name="T22" fmla="*/ 10372 w 585904"/>
              <a:gd name="T23" fmla="*/ 0 h 585904"/>
              <a:gd name="T24" fmla="*/ 20744 w 585904"/>
              <a:gd name="T25" fmla="*/ 10372 h 585904"/>
              <a:gd name="T26" fmla="*/ 10372 w 585904"/>
              <a:gd name="T27" fmla="*/ 20744 h 585904"/>
              <a:gd name="T28" fmla="*/ 0 w 585904"/>
              <a:gd name="T29" fmla="*/ 10372 h 585904"/>
              <a:gd name="T30" fmla="*/ 10372 w 585904"/>
              <a:gd name="T31" fmla="*/ 0 h 58590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85904"/>
              <a:gd name="T49" fmla="*/ 0 h 585904"/>
              <a:gd name="T50" fmla="*/ 585904 w 585904"/>
              <a:gd name="T51" fmla="*/ 585904 h 58590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lnTo>
                  <a:pt x="158628" y="130053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129AEE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66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567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093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62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0"/>
            <a:ext cx="18275300" cy="1028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矩形 53"/>
          <p:cNvSpPr/>
          <p:nvPr/>
        </p:nvSpPr>
        <p:spPr>
          <a:xfrm>
            <a:off x="0" y="0"/>
            <a:ext cx="1829128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4579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4620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621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4622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4623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4624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4625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626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627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4580" name="矩形 16"/>
          <p:cNvSpPr>
            <a:spLocks noChangeArrowheads="1"/>
          </p:cNvSpPr>
          <p:nvPr/>
        </p:nvSpPr>
        <p:spPr bwMode="auto">
          <a:xfrm>
            <a:off x="2133600" y="735013"/>
            <a:ext cx="69850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运营服务体系</a:t>
            </a:r>
            <a:r>
              <a:rPr lang="en-US" altLang="zh-CN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</a:t>
            </a: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服务体系     学校品牌建设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24581" name="矩形 17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2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06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583" name="直接连接符 19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4" name="直接连接符 20"/>
          <p:cNvSpPr>
            <a:spLocks noChangeShapeType="1"/>
          </p:cNvSpPr>
          <p:nvPr/>
        </p:nvSpPr>
        <p:spPr bwMode="auto">
          <a:xfrm flipV="1">
            <a:off x="3898900" y="889000"/>
            <a:ext cx="280988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5" name="直接连接符 21"/>
          <p:cNvSpPr>
            <a:spLocks noChangeShapeType="1"/>
          </p:cNvSpPr>
          <p:nvPr/>
        </p:nvSpPr>
        <p:spPr bwMode="auto">
          <a:xfrm flipV="1">
            <a:off x="5407025" y="874713"/>
            <a:ext cx="282575" cy="290512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586" name="矩形 25"/>
          <p:cNvSpPr>
            <a:spLocks noChangeArrowheads="1"/>
          </p:cNvSpPr>
          <p:nvPr/>
        </p:nvSpPr>
        <p:spPr bwMode="auto">
          <a:xfrm>
            <a:off x="2901950" y="1774825"/>
            <a:ext cx="26463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学校品牌建设</a:t>
            </a:r>
            <a:endParaRPr lang="zh-CN" altLang="en-US" sz="32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24587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4588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4589" name="组合 3"/>
          <p:cNvGrpSpPr>
            <a:grpSpLocks/>
          </p:cNvGrpSpPr>
          <p:nvPr/>
        </p:nvGrpSpPr>
        <p:grpSpPr bwMode="auto">
          <a:xfrm>
            <a:off x="2517775" y="2470150"/>
            <a:ext cx="2817813" cy="5851525"/>
            <a:chOff x="5325440" y="2470331"/>
            <a:chExt cx="2818045" cy="5851633"/>
          </a:xfrm>
        </p:grpSpPr>
        <p:sp>
          <p:nvSpPr>
            <p:cNvPr id="24614" name="KSO_Shape"/>
            <p:cNvSpPr>
              <a:spLocks noChangeArrowheads="1"/>
            </p:cNvSpPr>
            <p:nvPr/>
          </p:nvSpPr>
          <p:spPr bwMode="auto">
            <a:xfrm>
              <a:off x="5325440" y="6217797"/>
              <a:ext cx="381000" cy="381000"/>
            </a:xfrm>
            <a:custGeom>
              <a:avLst/>
              <a:gdLst>
                <a:gd name="T0" fmla="*/ 7799 w 585904"/>
                <a:gd name="T1" fmla="*/ 6394 h 585904"/>
                <a:gd name="T2" fmla="*/ 15809 w 585904"/>
                <a:gd name="T3" fmla="*/ 6394 h 585904"/>
                <a:gd name="T4" fmla="*/ 23818 w 585904"/>
                <a:gd name="T5" fmla="*/ 14404 h 585904"/>
                <a:gd name="T6" fmla="*/ 15809 w 585904"/>
                <a:gd name="T7" fmla="*/ 22414 h 585904"/>
                <a:gd name="T8" fmla="*/ 7799 w 585904"/>
                <a:gd name="T9" fmla="*/ 22414 h 585904"/>
                <a:gd name="T10" fmla="*/ 15809 w 585904"/>
                <a:gd name="T11" fmla="*/ 14404 h 585904"/>
                <a:gd name="T12" fmla="*/ 14404 w 585904"/>
                <a:gd name="T13" fmla="*/ 1401 h 585904"/>
                <a:gd name="T14" fmla="*/ 1401 w 585904"/>
                <a:gd name="T15" fmla="*/ 14404 h 585904"/>
                <a:gd name="T16" fmla="*/ 14404 w 585904"/>
                <a:gd name="T17" fmla="*/ 27407 h 585904"/>
                <a:gd name="T18" fmla="*/ 27407 w 585904"/>
                <a:gd name="T19" fmla="*/ 14404 h 585904"/>
                <a:gd name="T20" fmla="*/ 14404 w 585904"/>
                <a:gd name="T21" fmla="*/ 1401 h 585904"/>
                <a:gd name="T22" fmla="*/ 14404 w 585904"/>
                <a:gd name="T23" fmla="*/ 0 h 585904"/>
                <a:gd name="T24" fmla="*/ 28808 w 585904"/>
                <a:gd name="T25" fmla="*/ 14404 h 585904"/>
                <a:gd name="T26" fmla="*/ 14404 w 585904"/>
                <a:gd name="T27" fmla="*/ 28808 h 585904"/>
                <a:gd name="T28" fmla="*/ 0 w 585904"/>
                <a:gd name="T29" fmla="*/ 14404 h 585904"/>
                <a:gd name="T30" fmla="*/ 14404 w 585904"/>
                <a:gd name="T31" fmla="*/ 0 h 58590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85904"/>
                <a:gd name="T49" fmla="*/ 0 h 585904"/>
                <a:gd name="T50" fmla="*/ 585904 w 585904"/>
                <a:gd name="T51" fmla="*/ 585904 h 58590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lnTo>
                    <a:pt x="158628" y="130053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" name="MH_Other_1"/>
            <p:cNvSpPr/>
            <p:nvPr/>
          </p:nvSpPr>
          <p:spPr>
            <a:xfrm rot="5400000" flipH="1">
              <a:off x="5783487" y="3417280"/>
              <a:ext cx="493722" cy="403258"/>
            </a:xfrm>
            <a:custGeom>
              <a:avLst/>
              <a:gdLst>
                <a:gd name="connsiteX0" fmla="*/ 0 w 307411"/>
                <a:gd name="connsiteY0" fmla="*/ 263984 h 263984"/>
                <a:gd name="connsiteX1" fmla="*/ 153706 w 307411"/>
                <a:gd name="connsiteY1" fmla="*/ 0 h 263984"/>
                <a:gd name="connsiteX2" fmla="*/ 307411 w 307411"/>
                <a:gd name="connsiteY2" fmla="*/ 263984 h 263984"/>
                <a:gd name="connsiteX3" fmla="*/ 0 w 307411"/>
                <a:gd name="connsiteY3" fmla="*/ 263984 h 263984"/>
                <a:gd name="connsiteX0" fmla="*/ 0 w 307411"/>
                <a:gd name="connsiteY0" fmla="*/ 268748 h 268748"/>
                <a:gd name="connsiteX1" fmla="*/ 163231 w 307411"/>
                <a:gd name="connsiteY1" fmla="*/ 0 h 268748"/>
                <a:gd name="connsiteX2" fmla="*/ 307411 w 307411"/>
                <a:gd name="connsiteY2" fmla="*/ 268748 h 268748"/>
                <a:gd name="connsiteX3" fmla="*/ 0 w 307411"/>
                <a:gd name="connsiteY3" fmla="*/ 268748 h 268748"/>
                <a:gd name="connsiteX0" fmla="*/ 0 w 314556"/>
                <a:gd name="connsiteY0" fmla="*/ 268748 h 268748"/>
                <a:gd name="connsiteX1" fmla="*/ 170376 w 314556"/>
                <a:gd name="connsiteY1" fmla="*/ 0 h 268748"/>
                <a:gd name="connsiteX2" fmla="*/ 314556 w 314556"/>
                <a:gd name="connsiteY2" fmla="*/ 268748 h 268748"/>
                <a:gd name="connsiteX3" fmla="*/ 0 w 314556"/>
                <a:gd name="connsiteY3" fmla="*/ 268748 h 268748"/>
                <a:gd name="connsiteX0" fmla="*/ 0 w 328844"/>
                <a:gd name="connsiteY0" fmla="*/ 268748 h 268748"/>
                <a:gd name="connsiteX1" fmla="*/ 184664 w 328844"/>
                <a:gd name="connsiteY1" fmla="*/ 0 h 268748"/>
                <a:gd name="connsiteX2" fmla="*/ 328844 w 328844"/>
                <a:gd name="connsiteY2" fmla="*/ 268748 h 268748"/>
                <a:gd name="connsiteX3" fmla="*/ 0 w 328844"/>
                <a:gd name="connsiteY3" fmla="*/ 268748 h 26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844" h="268748">
                  <a:moveTo>
                    <a:pt x="0" y="268748"/>
                  </a:moveTo>
                  <a:lnTo>
                    <a:pt x="184664" y="0"/>
                  </a:lnTo>
                  <a:lnTo>
                    <a:pt x="328844" y="268748"/>
                  </a:lnTo>
                  <a:lnTo>
                    <a:pt x="0" y="2687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50">
                <a:solidFill>
                  <a:prstClr val="white"/>
                </a:solidFill>
              </a:endParaRPr>
            </a:p>
          </p:txBody>
        </p:sp>
        <p:sp>
          <p:nvSpPr>
            <p:cNvPr id="24616" name="MH_Text_1"/>
            <p:cNvSpPr>
              <a:spLocks noChangeArrowheads="1"/>
            </p:cNvSpPr>
            <p:nvPr/>
          </p:nvSpPr>
          <p:spPr bwMode="gray">
            <a:xfrm>
              <a:off x="6046189" y="6126356"/>
              <a:ext cx="2097296" cy="1848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4572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9144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3716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8288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6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活动直播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6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活动拍摄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6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后期制作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6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文化识别系统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4617" name="MH_Other_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20" t="22713" r="2956" b="25212"/>
            <a:stretch>
              <a:fillRect/>
            </a:stretch>
          </p:blipFill>
          <p:spPr bwMode="auto">
            <a:xfrm>
              <a:off x="5834224" y="2470331"/>
              <a:ext cx="154806" cy="58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MH_Other_3"/>
            <p:cNvSpPr/>
            <p:nvPr/>
          </p:nvSpPr>
          <p:spPr>
            <a:xfrm flipH="1">
              <a:off x="5479441" y="3586365"/>
              <a:ext cx="754124" cy="487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50">
                <a:solidFill>
                  <a:prstClr val="white"/>
                </a:solidFill>
              </a:endParaRPr>
            </a:p>
          </p:txBody>
        </p:sp>
        <p:sp>
          <p:nvSpPr>
            <p:cNvPr id="38" name="MH_SubTitle_1"/>
            <p:cNvSpPr/>
            <p:nvPr/>
          </p:nvSpPr>
          <p:spPr>
            <a:xfrm>
              <a:off x="5479441" y="4073736"/>
              <a:ext cx="2591013" cy="1749457"/>
            </a:xfrm>
            <a:custGeom>
              <a:avLst/>
              <a:gdLst/>
              <a:ahLst/>
              <a:cxnLst/>
              <a:rect l="l" t="t" r="r" b="b"/>
              <a:pathLst>
                <a:path w="1872208" h="2088232">
                  <a:moveTo>
                    <a:pt x="0" y="0"/>
                  </a:moveTo>
                  <a:lnTo>
                    <a:pt x="1872208" y="0"/>
                  </a:lnTo>
                  <a:lnTo>
                    <a:pt x="1350150" y="2088232"/>
                  </a:lnTo>
                  <a:lnTo>
                    <a:pt x="0" y="2088232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486075" bIns="0" anchor="ctr">
              <a:normAutofit/>
            </a:bodyPr>
            <a:lstStyle/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校园文化建设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网络化</a:t>
              </a:r>
            </a:p>
          </p:txBody>
        </p:sp>
      </p:grpSp>
      <p:grpSp>
        <p:nvGrpSpPr>
          <p:cNvPr id="24590" name="组合 2"/>
          <p:cNvGrpSpPr>
            <a:grpSpLocks/>
          </p:cNvGrpSpPr>
          <p:nvPr/>
        </p:nvGrpSpPr>
        <p:grpSpPr bwMode="auto">
          <a:xfrm>
            <a:off x="7929563" y="2470150"/>
            <a:ext cx="2817812" cy="5851525"/>
            <a:chOff x="9680305" y="2470331"/>
            <a:chExt cx="2818045" cy="5851633"/>
          </a:xfrm>
        </p:grpSpPr>
        <p:sp>
          <p:nvSpPr>
            <p:cNvPr id="24608" name="KSO_Shape"/>
            <p:cNvSpPr>
              <a:spLocks noChangeArrowheads="1"/>
            </p:cNvSpPr>
            <p:nvPr/>
          </p:nvSpPr>
          <p:spPr bwMode="auto">
            <a:xfrm>
              <a:off x="9680305" y="6217797"/>
              <a:ext cx="381000" cy="381000"/>
            </a:xfrm>
            <a:custGeom>
              <a:avLst/>
              <a:gdLst>
                <a:gd name="T0" fmla="*/ 7799 w 585904"/>
                <a:gd name="T1" fmla="*/ 6394 h 585904"/>
                <a:gd name="T2" fmla="*/ 15809 w 585904"/>
                <a:gd name="T3" fmla="*/ 6394 h 585904"/>
                <a:gd name="T4" fmla="*/ 23818 w 585904"/>
                <a:gd name="T5" fmla="*/ 14404 h 585904"/>
                <a:gd name="T6" fmla="*/ 15809 w 585904"/>
                <a:gd name="T7" fmla="*/ 22414 h 585904"/>
                <a:gd name="T8" fmla="*/ 7799 w 585904"/>
                <a:gd name="T9" fmla="*/ 22414 h 585904"/>
                <a:gd name="T10" fmla="*/ 15809 w 585904"/>
                <a:gd name="T11" fmla="*/ 14404 h 585904"/>
                <a:gd name="T12" fmla="*/ 14404 w 585904"/>
                <a:gd name="T13" fmla="*/ 1401 h 585904"/>
                <a:gd name="T14" fmla="*/ 1401 w 585904"/>
                <a:gd name="T15" fmla="*/ 14404 h 585904"/>
                <a:gd name="T16" fmla="*/ 14404 w 585904"/>
                <a:gd name="T17" fmla="*/ 27407 h 585904"/>
                <a:gd name="T18" fmla="*/ 27407 w 585904"/>
                <a:gd name="T19" fmla="*/ 14404 h 585904"/>
                <a:gd name="T20" fmla="*/ 14404 w 585904"/>
                <a:gd name="T21" fmla="*/ 1401 h 585904"/>
                <a:gd name="T22" fmla="*/ 14404 w 585904"/>
                <a:gd name="T23" fmla="*/ 0 h 585904"/>
                <a:gd name="T24" fmla="*/ 28808 w 585904"/>
                <a:gd name="T25" fmla="*/ 14404 h 585904"/>
                <a:gd name="T26" fmla="*/ 14404 w 585904"/>
                <a:gd name="T27" fmla="*/ 28808 h 585904"/>
                <a:gd name="T28" fmla="*/ 0 w 585904"/>
                <a:gd name="T29" fmla="*/ 14404 h 585904"/>
                <a:gd name="T30" fmla="*/ 14404 w 585904"/>
                <a:gd name="T31" fmla="*/ 0 h 58590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85904"/>
                <a:gd name="T49" fmla="*/ 0 h 585904"/>
                <a:gd name="T50" fmla="*/ 585904 w 585904"/>
                <a:gd name="T51" fmla="*/ 585904 h 58590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lnTo>
                    <a:pt x="158628" y="130053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0" name="MH_Other_1"/>
            <p:cNvSpPr/>
            <p:nvPr/>
          </p:nvSpPr>
          <p:spPr>
            <a:xfrm rot="5400000" flipH="1">
              <a:off x="10138352" y="3417280"/>
              <a:ext cx="493722" cy="403258"/>
            </a:xfrm>
            <a:custGeom>
              <a:avLst/>
              <a:gdLst>
                <a:gd name="connsiteX0" fmla="*/ 0 w 307411"/>
                <a:gd name="connsiteY0" fmla="*/ 263984 h 263984"/>
                <a:gd name="connsiteX1" fmla="*/ 153706 w 307411"/>
                <a:gd name="connsiteY1" fmla="*/ 0 h 263984"/>
                <a:gd name="connsiteX2" fmla="*/ 307411 w 307411"/>
                <a:gd name="connsiteY2" fmla="*/ 263984 h 263984"/>
                <a:gd name="connsiteX3" fmla="*/ 0 w 307411"/>
                <a:gd name="connsiteY3" fmla="*/ 263984 h 263984"/>
                <a:gd name="connsiteX0" fmla="*/ 0 w 307411"/>
                <a:gd name="connsiteY0" fmla="*/ 268748 h 268748"/>
                <a:gd name="connsiteX1" fmla="*/ 163231 w 307411"/>
                <a:gd name="connsiteY1" fmla="*/ 0 h 268748"/>
                <a:gd name="connsiteX2" fmla="*/ 307411 w 307411"/>
                <a:gd name="connsiteY2" fmla="*/ 268748 h 268748"/>
                <a:gd name="connsiteX3" fmla="*/ 0 w 307411"/>
                <a:gd name="connsiteY3" fmla="*/ 268748 h 268748"/>
                <a:gd name="connsiteX0" fmla="*/ 0 w 314556"/>
                <a:gd name="connsiteY0" fmla="*/ 268748 h 268748"/>
                <a:gd name="connsiteX1" fmla="*/ 170376 w 314556"/>
                <a:gd name="connsiteY1" fmla="*/ 0 h 268748"/>
                <a:gd name="connsiteX2" fmla="*/ 314556 w 314556"/>
                <a:gd name="connsiteY2" fmla="*/ 268748 h 268748"/>
                <a:gd name="connsiteX3" fmla="*/ 0 w 314556"/>
                <a:gd name="connsiteY3" fmla="*/ 268748 h 268748"/>
                <a:gd name="connsiteX0" fmla="*/ 0 w 328844"/>
                <a:gd name="connsiteY0" fmla="*/ 268748 h 268748"/>
                <a:gd name="connsiteX1" fmla="*/ 184664 w 328844"/>
                <a:gd name="connsiteY1" fmla="*/ 0 h 268748"/>
                <a:gd name="connsiteX2" fmla="*/ 328844 w 328844"/>
                <a:gd name="connsiteY2" fmla="*/ 268748 h 268748"/>
                <a:gd name="connsiteX3" fmla="*/ 0 w 328844"/>
                <a:gd name="connsiteY3" fmla="*/ 268748 h 26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844" h="268748">
                  <a:moveTo>
                    <a:pt x="0" y="268748"/>
                  </a:moveTo>
                  <a:lnTo>
                    <a:pt x="184664" y="0"/>
                  </a:lnTo>
                  <a:lnTo>
                    <a:pt x="328844" y="268748"/>
                  </a:lnTo>
                  <a:lnTo>
                    <a:pt x="0" y="2687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50">
                <a:solidFill>
                  <a:prstClr val="white"/>
                </a:solidFill>
              </a:endParaRPr>
            </a:p>
          </p:txBody>
        </p:sp>
        <p:sp>
          <p:nvSpPr>
            <p:cNvPr id="24610" name="MH_Text_1"/>
            <p:cNvSpPr>
              <a:spLocks noChangeArrowheads="1"/>
            </p:cNvSpPr>
            <p:nvPr/>
          </p:nvSpPr>
          <p:spPr bwMode="gray">
            <a:xfrm>
              <a:off x="10401054" y="6126356"/>
              <a:ext cx="2097296" cy="1848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4572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9144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3716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8288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校史编撰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学报学刊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校报校刊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院刊系列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先进事迹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4611" name="MH_Other_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20" t="22713" r="2956" b="25212"/>
            <a:stretch>
              <a:fillRect/>
            </a:stretch>
          </p:blipFill>
          <p:spPr bwMode="auto">
            <a:xfrm>
              <a:off x="10189089" y="2470331"/>
              <a:ext cx="154806" cy="58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MH_Other_3"/>
            <p:cNvSpPr/>
            <p:nvPr/>
          </p:nvSpPr>
          <p:spPr>
            <a:xfrm flipH="1">
              <a:off x="9834305" y="3586365"/>
              <a:ext cx="754125" cy="487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50">
                <a:solidFill>
                  <a:prstClr val="white"/>
                </a:solidFill>
              </a:endParaRPr>
            </a:p>
          </p:txBody>
        </p:sp>
        <p:sp>
          <p:nvSpPr>
            <p:cNvPr id="44" name="MH_SubTitle_1"/>
            <p:cNvSpPr/>
            <p:nvPr/>
          </p:nvSpPr>
          <p:spPr>
            <a:xfrm>
              <a:off x="9834305" y="4073736"/>
              <a:ext cx="2591014" cy="1749457"/>
            </a:xfrm>
            <a:custGeom>
              <a:avLst/>
              <a:gdLst/>
              <a:ahLst/>
              <a:cxnLst/>
              <a:rect l="l" t="t" r="r" b="b"/>
              <a:pathLst>
                <a:path w="1872208" h="2088232">
                  <a:moveTo>
                    <a:pt x="0" y="0"/>
                  </a:moveTo>
                  <a:lnTo>
                    <a:pt x="1872208" y="0"/>
                  </a:lnTo>
                  <a:lnTo>
                    <a:pt x="1350150" y="2088232"/>
                  </a:lnTo>
                  <a:lnTo>
                    <a:pt x="0" y="2088232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486075" bIns="0" anchor="ctr">
              <a:normAutofit/>
            </a:bodyPr>
            <a:lstStyle/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电子刊物</a:t>
              </a:r>
            </a:p>
          </p:txBody>
        </p:sp>
      </p:grpSp>
      <p:grpSp>
        <p:nvGrpSpPr>
          <p:cNvPr id="24591" name="组合 1"/>
          <p:cNvGrpSpPr>
            <a:grpSpLocks/>
          </p:cNvGrpSpPr>
          <p:nvPr/>
        </p:nvGrpSpPr>
        <p:grpSpPr bwMode="auto">
          <a:xfrm>
            <a:off x="13504863" y="2470150"/>
            <a:ext cx="2817812" cy="5851525"/>
            <a:chOff x="14220106" y="2470331"/>
            <a:chExt cx="2818045" cy="5851633"/>
          </a:xfrm>
        </p:grpSpPr>
        <p:sp>
          <p:nvSpPr>
            <p:cNvPr id="24602" name="KSO_Shape"/>
            <p:cNvSpPr>
              <a:spLocks noChangeArrowheads="1"/>
            </p:cNvSpPr>
            <p:nvPr/>
          </p:nvSpPr>
          <p:spPr bwMode="auto">
            <a:xfrm>
              <a:off x="14220106" y="6217797"/>
              <a:ext cx="381000" cy="381000"/>
            </a:xfrm>
            <a:custGeom>
              <a:avLst/>
              <a:gdLst>
                <a:gd name="T0" fmla="*/ 7799 w 585904"/>
                <a:gd name="T1" fmla="*/ 6394 h 585904"/>
                <a:gd name="T2" fmla="*/ 15809 w 585904"/>
                <a:gd name="T3" fmla="*/ 6394 h 585904"/>
                <a:gd name="T4" fmla="*/ 23818 w 585904"/>
                <a:gd name="T5" fmla="*/ 14404 h 585904"/>
                <a:gd name="T6" fmla="*/ 15809 w 585904"/>
                <a:gd name="T7" fmla="*/ 22414 h 585904"/>
                <a:gd name="T8" fmla="*/ 7799 w 585904"/>
                <a:gd name="T9" fmla="*/ 22414 h 585904"/>
                <a:gd name="T10" fmla="*/ 15809 w 585904"/>
                <a:gd name="T11" fmla="*/ 14404 h 585904"/>
                <a:gd name="T12" fmla="*/ 14404 w 585904"/>
                <a:gd name="T13" fmla="*/ 1401 h 585904"/>
                <a:gd name="T14" fmla="*/ 1401 w 585904"/>
                <a:gd name="T15" fmla="*/ 14404 h 585904"/>
                <a:gd name="T16" fmla="*/ 14404 w 585904"/>
                <a:gd name="T17" fmla="*/ 27407 h 585904"/>
                <a:gd name="T18" fmla="*/ 27407 w 585904"/>
                <a:gd name="T19" fmla="*/ 14404 h 585904"/>
                <a:gd name="T20" fmla="*/ 14404 w 585904"/>
                <a:gd name="T21" fmla="*/ 1401 h 585904"/>
                <a:gd name="T22" fmla="*/ 14404 w 585904"/>
                <a:gd name="T23" fmla="*/ 0 h 585904"/>
                <a:gd name="T24" fmla="*/ 28808 w 585904"/>
                <a:gd name="T25" fmla="*/ 14404 h 585904"/>
                <a:gd name="T26" fmla="*/ 14404 w 585904"/>
                <a:gd name="T27" fmla="*/ 28808 h 585904"/>
                <a:gd name="T28" fmla="*/ 0 w 585904"/>
                <a:gd name="T29" fmla="*/ 14404 h 585904"/>
                <a:gd name="T30" fmla="*/ 14404 w 585904"/>
                <a:gd name="T31" fmla="*/ 0 h 58590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585904"/>
                <a:gd name="T49" fmla="*/ 0 h 585904"/>
                <a:gd name="T50" fmla="*/ 585904 w 585904"/>
                <a:gd name="T51" fmla="*/ 585904 h 58590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585904" h="585904">
                  <a:moveTo>
                    <a:pt x="158628" y="130053"/>
                  </a:moveTo>
                  <a:lnTo>
                    <a:pt x="321527" y="130053"/>
                  </a:lnTo>
                  <a:lnTo>
                    <a:pt x="484425" y="292952"/>
                  </a:lnTo>
                  <a:lnTo>
                    <a:pt x="321527" y="455850"/>
                  </a:lnTo>
                  <a:lnTo>
                    <a:pt x="158628" y="455850"/>
                  </a:lnTo>
                  <a:lnTo>
                    <a:pt x="321527" y="292952"/>
                  </a:lnTo>
                  <a:lnTo>
                    <a:pt x="158628" y="130053"/>
                  </a:lnTo>
                  <a:close/>
                  <a:moveTo>
                    <a:pt x="292951" y="28505"/>
                  </a:moveTo>
                  <a:cubicBezTo>
                    <a:pt x="146901" y="28505"/>
                    <a:pt x="28504" y="146902"/>
                    <a:pt x="28504" y="292952"/>
                  </a:cubicBezTo>
                  <a:cubicBezTo>
                    <a:pt x="28504" y="439002"/>
                    <a:pt x="146901" y="557399"/>
                    <a:pt x="292951" y="557399"/>
                  </a:cubicBezTo>
                  <a:cubicBezTo>
                    <a:pt x="439001" y="557399"/>
                    <a:pt x="557398" y="439002"/>
                    <a:pt x="557398" y="292952"/>
                  </a:cubicBezTo>
                  <a:cubicBezTo>
                    <a:pt x="557398" y="146902"/>
                    <a:pt x="439001" y="28505"/>
                    <a:pt x="292951" y="28505"/>
                  </a:cubicBezTo>
                  <a:close/>
                  <a:moveTo>
                    <a:pt x="292952" y="0"/>
                  </a:moveTo>
                  <a:cubicBezTo>
                    <a:pt x="454745" y="0"/>
                    <a:pt x="585904" y="131159"/>
                    <a:pt x="585904" y="292952"/>
                  </a:cubicBezTo>
                  <a:cubicBezTo>
                    <a:pt x="585904" y="454745"/>
                    <a:pt x="454745" y="585904"/>
                    <a:pt x="292952" y="585904"/>
                  </a:cubicBezTo>
                  <a:cubicBezTo>
                    <a:pt x="131159" y="585904"/>
                    <a:pt x="0" y="454745"/>
                    <a:pt x="0" y="292952"/>
                  </a:cubicBezTo>
                  <a:cubicBezTo>
                    <a:pt x="0" y="131159"/>
                    <a:pt x="131159" y="0"/>
                    <a:pt x="292952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6" name="MH_Other_1"/>
            <p:cNvSpPr/>
            <p:nvPr/>
          </p:nvSpPr>
          <p:spPr>
            <a:xfrm rot="5400000" flipH="1">
              <a:off x="14678153" y="3417280"/>
              <a:ext cx="493722" cy="403258"/>
            </a:xfrm>
            <a:custGeom>
              <a:avLst/>
              <a:gdLst>
                <a:gd name="connsiteX0" fmla="*/ 0 w 307411"/>
                <a:gd name="connsiteY0" fmla="*/ 263984 h 263984"/>
                <a:gd name="connsiteX1" fmla="*/ 153706 w 307411"/>
                <a:gd name="connsiteY1" fmla="*/ 0 h 263984"/>
                <a:gd name="connsiteX2" fmla="*/ 307411 w 307411"/>
                <a:gd name="connsiteY2" fmla="*/ 263984 h 263984"/>
                <a:gd name="connsiteX3" fmla="*/ 0 w 307411"/>
                <a:gd name="connsiteY3" fmla="*/ 263984 h 263984"/>
                <a:gd name="connsiteX0" fmla="*/ 0 w 307411"/>
                <a:gd name="connsiteY0" fmla="*/ 268748 h 268748"/>
                <a:gd name="connsiteX1" fmla="*/ 163231 w 307411"/>
                <a:gd name="connsiteY1" fmla="*/ 0 h 268748"/>
                <a:gd name="connsiteX2" fmla="*/ 307411 w 307411"/>
                <a:gd name="connsiteY2" fmla="*/ 268748 h 268748"/>
                <a:gd name="connsiteX3" fmla="*/ 0 w 307411"/>
                <a:gd name="connsiteY3" fmla="*/ 268748 h 268748"/>
                <a:gd name="connsiteX0" fmla="*/ 0 w 314556"/>
                <a:gd name="connsiteY0" fmla="*/ 268748 h 268748"/>
                <a:gd name="connsiteX1" fmla="*/ 170376 w 314556"/>
                <a:gd name="connsiteY1" fmla="*/ 0 h 268748"/>
                <a:gd name="connsiteX2" fmla="*/ 314556 w 314556"/>
                <a:gd name="connsiteY2" fmla="*/ 268748 h 268748"/>
                <a:gd name="connsiteX3" fmla="*/ 0 w 314556"/>
                <a:gd name="connsiteY3" fmla="*/ 268748 h 268748"/>
                <a:gd name="connsiteX0" fmla="*/ 0 w 328844"/>
                <a:gd name="connsiteY0" fmla="*/ 268748 h 268748"/>
                <a:gd name="connsiteX1" fmla="*/ 184664 w 328844"/>
                <a:gd name="connsiteY1" fmla="*/ 0 h 268748"/>
                <a:gd name="connsiteX2" fmla="*/ 328844 w 328844"/>
                <a:gd name="connsiteY2" fmla="*/ 268748 h 268748"/>
                <a:gd name="connsiteX3" fmla="*/ 0 w 328844"/>
                <a:gd name="connsiteY3" fmla="*/ 268748 h 26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8844" h="268748">
                  <a:moveTo>
                    <a:pt x="0" y="268748"/>
                  </a:moveTo>
                  <a:lnTo>
                    <a:pt x="184664" y="0"/>
                  </a:lnTo>
                  <a:lnTo>
                    <a:pt x="328844" y="268748"/>
                  </a:lnTo>
                  <a:lnTo>
                    <a:pt x="0" y="2687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50">
                <a:solidFill>
                  <a:prstClr val="white"/>
                </a:solidFill>
              </a:endParaRPr>
            </a:p>
          </p:txBody>
        </p:sp>
        <p:sp>
          <p:nvSpPr>
            <p:cNvPr id="24604" name="MH_Text_1"/>
            <p:cNvSpPr>
              <a:spLocks noChangeArrowheads="1"/>
            </p:cNvSpPr>
            <p:nvPr/>
          </p:nvSpPr>
          <p:spPr bwMode="gray">
            <a:xfrm>
              <a:off x="14940855" y="6126356"/>
              <a:ext cx="2097296" cy="1848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4572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9144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3716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1828800" indent="-3429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indent="-3429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知识专题讲座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教学方法研讨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人才培养沙龙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>
                  <a:solidFill>
                    <a:srgbClr val="3E3D4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职业教育论坛</a:t>
              </a:r>
              <a:endParaRPr lang="en-US" altLang="zh-CN" sz="200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24605" name="MH_Other_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020" t="22713" r="2956" b="25212"/>
            <a:stretch>
              <a:fillRect/>
            </a:stretch>
          </p:blipFill>
          <p:spPr bwMode="auto">
            <a:xfrm>
              <a:off x="14728890" y="2470331"/>
              <a:ext cx="154806" cy="5851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MH_Other_3"/>
            <p:cNvSpPr/>
            <p:nvPr/>
          </p:nvSpPr>
          <p:spPr>
            <a:xfrm flipH="1">
              <a:off x="14374106" y="3586365"/>
              <a:ext cx="754125" cy="48737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550">
                <a:solidFill>
                  <a:prstClr val="white"/>
                </a:solidFill>
              </a:endParaRPr>
            </a:p>
          </p:txBody>
        </p:sp>
        <p:sp>
          <p:nvSpPr>
            <p:cNvPr id="50" name="MH_SubTitle_1"/>
            <p:cNvSpPr/>
            <p:nvPr/>
          </p:nvSpPr>
          <p:spPr>
            <a:xfrm>
              <a:off x="14374106" y="4073736"/>
              <a:ext cx="2591014" cy="1749457"/>
            </a:xfrm>
            <a:custGeom>
              <a:avLst/>
              <a:gdLst/>
              <a:ahLst/>
              <a:cxnLst/>
              <a:rect l="l" t="t" r="r" b="b"/>
              <a:pathLst>
                <a:path w="1872208" h="2088232">
                  <a:moveTo>
                    <a:pt x="0" y="0"/>
                  </a:moveTo>
                  <a:lnTo>
                    <a:pt x="1872208" y="0"/>
                  </a:lnTo>
                  <a:lnTo>
                    <a:pt x="1350150" y="2088232"/>
                  </a:lnTo>
                  <a:lnTo>
                    <a:pt x="0" y="2088232"/>
                  </a:lnTo>
                  <a:close/>
                </a:path>
              </a:pathLst>
            </a:custGeom>
            <a:solidFill>
              <a:srgbClr val="129A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486075" bIns="0" anchor="ctr">
              <a:normAutofit/>
            </a:bodyPr>
            <a:lstStyle/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讲座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/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沙龙学术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研讨 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论坛峰会</a:t>
              </a:r>
            </a:p>
          </p:txBody>
        </p:sp>
      </p:grpSp>
      <p:sp>
        <p:nvSpPr>
          <p:cNvPr id="24592" name="KSO_Shape"/>
          <p:cNvSpPr>
            <a:spLocks/>
          </p:cNvSpPr>
          <p:nvPr/>
        </p:nvSpPr>
        <p:spPr bwMode="auto">
          <a:xfrm>
            <a:off x="917575" y="1887538"/>
            <a:ext cx="1905000" cy="317500"/>
          </a:xfrm>
          <a:custGeom>
            <a:avLst/>
            <a:gdLst>
              <a:gd name="T0" fmla="*/ 0 w 1680"/>
              <a:gd name="T1" fmla="*/ 2147483646 h 280"/>
              <a:gd name="T2" fmla="*/ 2147483646 w 1680"/>
              <a:gd name="T3" fmla="*/ 0 h 280"/>
              <a:gd name="T4" fmla="*/ 2147483646 w 1680"/>
              <a:gd name="T5" fmla="*/ 2147483646 h 280"/>
              <a:gd name="T6" fmla="*/ 2147483646 w 1680"/>
              <a:gd name="T7" fmla="*/ 0 h 280"/>
              <a:gd name="T8" fmla="*/ 2147483646 w 1680"/>
              <a:gd name="T9" fmla="*/ 2147483646 h 280"/>
              <a:gd name="T10" fmla="*/ 2147483646 w 1680"/>
              <a:gd name="T11" fmla="*/ 0 h 280"/>
              <a:gd name="T12" fmla="*/ 2147483646 w 1680"/>
              <a:gd name="T13" fmla="*/ 2147483646 h 280"/>
              <a:gd name="T14" fmla="*/ 2147483646 w 1680"/>
              <a:gd name="T15" fmla="*/ 0 h 280"/>
              <a:gd name="T16" fmla="*/ 2147483646 w 1680"/>
              <a:gd name="T17" fmla="*/ 2147483646 h 280"/>
              <a:gd name="T18" fmla="*/ 2147483646 w 1680"/>
              <a:gd name="T19" fmla="*/ 0 h 280"/>
              <a:gd name="T20" fmla="*/ 2147483646 w 1680"/>
              <a:gd name="T21" fmla="*/ 2147483646 h 280"/>
              <a:gd name="T22" fmla="*/ 2147483646 w 1680"/>
              <a:gd name="T23" fmla="*/ 0 h 280"/>
              <a:gd name="T24" fmla="*/ 2147483646 w 1680"/>
              <a:gd name="T25" fmla="*/ 2147483646 h 280"/>
              <a:gd name="T26" fmla="*/ 2147483646 w 1680"/>
              <a:gd name="T27" fmla="*/ 0 h 280"/>
              <a:gd name="T28" fmla="*/ 2147483646 w 1680"/>
              <a:gd name="T29" fmla="*/ 2147483646 h 280"/>
              <a:gd name="T30" fmla="*/ 2147483646 w 1680"/>
              <a:gd name="T31" fmla="*/ 0 h 280"/>
              <a:gd name="T32" fmla="*/ 2147483646 w 1680"/>
              <a:gd name="T33" fmla="*/ 2147483646 h 280"/>
              <a:gd name="T34" fmla="*/ 2147483646 w 1680"/>
              <a:gd name="T35" fmla="*/ 0 h 280"/>
              <a:gd name="T36" fmla="*/ 2147483646 w 1680"/>
              <a:gd name="T37" fmla="*/ 2147483646 h 280"/>
              <a:gd name="T38" fmla="*/ 2147483646 w 1680"/>
              <a:gd name="T39" fmla="*/ 0 h 280"/>
              <a:gd name="T40" fmla="*/ 2147483646 w 1680"/>
              <a:gd name="T41" fmla="*/ 2147483646 h 280"/>
              <a:gd name="T42" fmla="*/ 2147483646 w 1680"/>
              <a:gd name="T43" fmla="*/ 2147483646 h 280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680" h="280">
                <a:moveTo>
                  <a:pt x="0" y="140"/>
                </a:moveTo>
                <a:lnTo>
                  <a:pt x="80" y="0"/>
                </a:lnTo>
                <a:lnTo>
                  <a:pt x="160" y="280"/>
                </a:lnTo>
                <a:lnTo>
                  <a:pt x="240" y="0"/>
                </a:lnTo>
                <a:lnTo>
                  <a:pt x="320" y="280"/>
                </a:lnTo>
                <a:lnTo>
                  <a:pt x="400" y="0"/>
                </a:lnTo>
                <a:lnTo>
                  <a:pt x="480" y="280"/>
                </a:lnTo>
                <a:lnTo>
                  <a:pt x="560" y="0"/>
                </a:lnTo>
                <a:lnTo>
                  <a:pt x="640" y="280"/>
                </a:lnTo>
                <a:lnTo>
                  <a:pt x="720" y="0"/>
                </a:lnTo>
                <a:lnTo>
                  <a:pt x="800" y="280"/>
                </a:lnTo>
                <a:lnTo>
                  <a:pt x="880" y="0"/>
                </a:lnTo>
                <a:lnTo>
                  <a:pt x="960" y="280"/>
                </a:lnTo>
                <a:lnTo>
                  <a:pt x="1040" y="0"/>
                </a:lnTo>
                <a:lnTo>
                  <a:pt x="1120" y="280"/>
                </a:lnTo>
                <a:lnTo>
                  <a:pt x="1200" y="0"/>
                </a:lnTo>
                <a:lnTo>
                  <a:pt x="1280" y="280"/>
                </a:lnTo>
                <a:lnTo>
                  <a:pt x="1360" y="0"/>
                </a:lnTo>
                <a:lnTo>
                  <a:pt x="1440" y="280"/>
                </a:lnTo>
                <a:lnTo>
                  <a:pt x="1520" y="0"/>
                </a:lnTo>
                <a:lnTo>
                  <a:pt x="1600" y="280"/>
                </a:lnTo>
                <a:lnTo>
                  <a:pt x="1680" y="14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4593" name="组合 1"/>
          <p:cNvGrpSpPr>
            <a:grpSpLocks/>
          </p:cNvGrpSpPr>
          <p:nvPr/>
        </p:nvGrpSpPr>
        <p:grpSpPr bwMode="auto">
          <a:xfrm>
            <a:off x="4857750" y="3443288"/>
            <a:ext cx="1235075" cy="1235075"/>
            <a:chOff x="3150180" y="2857654"/>
            <a:chExt cx="1236297" cy="1236297"/>
          </a:xfrm>
        </p:grpSpPr>
        <p:sp>
          <p:nvSpPr>
            <p:cNvPr id="45" name="椭圆 44"/>
            <p:cNvSpPr/>
            <p:nvPr/>
          </p:nvSpPr>
          <p:spPr>
            <a:xfrm>
              <a:off x="3150180" y="2857654"/>
              <a:ext cx="1236297" cy="1236297"/>
            </a:xfrm>
            <a:prstGeom prst="ellipse">
              <a:avLst/>
            </a:prstGeom>
            <a:solidFill>
              <a:srgbClr val="129AEE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1" name="KSO_Shape"/>
            <p:cNvSpPr>
              <a:spLocks/>
            </p:cNvSpPr>
            <p:nvPr/>
          </p:nvSpPr>
          <p:spPr bwMode="auto">
            <a:xfrm>
              <a:off x="3307498" y="3200893"/>
              <a:ext cx="937552" cy="537106"/>
            </a:xfrm>
            <a:custGeom>
              <a:avLst/>
              <a:gdLst>
                <a:gd name="T0" fmla="*/ 267363 w 2143126"/>
                <a:gd name="T1" fmla="*/ 685106 h 1228725"/>
                <a:gd name="T2" fmla="*/ 225139 w 2143126"/>
                <a:gd name="T3" fmla="*/ 666929 h 1228725"/>
                <a:gd name="T4" fmla="*/ 1686503 w 2143126"/>
                <a:gd name="T5" fmla="*/ 677558 h 1228725"/>
                <a:gd name="T6" fmla="*/ 1633130 w 2143126"/>
                <a:gd name="T7" fmla="*/ 658556 h 1228725"/>
                <a:gd name="T8" fmla="*/ 400755 w 2143126"/>
                <a:gd name="T9" fmla="*/ 627214 h 1228725"/>
                <a:gd name="T10" fmla="*/ 488480 w 2143126"/>
                <a:gd name="T11" fmla="*/ 840755 h 1228725"/>
                <a:gd name="T12" fmla="*/ 23284 w 2143126"/>
                <a:gd name="T13" fmla="*/ 684534 h 1228725"/>
                <a:gd name="T14" fmla="*/ 121590 w 2143126"/>
                <a:gd name="T15" fmla="*/ 617348 h 1228725"/>
                <a:gd name="T16" fmla="*/ 250237 w 2143126"/>
                <a:gd name="T17" fmla="*/ 756654 h 1228725"/>
                <a:gd name="T18" fmla="*/ 286220 w 2143126"/>
                <a:gd name="T19" fmla="*/ 730108 h 1228725"/>
                <a:gd name="T20" fmla="*/ 328554 w 2143126"/>
                <a:gd name="T21" fmla="*/ 606071 h 1228725"/>
                <a:gd name="T22" fmla="*/ 1619720 w 2143126"/>
                <a:gd name="T23" fmla="*/ 654219 h 1228725"/>
                <a:gd name="T24" fmla="*/ 1641828 w 2143126"/>
                <a:gd name="T25" fmla="*/ 758052 h 1228725"/>
                <a:gd name="T26" fmla="*/ 1755422 w 2143126"/>
                <a:gd name="T27" fmla="*/ 620156 h 1228725"/>
                <a:gd name="T28" fmla="*/ 1858434 w 2143126"/>
                <a:gd name="T29" fmla="*/ 637305 h 1228725"/>
                <a:gd name="T30" fmla="*/ 1901237 w 2143126"/>
                <a:gd name="T31" fmla="*/ 958908 h 1228725"/>
                <a:gd name="T32" fmla="*/ 1479785 w 2143126"/>
                <a:gd name="T33" fmla="*/ 639653 h 1228725"/>
                <a:gd name="T34" fmla="*/ 970138 w 2143126"/>
                <a:gd name="T35" fmla="*/ 559556 h 1228725"/>
                <a:gd name="T36" fmla="*/ 972490 w 2143126"/>
                <a:gd name="T37" fmla="*/ 603887 h 1228725"/>
                <a:gd name="T38" fmla="*/ 937213 w 2143126"/>
                <a:gd name="T39" fmla="*/ 577144 h 1228725"/>
                <a:gd name="T40" fmla="*/ 1046851 w 2143126"/>
                <a:gd name="T41" fmla="*/ 530343 h 1228725"/>
                <a:gd name="T42" fmla="*/ 1036554 w 2143126"/>
                <a:gd name="T43" fmla="*/ 572205 h 1228725"/>
                <a:gd name="T44" fmla="*/ 1010576 w 2143126"/>
                <a:gd name="T45" fmla="*/ 537163 h 1228725"/>
                <a:gd name="T46" fmla="*/ 912768 w 2143126"/>
                <a:gd name="T47" fmla="*/ 537163 h 1228725"/>
                <a:gd name="T48" fmla="*/ 887024 w 2143126"/>
                <a:gd name="T49" fmla="*/ 572205 h 1228725"/>
                <a:gd name="T50" fmla="*/ 876493 w 2143126"/>
                <a:gd name="T51" fmla="*/ 530343 h 1228725"/>
                <a:gd name="T52" fmla="*/ 851993 w 2143126"/>
                <a:gd name="T53" fmla="*/ 601138 h 1228725"/>
                <a:gd name="T54" fmla="*/ 983738 w 2143126"/>
                <a:gd name="T55" fmla="*/ 651333 h 1228725"/>
                <a:gd name="T56" fmla="*/ 1167616 w 2143126"/>
                <a:gd name="T57" fmla="*/ 521154 h 1228725"/>
                <a:gd name="T58" fmla="*/ 693712 w 2143126"/>
                <a:gd name="T59" fmla="*/ 542968 h 1228725"/>
                <a:gd name="T60" fmla="*/ 1126066 w 2143126"/>
                <a:gd name="T61" fmla="*/ 514115 h 1228725"/>
                <a:gd name="T62" fmla="*/ 1088487 w 2143126"/>
                <a:gd name="T63" fmla="*/ 536222 h 1228725"/>
                <a:gd name="T64" fmla="*/ 1094869 w 2143126"/>
                <a:gd name="T65" fmla="*/ 493653 h 1228725"/>
                <a:gd name="T66" fmla="*/ 844086 w 2143126"/>
                <a:gd name="T67" fmla="*/ 523757 h 1228725"/>
                <a:gd name="T68" fmla="*/ 801257 w 2143126"/>
                <a:gd name="T69" fmla="*/ 530107 h 1228725"/>
                <a:gd name="T70" fmla="*/ 222739 w 2143126"/>
                <a:gd name="T71" fmla="*/ 262467 h 1228725"/>
                <a:gd name="T72" fmla="*/ 325946 w 2143126"/>
                <a:gd name="T73" fmla="*/ 353185 h 1228725"/>
                <a:gd name="T74" fmla="*/ 304974 w 2143126"/>
                <a:gd name="T75" fmla="*/ 551072 h 1228725"/>
                <a:gd name="T76" fmla="*/ 201298 w 2143126"/>
                <a:gd name="T77" fmla="*/ 593140 h 1228725"/>
                <a:gd name="T78" fmla="*/ 104925 w 2143126"/>
                <a:gd name="T79" fmla="*/ 479860 h 1228725"/>
                <a:gd name="T80" fmla="*/ 94322 w 2143126"/>
                <a:gd name="T81" fmla="*/ 385852 h 1228725"/>
                <a:gd name="T82" fmla="*/ 181269 w 2143126"/>
                <a:gd name="T83" fmla="*/ 269517 h 1228725"/>
                <a:gd name="T84" fmla="*/ 1770857 w 2143126"/>
                <a:gd name="T85" fmla="*/ 288312 h 1228725"/>
                <a:gd name="T86" fmla="*/ 1816569 w 2143126"/>
                <a:gd name="T87" fmla="*/ 406762 h 1228725"/>
                <a:gd name="T88" fmla="*/ 1759311 w 2143126"/>
                <a:gd name="T89" fmla="*/ 540488 h 1228725"/>
                <a:gd name="T90" fmla="*/ 1664352 w 2143126"/>
                <a:gd name="T91" fmla="*/ 585142 h 1228725"/>
                <a:gd name="T92" fmla="*/ 1572457 w 2143126"/>
                <a:gd name="T93" fmla="*/ 477738 h 1228725"/>
                <a:gd name="T94" fmla="*/ 1609215 w 2143126"/>
                <a:gd name="T95" fmla="*/ 286431 h 1228725"/>
                <a:gd name="T96" fmla="*/ 852184 w 2143126"/>
                <a:gd name="T97" fmla="*/ 191631 h 1228725"/>
                <a:gd name="T98" fmla="*/ 896360 w 2143126"/>
                <a:gd name="T99" fmla="*/ 390560 h 1228725"/>
                <a:gd name="T100" fmla="*/ 1017608 w 2143126"/>
                <a:gd name="T101" fmla="*/ 414337 h 1228725"/>
                <a:gd name="T102" fmla="*/ 1092331 w 2143126"/>
                <a:gd name="T103" fmla="*/ 250956 h 1228725"/>
                <a:gd name="T104" fmla="*/ 902938 w 2143126"/>
                <a:gd name="T105" fmla="*/ 177977 h 1228725"/>
                <a:gd name="T106" fmla="*/ 1062959 w 2143126"/>
                <a:gd name="T107" fmla="*/ 14125 h 1228725"/>
                <a:gd name="T108" fmla="*/ 1192666 w 2143126"/>
                <a:gd name="T109" fmla="*/ 239892 h 1228725"/>
                <a:gd name="T110" fmla="*/ 1227913 w 2143126"/>
                <a:gd name="T111" fmla="*/ 406332 h 1228725"/>
                <a:gd name="T112" fmla="*/ 1072828 w 2143126"/>
                <a:gd name="T113" fmla="*/ 417868 h 1228725"/>
                <a:gd name="T114" fmla="*/ 914217 w 2143126"/>
                <a:gd name="T115" fmla="*/ 457654 h 1228725"/>
                <a:gd name="T116" fmla="*/ 740334 w 2143126"/>
                <a:gd name="T117" fmla="*/ 418340 h 1228725"/>
                <a:gd name="T118" fmla="*/ 716836 w 2143126"/>
                <a:gd name="T119" fmla="*/ 329351 h 1228725"/>
                <a:gd name="T120" fmla="*/ 844429 w 2143126"/>
                <a:gd name="T121" fmla="*/ 38844 h 1228725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43126" h="1228725">
                  <a:moveTo>
                    <a:pt x="691242" y="1017587"/>
                  </a:moveTo>
                  <a:lnTo>
                    <a:pt x="1077119" y="1017587"/>
                  </a:lnTo>
                  <a:lnTo>
                    <a:pt x="1463261" y="1017587"/>
                  </a:lnTo>
                  <a:lnTo>
                    <a:pt x="1757363" y="1228725"/>
                  </a:lnTo>
                  <a:lnTo>
                    <a:pt x="1077119" y="1228725"/>
                  </a:lnTo>
                  <a:lnTo>
                    <a:pt x="396875" y="1228725"/>
                  </a:lnTo>
                  <a:lnTo>
                    <a:pt x="691242" y="1017587"/>
                  </a:lnTo>
                  <a:close/>
                  <a:moveTo>
                    <a:pt x="287974" y="738187"/>
                  </a:moveTo>
                  <a:lnTo>
                    <a:pt x="291710" y="738725"/>
                  </a:lnTo>
                  <a:lnTo>
                    <a:pt x="295179" y="739802"/>
                  </a:lnTo>
                  <a:lnTo>
                    <a:pt x="298382" y="741685"/>
                  </a:lnTo>
                  <a:lnTo>
                    <a:pt x="301050" y="744107"/>
                  </a:lnTo>
                  <a:lnTo>
                    <a:pt x="303185" y="746797"/>
                  </a:lnTo>
                  <a:lnTo>
                    <a:pt x="304253" y="748412"/>
                  </a:lnTo>
                  <a:lnTo>
                    <a:pt x="305053" y="750295"/>
                  </a:lnTo>
                  <a:lnTo>
                    <a:pt x="305587" y="752179"/>
                  </a:lnTo>
                  <a:lnTo>
                    <a:pt x="306121" y="754062"/>
                  </a:lnTo>
                  <a:lnTo>
                    <a:pt x="306388" y="755946"/>
                  </a:lnTo>
                  <a:lnTo>
                    <a:pt x="306388" y="757829"/>
                  </a:lnTo>
                  <a:lnTo>
                    <a:pt x="306121" y="761327"/>
                  </a:lnTo>
                  <a:lnTo>
                    <a:pt x="304787" y="764825"/>
                  </a:lnTo>
                  <a:lnTo>
                    <a:pt x="302918" y="767785"/>
                  </a:lnTo>
                  <a:lnTo>
                    <a:pt x="300784" y="770744"/>
                  </a:lnTo>
                  <a:lnTo>
                    <a:pt x="297581" y="773166"/>
                  </a:lnTo>
                  <a:lnTo>
                    <a:pt x="295980" y="774242"/>
                  </a:lnTo>
                  <a:lnTo>
                    <a:pt x="294112" y="774780"/>
                  </a:lnTo>
                  <a:lnTo>
                    <a:pt x="269827" y="784467"/>
                  </a:lnTo>
                  <a:lnTo>
                    <a:pt x="268493" y="785274"/>
                  </a:lnTo>
                  <a:lnTo>
                    <a:pt x="266625" y="785543"/>
                  </a:lnTo>
                  <a:lnTo>
                    <a:pt x="262889" y="785812"/>
                  </a:lnTo>
                  <a:lnTo>
                    <a:pt x="259152" y="785274"/>
                  </a:lnTo>
                  <a:lnTo>
                    <a:pt x="255683" y="783929"/>
                  </a:lnTo>
                  <a:lnTo>
                    <a:pt x="252481" y="782314"/>
                  </a:lnTo>
                  <a:lnTo>
                    <a:pt x="249812" y="779893"/>
                  </a:lnTo>
                  <a:lnTo>
                    <a:pt x="247143" y="776933"/>
                  </a:lnTo>
                  <a:lnTo>
                    <a:pt x="246343" y="775049"/>
                  </a:lnTo>
                  <a:lnTo>
                    <a:pt x="245809" y="773435"/>
                  </a:lnTo>
                  <a:lnTo>
                    <a:pt x="245008" y="771552"/>
                  </a:lnTo>
                  <a:lnTo>
                    <a:pt x="244475" y="769668"/>
                  </a:lnTo>
                  <a:lnTo>
                    <a:pt x="244475" y="765901"/>
                  </a:lnTo>
                  <a:lnTo>
                    <a:pt x="244742" y="762134"/>
                  </a:lnTo>
                  <a:lnTo>
                    <a:pt x="246076" y="758905"/>
                  </a:lnTo>
                  <a:lnTo>
                    <a:pt x="247944" y="755677"/>
                  </a:lnTo>
                  <a:lnTo>
                    <a:pt x="250079" y="752986"/>
                  </a:lnTo>
                  <a:lnTo>
                    <a:pt x="251680" y="751641"/>
                  </a:lnTo>
                  <a:lnTo>
                    <a:pt x="253281" y="750295"/>
                  </a:lnTo>
                  <a:lnTo>
                    <a:pt x="254616" y="749488"/>
                  </a:lnTo>
                  <a:lnTo>
                    <a:pt x="256484" y="748681"/>
                  </a:lnTo>
                  <a:lnTo>
                    <a:pt x="280769" y="739263"/>
                  </a:lnTo>
                  <a:lnTo>
                    <a:pt x="282637" y="738725"/>
                  </a:lnTo>
                  <a:lnTo>
                    <a:pt x="284238" y="738456"/>
                  </a:lnTo>
                  <a:lnTo>
                    <a:pt x="287974" y="738187"/>
                  </a:lnTo>
                  <a:close/>
                  <a:moveTo>
                    <a:pt x="1855152" y="727075"/>
                  </a:moveTo>
                  <a:lnTo>
                    <a:pt x="1858888" y="727075"/>
                  </a:lnTo>
                  <a:lnTo>
                    <a:pt x="1860489" y="727616"/>
                  </a:lnTo>
                  <a:lnTo>
                    <a:pt x="1862357" y="728158"/>
                  </a:lnTo>
                  <a:lnTo>
                    <a:pt x="1886375" y="737628"/>
                  </a:lnTo>
                  <a:lnTo>
                    <a:pt x="1888243" y="738440"/>
                  </a:lnTo>
                  <a:lnTo>
                    <a:pt x="1889845" y="739252"/>
                  </a:lnTo>
                  <a:lnTo>
                    <a:pt x="1891446" y="740605"/>
                  </a:lnTo>
                  <a:lnTo>
                    <a:pt x="1893047" y="741958"/>
                  </a:lnTo>
                  <a:lnTo>
                    <a:pt x="1895449" y="744664"/>
                  </a:lnTo>
                  <a:lnTo>
                    <a:pt x="1897050" y="747911"/>
                  </a:lnTo>
                  <a:lnTo>
                    <a:pt x="1898118" y="751429"/>
                  </a:lnTo>
                  <a:lnTo>
                    <a:pt x="1898651" y="755217"/>
                  </a:lnTo>
                  <a:lnTo>
                    <a:pt x="1898651" y="757111"/>
                  </a:lnTo>
                  <a:lnTo>
                    <a:pt x="1898118" y="758464"/>
                  </a:lnTo>
                  <a:lnTo>
                    <a:pt x="1897851" y="760359"/>
                  </a:lnTo>
                  <a:lnTo>
                    <a:pt x="1897317" y="762253"/>
                  </a:lnTo>
                  <a:lnTo>
                    <a:pt x="1896783" y="764147"/>
                  </a:lnTo>
                  <a:lnTo>
                    <a:pt x="1895716" y="765770"/>
                  </a:lnTo>
                  <a:lnTo>
                    <a:pt x="1894381" y="767394"/>
                  </a:lnTo>
                  <a:lnTo>
                    <a:pt x="1893314" y="769018"/>
                  </a:lnTo>
                  <a:lnTo>
                    <a:pt x="1890378" y="771182"/>
                  </a:lnTo>
                  <a:lnTo>
                    <a:pt x="1887443" y="773077"/>
                  </a:lnTo>
                  <a:lnTo>
                    <a:pt x="1883974" y="774430"/>
                  </a:lnTo>
                  <a:lnTo>
                    <a:pt x="1880237" y="774700"/>
                  </a:lnTo>
                  <a:lnTo>
                    <a:pt x="1876768" y="774430"/>
                  </a:lnTo>
                  <a:lnTo>
                    <a:pt x="1874900" y="773888"/>
                  </a:lnTo>
                  <a:lnTo>
                    <a:pt x="1873032" y="773347"/>
                  </a:lnTo>
                  <a:lnTo>
                    <a:pt x="1848747" y="763876"/>
                  </a:lnTo>
                  <a:lnTo>
                    <a:pt x="1846879" y="763335"/>
                  </a:lnTo>
                  <a:lnTo>
                    <a:pt x="1845278" y="762253"/>
                  </a:lnTo>
                  <a:lnTo>
                    <a:pt x="1843944" y="761170"/>
                  </a:lnTo>
                  <a:lnTo>
                    <a:pt x="1842342" y="759817"/>
                  </a:lnTo>
                  <a:lnTo>
                    <a:pt x="1840208" y="757111"/>
                  </a:lnTo>
                  <a:lnTo>
                    <a:pt x="1838339" y="753864"/>
                  </a:lnTo>
                  <a:lnTo>
                    <a:pt x="1837005" y="750346"/>
                  </a:lnTo>
                  <a:lnTo>
                    <a:pt x="1836738" y="746558"/>
                  </a:lnTo>
                  <a:lnTo>
                    <a:pt x="1836738" y="744664"/>
                  </a:lnTo>
                  <a:lnTo>
                    <a:pt x="1837005" y="742770"/>
                  </a:lnTo>
                  <a:lnTo>
                    <a:pt x="1837272" y="740876"/>
                  </a:lnTo>
                  <a:lnTo>
                    <a:pt x="1837806" y="739252"/>
                  </a:lnTo>
                  <a:lnTo>
                    <a:pt x="1838873" y="737358"/>
                  </a:lnTo>
                  <a:lnTo>
                    <a:pt x="1839674" y="735464"/>
                  </a:lnTo>
                  <a:lnTo>
                    <a:pt x="1840741" y="734381"/>
                  </a:lnTo>
                  <a:lnTo>
                    <a:pt x="1842076" y="732758"/>
                  </a:lnTo>
                  <a:lnTo>
                    <a:pt x="1844744" y="730052"/>
                  </a:lnTo>
                  <a:lnTo>
                    <a:pt x="1847947" y="728699"/>
                  </a:lnTo>
                  <a:lnTo>
                    <a:pt x="1851416" y="727346"/>
                  </a:lnTo>
                  <a:lnTo>
                    <a:pt x="1855152" y="727075"/>
                  </a:lnTo>
                  <a:close/>
                  <a:moveTo>
                    <a:pt x="379677" y="681037"/>
                  </a:moveTo>
                  <a:lnTo>
                    <a:pt x="384969" y="681037"/>
                  </a:lnTo>
                  <a:lnTo>
                    <a:pt x="390525" y="681301"/>
                  </a:lnTo>
                  <a:lnTo>
                    <a:pt x="396081" y="682359"/>
                  </a:lnTo>
                  <a:lnTo>
                    <a:pt x="401638" y="683151"/>
                  </a:lnTo>
                  <a:lnTo>
                    <a:pt x="407194" y="684737"/>
                  </a:lnTo>
                  <a:lnTo>
                    <a:pt x="412750" y="686323"/>
                  </a:lnTo>
                  <a:lnTo>
                    <a:pt x="418306" y="688437"/>
                  </a:lnTo>
                  <a:lnTo>
                    <a:pt x="423863" y="690551"/>
                  </a:lnTo>
                  <a:lnTo>
                    <a:pt x="429419" y="692930"/>
                  </a:lnTo>
                  <a:lnTo>
                    <a:pt x="434975" y="695837"/>
                  </a:lnTo>
                  <a:lnTo>
                    <a:pt x="440531" y="699008"/>
                  </a:lnTo>
                  <a:lnTo>
                    <a:pt x="445559" y="701916"/>
                  </a:lnTo>
                  <a:lnTo>
                    <a:pt x="450850" y="705616"/>
                  </a:lnTo>
                  <a:lnTo>
                    <a:pt x="455877" y="709315"/>
                  </a:lnTo>
                  <a:lnTo>
                    <a:pt x="460904" y="713015"/>
                  </a:lnTo>
                  <a:lnTo>
                    <a:pt x="465402" y="717244"/>
                  </a:lnTo>
                  <a:lnTo>
                    <a:pt x="470165" y="721737"/>
                  </a:lnTo>
                  <a:lnTo>
                    <a:pt x="474398" y="725965"/>
                  </a:lnTo>
                  <a:lnTo>
                    <a:pt x="478367" y="730458"/>
                  </a:lnTo>
                  <a:lnTo>
                    <a:pt x="482336" y="735480"/>
                  </a:lnTo>
                  <a:lnTo>
                    <a:pt x="485775" y="740765"/>
                  </a:lnTo>
                  <a:lnTo>
                    <a:pt x="489479" y="746579"/>
                  </a:lnTo>
                  <a:lnTo>
                    <a:pt x="492919" y="753187"/>
                  </a:lnTo>
                  <a:lnTo>
                    <a:pt x="496623" y="759794"/>
                  </a:lnTo>
                  <a:lnTo>
                    <a:pt x="500063" y="767194"/>
                  </a:lnTo>
                  <a:lnTo>
                    <a:pt x="502973" y="774858"/>
                  </a:lnTo>
                  <a:lnTo>
                    <a:pt x="506413" y="783315"/>
                  </a:lnTo>
                  <a:lnTo>
                    <a:pt x="509588" y="791508"/>
                  </a:lnTo>
                  <a:lnTo>
                    <a:pt x="515409" y="809215"/>
                  </a:lnTo>
                  <a:lnTo>
                    <a:pt x="521229" y="827186"/>
                  </a:lnTo>
                  <a:lnTo>
                    <a:pt x="526521" y="845686"/>
                  </a:lnTo>
                  <a:lnTo>
                    <a:pt x="531284" y="863921"/>
                  </a:lnTo>
                  <a:lnTo>
                    <a:pt x="535782" y="881364"/>
                  </a:lnTo>
                  <a:lnTo>
                    <a:pt x="539486" y="898014"/>
                  </a:lnTo>
                  <a:lnTo>
                    <a:pt x="545571" y="926292"/>
                  </a:lnTo>
                  <a:lnTo>
                    <a:pt x="549540" y="945849"/>
                  </a:lnTo>
                  <a:lnTo>
                    <a:pt x="550863" y="953249"/>
                  </a:lnTo>
                  <a:lnTo>
                    <a:pt x="275431" y="1147762"/>
                  </a:lnTo>
                  <a:lnTo>
                    <a:pt x="5821" y="1147762"/>
                  </a:lnTo>
                  <a:lnTo>
                    <a:pt x="5556" y="1135605"/>
                  </a:lnTo>
                  <a:lnTo>
                    <a:pt x="5291" y="1121862"/>
                  </a:lnTo>
                  <a:lnTo>
                    <a:pt x="3969" y="1090148"/>
                  </a:lnTo>
                  <a:lnTo>
                    <a:pt x="2381" y="1053413"/>
                  </a:lnTo>
                  <a:lnTo>
                    <a:pt x="1058" y="1013770"/>
                  </a:lnTo>
                  <a:lnTo>
                    <a:pt x="264" y="992892"/>
                  </a:lnTo>
                  <a:lnTo>
                    <a:pt x="0" y="972013"/>
                  </a:lnTo>
                  <a:lnTo>
                    <a:pt x="0" y="950342"/>
                  </a:lnTo>
                  <a:lnTo>
                    <a:pt x="264" y="929200"/>
                  </a:lnTo>
                  <a:lnTo>
                    <a:pt x="1058" y="907793"/>
                  </a:lnTo>
                  <a:lnTo>
                    <a:pt x="2116" y="887178"/>
                  </a:lnTo>
                  <a:lnTo>
                    <a:pt x="3704" y="866564"/>
                  </a:lnTo>
                  <a:lnTo>
                    <a:pt x="5821" y="847007"/>
                  </a:lnTo>
                  <a:lnTo>
                    <a:pt x="7673" y="834057"/>
                  </a:lnTo>
                  <a:lnTo>
                    <a:pt x="10054" y="821636"/>
                  </a:lnTo>
                  <a:lnTo>
                    <a:pt x="12700" y="810008"/>
                  </a:lnTo>
                  <a:lnTo>
                    <a:pt x="15610" y="798908"/>
                  </a:lnTo>
                  <a:lnTo>
                    <a:pt x="19050" y="788865"/>
                  </a:lnTo>
                  <a:lnTo>
                    <a:pt x="22489" y="779351"/>
                  </a:lnTo>
                  <a:lnTo>
                    <a:pt x="26194" y="770101"/>
                  </a:lnTo>
                  <a:lnTo>
                    <a:pt x="30162" y="761644"/>
                  </a:lnTo>
                  <a:lnTo>
                    <a:pt x="34660" y="753979"/>
                  </a:lnTo>
                  <a:lnTo>
                    <a:pt x="38894" y="746579"/>
                  </a:lnTo>
                  <a:lnTo>
                    <a:pt x="43127" y="740237"/>
                  </a:lnTo>
                  <a:lnTo>
                    <a:pt x="47889" y="733894"/>
                  </a:lnTo>
                  <a:lnTo>
                    <a:pt x="52387" y="728080"/>
                  </a:lnTo>
                  <a:lnTo>
                    <a:pt x="57150" y="722794"/>
                  </a:lnTo>
                  <a:lnTo>
                    <a:pt x="61648" y="718301"/>
                  </a:lnTo>
                  <a:lnTo>
                    <a:pt x="66410" y="714073"/>
                  </a:lnTo>
                  <a:lnTo>
                    <a:pt x="70908" y="710373"/>
                  </a:lnTo>
                  <a:lnTo>
                    <a:pt x="75141" y="706673"/>
                  </a:lnTo>
                  <a:lnTo>
                    <a:pt x="79639" y="703501"/>
                  </a:lnTo>
                  <a:lnTo>
                    <a:pt x="83873" y="700594"/>
                  </a:lnTo>
                  <a:lnTo>
                    <a:pt x="87842" y="698480"/>
                  </a:lnTo>
                  <a:lnTo>
                    <a:pt x="91810" y="696366"/>
                  </a:lnTo>
                  <a:lnTo>
                    <a:pt x="98689" y="692930"/>
                  </a:lnTo>
                  <a:lnTo>
                    <a:pt x="104510" y="690816"/>
                  </a:lnTo>
                  <a:lnTo>
                    <a:pt x="109008" y="689758"/>
                  </a:lnTo>
                  <a:lnTo>
                    <a:pt x="112712" y="688701"/>
                  </a:lnTo>
                  <a:lnTo>
                    <a:pt x="119062" y="690023"/>
                  </a:lnTo>
                  <a:lnTo>
                    <a:pt x="125148" y="691080"/>
                  </a:lnTo>
                  <a:lnTo>
                    <a:pt x="131233" y="692666"/>
                  </a:lnTo>
                  <a:lnTo>
                    <a:pt x="136789" y="694516"/>
                  </a:lnTo>
                  <a:lnTo>
                    <a:pt x="142610" y="696630"/>
                  </a:lnTo>
                  <a:lnTo>
                    <a:pt x="147902" y="699008"/>
                  </a:lnTo>
                  <a:lnTo>
                    <a:pt x="153458" y="701123"/>
                  </a:lnTo>
                  <a:lnTo>
                    <a:pt x="158485" y="703501"/>
                  </a:lnTo>
                  <a:lnTo>
                    <a:pt x="163777" y="706144"/>
                  </a:lnTo>
                  <a:lnTo>
                    <a:pt x="168539" y="709051"/>
                  </a:lnTo>
                  <a:lnTo>
                    <a:pt x="177800" y="714865"/>
                  </a:lnTo>
                  <a:lnTo>
                    <a:pt x="186531" y="721473"/>
                  </a:lnTo>
                  <a:lnTo>
                    <a:pt x="194733" y="728080"/>
                  </a:lnTo>
                  <a:lnTo>
                    <a:pt x="202935" y="735480"/>
                  </a:lnTo>
                  <a:lnTo>
                    <a:pt x="209815" y="742880"/>
                  </a:lnTo>
                  <a:lnTo>
                    <a:pt x="216958" y="750544"/>
                  </a:lnTo>
                  <a:lnTo>
                    <a:pt x="223573" y="758472"/>
                  </a:lnTo>
                  <a:lnTo>
                    <a:pt x="229658" y="766665"/>
                  </a:lnTo>
                  <a:lnTo>
                    <a:pt x="235215" y="774858"/>
                  </a:lnTo>
                  <a:lnTo>
                    <a:pt x="240771" y="783051"/>
                  </a:lnTo>
                  <a:lnTo>
                    <a:pt x="245533" y="790979"/>
                  </a:lnTo>
                  <a:lnTo>
                    <a:pt x="255323" y="806572"/>
                  </a:lnTo>
                  <a:lnTo>
                    <a:pt x="263525" y="821372"/>
                  </a:lnTo>
                  <a:lnTo>
                    <a:pt x="270933" y="834850"/>
                  </a:lnTo>
                  <a:lnTo>
                    <a:pt x="274638" y="840929"/>
                  </a:lnTo>
                  <a:lnTo>
                    <a:pt x="278077" y="846214"/>
                  </a:lnTo>
                  <a:lnTo>
                    <a:pt x="281517" y="851236"/>
                  </a:lnTo>
                  <a:lnTo>
                    <a:pt x="284692" y="855200"/>
                  </a:lnTo>
                  <a:lnTo>
                    <a:pt x="287867" y="858900"/>
                  </a:lnTo>
                  <a:lnTo>
                    <a:pt x="291306" y="861807"/>
                  </a:lnTo>
                  <a:lnTo>
                    <a:pt x="292894" y="862600"/>
                  </a:lnTo>
                  <a:lnTo>
                    <a:pt x="294481" y="863657"/>
                  </a:lnTo>
                  <a:lnTo>
                    <a:pt x="295804" y="864186"/>
                  </a:lnTo>
                  <a:lnTo>
                    <a:pt x="297656" y="864450"/>
                  </a:lnTo>
                  <a:lnTo>
                    <a:pt x="299244" y="864450"/>
                  </a:lnTo>
                  <a:lnTo>
                    <a:pt x="300831" y="864450"/>
                  </a:lnTo>
                  <a:lnTo>
                    <a:pt x="302683" y="864186"/>
                  </a:lnTo>
                  <a:lnTo>
                    <a:pt x="304271" y="863657"/>
                  </a:lnTo>
                  <a:lnTo>
                    <a:pt x="307710" y="861807"/>
                  </a:lnTo>
                  <a:lnTo>
                    <a:pt x="309119" y="860682"/>
                  </a:lnTo>
                  <a:lnTo>
                    <a:pt x="310356" y="859693"/>
                  </a:lnTo>
                  <a:lnTo>
                    <a:pt x="312738" y="857050"/>
                  </a:lnTo>
                  <a:lnTo>
                    <a:pt x="315119" y="854407"/>
                  </a:lnTo>
                  <a:lnTo>
                    <a:pt x="316971" y="851236"/>
                  </a:lnTo>
                  <a:lnTo>
                    <a:pt x="318294" y="847800"/>
                  </a:lnTo>
                  <a:lnTo>
                    <a:pt x="319352" y="843836"/>
                  </a:lnTo>
                  <a:lnTo>
                    <a:pt x="320146" y="839872"/>
                  </a:lnTo>
                  <a:lnTo>
                    <a:pt x="321204" y="835643"/>
                  </a:lnTo>
                  <a:lnTo>
                    <a:pt x="321469" y="831150"/>
                  </a:lnTo>
                  <a:lnTo>
                    <a:pt x="321998" y="821372"/>
                  </a:lnTo>
                  <a:lnTo>
                    <a:pt x="321733" y="811065"/>
                  </a:lnTo>
                  <a:lnTo>
                    <a:pt x="321469" y="799965"/>
                  </a:lnTo>
                  <a:lnTo>
                    <a:pt x="320675" y="776708"/>
                  </a:lnTo>
                  <a:lnTo>
                    <a:pt x="320146" y="765079"/>
                  </a:lnTo>
                  <a:lnTo>
                    <a:pt x="320675" y="753187"/>
                  </a:lnTo>
                  <a:lnTo>
                    <a:pt x="320940" y="747637"/>
                  </a:lnTo>
                  <a:lnTo>
                    <a:pt x="321469" y="741558"/>
                  </a:lnTo>
                  <a:lnTo>
                    <a:pt x="322527" y="735744"/>
                  </a:lnTo>
                  <a:lnTo>
                    <a:pt x="323321" y="730194"/>
                  </a:lnTo>
                  <a:lnTo>
                    <a:pt x="324908" y="724644"/>
                  </a:lnTo>
                  <a:lnTo>
                    <a:pt x="326496" y="719623"/>
                  </a:lnTo>
                  <a:lnTo>
                    <a:pt x="328348" y="714337"/>
                  </a:lnTo>
                  <a:lnTo>
                    <a:pt x="330465" y="709315"/>
                  </a:lnTo>
                  <a:lnTo>
                    <a:pt x="333110" y="704823"/>
                  </a:lnTo>
                  <a:lnTo>
                    <a:pt x="336285" y="700330"/>
                  </a:lnTo>
                  <a:lnTo>
                    <a:pt x="339460" y="696630"/>
                  </a:lnTo>
                  <a:lnTo>
                    <a:pt x="343165" y="693458"/>
                  </a:lnTo>
                  <a:lnTo>
                    <a:pt x="346869" y="690551"/>
                  </a:lnTo>
                  <a:lnTo>
                    <a:pt x="351102" y="687909"/>
                  </a:lnTo>
                  <a:lnTo>
                    <a:pt x="355336" y="686059"/>
                  </a:lnTo>
                  <a:lnTo>
                    <a:pt x="359569" y="684209"/>
                  </a:lnTo>
                  <a:lnTo>
                    <a:pt x="364596" y="682887"/>
                  </a:lnTo>
                  <a:lnTo>
                    <a:pt x="369623" y="681830"/>
                  </a:lnTo>
                  <a:lnTo>
                    <a:pt x="374386" y="681301"/>
                  </a:lnTo>
                  <a:lnTo>
                    <a:pt x="379677" y="681037"/>
                  </a:lnTo>
                  <a:close/>
                  <a:moveTo>
                    <a:pt x="1758157" y="669925"/>
                  </a:moveTo>
                  <a:lnTo>
                    <a:pt x="1763184" y="669925"/>
                  </a:lnTo>
                  <a:lnTo>
                    <a:pt x="1768476" y="669925"/>
                  </a:lnTo>
                  <a:lnTo>
                    <a:pt x="1773768" y="670454"/>
                  </a:lnTo>
                  <a:lnTo>
                    <a:pt x="1778795" y="671511"/>
                  </a:lnTo>
                  <a:lnTo>
                    <a:pt x="1783293" y="673097"/>
                  </a:lnTo>
                  <a:lnTo>
                    <a:pt x="1788055" y="674418"/>
                  </a:lnTo>
                  <a:lnTo>
                    <a:pt x="1792288" y="676797"/>
                  </a:lnTo>
                  <a:lnTo>
                    <a:pt x="1796257" y="679175"/>
                  </a:lnTo>
                  <a:lnTo>
                    <a:pt x="1799961" y="682346"/>
                  </a:lnTo>
                  <a:lnTo>
                    <a:pt x="1803666" y="685518"/>
                  </a:lnTo>
                  <a:lnTo>
                    <a:pt x="1807105" y="689218"/>
                  </a:lnTo>
                  <a:lnTo>
                    <a:pt x="1809751" y="693711"/>
                  </a:lnTo>
                  <a:lnTo>
                    <a:pt x="1812661" y="698203"/>
                  </a:lnTo>
                  <a:lnTo>
                    <a:pt x="1814778" y="703225"/>
                  </a:lnTo>
                  <a:lnTo>
                    <a:pt x="1816630" y="708511"/>
                  </a:lnTo>
                  <a:lnTo>
                    <a:pt x="1818482" y="713532"/>
                  </a:lnTo>
                  <a:lnTo>
                    <a:pt x="1819805" y="719082"/>
                  </a:lnTo>
                  <a:lnTo>
                    <a:pt x="1820599" y="724632"/>
                  </a:lnTo>
                  <a:lnTo>
                    <a:pt x="1821657" y="730446"/>
                  </a:lnTo>
                  <a:lnTo>
                    <a:pt x="1822186" y="735996"/>
                  </a:lnTo>
                  <a:lnTo>
                    <a:pt x="1822451" y="742075"/>
                  </a:lnTo>
                  <a:lnTo>
                    <a:pt x="1822716" y="753967"/>
                  </a:lnTo>
                  <a:lnTo>
                    <a:pt x="1822451" y="765596"/>
                  </a:lnTo>
                  <a:lnTo>
                    <a:pt x="1821657" y="788853"/>
                  </a:lnTo>
                  <a:lnTo>
                    <a:pt x="1821128" y="799953"/>
                  </a:lnTo>
                  <a:lnTo>
                    <a:pt x="1820863" y="810260"/>
                  </a:lnTo>
                  <a:lnTo>
                    <a:pt x="1821657" y="819774"/>
                  </a:lnTo>
                  <a:lnTo>
                    <a:pt x="1821922" y="824531"/>
                  </a:lnTo>
                  <a:lnTo>
                    <a:pt x="1822716" y="828760"/>
                  </a:lnTo>
                  <a:lnTo>
                    <a:pt x="1823774" y="832724"/>
                  </a:lnTo>
                  <a:lnTo>
                    <a:pt x="1824568" y="836424"/>
                  </a:lnTo>
                  <a:lnTo>
                    <a:pt x="1826155" y="840124"/>
                  </a:lnTo>
                  <a:lnTo>
                    <a:pt x="1828007" y="843295"/>
                  </a:lnTo>
                  <a:lnTo>
                    <a:pt x="1830124" y="845938"/>
                  </a:lnTo>
                  <a:lnTo>
                    <a:pt x="1832505" y="848581"/>
                  </a:lnTo>
                  <a:lnTo>
                    <a:pt x="1833979" y="849652"/>
                  </a:lnTo>
                  <a:lnTo>
                    <a:pt x="1835416" y="850695"/>
                  </a:lnTo>
                  <a:lnTo>
                    <a:pt x="1838591" y="852545"/>
                  </a:lnTo>
                  <a:lnTo>
                    <a:pt x="1840443" y="853074"/>
                  </a:lnTo>
                  <a:lnTo>
                    <a:pt x="1841766" y="853338"/>
                  </a:lnTo>
                  <a:lnTo>
                    <a:pt x="1843618" y="853338"/>
                  </a:lnTo>
                  <a:lnTo>
                    <a:pt x="1845205" y="853338"/>
                  </a:lnTo>
                  <a:lnTo>
                    <a:pt x="1847057" y="852809"/>
                  </a:lnTo>
                  <a:lnTo>
                    <a:pt x="1848645" y="852281"/>
                  </a:lnTo>
                  <a:lnTo>
                    <a:pt x="1850232" y="851488"/>
                  </a:lnTo>
                  <a:lnTo>
                    <a:pt x="1851820" y="850431"/>
                  </a:lnTo>
                  <a:lnTo>
                    <a:pt x="1855259" y="847524"/>
                  </a:lnTo>
                  <a:lnTo>
                    <a:pt x="1858170" y="844088"/>
                  </a:lnTo>
                  <a:lnTo>
                    <a:pt x="1861609" y="839860"/>
                  </a:lnTo>
                  <a:lnTo>
                    <a:pt x="1865049" y="835367"/>
                  </a:lnTo>
                  <a:lnTo>
                    <a:pt x="1868488" y="829817"/>
                  </a:lnTo>
                  <a:lnTo>
                    <a:pt x="1872193" y="823474"/>
                  </a:lnTo>
                  <a:lnTo>
                    <a:pt x="1879866" y="810260"/>
                  </a:lnTo>
                  <a:lnTo>
                    <a:pt x="1888068" y="795460"/>
                  </a:lnTo>
                  <a:lnTo>
                    <a:pt x="1897328" y="779867"/>
                  </a:lnTo>
                  <a:lnTo>
                    <a:pt x="1902355" y="771939"/>
                  </a:lnTo>
                  <a:lnTo>
                    <a:pt x="1907911" y="763482"/>
                  </a:lnTo>
                  <a:lnTo>
                    <a:pt x="1913468" y="755553"/>
                  </a:lnTo>
                  <a:lnTo>
                    <a:pt x="1919553" y="747625"/>
                  </a:lnTo>
                  <a:lnTo>
                    <a:pt x="1925903" y="739432"/>
                  </a:lnTo>
                  <a:lnTo>
                    <a:pt x="1933047" y="731768"/>
                  </a:lnTo>
                  <a:lnTo>
                    <a:pt x="1940191" y="724103"/>
                  </a:lnTo>
                  <a:lnTo>
                    <a:pt x="1948128" y="716968"/>
                  </a:lnTo>
                  <a:lnTo>
                    <a:pt x="1956595" y="710361"/>
                  </a:lnTo>
                  <a:lnTo>
                    <a:pt x="1965061" y="703753"/>
                  </a:lnTo>
                  <a:lnTo>
                    <a:pt x="1974851" y="697675"/>
                  </a:lnTo>
                  <a:lnTo>
                    <a:pt x="1979349" y="694768"/>
                  </a:lnTo>
                  <a:lnTo>
                    <a:pt x="1984641" y="692389"/>
                  </a:lnTo>
                  <a:lnTo>
                    <a:pt x="1989403" y="690011"/>
                  </a:lnTo>
                  <a:lnTo>
                    <a:pt x="1994959" y="687368"/>
                  </a:lnTo>
                  <a:lnTo>
                    <a:pt x="2000251" y="685254"/>
                  </a:lnTo>
                  <a:lnTo>
                    <a:pt x="2006072" y="683404"/>
                  </a:lnTo>
                  <a:lnTo>
                    <a:pt x="2011893" y="681554"/>
                  </a:lnTo>
                  <a:lnTo>
                    <a:pt x="2017978" y="679968"/>
                  </a:lnTo>
                  <a:lnTo>
                    <a:pt x="2024064" y="678646"/>
                  </a:lnTo>
                  <a:lnTo>
                    <a:pt x="2030149" y="677325"/>
                  </a:lnTo>
                  <a:lnTo>
                    <a:pt x="2034118" y="678118"/>
                  </a:lnTo>
                  <a:lnTo>
                    <a:pt x="2038616" y="679704"/>
                  </a:lnTo>
                  <a:lnTo>
                    <a:pt x="2044437" y="681818"/>
                  </a:lnTo>
                  <a:lnTo>
                    <a:pt x="2051580" y="685254"/>
                  </a:lnTo>
                  <a:lnTo>
                    <a:pt x="2055284" y="687104"/>
                  </a:lnTo>
                  <a:lnTo>
                    <a:pt x="2059253" y="689746"/>
                  </a:lnTo>
                  <a:lnTo>
                    <a:pt x="2063487" y="692389"/>
                  </a:lnTo>
                  <a:lnTo>
                    <a:pt x="2067720" y="695561"/>
                  </a:lnTo>
                  <a:lnTo>
                    <a:pt x="2072482" y="698996"/>
                  </a:lnTo>
                  <a:lnTo>
                    <a:pt x="2076716" y="702961"/>
                  </a:lnTo>
                  <a:lnTo>
                    <a:pt x="2081478" y="707189"/>
                  </a:lnTo>
                  <a:lnTo>
                    <a:pt x="2085976" y="711682"/>
                  </a:lnTo>
                  <a:lnTo>
                    <a:pt x="2090739" y="716968"/>
                  </a:lnTo>
                  <a:lnTo>
                    <a:pt x="2095237" y="722518"/>
                  </a:lnTo>
                  <a:lnTo>
                    <a:pt x="2099735" y="728596"/>
                  </a:lnTo>
                  <a:lnTo>
                    <a:pt x="2104497" y="735467"/>
                  </a:lnTo>
                  <a:lnTo>
                    <a:pt x="2108730" y="742603"/>
                  </a:lnTo>
                  <a:lnTo>
                    <a:pt x="2112699" y="750532"/>
                  </a:lnTo>
                  <a:lnTo>
                    <a:pt x="2116932" y="758989"/>
                  </a:lnTo>
                  <a:lnTo>
                    <a:pt x="2120637" y="767710"/>
                  </a:lnTo>
                  <a:lnTo>
                    <a:pt x="2124076" y="777753"/>
                  </a:lnTo>
                  <a:lnTo>
                    <a:pt x="2127251" y="787796"/>
                  </a:lnTo>
                  <a:lnTo>
                    <a:pt x="2130426" y="798896"/>
                  </a:lnTo>
                  <a:lnTo>
                    <a:pt x="2133072" y="810260"/>
                  </a:lnTo>
                  <a:lnTo>
                    <a:pt x="2135189" y="822945"/>
                  </a:lnTo>
                  <a:lnTo>
                    <a:pt x="2137041" y="835895"/>
                  </a:lnTo>
                  <a:lnTo>
                    <a:pt x="2139422" y="855452"/>
                  </a:lnTo>
                  <a:lnTo>
                    <a:pt x="2141274" y="875802"/>
                  </a:lnTo>
                  <a:lnTo>
                    <a:pt x="2142068" y="896945"/>
                  </a:lnTo>
                  <a:lnTo>
                    <a:pt x="2143126" y="918088"/>
                  </a:lnTo>
                  <a:lnTo>
                    <a:pt x="2143126" y="939230"/>
                  </a:lnTo>
                  <a:lnTo>
                    <a:pt x="2143126" y="960637"/>
                  </a:lnTo>
                  <a:lnTo>
                    <a:pt x="2142597" y="981780"/>
                  </a:lnTo>
                  <a:lnTo>
                    <a:pt x="2142332" y="1002394"/>
                  </a:lnTo>
                  <a:lnTo>
                    <a:pt x="2140745" y="1042565"/>
                  </a:lnTo>
                  <a:lnTo>
                    <a:pt x="2138893" y="1078772"/>
                  </a:lnTo>
                  <a:lnTo>
                    <a:pt x="2137835" y="1110750"/>
                  </a:lnTo>
                  <a:lnTo>
                    <a:pt x="2137570" y="1124229"/>
                  </a:lnTo>
                  <a:lnTo>
                    <a:pt x="2137041" y="1136650"/>
                  </a:lnTo>
                  <a:lnTo>
                    <a:pt x="1867430" y="1136650"/>
                  </a:lnTo>
                  <a:lnTo>
                    <a:pt x="1592263" y="942137"/>
                  </a:lnTo>
                  <a:lnTo>
                    <a:pt x="1593586" y="934737"/>
                  </a:lnTo>
                  <a:lnTo>
                    <a:pt x="1597555" y="915180"/>
                  </a:lnTo>
                  <a:lnTo>
                    <a:pt x="1603640" y="886902"/>
                  </a:lnTo>
                  <a:lnTo>
                    <a:pt x="1607345" y="870252"/>
                  </a:lnTo>
                  <a:lnTo>
                    <a:pt x="1611842" y="852809"/>
                  </a:lnTo>
                  <a:lnTo>
                    <a:pt x="1616605" y="834574"/>
                  </a:lnTo>
                  <a:lnTo>
                    <a:pt x="1621897" y="816074"/>
                  </a:lnTo>
                  <a:lnTo>
                    <a:pt x="1627717" y="798103"/>
                  </a:lnTo>
                  <a:lnTo>
                    <a:pt x="1633538" y="780396"/>
                  </a:lnTo>
                  <a:lnTo>
                    <a:pt x="1636713" y="771939"/>
                  </a:lnTo>
                  <a:lnTo>
                    <a:pt x="1639888" y="763746"/>
                  </a:lnTo>
                  <a:lnTo>
                    <a:pt x="1643328" y="756082"/>
                  </a:lnTo>
                  <a:lnTo>
                    <a:pt x="1646767" y="748682"/>
                  </a:lnTo>
                  <a:lnTo>
                    <a:pt x="1650207" y="741546"/>
                  </a:lnTo>
                  <a:lnTo>
                    <a:pt x="1653647" y="735203"/>
                  </a:lnTo>
                  <a:lnTo>
                    <a:pt x="1657351" y="729653"/>
                  </a:lnTo>
                  <a:lnTo>
                    <a:pt x="1661055" y="724368"/>
                  </a:lnTo>
                  <a:lnTo>
                    <a:pt x="1664759" y="719610"/>
                  </a:lnTo>
                  <a:lnTo>
                    <a:pt x="1668728" y="714853"/>
                  </a:lnTo>
                  <a:lnTo>
                    <a:pt x="1672961" y="710361"/>
                  </a:lnTo>
                  <a:lnTo>
                    <a:pt x="1677724" y="705868"/>
                  </a:lnTo>
                  <a:lnTo>
                    <a:pt x="1682222" y="701903"/>
                  </a:lnTo>
                  <a:lnTo>
                    <a:pt x="1687249" y="697939"/>
                  </a:lnTo>
                  <a:lnTo>
                    <a:pt x="1692011" y="694239"/>
                  </a:lnTo>
                  <a:lnTo>
                    <a:pt x="1697303" y="690804"/>
                  </a:lnTo>
                  <a:lnTo>
                    <a:pt x="1702859" y="687368"/>
                  </a:lnTo>
                  <a:lnTo>
                    <a:pt x="1708151" y="684725"/>
                  </a:lnTo>
                  <a:lnTo>
                    <a:pt x="1713707" y="681818"/>
                  </a:lnTo>
                  <a:lnTo>
                    <a:pt x="1719263" y="679439"/>
                  </a:lnTo>
                  <a:lnTo>
                    <a:pt x="1724820" y="677061"/>
                  </a:lnTo>
                  <a:lnTo>
                    <a:pt x="1730376" y="675211"/>
                  </a:lnTo>
                  <a:lnTo>
                    <a:pt x="1735932" y="673625"/>
                  </a:lnTo>
                  <a:lnTo>
                    <a:pt x="1741753" y="672039"/>
                  </a:lnTo>
                  <a:lnTo>
                    <a:pt x="1747309" y="671247"/>
                  </a:lnTo>
                  <a:lnTo>
                    <a:pt x="1752601" y="670189"/>
                  </a:lnTo>
                  <a:lnTo>
                    <a:pt x="1758157" y="669925"/>
                  </a:lnTo>
                  <a:close/>
                  <a:moveTo>
                    <a:pt x="1081088" y="627062"/>
                  </a:moveTo>
                  <a:lnTo>
                    <a:pt x="1083734" y="627604"/>
                  </a:lnTo>
                  <a:lnTo>
                    <a:pt x="1086644" y="627875"/>
                  </a:lnTo>
                  <a:lnTo>
                    <a:pt x="1089025" y="628417"/>
                  </a:lnTo>
                  <a:lnTo>
                    <a:pt x="1091406" y="629501"/>
                  </a:lnTo>
                  <a:lnTo>
                    <a:pt x="1094052" y="630586"/>
                  </a:lnTo>
                  <a:lnTo>
                    <a:pt x="1096169" y="631941"/>
                  </a:lnTo>
                  <a:lnTo>
                    <a:pt x="1098286" y="633567"/>
                  </a:lnTo>
                  <a:lnTo>
                    <a:pt x="1100138" y="635464"/>
                  </a:lnTo>
                  <a:lnTo>
                    <a:pt x="1101990" y="637362"/>
                  </a:lnTo>
                  <a:lnTo>
                    <a:pt x="1103577" y="639530"/>
                  </a:lnTo>
                  <a:lnTo>
                    <a:pt x="1104636" y="641698"/>
                  </a:lnTo>
                  <a:lnTo>
                    <a:pt x="1105959" y="644138"/>
                  </a:lnTo>
                  <a:lnTo>
                    <a:pt x="1107017" y="646848"/>
                  </a:lnTo>
                  <a:lnTo>
                    <a:pt x="1107546" y="649287"/>
                  </a:lnTo>
                  <a:lnTo>
                    <a:pt x="1107811" y="651998"/>
                  </a:lnTo>
                  <a:lnTo>
                    <a:pt x="1108075" y="654979"/>
                  </a:lnTo>
                  <a:lnTo>
                    <a:pt x="1107811" y="657690"/>
                  </a:lnTo>
                  <a:lnTo>
                    <a:pt x="1107546" y="660671"/>
                  </a:lnTo>
                  <a:lnTo>
                    <a:pt x="1107017" y="663110"/>
                  </a:lnTo>
                  <a:lnTo>
                    <a:pt x="1105959" y="665821"/>
                  </a:lnTo>
                  <a:lnTo>
                    <a:pt x="1104636" y="668260"/>
                  </a:lnTo>
                  <a:lnTo>
                    <a:pt x="1103577" y="670428"/>
                  </a:lnTo>
                  <a:lnTo>
                    <a:pt x="1101990" y="672597"/>
                  </a:lnTo>
                  <a:lnTo>
                    <a:pt x="1100138" y="674494"/>
                  </a:lnTo>
                  <a:lnTo>
                    <a:pt x="1098286" y="676391"/>
                  </a:lnTo>
                  <a:lnTo>
                    <a:pt x="1096169" y="678017"/>
                  </a:lnTo>
                  <a:lnTo>
                    <a:pt x="1094052" y="679373"/>
                  </a:lnTo>
                  <a:lnTo>
                    <a:pt x="1091406" y="680457"/>
                  </a:lnTo>
                  <a:lnTo>
                    <a:pt x="1089025" y="681541"/>
                  </a:lnTo>
                  <a:lnTo>
                    <a:pt x="1086644" y="682083"/>
                  </a:lnTo>
                  <a:lnTo>
                    <a:pt x="1083734" y="682354"/>
                  </a:lnTo>
                  <a:lnTo>
                    <a:pt x="1081088" y="682625"/>
                  </a:lnTo>
                  <a:lnTo>
                    <a:pt x="1078177" y="682354"/>
                  </a:lnTo>
                  <a:lnTo>
                    <a:pt x="1075796" y="682083"/>
                  </a:lnTo>
                  <a:lnTo>
                    <a:pt x="1072886" y="681541"/>
                  </a:lnTo>
                  <a:lnTo>
                    <a:pt x="1070504" y="680457"/>
                  </a:lnTo>
                  <a:lnTo>
                    <a:pt x="1068388" y="679373"/>
                  </a:lnTo>
                  <a:lnTo>
                    <a:pt x="1066006" y="678017"/>
                  </a:lnTo>
                  <a:lnTo>
                    <a:pt x="1064154" y="676391"/>
                  </a:lnTo>
                  <a:lnTo>
                    <a:pt x="1061773" y="674494"/>
                  </a:lnTo>
                  <a:lnTo>
                    <a:pt x="1060450" y="672597"/>
                  </a:lnTo>
                  <a:lnTo>
                    <a:pt x="1058863" y="670428"/>
                  </a:lnTo>
                  <a:lnTo>
                    <a:pt x="1057275" y="668260"/>
                  </a:lnTo>
                  <a:lnTo>
                    <a:pt x="1055952" y="665821"/>
                  </a:lnTo>
                  <a:lnTo>
                    <a:pt x="1055159" y="663110"/>
                  </a:lnTo>
                  <a:lnTo>
                    <a:pt x="1054365" y="660671"/>
                  </a:lnTo>
                  <a:lnTo>
                    <a:pt x="1054100" y="657690"/>
                  </a:lnTo>
                  <a:lnTo>
                    <a:pt x="1054100" y="654979"/>
                  </a:lnTo>
                  <a:lnTo>
                    <a:pt x="1054100" y="651998"/>
                  </a:lnTo>
                  <a:lnTo>
                    <a:pt x="1054365" y="649287"/>
                  </a:lnTo>
                  <a:lnTo>
                    <a:pt x="1055159" y="646848"/>
                  </a:lnTo>
                  <a:lnTo>
                    <a:pt x="1055952" y="644138"/>
                  </a:lnTo>
                  <a:lnTo>
                    <a:pt x="1057275" y="641698"/>
                  </a:lnTo>
                  <a:lnTo>
                    <a:pt x="1058863" y="639530"/>
                  </a:lnTo>
                  <a:lnTo>
                    <a:pt x="1060450" y="637362"/>
                  </a:lnTo>
                  <a:lnTo>
                    <a:pt x="1061773" y="635464"/>
                  </a:lnTo>
                  <a:lnTo>
                    <a:pt x="1064154" y="633567"/>
                  </a:lnTo>
                  <a:lnTo>
                    <a:pt x="1066006" y="631941"/>
                  </a:lnTo>
                  <a:lnTo>
                    <a:pt x="1068388" y="630586"/>
                  </a:lnTo>
                  <a:lnTo>
                    <a:pt x="1070504" y="629501"/>
                  </a:lnTo>
                  <a:lnTo>
                    <a:pt x="1072886" y="628417"/>
                  </a:lnTo>
                  <a:lnTo>
                    <a:pt x="1075796" y="627875"/>
                  </a:lnTo>
                  <a:lnTo>
                    <a:pt x="1078177" y="627604"/>
                  </a:lnTo>
                  <a:lnTo>
                    <a:pt x="1081088" y="627062"/>
                  </a:lnTo>
                  <a:close/>
                  <a:moveTo>
                    <a:pt x="1157698" y="590550"/>
                  </a:moveTo>
                  <a:lnTo>
                    <a:pt x="1160594" y="590550"/>
                  </a:lnTo>
                  <a:lnTo>
                    <a:pt x="1163227" y="590550"/>
                  </a:lnTo>
                  <a:lnTo>
                    <a:pt x="1166124" y="590815"/>
                  </a:lnTo>
                  <a:lnTo>
                    <a:pt x="1168493" y="591344"/>
                  </a:lnTo>
                  <a:lnTo>
                    <a:pt x="1170863" y="592402"/>
                  </a:lnTo>
                  <a:lnTo>
                    <a:pt x="1173496" y="593461"/>
                  </a:lnTo>
                  <a:lnTo>
                    <a:pt x="1175602" y="594783"/>
                  </a:lnTo>
                  <a:lnTo>
                    <a:pt x="1177708" y="596636"/>
                  </a:lnTo>
                  <a:lnTo>
                    <a:pt x="1179551" y="598223"/>
                  </a:lnTo>
                  <a:lnTo>
                    <a:pt x="1181395" y="600075"/>
                  </a:lnTo>
                  <a:lnTo>
                    <a:pt x="1182974" y="602192"/>
                  </a:lnTo>
                  <a:lnTo>
                    <a:pt x="1184291" y="604308"/>
                  </a:lnTo>
                  <a:lnTo>
                    <a:pt x="1185344" y="606954"/>
                  </a:lnTo>
                  <a:lnTo>
                    <a:pt x="1186397" y="609336"/>
                  </a:lnTo>
                  <a:lnTo>
                    <a:pt x="1186924" y="611981"/>
                  </a:lnTo>
                  <a:lnTo>
                    <a:pt x="1187187" y="614627"/>
                  </a:lnTo>
                  <a:lnTo>
                    <a:pt x="1187450" y="617273"/>
                  </a:lnTo>
                  <a:lnTo>
                    <a:pt x="1187187" y="620183"/>
                  </a:lnTo>
                  <a:lnTo>
                    <a:pt x="1186924" y="622829"/>
                  </a:lnTo>
                  <a:lnTo>
                    <a:pt x="1186397" y="625211"/>
                  </a:lnTo>
                  <a:lnTo>
                    <a:pt x="1185344" y="627856"/>
                  </a:lnTo>
                  <a:lnTo>
                    <a:pt x="1184291" y="630238"/>
                  </a:lnTo>
                  <a:lnTo>
                    <a:pt x="1182974" y="632354"/>
                  </a:lnTo>
                  <a:lnTo>
                    <a:pt x="1181395" y="634471"/>
                  </a:lnTo>
                  <a:lnTo>
                    <a:pt x="1179551" y="636323"/>
                  </a:lnTo>
                  <a:lnTo>
                    <a:pt x="1177708" y="638175"/>
                  </a:lnTo>
                  <a:lnTo>
                    <a:pt x="1175602" y="639763"/>
                  </a:lnTo>
                  <a:lnTo>
                    <a:pt x="1173496" y="641086"/>
                  </a:lnTo>
                  <a:lnTo>
                    <a:pt x="1170863" y="642144"/>
                  </a:lnTo>
                  <a:lnTo>
                    <a:pt x="1168493" y="643202"/>
                  </a:lnTo>
                  <a:lnTo>
                    <a:pt x="1166124" y="643731"/>
                  </a:lnTo>
                  <a:lnTo>
                    <a:pt x="1163227" y="643996"/>
                  </a:lnTo>
                  <a:lnTo>
                    <a:pt x="1160594" y="644525"/>
                  </a:lnTo>
                  <a:lnTo>
                    <a:pt x="1157698" y="643996"/>
                  </a:lnTo>
                  <a:lnTo>
                    <a:pt x="1155065" y="643731"/>
                  </a:lnTo>
                  <a:lnTo>
                    <a:pt x="1152696" y="643202"/>
                  </a:lnTo>
                  <a:lnTo>
                    <a:pt x="1150063" y="642144"/>
                  </a:lnTo>
                  <a:lnTo>
                    <a:pt x="1147693" y="641086"/>
                  </a:lnTo>
                  <a:lnTo>
                    <a:pt x="1145587" y="639763"/>
                  </a:lnTo>
                  <a:lnTo>
                    <a:pt x="1143480" y="638175"/>
                  </a:lnTo>
                  <a:lnTo>
                    <a:pt x="1141637" y="636323"/>
                  </a:lnTo>
                  <a:lnTo>
                    <a:pt x="1139794" y="634471"/>
                  </a:lnTo>
                  <a:lnTo>
                    <a:pt x="1138215" y="632354"/>
                  </a:lnTo>
                  <a:lnTo>
                    <a:pt x="1136898" y="630238"/>
                  </a:lnTo>
                  <a:lnTo>
                    <a:pt x="1135845" y="627856"/>
                  </a:lnTo>
                  <a:lnTo>
                    <a:pt x="1134792" y="625211"/>
                  </a:lnTo>
                  <a:lnTo>
                    <a:pt x="1134265" y="622829"/>
                  </a:lnTo>
                  <a:lnTo>
                    <a:pt x="1134002" y="620183"/>
                  </a:lnTo>
                  <a:lnTo>
                    <a:pt x="1133475" y="617273"/>
                  </a:lnTo>
                  <a:lnTo>
                    <a:pt x="1134002" y="614627"/>
                  </a:lnTo>
                  <a:lnTo>
                    <a:pt x="1134265" y="611981"/>
                  </a:lnTo>
                  <a:lnTo>
                    <a:pt x="1134792" y="609336"/>
                  </a:lnTo>
                  <a:lnTo>
                    <a:pt x="1135845" y="606954"/>
                  </a:lnTo>
                  <a:lnTo>
                    <a:pt x="1136898" y="604308"/>
                  </a:lnTo>
                  <a:lnTo>
                    <a:pt x="1138215" y="602192"/>
                  </a:lnTo>
                  <a:lnTo>
                    <a:pt x="1139794" y="600075"/>
                  </a:lnTo>
                  <a:lnTo>
                    <a:pt x="1141637" y="598223"/>
                  </a:lnTo>
                  <a:lnTo>
                    <a:pt x="1143480" y="596636"/>
                  </a:lnTo>
                  <a:lnTo>
                    <a:pt x="1145587" y="594783"/>
                  </a:lnTo>
                  <a:lnTo>
                    <a:pt x="1147693" y="593461"/>
                  </a:lnTo>
                  <a:lnTo>
                    <a:pt x="1150063" y="592402"/>
                  </a:lnTo>
                  <a:lnTo>
                    <a:pt x="1152696" y="591344"/>
                  </a:lnTo>
                  <a:lnTo>
                    <a:pt x="1155065" y="590815"/>
                  </a:lnTo>
                  <a:lnTo>
                    <a:pt x="1157698" y="590550"/>
                  </a:lnTo>
                  <a:close/>
                  <a:moveTo>
                    <a:pt x="1000536" y="590550"/>
                  </a:moveTo>
                  <a:lnTo>
                    <a:pt x="1003432" y="590550"/>
                  </a:lnTo>
                  <a:lnTo>
                    <a:pt x="1006065" y="590550"/>
                  </a:lnTo>
                  <a:lnTo>
                    <a:pt x="1008435" y="590815"/>
                  </a:lnTo>
                  <a:lnTo>
                    <a:pt x="1011331" y="591344"/>
                  </a:lnTo>
                  <a:lnTo>
                    <a:pt x="1013701" y="592402"/>
                  </a:lnTo>
                  <a:lnTo>
                    <a:pt x="1016334" y="593461"/>
                  </a:lnTo>
                  <a:lnTo>
                    <a:pt x="1018440" y="594783"/>
                  </a:lnTo>
                  <a:lnTo>
                    <a:pt x="1020546" y="596636"/>
                  </a:lnTo>
                  <a:lnTo>
                    <a:pt x="1022389" y="598223"/>
                  </a:lnTo>
                  <a:lnTo>
                    <a:pt x="1023969" y="600075"/>
                  </a:lnTo>
                  <a:lnTo>
                    <a:pt x="1025812" y="602192"/>
                  </a:lnTo>
                  <a:lnTo>
                    <a:pt x="1026865" y="604308"/>
                  </a:lnTo>
                  <a:lnTo>
                    <a:pt x="1028182" y="606954"/>
                  </a:lnTo>
                  <a:lnTo>
                    <a:pt x="1028972" y="609336"/>
                  </a:lnTo>
                  <a:lnTo>
                    <a:pt x="1029762" y="611981"/>
                  </a:lnTo>
                  <a:lnTo>
                    <a:pt x="1030025" y="614627"/>
                  </a:lnTo>
                  <a:lnTo>
                    <a:pt x="1030288" y="617273"/>
                  </a:lnTo>
                  <a:lnTo>
                    <a:pt x="1030025" y="620183"/>
                  </a:lnTo>
                  <a:lnTo>
                    <a:pt x="1029762" y="622829"/>
                  </a:lnTo>
                  <a:lnTo>
                    <a:pt x="1028972" y="625211"/>
                  </a:lnTo>
                  <a:lnTo>
                    <a:pt x="1028182" y="627856"/>
                  </a:lnTo>
                  <a:lnTo>
                    <a:pt x="1026865" y="630238"/>
                  </a:lnTo>
                  <a:lnTo>
                    <a:pt x="1025812" y="632354"/>
                  </a:lnTo>
                  <a:lnTo>
                    <a:pt x="1023969" y="634471"/>
                  </a:lnTo>
                  <a:lnTo>
                    <a:pt x="1022389" y="636323"/>
                  </a:lnTo>
                  <a:lnTo>
                    <a:pt x="1020546" y="638175"/>
                  </a:lnTo>
                  <a:lnTo>
                    <a:pt x="1018440" y="639763"/>
                  </a:lnTo>
                  <a:lnTo>
                    <a:pt x="1016334" y="641086"/>
                  </a:lnTo>
                  <a:lnTo>
                    <a:pt x="1013701" y="642144"/>
                  </a:lnTo>
                  <a:lnTo>
                    <a:pt x="1011331" y="643202"/>
                  </a:lnTo>
                  <a:lnTo>
                    <a:pt x="1008435" y="643731"/>
                  </a:lnTo>
                  <a:lnTo>
                    <a:pt x="1006065" y="643996"/>
                  </a:lnTo>
                  <a:lnTo>
                    <a:pt x="1003432" y="644525"/>
                  </a:lnTo>
                  <a:lnTo>
                    <a:pt x="1000536" y="643996"/>
                  </a:lnTo>
                  <a:lnTo>
                    <a:pt x="997903" y="643731"/>
                  </a:lnTo>
                  <a:lnTo>
                    <a:pt x="995270" y="643202"/>
                  </a:lnTo>
                  <a:lnTo>
                    <a:pt x="992901" y="642144"/>
                  </a:lnTo>
                  <a:lnTo>
                    <a:pt x="990531" y="641086"/>
                  </a:lnTo>
                  <a:lnTo>
                    <a:pt x="988425" y="639763"/>
                  </a:lnTo>
                  <a:lnTo>
                    <a:pt x="986055" y="638175"/>
                  </a:lnTo>
                  <a:lnTo>
                    <a:pt x="984212" y="636323"/>
                  </a:lnTo>
                  <a:lnTo>
                    <a:pt x="982369" y="634471"/>
                  </a:lnTo>
                  <a:lnTo>
                    <a:pt x="981053" y="632354"/>
                  </a:lnTo>
                  <a:lnTo>
                    <a:pt x="979736" y="630238"/>
                  </a:lnTo>
                  <a:lnTo>
                    <a:pt x="978420" y="627856"/>
                  </a:lnTo>
                  <a:lnTo>
                    <a:pt x="977630" y="625211"/>
                  </a:lnTo>
                  <a:lnTo>
                    <a:pt x="976840" y="622829"/>
                  </a:lnTo>
                  <a:lnTo>
                    <a:pt x="976577" y="620183"/>
                  </a:lnTo>
                  <a:lnTo>
                    <a:pt x="976313" y="617273"/>
                  </a:lnTo>
                  <a:lnTo>
                    <a:pt x="976577" y="614627"/>
                  </a:lnTo>
                  <a:lnTo>
                    <a:pt x="976840" y="611981"/>
                  </a:lnTo>
                  <a:lnTo>
                    <a:pt x="977630" y="609336"/>
                  </a:lnTo>
                  <a:lnTo>
                    <a:pt x="978420" y="606954"/>
                  </a:lnTo>
                  <a:lnTo>
                    <a:pt x="979736" y="604308"/>
                  </a:lnTo>
                  <a:lnTo>
                    <a:pt x="981053" y="602192"/>
                  </a:lnTo>
                  <a:lnTo>
                    <a:pt x="982369" y="600075"/>
                  </a:lnTo>
                  <a:lnTo>
                    <a:pt x="984212" y="598223"/>
                  </a:lnTo>
                  <a:lnTo>
                    <a:pt x="986055" y="596636"/>
                  </a:lnTo>
                  <a:lnTo>
                    <a:pt x="988425" y="594783"/>
                  </a:lnTo>
                  <a:lnTo>
                    <a:pt x="990531" y="593461"/>
                  </a:lnTo>
                  <a:lnTo>
                    <a:pt x="992901" y="592402"/>
                  </a:lnTo>
                  <a:lnTo>
                    <a:pt x="995270" y="591344"/>
                  </a:lnTo>
                  <a:lnTo>
                    <a:pt x="997903" y="590815"/>
                  </a:lnTo>
                  <a:lnTo>
                    <a:pt x="1000536" y="590550"/>
                  </a:lnTo>
                  <a:close/>
                  <a:moveTo>
                    <a:pt x="846739" y="579437"/>
                  </a:moveTo>
                  <a:lnTo>
                    <a:pt x="848324" y="579437"/>
                  </a:lnTo>
                  <a:lnTo>
                    <a:pt x="849645" y="579437"/>
                  </a:lnTo>
                  <a:lnTo>
                    <a:pt x="851495" y="579701"/>
                  </a:lnTo>
                  <a:lnTo>
                    <a:pt x="853344" y="580229"/>
                  </a:lnTo>
                  <a:lnTo>
                    <a:pt x="855193" y="581020"/>
                  </a:lnTo>
                  <a:lnTo>
                    <a:pt x="859685" y="583131"/>
                  </a:lnTo>
                  <a:lnTo>
                    <a:pt x="864176" y="586034"/>
                  </a:lnTo>
                  <a:lnTo>
                    <a:pt x="869196" y="589728"/>
                  </a:lnTo>
                  <a:lnTo>
                    <a:pt x="874479" y="594214"/>
                  </a:lnTo>
                  <a:lnTo>
                    <a:pt x="880028" y="599228"/>
                  </a:lnTo>
                  <a:lnTo>
                    <a:pt x="891916" y="610839"/>
                  </a:lnTo>
                  <a:lnTo>
                    <a:pt x="904862" y="624033"/>
                  </a:lnTo>
                  <a:lnTo>
                    <a:pt x="919128" y="638546"/>
                  </a:lnTo>
                  <a:lnTo>
                    <a:pt x="934187" y="653587"/>
                  </a:lnTo>
                  <a:lnTo>
                    <a:pt x="950039" y="668892"/>
                  </a:lnTo>
                  <a:lnTo>
                    <a:pt x="958493" y="676280"/>
                  </a:lnTo>
                  <a:lnTo>
                    <a:pt x="966683" y="683669"/>
                  </a:lnTo>
                  <a:lnTo>
                    <a:pt x="975401" y="691058"/>
                  </a:lnTo>
                  <a:lnTo>
                    <a:pt x="984384" y="697918"/>
                  </a:lnTo>
                  <a:lnTo>
                    <a:pt x="993102" y="704252"/>
                  </a:lnTo>
                  <a:lnTo>
                    <a:pt x="1002085" y="710321"/>
                  </a:lnTo>
                  <a:lnTo>
                    <a:pt x="1011332" y="716390"/>
                  </a:lnTo>
                  <a:lnTo>
                    <a:pt x="1020579" y="721140"/>
                  </a:lnTo>
                  <a:lnTo>
                    <a:pt x="1029825" y="725890"/>
                  </a:lnTo>
                  <a:lnTo>
                    <a:pt x="1039336" y="729584"/>
                  </a:lnTo>
                  <a:lnTo>
                    <a:pt x="1044092" y="730903"/>
                  </a:lnTo>
                  <a:lnTo>
                    <a:pt x="1048847" y="732487"/>
                  </a:lnTo>
                  <a:lnTo>
                    <a:pt x="1053603" y="733806"/>
                  </a:lnTo>
                  <a:lnTo>
                    <a:pt x="1058358" y="735125"/>
                  </a:lnTo>
                  <a:lnTo>
                    <a:pt x="1063114" y="735653"/>
                  </a:lnTo>
                  <a:lnTo>
                    <a:pt x="1067869" y="736181"/>
                  </a:lnTo>
                  <a:lnTo>
                    <a:pt x="1072889" y="736445"/>
                  </a:lnTo>
                  <a:lnTo>
                    <a:pt x="1077644" y="736972"/>
                  </a:lnTo>
                  <a:lnTo>
                    <a:pt x="1082400" y="736445"/>
                  </a:lnTo>
                  <a:lnTo>
                    <a:pt x="1087420" y="736181"/>
                  </a:lnTo>
                  <a:lnTo>
                    <a:pt x="1092175" y="735653"/>
                  </a:lnTo>
                  <a:lnTo>
                    <a:pt x="1096931" y="735125"/>
                  </a:lnTo>
                  <a:lnTo>
                    <a:pt x="1101950" y="734070"/>
                  </a:lnTo>
                  <a:lnTo>
                    <a:pt x="1106706" y="732750"/>
                  </a:lnTo>
                  <a:lnTo>
                    <a:pt x="1116217" y="729848"/>
                  </a:lnTo>
                  <a:lnTo>
                    <a:pt x="1126256" y="726153"/>
                  </a:lnTo>
                  <a:lnTo>
                    <a:pt x="1135767" y="721931"/>
                  </a:lnTo>
                  <a:lnTo>
                    <a:pt x="1145278" y="716918"/>
                  </a:lnTo>
                  <a:lnTo>
                    <a:pt x="1154789" y="711376"/>
                  </a:lnTo>
                  <a:lnTo>
                    <a:pt x="1164036" y="705571"/>
                  </a:lnTo>
                  <a:lnTo>
                    <a:pt x="1173282" y="698974"/>
                  </a:lnTo>
                  <a:lnTo>
                    <a:pt x="1182529" y="692641"/>
                  </a:lnTo>
                  <a:lnTo>
                    <a:pt x="1191512" y="685516"/>
                  </a:lnTo>
                  <a:lnTo>
                    <a:pt x="1200230" y="678391"/>
                  </a:lnTo>
                  <a:lnTo>
                    <a:pt x="1208949" y="671003"/>
                  </a:lnTo>
                  <a:lnTo>
                    <a:pt x="1225857" y="656753"/>
                  </a:lnTo>
                  <a:lnTo>
                    <a:pt x="1241973" y="641976"/>
                  </a:lnTo>
                  <a:lnTo>
                    <a:pt x="1257032" y="627991"/>
                  </a:lnTo>
                  <a:lnTo>
                    <a:pt x="1270770" y="615325"/>
                  </a:lnTo>
                  <a:lnTo>
                    <a:pt x="1283715" y="604506"/>
                  </a:lnTo>
                  <a:lnTo>
                    <a:pt x="1289528" y="599492"/>
                  </a:lnTo>
                  <a:lnTo>
                    <a:pt x="1295076" y="595534"/>
                  </a:lnTo>
                  <a:lnTo>
                    <a:pt x="1300360" y="591839"/>
                  </a:lnTo>
                  <a:lnTo>
                    <a:pt x="1304851" y="588937"/>
                  </a:lnTo>
                  <a:lnTo>
                    <a:pt x="1309606" y="587090"/>
                  </a:lnTo>
                  <a:lnTo>
                    <a:pt x="1311720" y="586562"/>
                  </a:lnTo>
                  <a:lnTo>
                    <a:pt x="1313569" y="586298"/>
                  </a:lnTo>
                  <a:lnTo>
                    <a:pt x="1315419" y="586034"/>
                  </a:lnTo>
                  <a:lnTo>
                    <a:pt x="1317268" y="586034"/>
                  </a:lnTo>
                  <a:lnTo>
                    <a:pt x="1318853" y="586298"/>
                  </a:lnTo>
                  <a:lnTo>
                    <a:pt x="1320438" y="586826"/>
                  </a:lnTo>
                  <a:lnTo>
                    <a:pt x="1332855" y="592631"/>
                  </a:lnTo>
                  <a:lnTo>
                    <a:pt x="1345273" y="598436"/>
                  </a:lnTo>
                  <a:lnTo>
                    <a:pt x="1356633" y="603978"/>
                  </a:lnTo>
                  <a:lnTo>
                    <a:pt x="1367465" y="609519"/>
                  </a:lnTo>
                  <a:lnTo>
                    <a:pt x="1386751" y="620338"/>
                  </a:lnTo>
                  <a:lnTo>
                    <a:pt x="1403131" y="629838"/>
                  </a:lnTo>
                  <a:lnTo>
                    <a:pt x="1416076" y="638282"/>
                  </a:lnTo>
                  <a:lnTo>
                    <a:pt x="1425587" y="644351"/>
                  </a:lnTo>
                  <a:lnTo>
                    <a:pt x="1433513" y="649893"/>
                  </a:lnTo>
                  <a:lnTo>
                    <a:pt x="1433513" y="691321"/>
                  </a:lnTo>
                  <a:lnTo>
                    <a:pt x="1433513" y="876300"/>
                  </a:lnTo>
                  <a:lnTo>
                    <a:pt x="715963" y="876300"/>
                  </a:lnTo>
                  <a:lnTo>
                    <a:pt x="715963" y="691321"/>
                  </a:lnTo>
                  <a:lnTo>
                    <a:pt x="715963" y="649893"/>
                  </a:lnTo>
                  <a:lnTo>
                    <a:pt x="725210" y="643823"/>
                  </a:lnTo>
                  <a:lnTo>
                    <a:pt x="736306" y="636699"/>
                  </a:lnTo>
                  <a:lnTo>
                    <a:pt x="751101" y="627463"/>
                  </a:lnTo>
                  <a:lnTo>
                    <a:pt x="769858" y="616644"/>
                  </a:lnTo>
                  <a:lnTo>
                    <a:pt x="780426" y="610839"/>
                  </a:lnTo>
                  <a:lnTo>
                    <a:pt x="791786" y="605033"/>
                  </a:lnTo>
                  <a:lnTo>
                    <a:pt x="804204" y="598964"/>
                  </a:lnTo>
                  <a:lnTo>
                    <a:pt x="817149" y="592367"/>
                  </a:lnTo>
                  <a:lnTo>
                    <a:pt x="830623" y="586298"/>
                  </a:lnTo>
                  <a:lnTo>
                    <a:pt x="845154" y="580229"/>
                  </a:lnTo>
                  <a:lnTo>
                    <a:pt x="846739" y="579437"/>
                  </a:lnTo>
                  <a:close/>
                  <a:moveTo>
                    <a:pt x="1236780" y="554037"/>
                  </a:moveTo>
                  <a:lnTo>
                    <a:pt x="1239705" y="554037"/>
                  </a:lnTo>
                  <a:lnTo>
                    <a:pt x="1242364" y="554037"/>
                  </a:lnTo>
                  <a:lnTo>
                    <a:pt x="1245288" y="554566"/>
                  </a:lnTo>
                  <a:lnTo>
                    <a:pt x="1247681" y="555360"/>
                  </a:lnTo>
                  <a:lnTo>
                    <a:pt x="1250340" y="556154"/>
                  </a:lnTo>
                  <a:lnTo>
                    <a:pt x="1252733" y="557477"/>
                  </a:lnTo>
                  <a:lnTo>
                    <a:pt x="1254860" y="558535"/>
                  </a:lnTo>
                  <a:lnTo>
                    <a:pt x="1256987" y="560123"/>
                  </a:lnTo>
                  <a:lnTo>
                    <a:pt x="1258849" y="561975"/>
                  </a:lnTo>
                  <a:lnTo>
                    <a:pt x="1260710" y="563827"/>
                  </a:lnTo>
                  <a:lnTo>
                    <a:pt x="1262305" y="565943"/>
                  </a:lnTo>
                  <a:lnTo>
                    <a:pt x="1263635" y="568325"/>
                  </a:lnTo>
                  <a:lnTo>
                    <a:pt x="1264698" y="570706"/>
                  </a:lnTo>
                  <a:lnTo>
                    <a:pt x="1265762" y="573087"/>
                  </a:lnTo>
                  <a:lnTo>
                    <a:pt x="1266293" y="575733"/>
                  </a:lnTo>
                  <a:lnTo>
                    <a:pt x="1266825" y="578379"/>
                  </a:lnTo>
                  <a:lnTo>
                    <a:pt x="1266825" y="581289"/>
                  </a:lnTo>
                  <a:lnTo>
                    <a:pt x="1266825" y="583935"/>
                  </a:lnTo>
                  <a:lnTo>
                    <a:pt x="1266293" y="586316"/>
                  </a:lnTo>
                  <a:lnTo>
                    <a:pt x="1265762" y="589227"/>
                  </a:lnTo>
                  <a:lnTo>
                    <a:pt x="1264698" y="591608"/>
                  </a:lnTo>
                  <a:lnTo>
                    <a:pt x="1263635" y="593989"/>
                  </a:lnTo>
                  <a:lnTo>
                    <a:pt x="1262305" y="596370"/>
                  </a:lnTo>
                  <a:lnTo>
                    <a:pt x="1260710" y="598487"/>
                  </a:lnTo>
                  <a:lnTo>
                    <a:pt x="1258849" y="600339"/>
                  </a:lnTo>
                  <a:lnTo>
                    <a:pt x="1256987" y="601927"/>
                  </a:lnTo>
                  <a:lnTo>
                    <a:pt x="1254860" y="603250"/>
                  </a:lnTo>
                  <a:lnTo>
                    <a:pt x="1252733" y="604837"/>
                  </a:lnTo>
                  <a:lnTo>
                    <a:pt x="1250340" y="606160"/>
                  </a:lnTo>
                  <a:lnTo>
                    <a:pt x="1247681" y="606689"/>
                  </a:lnTo>
                  <a:lnTo>
                    <a:pt x="1245288" y="607748"/>
                  </a:lnTo>
                  <a:lnTo>
                    <a:pt x="1242364" y="608012"/>
                  </a:lnTo>
                  <a:lnTo>
                    <a:pt x="1239705" y="608012"/>
                  </a:lnTo>
                  <a:lnTo>
                    <a:pt x="1236780" y="608012"/>
                  </a:lnTo>
                  <a:lnTo>
                    <a:pt x="1234387" y="607748"/>
                  </a:lnTo>
                  <a:lnTo>
                    <a:pt x="1231728" y="606689"/>
                  </a:lnTo>
                  <a:lnTo>
                    <a:pt x="1229069" y="606160"/>
                  </a:lnTo>
                  <a:lnTo>
                    <a:pt x="1226676" y="604837"/>
                  </a:lnTo>
                  <a:lnTo>
                    <a:pt x="1224549" y="603250"/>
                  </a:lnTo>
                  <a:lnTo>
                    <a:pt x="1222422" y="601927"/>
                  </a:lnTo>
                  <a:lnTo>
                    <a:pt x="1220561" y="600339"/>
                  </a:lnTo>
                  <a:lnTo>
                    <a:pt x="1218966" y="598487"/>
                  </a:lnTo>
                  <a:lnTo>
                    <a:pt x="1217370" y="596370"/>
                  </a:lnTo>
                  <a:lnTo>
                    <a:pt x="1215775" y="593989"/>
                  </a:lnTo>
                  <a:lnTo>
                    <a:pt x="1214711" y="591608"/>
                  </a:lnTo>
                  <a:lnTo>
                    <a:pt x="1213914" y="589227"/>
                  </a:lnTo>
                  <a:lnTo>
                    <a:pt x="1213116" y="586316"/>
                  </a:lnTo>
                  <a:lnTo>
                    <a:pt x="1212850" y="583935"/>
                  </a:lnTo>
                  <a:lnTo>
                    <a:pt x="1212850" y="581289"/>
                  </a:lnTo>
                  <a:lnTo>
                    <a:pt x="1212850" y="578379"/>
                  </a:lnTo>
                  <a:lnTo>
                    <a:pt x="1213116" y="575733"/>
                  </a:lnTo>
                  <a:lnTo>
                    <a:pt x="1213914" y="573087"/>
                  </a:lnTo>
                  <a:lnTo>
                    <a:pt x="1214711" y="570706"/>
                  </a:lnTo>
                  <a:lnTo>
                    <a:pt x="1215775" y="568325"/>
                  </a:lnTo>
                  <a:lnTo>
                    <a:pt x="1217370" y="565943"/>
                  </a:lnTo>
                  <a:lnTo>
                    <a:pt x="1218966" y="563827"/>
                  </a:lnTo>
                  <a:lnTo>
                    <a:pt x="1220561" y="561975"/>
                  </a:lnTo>
                  <a:lnTo>
                    <a:pt x="1222422" y="560123"/>
                  </a:lnTo>
                  <a:lnTo>
                    <a:pt x="1224549" y="558535"/>
                  </a:lnTo>
                  <a:lnTo>
                    <a:pt x="1226676" y="557477"/>
                  </a:lnTo>
                  <a:lnTo>
                    <a:pt x="1229069" y="556154"/>
                  </a:lnTo>
                  <a:lnTo>
                    <a:pt x="1231728" y="555360"/>
                  </a:lnTo>
                  <a:lnTo>
                    <a:pt x="1234387" y="554566"/>
                  </a:lnTo>
                  <a:lnTo>
                    <a:pt x="1236780" y="554037"/>
                  </a:lnTo>
                  <a:close/>
                  <a:moveTo>
                    <a:pt x="921161" y="554037"/>
                  </a:moveTo>
                  <a:lnTo>
                    <a:pt x="923794" y="554037"/>
                  </a:lnTo>
                  <a:lnTo>
                    <a:pt x="926690" y="554037"/>
                  </a:lnTo>
                  <a:lnTo>
                    <a:pt x="929323" y="554566"/>
                  </a:lnTo>
                  <a:lnTo>
                    <a:pt x="931956" y="555360"/>
                  </a:lnTo>
                  <a:lnTo>
                    <a:pt x="934326" y="556154"/>
                  </a:lnTo>
                  <a:lnTo>
                    <a:pt x="936695" y="557477"/>
                  </a:lnTo>
                  <a:lnTo>
                    <a:pt x="938802" y="558535"/>
                  </a:lnTo>
                  <a:lnTo>
                    <a:pt x="941171" y="560123"/>
                  </a:lnTo>
                  <a:lnTo>
                    <a:pt x="943014" y="561975"/>
                  </a:lnTo>
                  <a:lnTo>
                    <a:pt x="944858" y="563827"/>
                  </a:lnTo>
                  <a:lnTo>
                    <a:pt x="946174" y="565943"/>
                  </a:lnTo>
                  <a:lnTo>
                    <a:pt x="947490" y="568325"/>
                  </a:lnTo>
                  <a:lnTo>
                    <a:pt x="948807" y="570706"/>
                  </a:lnTo>
                  <a:lnTo>
                    <a:pt x="949597" y="573087"/>
                  </a:lnTo>
                  <a:lnTo>
                    <a:pt x="950387" y="575733"/>
                  </a:lnTo>
                  <a:lnTo>
                    <a:pt x="950650" y="578379"/>
                  </a:lnTo>
                  <a:lnTo>
                    <a:pt x="950913" y="581289"/>
                  </a:lnTo>
                  <a:lnTo>
                    <a:pt x="950650" y="583935"/>
                  </a:lnTo>
                  <a:lnTo>
                    <a:pt x="950387" y="586316"/>
                  </a:lnTo>
                  <a:lnTo>
                    <a:pt x="949597" y="589227"/>
                  </a:lnTo>
                  <a:lnTo>
                    <a:pt x="948807" y="591608"/>
                  </a:lnTo>
                  <a:lnTo>
                    <a:pt x="947490" y="593989"/>
                  </a:lnTo>
                  <a:lnTo>
                    <a:pt x="946174" y="596370"/>
                  </a:lnTo>
                  <a:lnTo>
                    <a:pt x="944858" y="598487"/>
                  </a:lnTo>
                  <a:lnTo>
                    <a:pt x="943014" y="600339"/>
                  </a:lnTo>
                  <a:lnTo>
                    <a:pt x="941171" y="601927"/>
                  </a:lnTo>
                  <a:lnTo>
                    <a:pt x="938802" y="603250"/>
                  </a:lnTo>
                  <a:lnTo>
                    <a:pt x="936695" y="604837"/>
                  </a:lnTo>
                  <a:lnTo>
                    <a:pt x="934326" y="606160"/>
                  </a:lnTo>
                  <a:lnTo>
                    <a:pt x="931956" y="606689"/>
                  </a:lnTo>
                  <a:lnTo>
                    <a:pt x="929323" y="607748"/>
                  </a:lnTo>
                  <a:lnTo>
                    <a:pt x="926690" y="608012"/>
                  </a:lnTo>
                  <a:lnTo>
                    <a:pt x="923794" y="608012"/>
                  </a:lnTo>
                  <a:lnTo>
                    <a:pt x="921161" y="608012"/>
                  </a:lnTo>
                  <a:lnTo>
                    <a:pt x="918792" y="607748"/>
                  </a:lnTo>
                  <a:lnTo>
                    <a:pt x="915895" y="606689"/>
                  </a:lnTo>
                  <a:lnTo>
                    <a:pt x="913526" y="606160"/>
                  </a:lnTo>
                  <a:lnTo>
                    <a:pt x="910893" y="604837"/>
                  </a:lnTo>
                  <a:lnTo>
                    <a:pt x="908786" y="603250"/>
                  </a:lnTo>
                  <a:lnTo>
                    <a:pt x="906680" y="601927"/>
                  </a:lnTo>
                  <a:lnTo>
                    <a:pt x="904837" y="600339"/>
                  </a:lnTo>
                  <a:lnTo>
                    <a:pt x="903257" y="598487"/>
                  </a:lnTo>
                  <a:lnTo>
                    <a:pt x="901414" y="596370"/>
                  </a:lnTo>
                  <a:lnTo>
                    <a:pt x="900361" y="593989"/>
                  </a:lnTo>
                  <a:lnTo>
                    <a:pt x="899045" y="591608"/>
                  </a:lnTo>
                  <a:lnTo>
                    <a:pt x="898255" y="589227"/>
                  </a:lnTo>
                  <a:lnTo>
                    <a:pt x="897465" y="586316"/>
                  </a:lnTo>
                  <a:lnTo>
                    <a:pt x="897202" y="583935"/>
                  </a:lnTo>
                  <a:lnTo>
                    <a:pt x="896938" y="581289"/>
                  </a:lnTo>
                  <a:lnTo>
                    <a:pt x="897202" y="578379"/>
                  </a:lnTo>
                  <a:lnTo>
                    <a:pt x="897465" y="575733"/>
                  </a:lnTo>
                  <a:lnTo>
                    <a:pt x="898255" y="573087"/>
                  </a:lnTo>
                  <a:lnTo>
                    <a:pt x="899045" y="570706"/>
                  </a:lnTo>
                  <a:lnTo>
                    <a:pt x="900361" y="568325"/>
                  </a:lnTo>
                  <a:lnTo>
                    <a:pt x="901414" y="565943"/>
                  </a:lnTo>
                  <a:lnTo>
                    <a:pt x="903257" y="563827"/>
                  </a:lnTo>
                  <a:lnTo>
                    <a:pt x="904837" y="561975"/>
                  </a:lnTo>
                  <a:lnTo>
                    <a:pt x="906680" y="560123"/>
                  </a:lnTo>
                  <a:lnTo>
                    <a:pt x="908786" y="558535"/>
                  </a:lnTo>
                  <a:lnTo>
                    <a:pt x="910893" y="557477"/>
                  </a:lnTo>
                  <a:lnTo>
                    <a:pt x="913526" y="556154"/>
                  </a:lnTo>
                  <a:lnTo>
                    <a:pt x="915895" y="555360"/>
                  </a:lnTo>
                  <a:lnTo>
                    <a:pt x="918792" y="554566"/>
                  </a:lnTo>
                  <a:lnTo>
                    <a:pt x="921161" y="554037"/>
                  </a:lnTo>
                  <a:close/>
                  <a:moveTo>
                    <a:pt x="243690" y="295275"/>
                  </a:moveTo>
                  <a:lnTo>
                    <a:pt x="250582" y="295275"/>
                  </a:lnTo>
                  <a:lnTo>
                    <a:pt x="256944" y="295275"/>
                  </a:lnTo>
                  <a:lnTo>
                    <a:pt x="263571" y="296068"/>
                  </a:lnTo>
                  <a:lnTo>
                    <a:pt x="269933" y="296862"/>
                  </a:lnTo>
                  <a:lnTo>
                    <a:pt x="276561" y="298448"/>
                  </a:lnTo>
                  <a:lnTo>
                    <a:pt x="282657" y="300299"/>
                  </a:lnTo>
                  <a:lnTo>
                    <a:pt x="288754" y="302149"/>
                  </a:lnTo>
                  <a:lnTo>
                    <a:pt x="294851" y="305058"/>
                  </a:lnTo>
                  <a:lnTo>
                    <a:pt x="300683" y="307702"/>
                  </a:lnTo>
                  <a:lnTo>
                    <a:pt x="306515" y="311139"/>
                  </a:lnTo>
                  <a:lnTo>
                    <a:pt x="312082" y="314841"/>
                  </a:lnTo>
                  <a:lnTo>
                    <a:pt x="317383" y="318807"/>
                  </a:lnTo>
                  <a:lnTo>
                    <a:pt x="322420" y="323037"/>
                  </a:lnTo>
                  <a:lnTo>
                    <a:pt x="327722" y="328060"/>
                  </a:lnTo>
                  <a:lnTo>
                    <a:pt x="332493" y="333348"/>
                  </a:lnTo>
                  <a:lnTo>
                    <a:pt x="337265" y="338901"/>
                  </a:lnTo>
                  <a:lnTo>
                    <a:pt x="341771" y="344718"/>
                  </a:lnTo>
                  <a:lnTo>
                    <a:pt x="346012" y="351063"/>
                  </a:lnTo>
                  <a:lnTo>
                    <a:pt x="349989" y="357937"/>
                  </a:lnTo>
                  <a:lnTo>
                    <a:pt x="353700" y="365076"/>
                  </a:lnTo>
                  <a:lnTo>
                    <a:pt x="357411" y="372744"/>
                  </a:lnTo>
                  <a:lnTo>
                    <a:pt x="360857" y="380411"/>
                  </a:lnTo>
                  <a:lnTo>
                    <a:pt x="363773" y="388608"/>
                  </a:lnTo>
                  <a:lnTo>
                    <a:pt x="366689" y="397333"/>
                  </a:lnTo>
                  <a:lnTo>
                    <a:pt x="369075" y="406587"/>
                  </a:lnTo>
                  <a:lnTo>
                    <a:pt x="371725" y="415841"/>
                  </a:lnTo>
                  <a:lnTo>
                    <a:pt x="373581" y="425623"/>
                  </a:lnTo>
                  <a:lnTo>
                    <a:pt x="375437" y="436199"/>
                  </a:lnTo>
                  <a:lnTo>
                    <a:pt x="376497" y="446511"/>
                  </a:lnTo>
                  <a:lnTo>
                    <a:pt x="377822" y="457615"/>
                  </a:lnTo>
                  <a:lnTo>
                    <a:pt x="378618" y="468720"/>
                  </a:lnTo>
                  <a:lnTo>
                    <a:pt x="379148" y="480882"/>
                  </a:lnTo>
                  <a:lnTo>
                    <a:pt x="379413" y="492780"/>
                  </a:lnTo>
                  <a:lnTo>
                    <a:pt x="379148" y="504943"/>
                  </a:lnTo>
                  <a:lnTo>
                    <a:pt x="378352" y="516576"/>
                  </a:lnTo>
                  <a:lnTo>
                    <a:pt x="377292" y="527681"/>
                  </a:lnTo>
                  <a:lnTo>
                    <a:pt x="375967" y="537992"/>
                  </a:lnTo>
                  <a:lnTo>
                    <a:pt x="374111" y="548304"/>
                  </a:lnTo>
                  <a:lnTo>
                    <a:pt x="371990" y="558087"/>
                  </a:lnTo>
                  <a:lnTo>
                    <a:pt x="369075" y="567340"/>
                  </a:lnTo>
                  <a:lnTo>
                    <a:pt x="366424" y="576330"/>
                  </a:lnTo>
                  <a:lnTo>
                    <a:pt x="363243" y="584526"/>
                  </a:lnTo>
                  <a:lnTo>
                    <a:pt x="359532" y="592723"/>
                  </a:lnTo>
                  <a:lnTo>
                    <a:pt x="355820" y="600126"/>
                  </a:lnTo>
                  <a:lnTo>
                    <a:pt x="351844" y="607000"/>
                  </a:lnTo>
                  <a:lnTo>
                    <a:pt x="347868" y="613874"/>
                  </a:lnTo>
                  <a:lnTo>
                    <a:pt x="343096" y="619956"/>
                  </a:lnTo>
                  <a:lnTo>
                    <a:pt x="338855" y="625772"/>
                  </a:lnTo>
                  <a:lnTo>
                    <a:pt x="333818" y="631325"/>
                  </a:lnTo>
                  <a:lnTo>
                    <a:pt x="329047" y="636348"/>
                  </a:lnTo>
                  <a:lnTo>
                    <a:pt x="324010" y="641372"/>
                  </a:lnTo>
                  <a:lnTo>
                    <a:pt x="318709" y="645602"/>
                  </a:lnTo>
                  <a:lnTo>
                    <a:pt x="313672" y="649568"/>
                  </a:lnTo>
                  <a:lnTo>
                    <a:pt x="308371" y="653270"/>
                  </a:lnTo>
                  <a:lnTo>
                    <a:pt x="303069" y="656442"/>
                  </a:lnTo>
                  <a:lnTo>
                    <a:pt x="297502" y="659351"/>
                  </a:lnTo>
                  <a:lnTo>
                    <a:pt x="291935" y="661995"/>
                  </a:lnTo>
                  <a:lnTo>
                    <a:pt x="286634" y="664110"/>
                  </a:lnTo>
                  <a:lnTo>
                    <a:pt x="281067" y="666225"/>
                  </a:lnTo>
                  <a:lnTo>
                    <a:pt x="275765" y="667812"/>
                  </a:lnTo>
                  <a:lnTo>
                    <a:pt x="270729" y="669134"/>
                  </a:lnTo>
                  <a:lnTo>
                    <a:pt x="265427" y="670191"/>
                  </a:lnTo>
                  <a:lnTo>
                    <a:pt x="260390" y="670984"/>
                  </a:lnTo>
                  <a:lnTo>
                    <a:pt x="255089" y="671249"/>
                  </a:lnTo>
                  <a:lnTo>
                    <a:pt x="250582" y="671513"/>
                  </a:lnTo>
                  <a:lnTo>
                    <a:pt x="245546" y="671249"/>
                  </a:lnTo>
                  <a:lnTo>
                    <a:pt x="241039" y="670456"/>
                  </a:lnTo>
                  <a:lnTo>
                    <a:pt x="236003" y="669927"/>
                  </a:lnTo>
                  <a:lnTo>
                    <a:pt x="231496" y="668605"/>
                  </a:lnTo>
                  <a:lnTo>
                    <a:pt x="226460" y="667283"/>
                  </a:lnTo>
                  <a:lnTo>
                    <a:pt x="221953" y="665696"/>
                  </a:lnTo>
                  <a:lnTo>
                    <a:pt x="217182" y="663581"/>
                  </a:lnTo>
                  <a:lnTo>
                    <a:pt x="212145" y="660937"/>
                  </a:lnTo>
                  <a:lnTo>
                    <a:pt x="207639" y="658558"/>
                  </a:lnTo>
                  <a:lnTo>
                    <a:pt x="203133" y="655385"/>
                  </a:lnTo>
                  <a:lnTo>
                    <a:pt x="198626" y="652477"/>
                  </a:lnTo>
                  <a:lnTo>
                    <a:pt x="194120" y="649039"/>
                  </a:lnTo>
                  <a:lnTo>
                    <a:pt x="189348" y="645338"/>
                  </a:lnTo>
                  <a:lnTo>
                    <a:pt x="185107" y="641636"/>
                  </a:lnTo>
                  <a:lnTo>
                    <a:pt x="180866" y="637406"/>
                  </a:lnTo>
                  <a:lnTo>
                    <a:pt x="176359" y="632911"/>
                  </a:lnTo>
                  <a:lnTo>
                    <a:pt x="172118" y="628681"/>
                  </a:lnTo>
                  <a:lnTo>
                    <a:pt x="168142" y="623657"/>
                  </a:lnTo>
                  <a:lnTo>
                    <a:pt x="164165" y="618898"/>
                  </a:lnTo>
                  <a:lnTo>
                    <a:pt x="160189" y="613874"/>
                  </a:lnTo>
                  <a:lnTo>
                    <a:pt x="152502" y="603034"/>
                  </a:lnTo>
                  <a:lnTo>
                    <a:pt x="145344" y="591665"/>
                  </a:lnTo>
                  <a:lnTo>
                    <a:pt x="138452" y="579767"/>
                  </a:lnTo>
                  <a:lnTo>
                    <a:pt x="132355" y="567340"/>
                  </a:lnTo>
                  <a:lnTo>
                    <a:pt x="126524" y="554385"/>
                  </a:lnTo>
                  <a:lnTo>
                    <a:pt x="121487" y="541165"/>
                  </a:lnTo>
                  <a:lnTo>
                    <a:pt x="119631" y="540901"/>
                  </a:lnTo>
                  <a:lnTo>
                    <a:pt x="118041" y="539843"/>
                  </a:lnTo>
                  <a:lnTo>
                    <a:pt x="116450" y="538785"/>
                  </a:lnTo>
                  <a:lnTo>
                    <a:pt x="115125" y="537199"/>
                  </a:lnTo>
                  <a:lnTo>
                    <a:pt x="113534" y="535084"/>
                  </a:lnTo>
                  <a:lnTo>
                    <a:pt x="111944" y="532969"/>
                  </a:lnTo>
                  <a:lnTo>
                    <a:pt x="109028" y="527945"/>
                  </a:lnTo>
                  <a:lnTo>
                    <a:pt x="106377" y="521864"/>
                  </a:lnTo>
                  <a:lnTo>
                    <a:pt x="104257" y="514990"/>
                  </a:lnTo>
                  <a:lnTo>
                    <a:pt x="102401" y="507851"/>
                  </a:lnTo>
                  <a:lnTo>
                    <a:pt x="100810" y="500712"/>
                  </a:lnTo>
                  <a:lnTo>
                    <a:pt x="99485" y="493573"/>
                  </a:lnTo>
                  <a:lnTo>
                    <a:pt x="98690" y="486435"/>
                  </a:lnTo>
                  <a:lnTo>
                    <a:pt x="98425" y="479560"/>
                  </a:lnTo>
                  <a:lnTo>
                    <a:pt x="98690" y="473744"/>
                  </a:lnTo>
                  <a:lnTo>
                    <a:pt x="99485" y="468456"/>
                  </a:lnTo>
                  <a:lnTo>
                    <a:pt x="100280" y="466340"/>
                  </a:lnTo>
                  <a:lnTo>
                    <a:pt x="100810" y="464490"/>
                  </a:lnTo>
                  <a:lnTo>
                    <a:pt x="101606" y="462903"/>
                  </a:lnTo>
                  <a:lnTo>
                    <a:pt x="102666" y="461846"/>
                  </a:lnTo>
                  <a:lnTo>
                    <a:pt x="103991" y="460788"/>
                  </a:lnTo>
                  <a:lnTo>
                    <a:pt x="105317" y="460259"/>
                  </a:lnTo>
                  <a:lnTo>
                    <a:pt x="105052" y="452856"/>
                  </a:lnTo>
                  <a:lnTo>
                    <a:pt x="105052" y="443338"/>
                  </a:lnTo>
                  <a:lnTo>
                    <a:pt x="106112" y="434084"/>
                  </a:lnTo>
                  <a:lnTo>
                    <a:pt x="106907" y="424830"/>
                  </a:lnTo>
                  <a:lnTo>
                    <a:pt x="108498" y="416105"/>
                  </a:lnTo>
                  <a:lnTo>
                    <a:pt x="110088" y="407909"/>
                  </a:lnTo>
                  <a:lnTo>
                    <a:pt x="112209" y="399448"/>
                  </a:lnTo>
                  <a:lnTo>
                    <a:pt x="115125" y="391780"/>
                  </a:lnTo>
                  <a:lnTo>
                    <a:pt x="117776" y="384377"/>
                  </a:lnTo>
                  <a:lnTo>
                    <a:pt x="120957" y="376974"/>
                  </a:lnTo>
                  <a:lnTo>
                    <a:pt x="124403" y="370364"/>
                  </a:lnTo>
                  <a:lnTo>
                    <a:pt x="128379" y="363490"/>
                  </a:lnTo>
                  <a:lnTo>
                    <a:pt x="132355" y="357409"/>
                  </a:lnTo>
                  <a:lnTo>
                    <a:pt x="136597" y="351063"/>
                  </a:lnTo>
                  <a:lnTo>
                    <a:pt x="141368" y="345511"/>
                  </a:lnTo>
                  <a:lnTo>
                    <a:pt x="145875" y="339958"/>
                  </a:lnTo>
                  <a:lnTo>
                    <a:pt x="151176" y="335199"/>
                  </a:lnTo>
                  <a:lnTo>
                    <a:pt x="156478" y="330176"/>
                  </a:lnTo>
                  <a:lnTo>
                    <a:pt x="161515" y="325945"/>
                  </a:lnTo>
                  <a:lnTo>
                    <a:pt x="167081" y="321715"/>
                  </a:lnTo>
                  <a:lnTo>
                    <a:pt x="173178" y="318013"/>
                  </a:lnTo>
                  <a:lnTo>
                    <a:pt x="179010" y="314312"/>
                  </a:lnTo>
                  <a:lnTo>
                    <a:pt x="185107" y="310875"/>
                  </a:lnTo>
                  <a:lnTo>
                    <a:pt x="191204" y="307966"/>
                  </a:lnTo>
                  <a:lnTo>
                    <a:pt x="197831" y="305322"/>
                  </a:lnTo>
                  <a:lnTo>
                    <a:pt x="203928" y="303207"/>
                  </a:lnTo>
                  <a:lnTo>
                    <a:pt x="210555" y="300827"/>
                  </a:lnTo>
                  <a:lnTo>
                    <a:pt x="217182" y="298977"/>
                  </a:lnTo>
                  <a:lnTo>
                    <a:pt x="223809" y="297919"/>
                  </a:lnTo>
                  <a:lnTo>
                    <a:pt x="230436" y="296597"/>
                  </a:lnTo>
                  <a:lnTo>
                    <a:pt x="237063" y="296068"/>
                  </a:lnTo>
                  <a:lnTo>
                    <a:pt x="243690" y="295275"/>
                  </a:lnTo>
                  <a:close/>
                  <a:moveTo>
                    <a:pt x="1892809" y="284162"/>
                  </a:moveTo>
                  <a:lnTo>
                    <a:pt x="1899171" y="284691"/>
                  </a:lnTo>
                  <a:lnTo>
                    <a:pt x="1906063" y="284955"/>
                  </a:lnTo>
                  <a:lnTo>
                    <a:pt x="1912955" y="285749"/>
                  </a:lnTo>
                  <a:lnTo>
                    <a:pt x="1919317" y="286806"/>
                  </a:lnTo>
                  <a:lnTo>
                    <a:pt x="1926209" y="288392"/>
                  </a:lnTo>
                  <a:lnTo>
                    <a:pt x="1932571" y="290243"/>
                  </a:lnTo>
                  <a:lnTo>
                    <a:pt x="1939198" y="292094"/>
                  </a:lnTo>
                  <a:lnTo>
                    <a:pt x="1945560" y="294474"/>
                  </a:lnTo>
                  <a:lnTo>
                    <a:pt x="1951657" y="296853"/>
                  </a:lnTo>
                  <a:lnTo>
                    <a:pt x="1958019" y="300026"/>
                  </a:lnTo>
                  <a:lnTo>
                    <a:pt x="1964116" y="303463"/>
                  </a:lnTo>
                  <a:lnTo>
                    <a:pt x="1969948" y="306636"/>
                  </a:lnTo>
                  <a:lnTo>
                    <a:pt x="1975780" y="310866"/>
                  </a:lnTo>
                  <a:lnTo>
                    <a:pt x="1981346" y="314832"/>
                  </a:lnTo>
                  <a:lnTo>
                    <a:pt x="1986913" y="319327"/>
                  </a:lnTo>
                  <a:lnTo>
                    <a:pt x="1992215" y="324351"/>
                  </a:lnTo>
                  <a:lnTo>
                    <a:pt x="1997251" y="329110"/>
                  </a:lnTo>
                  <a:lnTo>
                    <a:pt x="2002023" y="334662"/>
                  </a:lnTo>
                  <a:lnTo>
                    <a:pt x="2006264" y="340214"/>
                  </a:lnTo>
                  <a:lnTo>
                    <a:pt x="2010771" y="346560"/>
                  </a:lnTo>
                  <a:lnTo>
                    <a:pt x="2015012" y="352641"/>
                  </a:lnTo>
                  <a:lnTo>
                    <a:pt x="2018723" y="359515"/>
                  </a:lnTo>
                  <a:lnTo>
                    <a:pt x="2022169" y="366125"/>
                  </a:lnTo>
                  <a:lnTo>
                    <a:pt x="2025615" y="373529"/>
                  </a:lnTo>
                  <a:lnTo>
                    <a:pt x="2028266" y="380932"/>
                  </a:lnTo>
                  <a:lnTo>
                    <a:pt x="2030917" y="388599"/>
                  </a:lnTo>
                  <a:lnTo>
                    <a:pt x="2033038" y="397060"/>
                  </a:lnTo>
                  <a:lnTo>
                    <a:pt x="2034893" y="405256"/>
                  </a:lnTo>
                  <a:lnTo>
                    <a:pt x="2036219" y="413981"/>
                  </a:lnTo>
                  <a:lnTo>
                    <a:pt x="2037279" y="422971"/>
                  </a:lnTo>
                  <a:lnTo>
                    <a:pt x="2037809" y="432489"/>
                  </a:lnTo>
                  <a:lnTo>
                    <a:pt x="2038074" y="442008"/>
                  </a:lnTo>
                  <a:lnTo>
                    <a:pt x="2037809" y="449411"/>
                  </a:lnTo>
                  <a:lnTo>
                    <a:pt x="2039134" y="449675"/>
                  </a:lnTo>
                  <a:lnTo>
                    <a:pt x="2040460" y="450468"/>
                  </a:lnTo>
                  <a:lnTo>
                    <a:pt x="2041255" y="451790"/>
                  </a:lnTo>
                  <a:lnTo>
                    <a:pt x="2042315" y="453377"/>
                  </a:lnTo>
                  <a:lnTo>
                    <a:pt x="2043111" y="455492"/>
                  </a:lnTo>
                  <a:lnTo>
                    <a:pt x="2043641" y="457607"/>
                  </a:lnTo>
                  <a:lnTo>
                    <a:pt x="2044436" y="462895"/>
                  </a:lnTo>
                  <a:lnTo>
                    <a:pt x="2044701" y="468712"/>
                  </a:lnTo>
                  <a:lnTo>
                    <a:pt x="2044436" y="475586"/>
                  </a:lnTo>
                  <a:lnTo>
                    <a:pt x="2043641" y="482725"/>
                  </a:lnTo>
                  <a:lnTo>
                    <a:pt x="2042581" y="489599"/>
                  </a:lnTo>
                  <a:lnTo>
                    <a:pt x="2040990" y="497002"/>
                  </a:lnTo>
                  <a:lnTo>
                    <a:pt x="2038869" y="504141"/>
                  </a:lnTo>
                  <a:lnTo>
                    <a:pt x="2036749" y="511015"/>
                  </a:lnTo>
                  <a:lnTo>
                    <a:pt x="2034098" y="516832"/>
                  </a:lnTo>
                  <a:lnTo>
                    <a:pt x="2031447" y="522120"/>
                  </a:lnTo>
                  <a:lnTo>
                    <a:pt x="2029857" y="524235"/>
                  </a:lnTo>
                  <a:lnTo>
                    <a:pt x="2028266" y="526086"/>
                  </a:lnTo>
                  <a:lnTo>
                    <a:pt x="2026676" y="527937"/>
                  </a:lnTo>
                  <a:lnTo>
                    <a:pt x="2024820" y="528994"/>
                  </a:lnTo>
                  <a:lnTo>
                    <a:pt x="2023495" y="529788"/>
                  </a:lnTo>
                  <a:lnTo>
                    <a:pt x="2021904" y="530316"/>
                  </a:lnTo>
                  <a:lnTo>
                    <a:pt x="2016602" y="543536"/>
                  </a:lnTo>
                  <a:lnTo>
                    <a:pt x="2010771" y="556492"/>
                  </a:lnTo>
                  <a:lnTo>
                    <a:pt x="2004674" y="568919"/>
                  </a:lnTo>
                  <a:lnTo>
                    <a:pt x="1997782" y="580816"/>
                  </a:lnTo>
                  <a:lnTo>
                    <a:pt x="1990624" y="592186"/>
                  </a:lnTo>
                  <a:lnTo>
                    <a:pt x="1982937" y="602761"/>
                  </a:lnTo>
                  <a:lnTo>
                    <a:pt x="1979226" y="608049"/>
                  </a:lnTo>
                  <a:lnTo>
                    <a:pt x="1974984" y="612809"/>
                  </a:lnTo>
                  <a:lnTo>
                    <a:pt x="1971008" y="617568"/>
                  </a:lnTo>
                  <a:lnTo>
                    <a:pt x="1966502" y="622062"/>
                  </a:lnTo>
                  <a:lnTo>
                    <a:pt x="1962260" y="626557"/>
                  </a:lnTo>
                  <a:lnTo>
                    <a:pt x="1958019" y="630523"/>
                  </a:lnTo>
                  <a:lnTo>
                    <a:pt x="1953513" y="634489"/>
                  </a:lnTo>
                  <a:lnTo>
                    <a:pt x="1949271" y="638191"/>
                  </a:lnTo>
                  <a:lnTo>
                    <a:pt x="1944765" y="641628"/>
                  </a:lnTo>
                  <a:lnTo>
                    <a:pt x="1939993" y="644536"/>
                  </a:lnTo>
                  <a:lnTo>
                    <a:pt x="1935487" y="647445"/>
                  </a:lnTo>
                  <a:lnTo>
                    <a:pt x="1930716" y="650089"/>
                  </a:lnTo>
                  <a:lnTo>
                    <a:pt x="1926209" y="652204"/>
                  </a:lnTo>
                  <a:lnTo>
                    <a:pt x="1921173" y="654583"/>
                  </a:lnTo>
                  <a:lnTo>
                    <a:pt x="1916666" y="656434"/>
                  </a:lnTo>
                  <a:lnTo>
                    <a:pt x="1911895" y="657756"/>
                  </a:lnTo>
                  <a:lnTo>
                    <a:pt x="1906858" y="658814"/>
                  </a:lnTo>
                  <a:lnTo>
                    <a:pt x="1902352" y="659607"/>
                  </a:lnTo>
                  <a:lnTo>
                    <a:pt x="1897315" y="660400"/>
                  </a:lnTo>
                  <a:lnTo>
                    <a:pt x="1892809" y="660400"/>
                  </a:lnTo>
                  <a:lnTo>
                    <a:pt x="1887772" y="660400"/>
                  </a:lnTo>
                  <a:lnTo>
                    <a:pt x="1883001" y="659607"/>
                  </a:lnTo>
                  <a:lnTo>
                    <a:pt x="1877699" y="659078"/>
                  </a:lnTo>
                  <a:lnTo>
                    <a:pt x="1872397" y="658285"/>
                  </a:lnTo>
                  <a:lnTo>
                    <a:pt x="1867096" y="656963"/>
                  </a:lnTo>
                  <a:lnTo>
                    <a:pt x="1861794" y="655112"/>
                  </a:lnTo>
                  <a:lnTo>
                    <a:pt x="1856227" y="653261"/>
                  </a:lnTo>
                  <a:lnTo>
                    <a:pt x="1851191" y="651146"/>
                  </a:lnTo>
                  <a:lnTo>
                    <a:pt x="1845624" y="648238"/>
                  </a:lnTo>
                  <a:lnTo>
                    <a:pt x="1840057" y="645594"/>
                  </a:lnTo>
                  <a:lnTo>
                    <a:pt x="1834755" y="642157"/>
                  </a:lnTo>
                  <a:lnTo>
                    <a:pt x="1829454" y="638455"/>
                  </a:lnTo>
                  <a:lnTo>
                    <a:pt x="1824152" y="634489"/>
                  </a:lnTo>
                  <a:lnTo>
                    <a:pt x="1818851" y="630259"/>
                  </a:lnTo>
                  <a:lnTo>
                    <a:pt x="1814079" y="625500"/>
                  </a:lnTo>
                  <a:lnTo>
                    <a:pt x="1809042" y="620212"/>
                  </a:lnTo>
                  <a:lnTo>
                    <a:pt x="1804006" y="614924"/>
                  </a:lnTo>
                  <a:lnTo>
                    <a:pt x="1799499" y="609107"/>
                  </a:lnTo>
                  <a:lnTo>
                    <a:pt x="1795258" y="602761"/>
                  </a:lnTo>
                  <a:lnTo>
                    <a:pt x="1791282" y="596151"/>
                  </a:lnTo>
                  <a:lnTo>
                    <a:pt x="1787041" y="589277"/>
                  </a:lnTo>
                  <a:lnTo>
                    <a:pt x="1783329" y="581610"/>
                  </a:lnTo>
                  <a:lnTo>
                    <a:pt x="1779618" y="573413"/>
                  </a:lnTo>
                  <a:lnTo>
                    <a:pt x="1776702" y="565217"/>
                  </a:lnTo>
                  <a:lnTo>
                    <a:pt x="1773786" y="556492"/>
                  </a:lnTo>
                  <a:lnTo>
                    <a:pt x="1771136" y="547238"/>
                  </a:lnTo>
                  <a:lnTo>
                    <a:pt x="1769015" y="537455"/>
                  </a:lnTo>
                  <a:lnTo>
                    <a:pt x="1767159" y="527144"/>
                  </a:lnTo>
                  <a:lnTo>
                    <a:pt x="1765569" y="516832"/>
                  </a:lnTo>
                  <a:lnTo>
                    <a:pt x="1764508" y="505727"/>
                  </a:lnTo>
                  <a:lnTo>
                    <a:pt x="1763978" y="494094"/>
                  </a:lnTo>
                  <a:lnTo>
                    <a:pt x="1763713" y="481932"/>
                  </a:lnTo>
                  <a:lnTo>
                    <a:pt x="1763978" y="469769"/>
                  </a:lnTo>
                  <a:lnTo>
                    <a:pt x="1764243" y="457871"/>
                  </a:lnTo>
                  <a:lnTo>
                    <a:pt x="1765304" y="446502"/>
                  </a:lnTo>
                  <a:lnTo>
                    <a:pt x="1766099" y="435926"/>
                  </a:lnTo>
                  <a:lnTo>
                    <a:pt x="1767689" y="425086"/>
                  </a:lnTo>
                  <a:lnTo>
                    <a:pt x="1769545" y="414775"/>
                  </a:lnTo>
                  <a:lnTo>
                    <a:pt x="1771401" y="404992"/>
                  </a:lnTo>
                  <a:lnTo>
                    <a:pt x="1773786" y="395474"/>
                  </a:lnTo>
                  <a:lnTo>
                    <a:pt x="1776437" y="386484"/>
                  </a:lnTo>
                  <a:lnTo>
                    <a:pt x="1779088" y="378023"/>
                  </a:lnTo>
                  <a:lnTo>
                    <a:pt x="1782269" y="369563"/>
                  </a:lnTo>
                  <a:lnTo>
                    <a:pt x="1785715" y="361631"/>
                  </a:lnTo>
                  <a:lnTo>
                    <a:pt x="1789426" y="354228"/>
                  </a:lnTo>
                  <a:lnTo>
                    <a:pt x="1793137" y="347089"/>
                  </a:lnTo>
                  <a:lnTo>
                    <a:pt x="1797114" y="340214"/>
                  </a:lnTo>
                  <a:lnTo>
                    <a:pt x="1801355" y="333869"/>
                  </a:lnTo>
                  <a:lnTo>
                    <a:pt x="1805596" y="328052"/>
                  </a:lnTo>
                  <a:lnTo>
                    <a:pt x="1810368" y="322235"/>
                  </a:lnTo>
                  <a:lnTo>
                    <a:pt x="1815139" y="316947"/>
                  </a:lnTo>
                  <a:lnTo>
                    <a:pt x="1820441" y="312188"/>
                  </a:lnTo>
                  <a:lnTo>
                    <a:pt x="1825743" y="307694"/>
                  </a:lnTo>
                  <a:lnTo>
                    <a:pt x="1831044" y="303728"/>
                  </a:lnTo>
                  <a:lnTo>
                    <a:pt x="1836611" y="300026"/>
                  </a:lnTo>
                  <a:lnTo>
                    <a:pt x="1842443" y="296853"/>
                  </a:lnTo>
                  <a:lnTo>
                    <a:pt x="1848275" y="293945"/>
                  </a:lnTo>
                  <a:lnTo>
                    <a:pt x="1854107" y="291301"/>
                  </a:lnTo>
                  <a:lnTo>
                    <a:pt x="1860203" y="289186"/>
                  </a:lnTo>
                  <a:lnTo>
                    <a:pt x="1866565" y="287335"/>
                  </a:lnTo>
                  <a:lnTo>
                    <a:pt x="1872927" y="286013"/>
                  </a:lnTo>
                  <a:lnTo>
                    <a:pt x="1879555" y="285220"/>
                  </a:lnTo>
                  <a:lnTo>
                    <a:pt x="1885917" y="284691"/>
                  </a:lnTo>
                  <a:lnTo>
                    <a:pt x="1892809" y="284162"/>
                  </a:lnTo>
                  <a:close/>
                  <a:moveTo>
                    <a:pt x="979855" y="174004"/>
                  </a:moveTo>
                  <a:lnTo>
                    <a:pt x="977476" y="174534"/>
                  </a:lnTo>
                  <a:lnTo>
                    <a:pt x="974832" y="175593"/>
                  </a:lnTo>
                  <a:lnTo>
                    <a:pt x="972717" y="176652"/>
                  </a:lnTo>
                  <a:lnTo>
                    <a:pt x="970602" y="177977"/>
                  </a:lnTo>
                  <a:lnTo>
                    <a:pt x="968488" y="179831"/>
                  </a:lnTo>
                  <a:lnTo>
                    <a:pt x="964787" y="191219"/>
                  </a:lnTo>
                  <a:lnTo>
                    <a:pt x="961350" y="203137"/>
                  </a:lnTo>
                  <a:lnTo>
                    <a:pt x="958707" y="215585"/>
                  </a:lnTo>
                  <a:lnTo>
                    <a:pt x="956592" y="228297"/>
                  </a:lnTo>
                  <a:lnTo>
                    <a:pt x="954741" y="241540"/>
                  </a:lnTo>
                  <a:lnTo>
                    <a:pt x="953420" y="254782"/>
                  </a:lnTo>
                  <a:lnTo>
                    <a:pt x="952891" y="268289"/>
                  </a:lnTo>
                  <a:lnTo>
                    <a:pt x="952362" y="282326"/>
                  </a:lnTo>
                  <a:lnTo>
                    <a:pt x="952891" y="292655"/>
                  </a:lnTo>
                  <a:lnTo>
                    <a:pt x="953420" y="302984"/>
                  </a:lnTo>
                  <a:lnTo>
                    <a:pt x="954213" y="313048"/>
                  </a:lnTo>
                  <a:lnTo>
                    <a:pt x="955799" y="322848"/>
                  </a:lnTo>
                  <a:lnTo>
                    <a:pt x="957649" y="332912"/>
                  </a:lnTo>
                  <a:lnTo>
                    <a:pt x="959764" y="342446"/>
                  </a:lnTo>
                  <a:lnTo>
                    <a:pt x="962408" y="351716"/>
                  </a:lnTo>
                  <a:lnTo>
                    <a:pt x="965051" y="360985"/>
                  </a:lnTo>
                  <a:lnTo>
                    <a:pt x="968488" y="370255"/>
                  </a:lnTo>
                  <a:lnTo>
                    <a:pt x="971924" y="378730"/>
                  </a:lnTo>
                  <a:lnTo>
                    <a:pt x="975625" y="387470"/>
                  </a:lnTo>
                  <a:lnTo>
                    <a:pt x="979590" y="395680"/>
                  </a:lnTo>
                  <a:lnTo>
                    <a:pt x="983820" y="403890"/>
                  </a:lnTo>
                  <a:lnTo>
                    <a:pt x="988578" y="411571"/>
                  </a:lnTo>
                  <a:lnTo>
                    <a:pt x="993072" y="418987"/>
                  </a:lnTo>
                  <a:lnTo>
                    <a:pt x="998095" y="425873"/>
                  </a:lnTo>
                  <a:lnTo>
                    <a:pt x="1003382" y="432759"/>
                  </a:lnTo>
                  <a:lnTo>
                    <a:pt x="1008405" y="439380"/>
                  </a:lnTo>
                  <a:lnTo>
                    <a:pt x="1013956" y="445471"/>
                  </a:lnTo>
                  <a:lnTo>
                    <a:pt x="1019507" y="451298"/>
                  </a:lnTo>
                  <a:lnTo>
                    <a:pt x="1025059" y="456595"/>
                  </a:lnTo>
                  <a:lnTo>
                    <a:pt x="1030874" y="461362"/>
                  </a:lnTo>
                  <a:lnTo>
                    <a:pt x="1036954" y="466129"/>
                  </a:lnTo>
                  <a:lnTo>
                    <a:pt x="1042770" y="470367"/>
                  </a:lnTo>
                  <a:lnTo>
                    <a:pt x="1048850" y="474075"/>
                  </a:lnTo>
                  <a:lnTo>
                    <a:pt x="1054666" y="477253"/>
                  </a:lnTo>
                  <a:lnTo>
                    <a:pt x="1060746" y="479901"/>
                  </a:lnTo>
                  <a:lnTo>
                    <a:pt x="1067090" y="482550"/>
                  </a:lnTo>
                  <a:lnTo>
                    <a:pt x="1072906" y="484404"/>
                  </a:lnTo>
                  <a:lnTo>
                    <a:pt x="1078986" y="485463"/>
                  </a:lnTo>
                  <a:lnTo>
                    <a:pt x="1084802" y="486522"/>
                  </a:lnTo>
                  <a:lnTo>
                    <a:pt x="1090617" y="486787"/>
                  </a:lnTo>
                  <a:lnTo>
                    <a:pt x="1096962" y="486522"/>
                  </a:lnTo>
                  <a:lnTo>
                    <a:pt x="1102778" y="485463"/>
                  </a:lnTo>
                  <a:lnTo>
                    <a:pt x="1108593" y="484404"/>
                  </a:lnTo>
                  <a:lnTo>
                    <a:pt x="1114673" y="482550"/>
                  </a:lnTo>
                  <a:lnTo>
                    <a:pt x="1121018" y="479901"/>
                  </a:lnTo>
                  <a:lnTo>
                    <a:pt x="1126833" y="477253"/>
                  </a:lnTo>
                  <a:lnTo>
                    <a:pt x="1132913" y="474075"/>
                  </a:lnTo>
                  <a:lnTo>
                    <a:pt x="1138729" y="470367"/>
                  </a:lnTo>
                  <a:lnTo>
                    <a:pt x="1144809" y="466129"/>
                  </a:lnTo>
                  <a:lnTo>
                    <a:pt x="1150889" y="461362"/>
                  </a:lnTo>
                  <a:lnTo>
                    <a:pt x="1156705" y="456595"/>
                  </a:lnTo>
                  <a:lnTo>
                    <a:pt x="1162256" y="451298"/>
                  </a:lnTo>
                  <a:lnTo>
                    <a:pt x="1167808" y="445471"/>
                  </a:lnTo>
                  <a:lnTo>
                    <a:pt x="1173359" y="439380"/>
                  </a:lnTo>
                  <a:lnTo>
                    <a:pt x="1178382" y="432759"/>
                  </a:lnTo>
                  <a:lnTo>
                    <a:pt x="1183404" y="425873"/>
                  </a:lnTo>
                  <a:lnTo>
                    <a:pt x="1188427" y="418987"/>
                  </a:lnTo>
                  <a:lnTo>
                    <a:pt x="1193185" y="411571"/>
                  </a:lnTo>
                  <a:lnTo>
                    <a:pt x="1197679" y="403890"/>
                  </a:lnTo>
                  <a:lnTo>
                    <a:pt x="1201909" y="395680"/>
                  </a:lnTo>
                  <a:lnTo>
                    <a:pt x="1205874" y="387470"/>
                  </a:lnTo>
                  <a:lnTo>
                    <a:pt x="1209575" y="378730"/>
                  </a:lnTo>
                  <a:lnTo>
                    <a:pt x="1213276" y="370255"/>
                  </a:lnTo>
                  <a:lnTo>
                    <a:pt x="1216448" y="360985"/>
                  </a:lnTo>
                  <a:lnTo>
                    <a:pt x="1219092" y="351716"/>
                  </a:lnTo>
                  <a:lnTo>
                    <a:pt x="1221735" y="342446"/>
                  </a:lnTo>
                  <a:lnTo>
                    <a:pt x="1223850" y="332912"/>
                  </a:lnTo>
                  <a:lnTo>
                    <a:pt x="1225700" y="322848"/>
                  </a:lnTo>
                  <a:lnTo>
                    <a:pt x="1227022" y="313048"/>
                  </a:lnTo>
                  <a:lnTo>
                    <a:pt x="1228344" y="302984"/>
                  </a:lnTo>
                  <a:lnTo>
                    <a:pt x="1228873" y="292655"/>
                  </a:lnTo>
                  <a:lnTo>
                    <a:pt x="1228873" y="282326"/>
                  </a:lnTo>
                  <a:lnTo>
                    <a:pt x="1228873" y="275440"/>
                  </a:lnTo>
                  <a:lnTo>
                    <a:pt x="1228608" y="268289"/>
                  </a:lnTo>
                  <a:lnTo>
                    <a:pt x="1213012" y="266965"/>
                  </a:lnTo>
                  <a:lnTo>
                    <a:pt x="1197151" y="265376"/>
                  </a:lnTo>
                  <a:lnTo>
                    <a:pt x="1181025" y="262992"/>
                  </a:lnTo>
                  <a:lnTo>
                    <a:pt x="1164900" y="260609"/>
                  </a:lnTo>
                  <a:lnTo>
                    <a:pt x="1148510" y="257960"/>
                  </a:lnTo>
                  <a:lnTo>
                    <a:pt x="1132913" y="254517"/>
                  </a:lnTo>
                  <a:lnTo>
                    <a:pt x="1117317" y="250809"/>
                  </a:lnTo>
                  <a:lnTo>
                    <a:pt x="1102513" y="246837"/>
                  </a:lnTo>
                  <a:lnTo>
                    <a:pt x="1087974" y="242069"/>
                  </a:lnTo>
                  <a:lnTo>
                    <a:pt x="1074228" y="237037"/>
                  </a:lnTo>
                  <a:lnTo>
                    <a:pt x="1061539" y="232005"/>
                  </a:lnTo>
                  <a:lnTo>
                    <a:pt x="1055723" y="229092"/>
                  </a:lnTo>
                  <a:lnTo>
                    <a:pt x="1049908" y="226444"/>
                  </a:lnTo>
                  <a:lnTo>
                    <a:pt x="1044356" y="223265"/>
                  </a:lnTo>
                  <a:lnTo>
                    <a:pt x="1039333" y="220087"/>
                  </a:lnTo>
                  <a:lnTo>
                    <a:pt x="1034311" y="217174"/>
                  </a:lnTo>
                  <a:lnTo>
                    <a:pt x="1029817" y="213996"/>
                  </a:lnTo>
                  <a:lnTo>
                    <a:pt x="1025852" y="210553"/>
                  </a:lnTo>
                  <a:lnTo>
                    <a:pt x="1022151" y="207375"/>
                  </a:lnTo>
                  <a:lnTo>
                    <a:pt x="1018714" y="203667"/>
                  </a:lnTo>
                  <a:lnTo>
                    <a:pt x="1015806" y="200224"/>
                  </a:lnTo>
                  <a:lnTo>
                    <a:pt x="1011577" y="194662"/>
                  </a:lnTo>
                  <a:lnTo>
                    <a:pt x="1007611" y="189895"/>
                  </a:lnTo>
                  <a:lnTo>
                    <a:pt x="1003911" y="185922"/>
                  </a:lnTo>
                  <a:lnTo>
                    <a:pt x="1000474" y="182479"/>
                  </a:lnTo>
                  <a:lnTo>
                    <a:pt x="997037" y="179831"/>
                  </a:lnTo>
                  <a:lnTo>
                    <a:pt x="993601" y="177712"/>
                  </a:lnTo>
                  <a:lnTo>
                    <a:pt x="990693" y="176123"/>
                  </a:lnTo>
                  <a:lnTo>
                    <a:pt x="987785" y="174799"/>
                  </a:lnTo>
                  <a:lnTo>
                    <a:pt x="985142" y="174269"/>
                  </a:lnTo>
                  <a:lnTo>
                    <a:pt x="982234" y="174004"/>
                  </a:lnTo>
                  <a:lnTo>
                    <a:pt x="979855" y="174004"/>
                  </a:lnTo>
                  <a:close/>
                  <a:moveTo>
                    <a:pt x="1095376" y="0"/>
                  </a:moveTo>
                  <a:lnTo>
                    <a:pt x="1108065" y="265"/>
                  </a:lnTo>
                  <a:lnTo>
                    <a:pt x="1121282" y="530"/>
                  </a:lnTo>
                  <a:lnTo>
                    <a:pt x="1135293" y="1589"/>
                  </a:lnTo>
                  <a:lnTo>
                    <a:pt x="1142430" y="2384"/>
                  </a:lnTo>
                  <a:lnTo>
                    <a:pt x="1149832" y="3443"/>
                  </a:lnTo>
                  <a:lnTo>
                    <a:pt x="1157498" y="4503"/>
                  </a:lnTo>
                  <a:lnTo>
                    <a:pt x="1164900" y="6092"/>
                  </a:lnTo>
                  <a:lnTo>
                    <a:pt x="1172566" y="7946"/>
                  </a:lnTo>
                  <a:lnTo>
                    <a:pt x="1180232" y="10329"/>
                  </a:lnTo>
                  <a:lnTo>
                    <a:pt x="1188163" y="12978"/>
                  </a:lnTo>
                  <a:lnTo>
                    <a:pt x="1195829" y="15891"/>
                  </a:lnTo>
                  <a:lnTo>
                    <a:pt x="1203495" y="19334"/>
                  </a:lnTo>
                  <a:lnTo>
                    <a:pt x="1211161" y="23042"/>
                  </a:lnTo>
                  <a:lnTo>
                    <a:pt x="1218563" y="27279"/>
                  </a:lnTo>
                  <a:lnTo>
                    <a:pt x="1225965" y="32311"/>
                  </a:lnTo>
                  <a:lnTo>
                    <a:pt x="1233367" y="37608"/>
                  </a:lnTo>
                  <a:lnTo>
                    <a:pt x="1240768" y="43700"/>
                  </a:lnTo>
                  <a:lnTo>
                    <a:pt x="1247906" y="50321"/>
                  </a:lnTo>
                  <a:lnTo>
                    <a:pt x="1254779" y="57207"/>
                  </a:lnTo>
                  <a:lnTo>
                    <a:pt x="1261652" y="65417"/>
                  </a:lnTo>
                  <a:lnTo>
                    <a:pt x="1267996" y="73627"/>
                  </a:lnTo>
                  <a:lnTo>
                    <a:pt x="1274341" y="82897"/>
                  </a:lnTo>
                  <a:lnTo>
                    <a:pt x="1280421" y="92696"/>
                  </a:lnTo>
                  <a:lnTo>
                    <a:pt x="1286237" y="103555"/>
                  </a:lnTo>
                  <a:lnTo>
                    <a:pt x="1291788" y="114943"/>
                  </a:lnTo>
                  <a:lnTo>
                    <a:pt x="1297075" y="127391"/>
                  </a:lnTo>
                  <a:lnTo>
                    <a:pt x="1302098" y="140369"/>
                  </a:lnTo>
                  <a:lnTo>
                    <a:pt x="1306327" y="154405"/>
                  </a:lnTo>
                  <a:lnTo>
                    <a:pt x="1310557" y="169237"/>
                  </a:lnTo>
                  <a:lnTo>
                    <a:pt x="1314522" y="184333"/>
                  </a:lnTo>
                  <a:lnTo>
                    <a:pt x="1318487" y="198635"/>
                  </a:lnTo>
                  <a:lnTo>
                    <a:pt x="1326418" y="225119"/>
                  </a:lnTo>
                  <a:lnTo>
                    <a:pt x="1334084" y="248691"/>
                  </a:lnTo>
                  <a:lnTo>
                    <a:pt x="1341750" y="269878"/>
                  </a:lnTo>
                  <a:lnTo>
                    <a:pt x="1349152" y="288947"/>
                  </a:lnTo>
                  <a:lnTo>
                    <a:pt x="1355761" y="306162"/>
                  </a:lnTo>
                  <a:lnTo>
                    <a:pt x="1362634" y="321523"/>
                  </a:lnTo>
                  <a:lnTo>
                    <a:pt x="1368714" y="335295"/>
                  </a:lnTo>
                  <a:lnTo>
                    <a:pt x="1379552" y="359661"/>
                  </a:lnTo>
                  <a:lnTo>
                    <a:pt x="1384311" y="370520"/>
                  </a:lnTo>
                  <a:lnTo>
                    <a:pt x="1388011" y="380584"/>
                  </a:lnTo>
                  <a:lnTo>
                    <a:pt x="1391184" y="390383"/>
                  </a:lnTo>
                  <a:lnTo>
                    <a:pt x="1392505" y="395415"/>
                  </a:lnTo>
                  <a:lnTo>
                    <a:pt x="1393563" y="400447"/>
                  </a:lnTo>
                  <a:lnTo>
                    <a:pt x="1394356" y="405215"/>
                  </a:lnTo>
                  <a:lnTo>
                    <a:pt x="1394885" y="410247"/>
                  </a:lnTo>
                  <a:lnTo>
                    <a:pt x="1395413" y="415544"/>
                  </a:lnTo>
                  <a:lnTo>
                    <a:pt x="1395413" y="420841"/>
                  </a:lnTo>
                  <a:lnTo>
                    <a:pt x="1395413" y="425608"/>
                  </a:lnTo>
                  <a:lnTo>
                    <a:pt x="1394620" y="430375"/>
                  </a:lnTo>
                  <a:lnTo>
                    <a:pt x="1393827" y="434877"/>
                  </a:lnTo>
                  <a:lnTo>
                    <a:pt x="1392505" y="439380"/>
                  </a:lnTo>
                  <a:lnTo>
                    <a:pt x="1390919" y="443352"/>
                  </a:lnTo>
                  <a:lnTo>
                    <a:pt x="1389069" y="447060"/>
                  </a:lnTo>
                  <a:lnTo>
                    <a:pt x="1386954" y="450768"/>
                  </a:lnTo>
                  <a:lnTo>
                    <a:pt x="1384311" y="453946"/>
                  </a:lnTo>
                  <a:lnTo>
                    <a:pt x="1381403" y="457124"/>
                  </a:lnTo>
                  <a:lnTo>
                    <a:pt x="1377966" y="460038"/>
                  </a:lnTo>
                  <a:lnTo>
                    <a:pt x="1374265" y="462686"/>
                  </a:lnTo>
                  <a:lnTo>
                    <a:pt x="1370300" y="465070"/>
                  </a:lnTo>
                  <a:lnTo>
                    <a:pt x="1366070" y="467453"/>
                  </a:lnTo>
                  <a:lnTo>
                    <a:pt x="1361048" y="469043"/>
                  </a:lnTo>
                  <a:lnTo>
                    <a:pt x="1356289" y="470896"/>
                  </a:lnTo>
                  <a:lnTo>
                    <a:pt x="1350738" y="472486"/>
                  </a:lnTo>
                  <a:lnTo>
                    <a:pt x="1344658" y="473810"/>
                  </a:lnTo>
                  <a:lnTo>
                    <a:pt x="1338578" y="474604"/>
                  </a:lnTo>
                  <a:lnTo>
                    <a:pt x="1332234" y="475399"/>
                  </a:lnTo>
                  <a:lnTo>
                    <a:pt x="1325360" y="475929"/>
                  </a:lnTo>
                  <a:lnTo>
                    <a:pt x="1317959" y="475929"/>
                  </a:lnTo>
                  <a:lnTo>
                    <a:pt x="1310292" y="475929"/>
                  </a:lnTo>
                  <a:lnTo>
                    <a:pt x="1302362" y="475664"/>
                  </a:lnTo>
                  <a:lnTo>
                    <a:pt x="1293903" y="475399"/>
                  </a:lnTo>
                  <a:lnTo>
                    <a:pt x="1285444" y="474339"/>
                  </a:lnTo>
                  <a:lnTo>
                    <a:pt x="1276191" y="473545"/>
                  </a:lnTo>
                  <a:lnTo>
                    <a:pt x="1266675" y="472221"/>
                  </a:lnTo>
                  <a:lnTo>
                    <a:pt x="1256629" y="470632"/>
                  </a:lnTo>
                  <a:lnTo>
                    <a:pt x="1246584" y="468778"/>
                  </a:lnTo>
                  <a:lnTo>
                    <a:pt x="1236010" y="466659"/>
                  </a:lnTo>
                  <a:lnTo>
                    <a:pt x="1213540" y="461892"/>
                  </a:lnTo>
                  <a:lnTo>
                    <a:pt x="1206932" y="470102"/>
                  </a:lnTo>
                  <a:lnTo>
                    <a:pt x="1199794" y="477782"/>
                  </a:lnTo>
                  <a:lnTo>
                    <a:pt x="1192657" y="484933"/>
                  </a:lnTo>
                  <a:lnTo>
                    <a:pt x="1184990" y="491819"/>
                  </a:lnTo>
                  <a:lnTo>
                    <a:pt x="1177589" y="498176"/>
                  </a:lnTo>
                  <a:lnTo>
                    <a:pt x="1169922" y="504002"/>
                  </a:lnTo>
                  <a:lnTo>
                    <a:pt x="1162256" y="509299"/>
                  </a:lnTo>
                  <a:lnTo>
                    <a:pt x="1154061" y="514331"/>
                  </a:lnTo>
                  <a:lnTo>
                    <a:pt x="1146131" y="518569"/>
                  </a:lnTo>
                  <a:lnTo>
                    <a:pt x="1138200" y="522541"/>
                  </a:lnTo>
                  <a:lnTo>
                    <a:pt x="1130270" y="525720"/>
                  </a:lnTo>
                  <a:lnTo>
                    <a:pt x="1122075" y="528368"/>
                  </a:lnTo>
                  <a:lnTo>
                    <a:pt x="1114145" y="530487"/>
                  </a:lnTo>
                  <a:lnTo>
                    <a:pt x="1106478" y="532076"/>
                  </a:lnTo>
                  <a:lnTo>
                    <a:pt x="1098548" y="533135"/>
                  </a:lnTo>
                  <a:lnTo>
                    <a:pt x="1090617" y="533400"/>
                  </a:lnTo>
                  <a:lnTo>
                    <a:pt x="1083216" y="533135"/>
                  </a:lnTo>
                  <a:lnTo>
                    <a:pt x="1075285" y="532076"/>
                  </a:lnTo>
                  <a:lnTo>
                    <a:pt x="1067619" y="530487"/>
                  </a:lnTo>
                  <a:lnTo>
                    <a:pt x="1059953" y="528368"/>
                  </a:lnTo>
                  <a:lnTo>
                    <a:pt x="1052022" y="525984"/>
                  </a:lnTo>
                  <a:lnTo>
                    <a:pt x="1044356" y="522541"/>
                  </a:lnTo>
                  <a:lnTo>
                    <a:pt x="1036161" y="518834"/>
                  </a:lnTo>
                  <a:lnTo>
                    <a:pt x="1028495" y="514861"/>
                  </a:lnTo>
                  <a:lnTo>
                    <a:pt x="1020565" y="509829"/>
                  </a:lnTo>
                  <a:lnTo>
                    <a:pt x="1012898" y="504532"/>
                  </a:lnTo>
                  <a:lnTo>
                    <a:pt x="1005232" y="498970"/>
                  </a:lnTo>
                  <a:lnTo>
                    <a:pt x="997831" y="492879"/>
                  </a:lnTo>
                  <a:lnTo>
                    <a:pt x="990429" y="486258"/>
                  </a:lnTo>
                  <a:lnTo>
                    <a:pt x="983291" y="479107"/>
                  </a:lnTo>
                  <a:lnTo>
                    <a:pt x="976154" y="471691"/>
                  </a:lnTo>
                  <a:lnTo>
                    <a:pt x="969281" y="463746"/>
                  </a:lnTo>
                  <a:lnTo>
                    <a:pt x="948133" y="468248"/>
                  </a:lnTo>
                  <a:lnTo>
                    <a:pt x="928042" y="471691"/>
                  </a:lnTo>
                  <a:lnTo>
                    <a:pt x="918525" y="473280"/>
                  </a:lnTo>
                  <a:lnTo>
                    <a:pt x="909538" y="474075"/>
                  </a:lnTo>
                  <a:lnTo>
                    <a:pt x="900814" y="475134"/>
                  </a:lnTo>
                  <a:lnTo>
                    <a:pt x="892355" y="475664"/>
                  </a:lnTo>
                  <a:lnTo>
                    <a:pt x="884424" y="475929"/>
                  </a:lnTo>
                  <a:lnTo>
                    <a:pt x="876758" y="476193"/>
                  </a:lnTo>
                  <a:lnTo>
                    <a:pt x="869621" y="476193"/>
                  </a:lnTo>
                  <a:lnTo>
                    <a:pt x="862483" y="475664"/>
                  </a:lnTo>
                  <a:lnTo>
                    <a:pt x="855874" y="475399"/>
                  </a:lnTo>
                  <a:lnTo>
                    <a:pt x="849530" y="474339"/>
                  </a:lnTo>
                  <a:lnTo>
                    <a:pt x="843714" y="473545"/>
                  </a:lnTo>
                  <a:lnTo>
                    <a:pt x="838163" y="471956"/>
                  </a:lnTo>
                  <a:lnTo>
                    <a:pt x="832876" y="470632"/>
                  </a:lnTo>
                  <a:lnTo>
                    <a:pt x="828118" y="468778"/>
                  </a:lnTo>
                  <a:lnTo>
                    <a:pt x="823359" y="466659"/>
                  </a:lnTo>
                  <a:lnTo>
                    <a:pt x="819394" y="464540"/>
                  </a:lnTo>
                  <a:lnTo>
                    <a:pt x="815429" y="462157"/>
                  </a:lnTo>
                  <a:lnTo>
                    <a:pt x="811992" y="459508"/>
                  </a:lnTo>
                  <a:lnTo>
                    <a:pt x="809084" y="456595"/>
                  </a:lnTo>
                  <a:lnTo>
                    <a:pt x="805912" y="453417"/>
                  </a:lnTo>
                  <a:lnTo>
                    <a:pt x="803533" y="449974"/>
                  </a:lnTo>
                  <a:lnTo>
                    <a:pt x="801154" y="446531"/>
                  </a:lnTo>
                  <a:lnTo>
                    <a:pt x="799304" y="442823"/>
                  </a:lnTo>
                  <a:lnTo>
                    <a:pt x="798246" y="438850"/>
                  </a:lnTo>
                  <a:lnTo>
                    <a:pt x="796924" y="434613"/>
                  </a:lnTo>
                  <a:lnTo>
                    <a:pt x="796131" y="430110"/>
                  </a:lnTo>
                  <a:lnTo>
                    <a:pt x="795603" y="425343"/>
                  </a:lnTo>
                  <a:lnTo>
                    <a:pt x="795338" y="420841"/>
                  </a:lnTo>
                  <a:lnTo>
                    <a:pt x="795338" y="415544"/>
                  </a:lnTo>
                  <a:lnTo>
                    <a:pt x="796131" y="410247"/>
                  </a:lnTo>
                  <a:lnTo>
                    <a:pt x="796660" y="405215"/>
                  </a:lnTo>
                  <a:lnTo>
                    <a:pt x="797189" y="400447"/>
                  </a:lnTo>
                  <a:lnTo>
                    <a:pt x="798510" y="395415"/>
                  </a:lnTo>
                  <a:lnTo>
                    <a:pt x="799832" y="390383"/>
                  </a:lnTo>
                  <a:lnTo>
                    <a:pt x="802740" y="380584"/>
                  </a:lnTo>
                  <a:lnTo>
                    <a:pt x="806441" y="370520"/>
                  </a:lnTo>
                  <a:lnTo>
                    <a:pt x="811199" y="359661"/>
                  </a:lnTo>
                  <a:lnTo>
                    <a:pt x="821773" y="335295"/>
                  </a:lnTo>
                  <a:lnTo>
                    <a:pt x="828118" y="321523"/>
                  </a:lnTo>
                  <a:lnTo>
                    <a:pt x="834726" y="306162"/>
                  </a:lnTo>
                  <a:lnTo>
                    <a:pt x="841600" y="288947"/>
                  </a:lnTo>
                  <a:lnTo>
                    <a:pt x="849001" y="269878"/>
                  </a:lnTo>
                  <a:lnTo>
                    <a:pt x="856667" y="248691"/>
                  </a:lnTo>
                  <a:lnTo>
                    <a:pt x="864334" y="225119"/>
                  </a:lnTo>
                  <a:lnTo>
                    <a:pt x="872000" y="198635"/>
                  </a:lnTo>
                  <a:lnTo>
                    <a:pt x="876229" y="184333"/>
                  </a:lnTo>
                  <a:lnTo>
                    <a:pt x="880195" y="169237"/>
                  </a:lnTo>
                  <a:lnTo>
                    <a:pt x="884424" y="154405"/>
                  </a:lnTo>
                  <a:lnTo>
                    <a:pt x="888654" y="140369"/>
                  </a:lnTo>
                  <a:lnTo>
                    <a:pt x="893677" y="127391"/>
                  </a:lnTo>
                  <a:lnTo>
                    <a:pt x="898964" y="114943"/>
                  </a:lnTo>
                  <a:lnTo>
                    <a:pt x="904515" y="103555"/>
                  </a:lnTo>
                  <a:lnTo>
                    <a:pt x="910331" y="92696"/>
                  </a:lnTo>
                  <a:lnTo>
                    <a:pt x="916411" y="82897"/>
                  </a:lnTo>
                  <a:lnTo>
                    <a:pt x="922491" y="73627"/>
                  </a:lnTo>
                  <a:lnTo>
                    <a:pt x="929364" y="65417"/>
                  </a:lnTo>
                  <a:lnTo>
                    <a:pt x="935708" y="57207"/>
                  </a:lnTo>
                  <a:lnTo>
                    <a:pt x="942846" y="50321"/>
                  </a:lnTo>
                  <a:lnTo>
                    <a:pt x="949983" y="43700"/>
                  </a:lnTo>
                  <a:lnTo>
                    <a:pt x="957385" y="37608"/>
                  </a:lnTo>
                  <a:lnTo>
                    <a:pt x="964787" y="32311"/>
                  </a:lnTo>
                  <a:lnTo>
                    <a:pt x="972189" y="27279"/>
                  </a:lnTo>
                  <a:lnTo>
                    <a:pt x="979590" y="23042"/>
                  </a:lnTo>
                  <a:lnTo>
                    <a:pt x="987257" y="19334"/>
                  </a:lnTo>
                  <a:lnTo>
                    <a:pt x="994923" y="15891"/>
                  </a:lnTo>
                  <a:lnTo>
                    <a:pt x="1002589" y="12978"/>
                  </a:lnTo>
                  <a:lnTo>
                    <a:pt x="1010255" y="10329"/>
                  </a:lnTo>
                  <a:lnTo>
                    <a:pt x="1018185" y="7946"/>
                  </a:lnTo>
                  <a:lnTo>
                    <a:pt x="1025852" y="6092"/>
                  </a:lnTo>
                  <a:lnTo>
                    <a:pt x="1033253" y="4503"/>
                  </a:lnTo>
                  <a:lnTo>
                    <a:pt x="1040920" y="3443"/>
                  </a:lnTo>
                  <a:lnTo>
                    <a:pt x="1048321" y="2384"/>
                  </a:lnTo>
                  <a:lnTo>
                    <a:pt x="1055195" y="1589"/>
                  </a:lnTo>
                  <a:lnTo>
                    <a:pt x="1069469" y="530"/>
                  </a:lnTo>
                  <a:lnTo>
                    <a:pt x="1082951" y="265"/>
                  </a:lnTo>
                  <a:lnTo>
                    <a:pt x="109537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4594" name="组合 2"/>
          <p:cNvGrpSpPr>
            <a:grpSpLocks/>
          </p:cNvGrpSpPr>
          <p:nvPr/>
        </p:nvGrpSpPr>
        <p:grpSpPr bwMode="auto">
          <a:xfrm>
            <a:off x="10377488" y="3443288"/>
            <a:ext cx="1236662" cy="1235075"/>
            <a:chOff x="10751456" y="1495573"/>
            <a:chExt cx="1236297" cy="1236297"/>
          </a:xfrm>
        </p:grpSpPr>
        <p:sp>
          <p:nvSpPr>
            <p:cNvPr id="47" name="椭圆 46"/>
            <p:cNvSpPr/>
            <p:nvPr/>
          </p:nvSpPr>
          <p:spPr>
            <a:xfrm>
              <a:off x="10751456" y="1495573"/>
              <a:ext cx="1236297" cy="1236297"/>
            </a:xfrm>
            <a:prstGeom prst="ellipse">
              <a:avLst/>
            </a:prstGeom>
            <a:solidFill>
              <a:srgbClr val="0070C0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2" name="KSO_Shape"/>
            <p:cNvSpPr>
              <a:spLocks/>
            </p:cNvSpPr>
            <p:nvPr/>
          </p:nvSpPr>
          <p:spPr bwMode="auto">
            <a:xfrm>
              <a:off x="10911746" y="1829278"/>
              <a:ext cx="936349" cy="619738"/>
            </a:xfrm>
            <a:custGeom>
              <a:avLst/>
              <a:gdLst>
                <a:gd name="T0" fmla="*/ 1404182 w 2301875"/>
                <a:gd name="T1" fmla="*/ 160202 h 1517650"/>
                <a:gd name="T2" fmla="*/ 1454632 w 2301875"/>
                <a:gd name="T3" fmla="*/ 203392 h 1517650"/>
                <a:gd name="T4" fmla="*/ 1481695 w 2301875"/>
                <a:gd name="T5" fmla="*/ 269233 h 1517650"/>
                <a:gd name="T6" fmla="*/ 1476178 w 2301875"/>
                <a:gd name="T7" fmla="*/ 358248 h 1517650"/>
                <a:gd name="T8" fmla="*/ 1431772 w 2301875"/>
                <a:gd name="T9" fmla="*/ 449897 h 1517650"/>
                <a:gd name="T10" fmla="*/ 1361353 w 2301875"/>
                <a:gd name="T11" fmla="*/ 570516 h 1517650"/>
                <a:gd name="T12" fmla="*/ 1334026 w 2301875"/>
                <a:gd name="T13" fmla="*/ 562352 h 1517650"/>
                <a:gd name="T14" fmla="*/ 1263343 w 2301875"/>
                <a:gd name="T15" fmla="*/ 433569 h 1517650"/>
                <a:gd name="T16" fmla="*/ 1225769 w 2301875"/>
                <a:gd name="T17" fmla="*/ 338233 h 1517650"/>
                <a:gd name="T18" fmla="*/ 1227871 w 2301875"/>
                <a:gd name="T19" fmla="*/ 254748 h 1517650"/>
                <a:gd name="T20" fmla="*/ 1260190 w 2301875"/>
                <a:gd name="T21" fmla="*/ 192595 h 1517650"/>
                <a:gd name="T22" fmla="*/ 1314319 w 2301875"/>
                <a:gd name="T23" fmla="*/ 155461 h 1517650"/>
                <a:gd name="T24" fmla="*/ 1864798 w 2301875"/>
                <a:gd name="T25" fmla="*/ 31302 h 1517650"/>
                <a:gd name="T26" fmla="*/ 1902636 w 2301875"/>
                <a:gd name="T27" fmla="*/ 68926 h 1517650"/>
                <a:gd name="T28" fmla="*/ 1895278 w 2301875"/>
                <a:gd name="T29" fmla="*/ 811666 h 1517650"/>
                <a:gd name="T30" fmla="*/ 1847982 w 2301875"/>
                <a:gd name="T31" fmla="*/ 837186 h 1517650"/>
                <a:gd name="T32" fmla="*/ 1397876 w 2301875"/>
                <a:gd name="T33" fmla="*/ 950058 h 1517650"/>
                <a:gd name="T34" fmla="*/ 1362141 w 2301875"/>
                <a:gd name="T35" fmla="*/ 862181 h 1517650"/>
                <a:gd name="T36" fmla="*/ 1303808 w 2301875"/>
                <a:gd name="T37" fmla="*/ 792459 h 1517650"/>
                <a:gd name="T38" fmla="*/ 1085455 w 2301875"/>
                <a:gd name="T39" fmla="*/ 693269 h 1517650"/>
                <a:gd name="T40" fmla="*/ 1038685 w 2301875"/>
                <a:gd name="T41" fmla="*/ 609866 h 1517650"/>
                <a:gd name="T42" fmla="*/ 1119352 w 2301875"/>
                <a:gd name="T43" fmla="*/ 571189 h 1517650"/>
                <a:gd name="T44" fmla="*/ 1317209 w 2301875"/>
                <a:gd name="T45" fmla="*/ 779830 h 1517650"/>
                <a:gd name="T46" fmla="*/ 1313005 w 2301875"/>
                <a:gd name="T47" fmla="*/ 631177 h 1517650"/>
                <a:gd name="T48" fmla="*/ 1349528 w 2301875"/>
                <a:gd name="T49" fmla="*/ 583555 h 1517650"/>
                <a:gd name="T50" fmla="*/ 1395774 w 2301875"/>
                <a:gd name="T51" fmla="*/ 623284 h 1517650"/>
                <a:gd name="T52" fmla="*/ 1376855 w 2301875"/>
                <a:gd name="T53" fmla="*/ 692743 h 1517650"/>
                <a:gd name="T54" fmla="*/ 1498775 w 2301875"/>
                <a:gd name="T55" fmla="*/ 541985 h 1517650"/>
                <a:gd name="T56" fmla="*/ 1650387 w 2301875"/>
                <a:gd name="T57" fmla="*/ 594868 h 1517650"/>
                <a:gd name="T58" fmla="*/ 1684545 w 2301875"/>
                <a:gd name="T59" fmla="*/ 637491 h 1517650"/>
                <a:gd name="T60" fmla="*/ 1703464 w 2301875"/>
                <a:gd name="T61" fmla="*/ 732472 h 1517650"/>
                <a:gd name="T62" fmla="*/ 1690851 w 2301875"/>
                <a:gd name="T63" fmla="*/ 770095 h 1517650"/>
                <a:gd name="T64" fmla="*/ 933319 w 2301875"/>
                <a:gd name="T65" fmla="*/ 56297 h 1517650"/>
                <a:gd name="T66" fmla="*/ 694461 w 2301875"/>
                <a:gd name="T67" fmla="*/ 1315 h 1517650"/>
                <a:gd name="T68" fmla="*/ 808979 w 2301875"/>
                <a:gd name="T69" fmla="*/ 48914 h 1517650"/>
                <a:gd name="T70" fmla="*/ 888826 w 2301875"/>
                <a:gd name="T71" fmla="*/ 150424 h 1517650"/>
                <a:gd name="T72" fmla="*/ 919031 w 2301875"/>
                <a:gd name="T73" fmla="*/ 287436 h 1517650"/>
                <a:gd name="T74" fmla="*/ 908000 w 2301875"/>
                <a:gd name="T75" fmla="*/ 380267 h 1517650"/>
                <a:gd name="T76" fmla="*/ 877006 w 2301875"/>
                <a:gd name="T77" fmla="*/ 473888 h 1517650"/>
                <a:gd name="T78" fmla="*/ 829466 w 2301875"/>
                <a:gd name="T79" fmla="*/ 558566 h 1517650"/>
                <a:gd name="T80" fmla="*/ 1100263 w 2301875"/>
                <a:gd name="T81" fmla="*/ 792617 h 1517650"/>
                <a:gd name="T82" fmla="*/ 1254967 w 2301875"/>
                <a:gd name="T83" fmla="*/ 864410 h 1517650"/>
                <a:gd name="T84" fmla="*/ 1299619 w 2301875"/>
                <a:gd name="T85" fmla="*/ 932259 h 1517650"/>
                <a:gd name="T86" fmla="*/ 1329562 w 2301875"/>
                <a:gd name="T87" fmla="*/ 1050074 h 1517650"/>
                <a:gd name="T88" fmla="*/ 1335602 w 2301875"/>
                <a:gd name="T89" fmla="*/ 1162365 h 1517650"/>
                <a:gd name="T90" fmla="*/ 1288062 w 2301875"/>
                <a:gd name="T91" fmla="*/ 1196552 h 1517650"/>
                <a:gd name="T92" fmla="*/ 1137036 w 2301875"/>
                <a:gd name="T93" fmla="*/ 1234158 h 1517650"/>
                <a:gd name="T94" fmla="*/ 882260 w 2301875"/>
                <a:gd name="T95" fmla="*/ 1255459 h 1517650"/>
                <a:gd name="T96" fmla="*/ 367980 w 2301875"/>
                <a:gd name="T97" fmla="*/ 1251515 h 1517650"/>
                <a:gd name="T98" fmla="*/ 137894 w 2301875"/>
                <a:gd name="T99" fmla="*/ 1222850 h 1517650"/>
                <a:gd name="T100" fmla="*/ 19174 w 2301875"/>
                <a:gd name="T101" fmla="*/ 1180773 h 1517650"/>
                <a:gd name="T102" fmla="*/ 0 w 2301875"/>
                <a:gd name="T103" fmla="*/ 1154212 h 1517650"/>
                <a:gd name="T104" fmla="*/ 16810 w 2301875"/>
                <a:gd name="T105" fmla="*/ 1002474 h 1517650"/>
                <a:gd name="T106" fmla="*/ 58835 w 2301875"/>
                <a:gd name="T107" fmla="*/ 891497 h 1517650"/>
                <a:gd name="T108" fmla="*/ 98758 w 2301875"/>
                <a:gd name="T109" fmla="*/ 852839 h 1517650"/>
                <a:gd name="T110" fmla="*/ 435220 w 2301875"/>
                <a:gd name="T111" fmla="*/ 711620 h 1517650"/>
                <a:gd name="T112" fmla="*/ 487489 w 2301875"/>
                <a:gd name="T113" fmla="*/ 526483 h 1517650"/>
                <a:gd name="T114" fmla="*/ 445989 w 2301875"/>
                <a:gd name="T115" fmla="*/ 437071 h 1517650"/>
                <a:gd name="T116" fmla="*/ 422875 w 2301875"/>
                <a:gd name="T117" fmla="*/ 342398 h 1517650"/>
                <a:gd name="T118" fmla="*/ 423664 w 2301875"/>
                <a:gd name="T119" fmla="*/ 229581 h 1517650"/>
                <a:gd name="T120" fmla="*/ 475669 w 2301875"/>
                <a:gd name="T121" fmla="*/ 104402 h 1517650"/>
                <a:gd name="T122" fmla="*/ 571275 w 2301875"/>
                <a:gd name="T123" fmla="*/ 22617 h 1517650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5" h="1517650">
                  <a:moveTo>
                    <a:pt x="1627188" y="179387"/>
                  </a:moveTo>
                  <a:lnTo>
                    <a:pt x="1635125" y="179387"/>
                  </a:lnTo>
                  <a:lnTo>
                    <a:pt x="1643380" y="179387"/>
                  </a:lnTo>
                  <a:lnTo>
                    <a:pt x="1651635" y="180023"/>
                  </a:lnTo>
                  <a:lnTo>
                    <a:pt x="1659255" y="181295"/>
                  </a:lnTo>
                  <a:lnTo>
                    <a:pt x="1667510" y="183202"/>
                  </a:lnTo>
                  <a:lnTo>
                    <a:pt x="1674812" y="184791"/>
                  </a:lnTo>
                  <a:lnTo>
                    <a:pt x="1682432" y="187652"/>
                  </a:lnTo>
                  <a:lnTo>
                    <a:pt x="1689735" y="190514"/>
                  </a:lnTo>
                  <a:lnTo>
                    <a:pt x="1696720" y="193375"/>
                  </a:lnTo>
                  <a:lnTo>
                    <a:pt x="1703705" y="197189"/>
                  </a:lnTo>
                  <a:lnTo>
                    <a:pt x="1711008" y="201322"/>
                  </a:lnTo>
                  <a:lnTo>
                    <a:pt x="1717358" y="205455"/>
                  </a:lnTo>
                  <a:lnTo>
                    <a:pt x="1723708" y="210541"/>
                  </a:lnTo>
                  <a:lnTo>
                    <a:pt x="1730058" y="215627"/>
                  </a:lnTo>
                  <a:lnTo>
                    <a:pt x="1736408" y="220713"/>
                  </a:lnTo>
                  <a:lnTo>
                    <a:pt x="1741805" y="226753"/>
                  </a:lnTo>
                  <a:lnTo>
                    <a:pt x="1747520" y="232476"/>
                  </a:lnTo>
                  <a:lnTo>
                    <a:pt x="1752600" y="239151"/>
                  </a:lnTo>
                  <a:lnTo>
                    <a:pt x="1757680" y="245509"/>
                  </a:lnTo>
                  <a:lnTo>
                    <a:pt x="1762442" y="252503"/>
                  </a:lnTo>
                  <a:lnTo>
                    <a:pt x="1766888" y="259497"/>
                  </a:lnTo>
                  <a:lnTo>
                    <a:pt x="1771015" y="266808"/>
                  </a:lnTo>
                  <a:lnTo>
                    <a:pt x="1774508" y="274755"/>
                  </a:lnTo>
                  <a:lnTo>
                    <a:pt x="1778318" y="282385"/>
                  </a:lnTo>
                  <a:lnTo>
                    <a:pt x="1781175" y="290650"/>
                  </a:lnTo>
                  <a:lnTo>
                    <a:pt x="1784350" y="298915"/>
                  </a:lnTo>
                  <a:lnTo>
                    <a:pt x="1786890" y="307499"/>
                  </a:lnTo>
                  <a:lnTo>
                    <a:pt x="1789112" y="316082"/>
                  </a:lnTo>
                  <a:lnTo>
                    <a:pt x="1790382" y="324983"/>
                  </a:lnTo>
                  <a:lnTo>
                    <a:pt x="1791970" y="333566"/>
                  </a:lnTo>
                  <a:lnTo>
                    <a:pt x="1793240" y="342785"/>
                  </a:lnTo>
                  <a:lnTo>
                    <a:pt x="1793875" y="352322"/>
                  </a:lnTo>
                  <a:lnTo>
                    <a:pt x="1793875" y="361858"/>
                  </a:lnTo>
                  <a:lnTo>
                    <a:pt x="1793558" y="372985"/>
                  </a:lnTo>
                  <a:lnTo>
                    <a:pt x="1792605" y="384747"/>
                  </a:lnTo>
                  <a:lnTo>
                    <a:pt x="1791335" y="396509"/>
                  </a:lnTo>
                  <a:lnTo>
                    <a:pt x="1789430" y="408271"/>
                  </a:lnTo>
                  <a:lnTo>
                    <a:pt x="1786890" y="420351"/>
                  </a:lnTo>
                  <a:lnTo>
                    <a:pt x="1783715" y="432431"/>
                  </a:lnTo>
                  <a:lnTo>
                    <a:pt x="1780222" y="444511"/>
                  </a:lnTo>
                  <a:lnTo>
                    <a:pt x="1776412" y="456273"/>
                  </a:lnTo>
                  <a:lnTo>
                    <a:pt x="1771968" y="468035"/>
                  </a:lnTo>
                  <a:lnTo>
                    <a:pt x="1767205" y="479797"/>
                  </a:lnTo>
                  <a:lnTo>
                    <a:pt x="1761808" y="491241"/>
                  </a:lnTo>
                  <a:lnTo>
                    <a:pt x="1756092" y="502368"/>
                  </a:lnTo>
                  <a:lnTo>
                    <a:pt x="1750378" y="513176"/>
                  </a:lnTo>
                  <a:lnTo>
                    <a:pt x="1743710" y="523349"/>
                  </a:lnTo>
                  <a:lnTo>
                    <a:pt x="1737042" y="533521"/>
                  </a:lnTo>
                  <a:lnTo>
                    <a:pt x="1730058" y="543058"/>
                  </a:lnTo>
                  <a:lnTo>
                    <a:pt x="1730058" y="606637"/>
                  </a:lnTo>
                  <a:lnTo>
                    <a:pt x="1717992" y="620306"/>
                  </a:lnTo>
                  <a:lnTo>
                    <a:pt x="1704975" y="633976"/>
                  </a:lnTo>
                  <a:lnTo>
                    <a:pt x="1689735" y="649235"/>
                  </a:lnTo>
                  <a:lnTo>
                    <a:pt x="1681798" y="657500"/>
                  </a:lnTo>
                  <a:lnTo>
                    <a:pt x="1673860" y="665129"/>
                  </a:lnTo>
                  <a:lnTo>
                    <a:pt x="1665922" y="672123"/>
                  </a:lnTo>
                  <a:lnTo>
                    <a:pt x="1657985" y="678799"/>
                  </a:lnTo>
                  <a:lnTo>
                    <a:pt x="1651000" y="684521"/>
                  </a:lnTo>
                  <a:lnTo>
                    <a:pt x="1644968" y="688653"/>
                  </a:lnTo>
                  <a:lnTo>
                    <a:pt x="1642428" y="689925"/>
                  </a:lnTo>
                  <a:lnTo>
                    <a:pt x="1639570" y="691197"/>
                  </a:lnTo>
                  <a:lnTo>
                    <a:pt x="1637030" y="691832"/>
                  </a:lnTo>
                  <a:lnTo>
                    <a:pt x="1635125" y="692150"/>
                  </a:lnTo>
                  <a:lnTo>
                    <a:pt x="1633220" y="691832"/>
                  </a:lnTo>
                  <a:lnTo>
                    <a:pt x="1630998" y="691197"/>
                  </a:lnTo>
                  <a:lnTo>
                    <a:pt x="1628140" y="689925"/>
                  </a:lnTo>
                  <a:lnTo>
                    <a:pt x="1625600" y="688653"/>
                  </a:lnTo>
                  <a:lnTo>
                    <a:pt x="1618932" y="684521"/>
                  </a:lnTo>
                  <a:lnTo>
                    <a:pt x="1611948" y="678799"/>
                  </a:lnTo>
                  <a:lnTo>
                    <a:pt x="1604645" y="672123"/>
                  </a:lnTo>
                  <a:lnTo>
                    <a:pt x="1596708" y="665129"/>
                  </a:lnTo>
                  <a:lnTo>
                    <a:pt x="1588452" y="657500"/>
                  </a:lnTo>
                  <a:lnTo>
                    <a:pt x="1580198" y="649235"/>
                  </a:lnTo>
                  <a:lnTo>
                    <a:pt x="1565275" y="633976"/>
                  </a:lnTo>
                  <a:lnTo>
                    <a:pt x="1552575" y="620306"/>
                  </a:lnTo>
                  <a:lnTo>
                    <a:pt x="1540510" y="606637"/>
                  </a:lnTo>
                  <a:lnTo>
                    <a:pt x="1540510" y="543058"/>
                  </a:lnTo>
                  <a:lnTo>
                    <a:pt x="1533525" y="533521"/>
                  </a:lnTo>
                  <a:lnTo>
                    <a:pt x="1526540" y="523349"/>
                  </a:lnTo>
                  <a:lnTo>
                    <a:pt x="1520190" y="513176"/>
                  </a:lnTo>
                  <a:lnTo>
                    <a:pt x="1513840" y="502368"/>
                  </a:lnTo>
                  <a:lnTo>
                    <a:pt x="1508442" y="491241"/>
                  </a:lnTo>
                  <a:lnTo>
                    <a:pt x="1503362" y="479797"/>
                  </a:lnTo>
                  <a:lnTo>
                    <a:pt x="1498600" y="468035"/>
                  </a:lnTo>
                  <a:lnTo>
                    <a:pt x="1494155" y="456273"/>
                  </a:lnTo>
                  <a:lnTo>
                    <a:pt x="1490028" y="444511"/>
                  </a:lnTo>
                  <a:lnTo>
                    <a:pt x="1486535" y="432431"/>
                  </a:lnTo>
                  <a:lnTo>
                    <a:pt x="1483360" y="420351"/>
                  </a:lnTo>
                  <a:lnTo>
                    <a:pt x="1481138" y="408271"/>
                  </a:lnTo>
                  <a:lnTo>
                    <a:pt x="1478915" y="396509"/>
                  </a:lnTo>
                  <a:lnTo>
                    <a:pt x="1477962" y="384747"/>
                  </a:lnTo>
                  <a:lnTo>
                    <a:pt x="1476692" y="372985"/>
                  </a:lnTo>
                  <a:lnTo>
                    <a:pt x="1476375" y="361858"/>
                  </a:lnTo>
                  <a:lnTo>
                    <a:pt x="1476692" y="352322"/>
                  </a:lnTo>
                  <a:lnTo>
                    <a:pt x="1477328" y="342785"/>
                  </a:lnTo>
                  <a:lnTo>
                    <a:pt x="1478280" y="333566"/>
                  </a:lnTo>
                  <a:lnTo>
                    <a:pt x="1479550" y="324983"/>
                  </a:lnTo>
                  <a:lnTo>
                    <a:pt x="1481455" y="316082"/>
                  </a:lnTo>
                  <a:lnTo>
                    <a:pt x="1483678" y="307499"/>
                  </a:lnTo>
                  <a:lnTo>
                    <a:pt x="1486218" y="298915"/>
                  </a:lnTo>
                  <a:lnTo>
                    <a:pt x="1488758" y="290650"/>
                  </a:lnTo>
                  <a:lnTo>
                    <a:pt x="1492250" y="282385"/>
                  </a:lnTo>
                  <a:lnTo>
                    <a:pt x="1495425" y="274755"/>
                  </a:lnTo>
                  <a:lnTo>
                    <a:pt x="1499552" y="266808"/>
                  </a:lnTo>
                  <a:lnTo>
                    <a:pt x="1503680" y="259497"/>
                  </a:lnTo>
                  <a:lnTo>
                    <a:pt x="1508125" y="252503"/>
                  </a:lnTo>
                  <a:lnTo>
                    <a:pt x="1512888" y="245509"/>
                  </a:lnTo>
                  <a:lnTo>
                    <a:pt x="1517650" y="239151"/>
                  </a:lnTo>
                  <a:lnTo>
                    <a:pt x="1522730" y="232476"/>
                  </a:lnTo>
                  <a:lnTo>
                    <a:pt x="1528445" y="226753"/>
                  </a:lnTo>
                  <a:lnTo>
                    <a:pt x="1534160" y="220713"/>
                  </a:lnTo>
                  <a:lnTo>
                    <a:pt x="1540192" y="215627"/>
                  </a:lnTo>
                  <a:lnTo>
                    <a:pt x="1546542" y="210541"/>
                  </a:lnTo>
                  <a:lnTo>
                    <a:pt x="1553210" y="205455"/>
                  </a:lnTo>
                  <a:lnTo>
                    <a:pt x="1559560" y="201322"/>
                  </a:lnTo>
                  <a:lnTo>
                    <a:pt x="1566228" y="197189"/>
                  </a:lnTo>
                  <a:lnTo>
                    <a:pt x="1573212" y="193375"/>
                  </a:lnTo>
                  <a:lnTo>
                    <a:pt x="1580832" y="190514"/>
                  </a:lnTo>
                  <a:lnTo>
                    <a:pt x="1588135" y="187652"/>
                  </a:lnTo>
                  <a:lnTo>
                    <a:pt x="1595438" y="184791"/>
                  </a:lnTo>
                  <a:lnTo>
                    <a:pt x="1603058" y="183202"/>
                  </a:lnTo>
                  <a:lnTo>
                    <a:pt x="1610995" y="181295"/>
                  </a:lnTo>
                  <a:lnTo>
                    <a:pt x="1618932" y="180023"/>
                  </a:lnTo>
                  <a:lnTo>
                    <a:pt x="1627188" y="179387"/>
                  </a:lnTo>
                  <a:close/>
                  <a:moveTo>
                    <a:pt x="1101725" y="34925"/>
                  </a:moveTo>
                  <a:lnTo>
                    <a:pt x="2232978" y="34925"/>
                  </a:lnTo>
                  <a:lnTo>
                    <a:pt x="2239962" y="35243"/>
                  </a:lnTo>
                  <a:lnTo>
                    <a:pt x="2246948" y="36196"/>
                  </a:lnTo>
                  <a:lnTo>
                    <a:pt x="2253298" y="37784"/>
                  </a:lnTo>
                  <a:lnTo>
                    <a:pt x="2259965" y="40007"/>
                  </a:lnTo>
                  <a:lnTo>
                    <a:pt x="2265680" y="42865"/>
                  </a:lnTo>
                  <a:lnTo>
                    <a:pt x="2271395" y="46676"/>
                  </a:lnTo>
                  <a:lnTo>
                    <a:pt x="2276792" y="50169"/>
                  </a:lnTo>
                  <a:lnTo>
                    <a:pt x="2281555" y="54615"/>
                  </a:lnTo>
                  <a:lnTo>
                    <a:pt x="2286000" y="60014"/>
                  </a:lnTo>
                  <a:lnTo>
                    <a:pt x="2290128" y="65096"/>
                  </a:lnTo>
                  <a:lnTo>
                    <a:pt x="2293302" y="71130"/>
                  </a:lnTo>
                  <a:lnTo>
                    <a:pt x="2296478" y="76846"/>
                  </a:lnTo>
                  <a:lnTo>
                    <a:pt x="2299018" y="83198"/>
                  </a:lnTo>
                  <a:lnTo>
                    <a:pt x="2300288" y="89867"/>
                  </a:lnTo>
                  <a:lnTo>
                    <a:pt x="2301558" y="96537"/>
                  </a:lnTo>
                  <a:lnTo>
                    <a:pt x="2301875" y="103841"/>
                  </a:lnTo>
                  <a:lnTo>
                    <a:pt x="2301875" y="941310"/>
                  </a:lnTo>
                  <a:lnTo>
                    <a:pt x="2301558" y="948614"/>
                  </a:lnTo>
                  <a:lnTo>
                    <a:pt x="2300288" y="954966"/>
                  </a:lnTo>
                  <a:lnTo>
                    <a:pt x="2299018" y="961635"/>
                  </a:lnTo>
                  <a:lnTo>
                    <a:pt x="2296478" y="967987"/>
                  </a:lnTo>
                  <a:lnTo>
                    <a:pt x="2293302" y="974339"/>
                  </a:lnTo>
                  <a:lnTo>
                    <a:pt x="2290128" y="979738"/>
                  </a:lnTo>
                  <a:lnTo>
                    <a:pt x="2286000" y="985137"/>
                  </a:lnTo>
                  <a:lnTo>
                    <a:pt x="2281555" y="990218"/>
                  </a:lnTo>
                  <a:lnTo>
                    <a:pt x="2276792" y="994664"/>
                  </a:lnTo>
                  <a:lnTo>
                    <a:pt x="2271395" y="998475"/>
                  </a:lnTo>
                  <a:lnTo>
                    <a:pt x="2265680" y="1001969"/>
                  </a:lnTo>
                  <a:lnTo>
                    <a:pt x="2259965" y="1004827"/>
                  </a:lnTo>
                  <a:lnTo>
                    <a:pt x="2253298" y="1007050"/>
                  </a:lnTo>
                  <a:lnTo>
                    <a:pt x="2246948" y="1008955"/>
                  </a:lnTo>
                  <a:lnTo>
                    <a:pt x="2239962" y="1009908"/>
                  </a:lnTo>
                  <a:lnTo>
                    <a:pt x="2232978" y="1010543"/>
                  </a:lnTo>
                  <a:lnTo>
                    <a:pt x="1762125" y="1010543"/>
                  </a:lnTo>
                  <a:lnTo>
                    <a:pt x="1762125" y="1154726"/>
                  </a:lnTo>
                  <a:lnTo>
                    <a:pt x="2059622" y="1154726"/>
                  </a:lnTo>
                  <a:lnTo>
                    <a:pt x="2059622" y="1235075"/>
                  </a:lnTo>
                  <a:lnTo>
                    <a:pt x="1762125" y="1235075"/>
                  </a:lnTo>
                  <a:lnTo>
                    <a:pt x="1708150" y="1235075"/>
                  </a:lnTo>
                  <a:lnTo>
                    <a:pt x="1704658" y="1213162"/>
                  </a:lnTo>
                  <a:lnTo>
                    <a:pt x="1700212" y="1191566"/>
                  </a:lnTo>
                  <a:lnTo>
                    <a:pt x="1694815" y="1169335"/>
                  </a:lnTo>
                  <a:lnTo>
                    <a:pt x="1689100" y="1146787"/>
                  </a:lnTo>
                  <a:lnTo>
                    <a:pt x="1685608" y="1135989"/>
                  </a:lnTo>
                  <a:lnTo>
                    <a:pt x="1682115" y="1124874"/>
                  </a:lnTo>
                  <a:lnTo>
                    <a:pt x="1678305" y="1114076"/>
                  </a:lnTo>
                  <a:lnTo>
                    <a:pt x="1674812" y="1102960"/>
                  </a:lnTo>
                  <a:lnTo>
                    <a:pt x="1670368" y="1092162"/>
                  </a:lnTo>
                  <a:lnTo>
                    <a:pt x="1666240" y="1081682"/>
                  </a:lnTo>
                  <a:lnTo>
                    <a:pt x="1661478" y="1071202"/>
                  </a:lnTo>
                  <a:lnTo>
                    <a:pt x="1656715" y="1061039"/>
                  </a:lnTo>
                  <a:lnTo>
                    <a:pt x="1651318" y="1050559"/>
                  </a:lnTo>
                  <a:lnTo>
                    <a:pt x="1645920" y="1040714"/>
                  </a:lnTo>
                  <a:lnTo>
                    <a:pt x="1640522" y="1031186"/>
                  </a:lnTo>
                  <a:lnTo>
                    <a:pt x="1634172" y="1021341"/>
                  </a:lnTo>
                  <a:lnTo>
                    <a:pt x="1627822" y="1012131"/>
                  </a:lnTo>
                  <a:lnTo>
                    <a:pt x="1621472" y="1003556"/>
                  </a:lnTo>
                  <a:lnTo>
                    <a:pt x="1614488" y="994664"/>
                  </a:lnTo>
                  <a:lnTo>
                    <a:pt x="1607185" y="986407"/>
                  </a:lnTo>
                  <a:lnTo>
                    <a:pt x="1599882" y="978467"/>
                  </a:lnTo>
                  <a:lnTo>
                    <a:pt x="1591945" y="970528"/>
                  </a:lnTo>
                  <a:lnTo>
                    <a:pt x="1584008" y="963223"/>
                  </a:lnTo>
                  <a:lnTo>
                    <a:pt x="1575435" y="956554"/>
                  </a:lnTo>
                  <a:lnTo>
                    <a:pt x="1566545" y="949885"/>
                  </a:lnTo>
                  <a:lnTo>
                    <a:pt x="1557338" y="943533"/>
                  </a:lnTo>
                  <a:lnTo>
                    <a:pt x="1548130" y="938134"/>
                  </a:lnTo>
                  <a:lnTo>
                    <a:pt x="1538288" y="933053"/>
                  </a:lnTo>
                  <a:lnTo>
                    <a:pt x="1515428" y="922255"/>
                  </a:lnTo>
                  <a:lnTo>
                    <a:pt x="1490980" y="911140"/>
                  </a:lnTo>
                  <a:lnTo>
                    <a:pt x="1464945" y="899706"/>
                  </a:lnTo>
                  <a:lnTo>
                    <a:pt x="1437322" y="887956"/>
                  </a:lnTo>
                  <a:lnTo>
                    <a:pt x="1376998" y="863184"/>
                  </a:lnTo>
                  <a:lnTo>
                    <a:pt x="1311592" y="836825"/>
                  </a:lnTo>
                  <a:lnTo>
                    <a:pt x="1225233" y="801573"/>
                  </a:lnTo>
                  <a:lnTo>
                    <a:pt x="1229043" y="788235"/>
                  </a:lnTo>
                  <a:lnTo>
                    <a:pt x="1233488" y="775214"/>
                  </a:lnTo>
                  <a:lnTo>
                    <a:pt x="1236028" y="768862"/>
                  </a:lnTo>
                  <a:lnTo>
                    <a:pt x="1238568" y="762510"/>
                  </a:lnTo>
                  <a:lnTo>
                    <a:pt x="1241425" y="756794"/>
                  </a:lnTo>
                  <a:lnTo>
                    <a:pt x="1244283" y="751077"/>
                  </a:lnTo>
                  <a:lnTo>
                    <a:pt x="1247775" y="745678"/>
                  </a:lnTo>
                  <a:lnTo>
                    <a:pt x="1251268" y="740914"/>
                  </a:lnTo>
                  <a:lnTo>
                    <a:pt x="1255078" y="736151"/>
                  </a:lnTo>
                  <a:lnTo>
                    <a:pt x="1258888" y="731705"/>
                  </a:lnTo>
                  <a:lnTo>
                    <a:pt x="1263333" y="727576"/>
                  </a:lnTo>
                  <a:lnTo>
                    <a:pt x="1267143" y="723765"/>
                  </a:lnTo>
                  <a:lnTo>
                    <a:pt x="1271905" y="720907"/>
                  </a:lnTo>
                  <a:lnTo>
                    <a:pt x="1276985" y="718048"/>
                  </a:lnTo>
                  <a:lnTo>
                    <a:pt x="1288415" y="712650"/>
                  </a:lnTo>
                  <a:lnTo>
                    <a:pt x="1300162" y="707886"/>
                  </a:lnTo>
                  <a:lnTo>
                    <a:pt x="1312545" y="703122"/>
                  </a:lnTo>
                  <a:lnTo>
                    <a:pt x="1325562" y="698676"/>
                  </a:lnTo>
                  <a:lnTo>
                    <a:pt x="1352550" y="689466"/>
                  </a:lnTo>
                  <a:lnTo>
                    <a:pt x="1381442" y="680574"/>
                  </a:lnTo>
                  <a:lnTo>
                    <a:pt x="1411922" y="670728"/>
                  </a:lnTo>
                  <a:lnTo>
                    <a:pt x="1427798" y="665647"/>
                  </a:lnTo>
                  <a:lnTo>
                    <a:pt x="1443355" y="659931"/>
                  </a:lnTo>
                  <a:lnTo>
                    <a:pt x="1460182" y="654214"/>
                  </a:lnTo>
                  <a:lnTo>
                    <a:pt x="1476692" y="647545"/>
                  </a:lnTo>
                  <a:lnTo>
                    <a:pt x="1493202" y="640558"/>
                  </a:lnTo>
                  <a:lnTo>
                    <a:pt x="1510665" y="632618"/>
                  </a:lnTo>
                  <a:lnTo>
                    <a:pt x="1561148" y="941310"/>
                  </a:lnTo>
                  <a:lnTo>
                    <a:pt x="1591628" y="941310"/>
                  </a:lnTo>
                  <a:lnTo>
                    <a:pt x="1593850" y="917491"/>
                  </a:lnTo>
                  <a:lnTo>
                    <a:pt x="1596390" y="894943"/>
                  </a:lnTo>
                  <a:lnTo>
                    <a:pt x="1599882" y="873665"/>
                  </a:lnTo>
                  <a:lnTo>
                    <a:pt x="1603375" y="853974"/>
                  </a:lnTo>
                  <a:lnTo>
                    <a:pt x="1607185" y="836190"/>
                  </a:lnTo>
                  <a:lnTo>
                    <a:pt x="1611630" y="820946"/>
                  </a:lnTo>
                  <a:lnTo>
                    <a:pt x="1615758" y="806972"/>
                  </a:lnTo>
                  <a:lnTo>
                    <a:pt x="1620202" y="795857"/>
                  </a:lnTo>
                  <a:lnTo>
                    <a:pt x="1588452" y="763781"/>
                  </a:lnTo>
                  <a:lnTo>
                    <a:pt x="1586548" y="761875"/>
                  </a:lnTo>
                  <a:lnTo>
                    <a:pt x="1585595" y="759652"/>
                  </a:lnTo>
                  <a:lnTo>
                    <a:pt x="1584642" y="757111"/>
                  </a:lnTo>
                  <a:lnTo>
                    <a:pt x="1584325" y="754571"/>
                  </a:lnTo>
                  <a:lnTo>
                    <a:pt x="1584642" y="752348"/>
                  </a:lnTo>
                  <a:lnTo>
                    <a:pt x="1585595" y="749807"/>
                  </a:lnTo>
                  <a:lnTo>
                    <a:pt x="1586548" y="747584"/>
                  </a:lnTo>
                  <a:lnTo>
                    <a:pt x="1588452" y="745361"/>
                  </a:lnTo>
                  <a:lnTo>
                    <a:pt x="1626235" y="707251"/>
                  </a:lnTo>
                  <a:lnTo>
                    <a:pt x="1628140" y="705663"/>
                  </a:lnTo>
                  <a:lnTo>
                    <a:pt x="1630680" y="704392"/>
                  </a:lnTo>
                  <a:lnTo>
                    <a:pt x="1632902" y="703440"/>
                  </a:lnTo>
                  <a:lnTo>
                    <a:pt x="1635442" y="703440"/>
                  </a:lnTo>
                  <a:lnTo>
                    <a:pt x="1638300" y="703440"/>
                  </a:lnTo>
                  <a:lnTo>
                    <a:pt x="1640522" y="704392"/>
                  </a:lnTo>
                  <a:lnTo>
                    <a:pt x="1642745" y="705663"/>
                  </a:lnTo>
                  <a:lnTo>
                    <a:pt x="1644968" y="707251"/>
                  </a:lnTo>
                  <a:lnTo>
                    <a:pt x="1682750" y="745361"/>
                  </a:lnTo>
                  <a:lnTo>
                    <a:pt x="1684655" y="747584"/>
                  </a:lnTo>
                  <a:lnTo>
                    <a:pt x="1685608" y="749807"/>
                  </a:lnTo>
                  <a:lnTo>
                    <a:pt x="1686560" y="752348"/>
                  </a:lnTo>
                  <a:lnTo>
                    <a:pt x="1686560" y="754571"/>
                  </a:lnTo>
                  <a:lnTo>
                    <a:pt x="1686560" y="757111"/>
                  </a:lnTo>
                  <a:lnTo>
                    <a:pt x="1685608" y="759652"/>
                  </a:lnTo>
                  <a:lnTo>
                    <a:pt x="1684655" y="761875"/>
                  </a:lnTo>
                  <a:lnTo>
                    <a:pt x="1682750" y="763781"/>
                  </a:lnTo>
                  <a:lnTo>
                    <a:pt x="1651000" y="795857"/>
                  </a:lnTo>
                  <a:lnTo>
                    <a:pt x="1653222" y="800938"/>
                  </a:lnTo>
                  <a:lnTo>
                    <a:pt x="1655445" y="807290"/>
                  </a:lnTo>
                  <a:lnTo>
                    <a:pt x="1659572" y="820946"/>
                  </a:lnTo>
                  <a:lnTo>
                    <a:pt x="1663700" y="836190"/>
                  </a:lnTo>
                  <a:lnTo>
                    <a:pt x="1667828" y="854292"/>
                  </a:lnTo>
                  <a:lnTo>
                    <a:pt x="1671320" y="873665"/>
                  </a:lnTo>
                  <a:lnTo>
                    <a:pt x="1674178" y="894943"/>
                  </a:lnTo>
                  <a:lnTo>
                    <a:pt x="1677035" y="917491"/>
                  </a:lnTo>
                  <a:lnTo>
                    <a:pt x="1679258" y="941310"/>
                  </a:lnTo>
                  <a:lnTo>
                    <a:pt x="1709738" y="941310"/>
                  </a:lnTo>
                  <a:lnTo>
                    <a:pt x="1760538" y="632618"/>
                  </a:lnTo>
                  <a:lnTo>
                    <a:pt x="1777682" y="640558"/>
                  </a:lnTo>
                  <a:lnTo>
                    <a:pt x="1794510" y="647545"/>
                  </a:lnTo>
                  <a:lnTo>
                    <a:pt x="1811020" y="654214"/>
                  </a:lnTo>
                  <a:lnTo>
                    <a:pt x="1827212" y="659931"/>
                  </a:lnTo>
                  <a:lnTo>
                    <a:pt x="1843405" y="665647"/>
                  </a:lnTo>
                  <a:lnTo>
                    <a:pt x="1858962" y="670728"/>
                  </a:lnTo>
                  <a:lnTo>
                    <a:pt x="1889760" y="680574"/>
                  </a:lnTo>
                  <a:lnTo>
                    <a:pt x="1918335" y="689466"/>
                  </a:lnTo>
                  <a:lnTo>
                    <a:pt x="1945640" y="698676"/>
                  </a:lnTo>
                  <a:lnTo>
                    <a:pt x="1958658" y="703122"/>
                  </a:lnTo>
                  <a:lnTo>
                    <a:pt x="1971040" y="707886"/>
                  </a:lnTo>
                  <a:lnTo>
                    <a:pt x="1982788" y="712650"/>
                  </a:lnTo>
                  <a:lnTo>
                    <a:pt x="1994218" y="718048"/>
                  </a:lnTo>
                  <a:lnTo>
                    <a:pt x="1999615" y="721224"/>
                  </a:lnTo>
                  <a:lnTo>
                    <a:pt x="2004695" y="724718"/>
                  </a:lnTo>
                  <a:lnTo>
                    <a:pt x="2009458" y="728846"/>
                  </a:lnTo>
                  <a:lnTo>
                    <a:pt x="2013902" y="733292"/>
                  </a:lnTo>
                  <a:lnTo>
                    <a:pt x="2018348" y="738691"/>
                  </a:lnTo>
                  <a:lnTo>
                    <a:pt x="2022475" y="744090"/>
                  </a:lnTo>
                  <a:lnTo>
                    <a:pt x="2025968" y="750124"/>
                  </a:lnTo>
                  <a:lnTo>
                    <a:pt x="2029460" y="756159"/>
                  </a:lnTo>
                  <a:lnTo>
                    <a:pt x="2032635" y="762828"/>
                  </a:lnTo>
                  <a:lnTo>
                    <a:pt x="2035492" y="769497"/>
                  </a:lnTo>
                  <a:lnTo>
                    <a:pt x="2038350" y="776801"/>
                  </a:lnTo>
                  <a:lnTo>
                    <a:pt x="2040890" y="784106"/>
                  </a:lnTo>
                  <a:lnTo>
                    <a:pt x="2043112" y="791410"/>
                  </a:lnTo>
                  <a:lnTo>
                    <a:pt x="2045335" y="799032"/>
                  </a:lnTo>
                  <a:lnTo>
                    <a:pt x="2048828" y="814276"/>
                  </a:lnTo>
                  <a:lnTo>
                    <a:pt x="2052002" y="829838"/>
                  </a:lnTo>
                  <a:lnTo>
                    <a:pt x="2054542" y="844447"/>
                  </a:lnTo>
                  <a:lnTo>
                    <a:pt x="2056448" y="858738"/>
                  </a:lnTo>
                  <a:lnTo>
                    <a:pt x="2057718" y="872077"/>
                  </a:lnTo>
                  <a:lnTo>
                    <a:pt x="2058352" y="884145"/>
                  </a:lnTo>
                  <a:lnTo>
                    <a:pt x="2059305" y="894943"/>
                  </a:lnTo>
                  <a:lnTo>
                    <a:pt x="2059622" y="910504"/>
                  </a:lnTo>
                  <a:lnTo>
                    <a:pt x="2059305" y="912410"/>
                  </a:lnTo>
                  <a:lnTo>
                    <a:pt x="2058988" y="914315"/>
                  </a:lnTo>
                  <a:lnTo>
                    <a:pt x="2058035" y="915903"/>
                  </a:lnTo>
                  <a:lnTo>
                    <a:pt x="2057082" y="918126"/>
                  </a:lnTo>
                  <a:lnTo>
                    <a:pt x="2055495" y="920032"/>
                  </a:lnTo>
                  <a:lnTo>
                    <a:pt x="2053590" y="921937"/>
                  </a:lnTo>
                  <a:lnTo>
                    <a:pt x="2048828" y="926066"/>
                  </a:lnTo>
                  <a:lnTo>
                    <a:pt x="2043112" y="929559"/>
                  </a:lnTo>
                  <a:lnTo>
                    <a:pt x="2036128" y="933688"/>
                  </a:lnTo>
                  <a:lnTo>
                    <a:pt x="2027555" y="937499"/>
                  </a:lnTo>
                  <a:lnTo>
                    <a:pt x="2017712" y="941310"/>
                  </a:lnTo>
                  <a:lnTo>
                    <a:pt x="2232978" y="941310"/>
                  </a:lnTo>
                  <a:lnTo>
                    <a:pt x="2232978" y="103841"/>
                  </a:lnTo>
                  <a:lnTo>
                    <a:pt x="1150620" y="103841"/>
                  </a:lnTo>
                  <a:lnTo>
                    <a:pt x="1145223" y="94631"/>
                  </a:lnTo>
                  <a:lnTo>
                    <a:pt x="1139825" y="85421"/>
                  </a:lnTo>
                  <a:lnTo>
                    <a:pt x="1133793" y="76529"/>
                  </a:lnTo>
                  <a:lnTo>
                    <a:pt x="1127760" y="67954"/>
                  </a:lnTo>
                  <a:lnTo>
                    <a:pt x="1121728" y="59062"/>
                  </a:lnTo>
                  <a:lnTo>
                    <a:pt x="1115060" y="51122"/>
                  </a:lnTo>
                  <a:lnTo>
                    <a:pt x="1108710" y="42547"/>
                  </a:lnTo>
                  <a:lnTo>
                    <a:pt x="1101725" y="34925"/>
                  </a:lnTo>
                  <a:close/>
                  <a:moveTo>
                    <a:pt x="800738" y="0"/>
                  </a:moveTo>
                  <a:lnTo>
                    <a:pt x="808355" y="0"/>
                  </a:lnTo>
                  <a:lnTo>
                    <a:pt x="815972" y="0"/>
                  </a:lnTo>
                  <a:lnTo>
                    <a:pt x="823906" y="318"/>
                  </a:lnTo>
                  <a:lnTo>
                    <a:pt x="831523" y="635"/>
                  </a:lnTo>
                  <a:lnTo>
                    <a:pt x="839140" y="1587"/>
                  </a:lnTo>
                  <a:lnTo>
                    <a:pt x="854375" y="3492"/>
                  </a:lnTo>
                  <a:lnTo>
                    <a:pt x="869291" y="6984"/>
                  </a:lnTo>
                  <a:lnTo>
                    <a:pt x="883890" y="10793"/>
                  </a:lnTo>
                  <a:lnTo>
                    <a:pt x="898172" y="15554"/>
                  </a:lnTo>
                  <a:lnTo>
                    <a:pt x="912137" y="20951"/>
                  </a:lnTo>
                  <a:lnTo>
                    <a:pt x="925784" y="27300"/>
                  </a:lnTo>
                  <a:lnTo>
                    <a:pt x="939431" y="33966"/>
                  </a:lnTo>
                  <a:lnTo>
                    <a:pt x="952443" y="41584"/>
                  </a:lnTo>
                  <a:lnTo>
                    <a:pt x="964821" y="50155"/>
                  </a:lnTo>
                  <a:lnTo>
                    <a:pt x="977516" y="59043"/>
                  </a:lnTo>
                  <a:lnTo>
                    <a:pt x="989259" y="68883"/>
                  </a:lnTo>
                  <a:lnTo>
                    <a:pt x="1000685" y="79359"/>
                  </a:lnTo>
                  <a:lnTo>
                    <a:pt x="1011793" y="89834"/>
                  </a:lnTo>
                  <a:lnTo>
                    <a:pt x="1021949" y="101262"/>
                  </a:lnTo>
                  <a:lnTo>
                    <a:pt x="1032105" y="113641"/>
                  </a:lnTo>
                  <a:lnTo>
                    <a:pt x="1041626" y="126021"/>
                  </a:lnTo>
                  <a:lnTo>
                    <a:pt x="1050512" y="139354"/>
                  </a:lnTo>
                  <a:lnTo>
                    <a:pt x="1059082" y="153003"/>
                  </a:lnTo>
                  <a:lnTo>
                    <a:pt x="1067016" y="166970"/>
                  </a:lnTo>
                  <a:lnTo>
                    <a:pt x="1073998" y="181572"/>
                  </a:lnTo>
                  <a:lnTo>
                    <a:pt x="1080980" y="196492"/>
                  </a:lnTo>
                  <a:lnTo>
                    <a:pt x="1087011" y="212046"/>
                  </a:lnTo>
                  <a:lnTo>
                    <a:pt x="1092406" y="227918"/>
                  </a:lnTo>
                  <a:lnTo>
                    <a:pt x="1097167" y="243789"/>
                  </a:lnTo>
                  <a:lnTo>
                    <a:pt x="1101292" y="260296"/>
                  </a:lnTo>
                  <a:lnTo>
                    <a:pt x="1104784" y="277120"/>
                  </a:lnTo>
                  <a:lnTo>
                    <a:pt x="1107323" y="294261"/>
                  </a:lnTo>
                  <a:lnTo>
                    <a:pt x="1109227" y="311403"/>
                  </a:lnTo>
                  <a:lnTo>
                    <a:pt x="1110179" y="329179"/>
                  </a:lnTo>
                  <a:lnTo>
                    <a:pt x="1110496" y="346955"/>
                  </a:lnTo>
                  <a:lnTo>
                    <a:pt x="1110496" y="358065"/>
                  </a:lnTo>
                  <a:lnTo>
                    <a:pt x="1110179" y="368541"/>
                  </a:lnTo>
                  <a:lnTo>
                    <a:pt x="1109544" y="379651"/>
                  </a:lnTo>
                  <a:lnTo>
                    <a:pt x="1108275" y="390761"/>
                  </a:lnTo>
                  <a:lnTo>
                    <a:pt x="1107323" y="402189"/>
                  </a:lnTo>
                  <a:lnTo>
                    <a:pt x="1105736" y="413299"/>
                  </a:lnTo>
                  <a:lnTo>
                    <a:pt x="1103831" y="424726"/>
                  </a:lnTo>
                  <a:lnTo>
                    <a:pt x="1101927" y="436154"/>
                  </a:lnTo>
                  <a:lnTo>
                    <a:pt x="1099706" y="447582"/>
                  </a:lnTo>
                  <a:lnTo>
                    <a:pt x="1097167" y="459009"/>
                  </a:lnTo>
                  <a:lnTo>
                    <a:pt x="1094628" y="470437"/>
                  </a:lnTo>
                  <a:lnTo>
                    <a:pt x="1091771" y="481864"/>
                  </a:lnTo>
                  <a:lnTo>
                    <a:pt x="1088280" y="493292"/>
                  </a:lnTo>
                  <a:lnTo>
                    <a:pt x="1085106" y="504720"/>
                  </a:lnTo>
                  <a:lnTo>
                    <a:pt x="1081298" y="516147"/>
                  </a:lnTo>
                  <a:lnTo>
                    <a:pt x="1077489" y="527575"/>
                  </a:lnTo>
                  <a:lnTo>
                    <a:pt x="1073363" y="538685"/>
                  </a:lnTo>
                  <a:lnTo>
                    <a:pt x="1068920" y="550113"/>
                  </a:lnTo>
                  <a:lnTo>
                    <a:pt x="1064477" y="561223"/>
                  </a:lnTo>
                  <a:lnTo>
                    <a:pt x="1059716" y="572016"/>
                  </a:lnTo>
                  <a:lnTo>
                    <a:pt x="1054956" y="583126"/>
                  </a:lnTo>
                  <a:lnTo>
                    <a:pt x="1049878" y="593918"/>
                  </a:lnTo>
                  <a:lnTo>
                    <a:pt x="1044482" y="604711"/>
                  </a:lnTo>
                  <a:lnTo>
                    <a:pt x="1039087" y="614869"/>
                  </a:lnTo>
                  <a:lnTo>
                    <a:pt x="1033057" y="625344"/>
                  </a:lnTo>
                  <a:lnTo>
                    <a:pt x="1027344" y="635502"/>
                  </a:lnTo>
                  <a:lnTo>
                    <a:pt x="1021314" y="645660"/>
                  </a:lnTo>
                  <a:lnTo>
                    <a:pt x="1014966" y="655501"/>
                  </a:lnTo>
                  <a:lnTo>
                    <a:pt x="1008936" y="665024"/>
                  </a:lnTo>
                  <a:lnTo>
                    <a:pt x="1002271" y="674229"/>
                  </a:lnTo>
                  <a:lnTo>
                    <a:pt x="995607" y="683435"/>
                  </a:lnTo>
                  <a:lnTo>
                    <a:pt x="988624" y="692323"/>
                  </a:lnTo>
                  <a:lnTo>
                    <a:pt x="988624" y="813583"/>
                  </a:lnTo>
                  <a:lnTo>
                    <a:pt x="1021631" y="828819"/>
                  </a:lnTo>
                  <a:lnTo>
                    <a:pt x="1055908" y="843739"/>
                  </a:lnTo>
                  <a:lnTo>
                    <a:pt x="1090184" y="858976"/>
                  </a:lnTo>
                  <a:lnTo>
                    <a:pt x="1125413" y="873260"/>
                  </a:lnTo>
                  <a:lnTo>
                    <a:pt x="1194918" y="902464"/>
                  </a:lnTo>
                  <a:lnTo>
                    <a:pt x="1263471" y="930081"/>
                  </a:lnTo>
                  <a:lnTo>
                    <a:pt x="1329485" y="956745"/>
                  </a:lnTo>
                  <a:lnTo>
                    <a:pt x="1390421" y="981822"/>
                  </a:lnTo>
                  <a:lnTo>
                    <a:pt x="1418668" y="993567"/>
                  </a:lnTo>
                  <a:lnTo>
                    <a:pt x="1445327" y="1004995"/>
                  </a:lnTo>
                  <a:lnTo>
                    <a:pt x="1469448" y="1016105"/>
                  </a:lnTo>
                  <a:lnTo>
                    <a:pt x="1491981" y="1026580"/>
                  </a:lnTo>
                  <a:lnTo>
                    <a:pt x="1497059" y="1029437"/>
                  </a:lnTo>
                  <a:lnTo>
                    <a:pt x="1501820" y="1032612"/>
                  </a:lnTo>
                  <a:lnTo>
                    <a:pt x="1507215" y="1035786"/>
                  </a:lnTo>
                  <a:lnTo>
                    <a:pt x="1511976" y="1039278"/>
                  </a:lnTo>
                  <a:lnTo>
                    <a:pt x="1516419" y="1043404"/>
                  </a:lnTo>
                  <a:lnTo>
                    <a:pt x="1520862" y="1047214"/>
                  </a:lnTo>
                  <a:lnTo>
                    <a:pt x="1525306" y="1051340"/>
                  </a:lnTo>
                  <a:lnTo>
                    <a:pt x="1529749" y="1056102"/>
                  </a:lnTo>
                  <a:lnTo>
                    <a:pt x="1533557" y="1060546"/>
                  </a:lnTo>
                  <a:lnTo>
                    <a:pt x="1537683" y="1065942"/>
                  </a:lnTo>
                  <a:lnTo>
                    <a:pt x="1544983" y="1076100"/>
                  </a:lnTo>
                  <a:lnTo>
                    <a:pt x="1551965" y="1087528"/>
                  </a:lnTo>
                  <a:lnTo>
                    <a:pt x="1558630" y="1099273"/>
                  </a:lnTo>
                  <a:lnTo>
                    <a:pt x="1564978" y="1111970"/>
                  </a:lnTo>
                  <a:lnTo>
                    <a:pt x="1570373" y="1125302"/>
                  </a:lnTo>
                  <a:lnTo>
                    <a:pt x="1576086" y="1138317"/>
                  </a:lnTo>
                  <a:lnTo>
                    <a:pt x="1580846" y="1152284"/>
                  </a:lnTo>
                  <a:lnTo>
                    <a:pt x="1585290" y="1166569"/>
                  </a:lnTo>
                  <a:lnTo>
                    <a:pt x="1589416" y="1180853"/>
                  </a:lnTo>
                  <a:lnTo>
                    <a:pt x="1592907" y="1195138"/>
                  </a:lnTo>
                  <a:lnTo>
                    <a:pt x="1596398" y="1210057"/>
                  </a:lnTo>
                  <a:lnTo>
                    <a:pt x="1599254" y="1224342"/>
                  </a:lnTo>
                  <a:lnTo>
                    <a:pt x="1602110" y="1238943"/>
                  </a:lnTo>
                  <a:lnTo>
                    <a:pt x="1604332" y="1253545"/>
                  </a:lnTo>
                  <a:lnTo>
                    <a:pt x="1606554" y="1267513"/>
                  </a:lnTo>
                  <a:lnTo>
                    <a:pt x="1610362" y="1294812"/>
                  </a:lnTo>
                  <a:lnTo>
                    <a:pt x="1612901" y="1320524"/>
                  </a:lnTo>
                  <a:lnTo>
                    <a:pt x="1614488" y="1343697"/>
                  </a:lnTo>
                  <a:lnTo>
                    <a:pt x="1615440" y="1364012"/>
                  </a:lnTo>
                  <a:lnTo>
                    <a:pt x="1616075" y="1380519"/>
                  </a:lnTo>
                  <a:lnTo>
                    <a:pt x="1616075" y="1393216"/>
                  </a:lnTo>
                  <a:lnTo>
                    <a:pt x="1616075" y="1395756"/>
                  </a:lnTo>
                  <a:lnTo>
                    <a:pt x="1615758" y="1398295"/>
                  </a:lnTo>
                  <a:lnTo>
                    <a:pt x="1615123" y="1400835"/>
                  </a:lnTo>
                  <a:lnTo>
                    <a:pt x="1613853" y="1403057"/>
                  </a:lnTo>
                  <a:lnTo>
                    <a:pt x="1612584" y="1405596"/>
                  </a:lnTo>
                  <a:lnTo>
                    <a:pt x="1610997" y="1408136"/>
                  </a:lnTo>
                  <a:lnTo>
                    <a:pt x="1609093" y="1410993"/>
                  </a:lnTo>
                  <a:lnTo>
                    <a:pt x="1606871" y="1413532"/>
                  </a:lnTo>
                  <a:lnTo>
                    <a:pt x="1601476" y="1418611"/>
                  </a:lnTo>
                  <a:lnTo>
                    <a:pt x="1594811" y="1423690"/>
                  </a:lnTo>
                  <a:lnTo>
                    <a:pt x="1587194" y="1429086"/>
                  </a:lnTo>
                  <a:lnTo>
                    <a:pt x="1578307" y="1434165"/>
                  </a:lnTo>
                  <a:lnTo>
                    <a:pt x="1567834" y="1439244"/>
                  </a:lnTo>
                  <a:lnTo>
                    <a:pt x="1556408" y="1444323"/>
                  </a:lnTo>
                  <a:lnTo>
                    <a:pt x="1543713" y="1449719"/>
                  </a:lnTo>
                  <a:lnTo>
                    <a:pt x="1530066" y="1454481"/>
                  </a:lnTo>
                  <a:lnTo>
                    <a:pt x="1514832" y="1459242"/>
                  </a:lnTo>
                  <a:lnTo>
                    <a:pt x="1498329" y="1464004"/>
                  </a:lnTo>
                  <a:lnTo>
                    <a:pt x="1480873" y="1468765"/>
                  </a:lnTo>
                  <a:lnTo>
                    <a:pt x="1461831" y="1473209"/>
                  </a:lnTo>
                  <a:lnTo>
                    <a:pt x="1441836" y="1477654"/>
                  </a:lnTo>
                  <a:lnTo>
                    <a:pt x="1420572" y="1481780"/>
                  </a:lnTo>
                  <a:lnTo>
                    <a:pt x="1398038" y="1485589"/>
                  </a:lnTo>
                  <a:lnTo>
                    <a:pt x="1373918" y="1489716"/>
                  </a:lnTo>
                  <a:lnTo>
                    <a:pt x="1349162" y="1493525"/>
                  </a:lnTo>
                  <a:lnTo>
                    <a:pt x="1322820" y="1496700"/>
                  </a:lnTo>
                  <a:lnTo>
                    <a:pt x="1295209" y="1500191"/>
                  </a:lnTo>
                  <a:lnTo>
                    <a:pt x="1266010" y="1503048"/>
                  </a:lnTo>
                  <a:lnTo>
                    <a:pt x="1235860" y="1505905"/>
                  </a:lnTo>
                  <a:lnTo>
                    <a:pt x="1204439" y="1508445"/>
                  </a:lnTo>
                  <a:lnTo>
                    <a:pt x="1171750" y="1510667"/>
                  </a:lnTo>
                  <a:lnTo>
                    <a:pt x="1137791" y="1512571"/>
                  </a:lnTo>
                  <a:lnTo>
                    <a:pt x="1102562" y="1514158"/>
                  </a:lnTo>
                  <a:lnTo>
                    <a:pt x="1066064" y="1515428"/>
                  </a:lnTo>
                  <a:lnTo>
                    <a:pt x="1027979" y="1516698"/>
                  </a:lnTo>
                  <a:lnTo>
                    <a:pt x="988942" y="1517015"/>
                  </a:lnTo>
                  <a:lnTo>
                    <a:pt x="988624" y="1517650"/>
                  </a:lnTo>
                  <a:lnTo>
                    <a:pt x="677596" y="1517650"/>
                  </a:lnTo>
                  <a:lnTo>
                    <a:pt x="635068" y="1517333"/>
                  </a:lnTo>
                  <a:lnTo>
                    <a:pt x="594127" y="1516698"/>
                  </a:lnTo>
                  <a:lnTo>
                    <a:pt x="554772" y="1516063"/>
                  </a:lnTo>
                  <a:lnTo>
                    <a:pt x="516370" y="1514476"/>
                  </a:lnTo>
                  <a:lnTo>
                    <a:pt x="479872" y="1512889"/>
                  </a:lnTo>
                  <a:lnTo>
                    <a:pt x="444643" y="1510667"/>
                  </a:lnTo>
                  <a:lnTo>
                    <a:pt x="410366" y="1508445"/>
                  </a:lnTo>
                  <a:lnTo>
                    <a:pt x="377994" y="1505905"/>
                  </a:lnTo>
                  <a:lnTo>
                    <a:pt x="346574" y="1503048"/>
                  </a:lnTo>
                  <a:lnTo>
                    <a:pt x="316741" y="1499874"/>
                  </a:lnTo>
                  <a:lnTo>
                    <a:pt x="288177" y="1496382"/>
                  </a:lnTo>
                  <a:lnTo>
                    <a:pt x="261517" y="1492573"/>
                  </a:lnTo>
                  <a:lnTo>
                    <a:pt x="235493" y="1489081"/>
                  </a:lnTo>
                  <a:lnTo>
                    <a:pt x="211372" y="1484955"/>
                  </a:lnTo>
                  <a:lnTo>
                    <a:pt x="187886" y="1480510"/>
                  </a:lnTo>
                  <a:lnTo>
                    <a:pt x="166622" y="1476066"/>
                  </a:lnTo>
                  <a:lnTo>
                    <a:pt x="146310" y="1471305"/>
                  </a:lnTo>
                  <a:lnTo>
                    <a:pt x="127268" y="1466543"/>
                  </a:lnTo>
                  <a:lnTo>
                    <a:pt x="109495" y="1461782"/>
                  </a:lnTo>
                  <a:lnTo>
                    <a:pt x="93309" y="1456703"/>
                  </a:lnTo>
                  <a:lnTo>
                    <a:pt x="78075" y="1451941"/>
                  </a:lnTo>
                  <a:lnTo>
                    <a:pt x="64427" y="1446228"/>
                  </a:lnTo>
                  <a:lnTo>
                    <a:pt x="52367" y="1441149"/>
                  </a:lnTo>
                  <a:lnTo>
                    <a:pt x="41259" y="1436070"/>
                  </a:lnTo>
                  <a:lnTo>
                    <a:pt x="31738" y="1430356"/>
                  </a:lnTo>
                  <a:lnTo>
                    <a:pt x="23169" y="1425277"/>
                  </a:lnTo>
                  <a:lnTo>
                    <a:pt x="16186" y="1419563"/>
                  </a:lnTo>
                  <a:lnTo>
                    <a:pt x="10474" y="1414167"/>
                  </a:lnTo>
                  <a:lnTo>
                    <a:pt x="8252" y="1411627"/>
                  </a:lnTo>
                  <a:lnTo>
                    <a:pt x="6030" y="1409088"/>
                  </a:lnTo>
                  <a:lnTo>
                    <a:pt x="4126" y="1406548"/>
                  </a:lnTo>
                  <a:lnTo>
                    <a:pt x="2539" y="1403374"/>
                  </a:lnTo>
                  <a:lnTo>
                    <a:pt x="1587" y="1400835"/>
                  </a:lnTo>
                  <a:lnTo>
                    <a:pt x="952" y="1398295"/>
                  </a:lnTo>
                  <a:lnTo>
                    <a:pt x="318" y="1395756"/>
                  </a:lnTo>
                  <a:lnTo>
                    <a:pt x="0" y="1393216"/>
                  </a:lnTo>
                  <a:lnTo>
                    <a:pt x="318" y="1380519"/>
                  </a:lnTo>
                  <a:lnTo>
                    <a:pt x="952" y="1364012"/>
                  </a:lnTo>
                  <a:lnTo>
                    <a:pt x="1905" y="1343697"/>
                  </a:lnTo>
                  <a:lnTo>
                    <a:pt x="3809" y="1320524"/>
                  </a:lnTo>
                  <a:lnTo>
                    <a:pt x="6348" y="1294812"/>
                  </a:lnTo>
                  <a:lnTo>
                    <a:pt x="10156" y="1267513"/>
                  </a:lnTo>
                  <a:lnTo>
                    <a:pt x="11743" y="1253545"/>
                  </a:lnTo>
                  <a:lnTo>
                    <a:pt x="14600" y="1238943"/>
                  </a:lnTo>
                  <a:lnTo>
                    <a:pt x="17139" y="1224342"/>
                  </a:lnTo>
                  <a:lnTo>
                    <a:pt x="20312" y="1210057"/>
                  </a:lnTo>
                  <a:lnTo>
                    <a:pt x="23803" y="1195138"/>
                  </a:lnTo>
                  <a:lnTo>
                    <a:pt x="27295" y="1180853"/>
                  </a:lnTo>
                  <a:lnTo>
                    <a:pt x="31420" y="1166569"/>
                  </a:lnTo>
                  <a:lnTo>
                    <a:pt x="35864" y="1152284"/>
                  </a:lnTo>
                  <a:lnTo>
                    <a:pt x="40624" y="1138317"/>
                  </a:lnTo>
                  <a:lnTo>
                    <a:pt x="45702" y="1125302"/>
                  </a:lnTo>
                  <a:lnTo>
                    <a:pt x="51732" y="1111970"/>
                  </a:lnTo>
                  <a:lnTo>
                    <a:pt x="57445" y="1099273"/>
                  </a:lnTo>
                  <a:lnTo>
                    <a:pt x="64110" y="1087528"/>
                  </a:lnTo>
                  <a:lnTo>
                    <a:pt x="71092" y="1076100"/>
                  </a:lnTo>
                  <a:lnTo>
                    <a:pt x="79027" y="1065942"/>
                  </a:lnTo>
                  <a:lnTo>
                    <a:pt x="83153" y="1060546"/>
                  </a:lnTo>
                  <a:lnTo>
                    <a:pt x="86961" y="1056102"/>
                  </a:lnTo>
                  <a:lnTo>
                    <a:pt x="91087" y="1051340"/>
                  </a:lnTo>
                  <a:lnTo>
                    <a:pt x="95530" y="1047214"/>
                  </a:lnTo>
                  <a:lnTo>
                    <a:pt x="99973" y="1043404"/>
                  </a:lnTo>
                  <a:lnTo>
                    <a:pt x="104734" y="1039278"/>
                  </a:lnTo>
                  <a:lnTo>
                    <a:pt x="109495" y="1035786"/>
                  </a:lnTo>
                  <a:lnTo>
                    <a:pt x="114255" y="1032612"/>
                  </a:lnTo>
                  <a:lnTo>
                    <a:pt x="119333" y="1029437"/>
                  </a:lnTo>
                  <a:lnTo>
                    <a:pt x="124729" y="1026580"/>
                  </a:lnTo>
                  <a:lnTo>
                    <a:pt x="146628" y="1016105"/>
                  </a:lnTo>
                  <a:lnTo>
                    <a:pt x="171383" y="1004995"/>
                  </a:lnTo>
                  <a:lnTo>
                    <a:pt x="198042" y="993567"/>
                  </a:lnTo>
                  <a:lnTo>
                    <a:pt x="225971" y="981822"/>
                  </a:lnTo>
                  <a:lnTo>
                    <a:pt x="287225" y="956745"/>
                  </a:lnTo>
                  <a:lnTo>
                    <a:pt x="352922" y="930081"/>
                  </a:lnTo>
                  <a:lnTo>
                    <a:pt x="421475" y="902464"/>
                  </a:lnTo>
                  <a:lnTo>
                    <a:pt x="491297" y="873260"/>
                  </a:lnTo>
                  <a:lnTo>
                    <a:pt x="525891" y="858976"/>
                  </a:lnTo>
                  <a:lnTo>
                    <a:pt x="560802" y="843739"/>
                  </a:lnTo>
                  <a:lnTo>
                    <a:pt x="594444" y="828819"/>
                  </a:lnTo>
                  <a:lnTo>
                    <a:pt x="627769" y="813583"/>
                  </a:lnTo>
                  <a:lnTo>
                    <a:pt x="627769" y="692323"/>
                  </a:lnTo>
                  <a:lnTo>
                    <a:pt x="621104" y="683435"/>
                  </a:lnTo>
                  <a:lnTo>
                    <a:pt x="614121" y="674229"/>
                  </a:lnTo>
                  <a:lnTo>
                    <a:pt x="607774" y="665024"/>
                  </a:lnTo>
                  <a:lnTo>
                    <a:pt x="601109" y="655501"/>
                  </a:lnTo>
                  <a:lnTo>
                    <a:pt x="595079" y="645660"/>
                  </a:lnTo>
                  <a:lnTo>
                    <a:pt x="589049" y="635502"/>
                  </a:lnTo>
                  <a:lnTo>
                    <a:pt x="583019" y="625344"/>
                  </a:lnTo>
                  <a:lnTo>
                    <a:pt x="577623" y="614869"/>
                  </a:lnTo>
                  <a:lnTo>
                    <a:pt x="572228" y="604711"/>
                  </a:lnTo>
                  <a:lnTo>
                    <a:pt x="566515" y="593918"/>
                  </a:lnTo>
                  <a:lnTo>
                    <a:pt x="561754" y="583126"/>
                  </a:lnTo>
                  <a:lnTo>
                    <a:pt x="556676" y="572016"/>
                  </a:lnTo>
                  <a:lnTo>
                    <a:pt x="551916" y="561223"/>
                  </a:lnTo>
                  <a:lnTo>
                    <a:pt x="547473" y="550113"/>
                  </a:lnTo>
                  <a:lnTo>
                    <a:pt x="543347" y="538685"/>
                  </a:lnTo>
                  <a:lnTo>
                    <a:pt x="538903" y="527575"/>
                  </a:lnTo>
                  <a:lnTo>
                    <a:pt x="535095" y="516147"/>
                  </a:lnTo>
                  <a:lnTo>
                    <a:pt x="531604" y="504720"/>
                  </a:lnTo>
                  <a:lnTo>
                    <a:pt x="528113" y="493292"/>
                  </a:lnTo>
                  <a:lnTo>
                    <a:pt x="524939" y="481864"/>
                  </a:lnTo>
                  <a:lnTo>
                    <a:pt x="522083" y="470437"/>
                  </a:lnTo>
                  <a:lnTo>
                    <a:pt x="519226" y="459009"/>
                  </a:lnTo>
                  <a:lnTo>
                    <a:pt x="516687" y="447582"/>
                  </a:lnTo>
                  <a:lnTo>
                    <a:pt x="514466" y="436154"/>
                  </a:lnTo>
                  <a:lnTo>
                    <a:pt x="512244" y="424726"/>
                  </a:lnTo>
                  <a:lnTo>
                    <a:pt x="510974" y="413299"/>
                  </a:lnTo>
                  <a:lnTo>
                    <a:pt x="509388" y="402189"/>
                  </a:lnTo>
                  <a:lnTo>
                    <a:pt x="507801" y="390761"/>
                  </a:lnTo>
                  <a:lnTo>
                    <a:pt x="507166" y="379651"/>
                  </a:lnTo>
                  <a:lnTo>
                    <a:pt x="506531" y="368541"/>
                  </a:lnTo>
                  <a:lnTo>
                    <a:pt x="506214" y="358065"/>
                  </a:lnTo>
                  <a:lnTo>
                    <a:pt x="505579" y="346955"/>
                  </a:lnTo>
                  <a:lnTo>
                    <a:pt x="506214" y="329179"/>
                  </a:lnTo>
                  <a:lnTo>
                    <a:pt x="507166" y="311403"/>
                  </a:lnTo>
                  <a:lnTo>
                    <a:pt x="509388" y="294261"/>
                  </a:lnTo>
                  <a:lnTo>
                    <a:pt x="511927" y="277120"/>
                  </a:lnTo>
                  <a:lnTo>
                    <a:pt x="515418" y="260296"/>
                  </a:lnTo>
                  <a:lnTo>
                    <a:pt x="519226" y="243789"/>
                  </a:lnTo>
                  <a:lnTo>
                    <a:pt x="524304" y="227918"/>
                  </a:lnTo>
                  <a:lnTo>
                    <a:pt x="529700" y="212046"/>
                  </a:lnTo>
                  <a:lnTo>
                    <a:pt x="535730" y="196492"/>
                  </a:lnTo>
                  <a:lnTo>
                    <a:pt x="542077" y="181572"/>
                  </a:lnTo>
                  <a:lnTo>
                    <a:pt x="549694" y="166970"/>
                  </a:lnTo>
                  <a:lnTo>
                    <a:pt x="557311" y="153003"/>
                  </a:lnTo>
                  <a:lnTo>
                    <a:pt x="565880" y="139354"/>
                  </a:lnTo>
                  <a:lnTo>
                    <a:pt x="574767" y="126021"/>
                  </a:lnTo>
                  <a:lnTo>
                    <a:pt x="584288" y="113641"/>
                  </a:lnTo>
                  <a:lnTo>
                    <a:pt x="594127" y="101262"/>
                  </a:lnTo>
                  <a:lnTo>
                    <a:pt x="604918" y="89834"/>
                  </a:lnTo>
                  <a:lnTo>
                    <a:pt x="616026" y="79359"/>
                  </a:lnTo>
                  <a:lnTo>
                    <a:pt x="627451" y="68883"/>
                  </a:lnTo>
                  <a:lnTo>
                    <a:pt x="639194" y="59043"/>
                  </a:lnTo>
                  <a:lnTo>
                    <a:pt x="651254" y="50155"/>
                  </a:lnTo>
                  <a:lnTo>
                    <a:pt x="664267" y="41584"/>
                  </a:lnTo>
                  <a:lnTo>
                    <a:pt x="676962" y="33966"/>
                  </a:lnTo>
                  <a:lnTo>
                    <a:pt x="690291" y="27300"/>
                  </a:lnTo>
                  <a:lnTo>
                    <a:pt x="704256" y="20951"/>
                  </a:lnTo>
                  <a:lnTo>
                    <a:pt x="718538" y="15554"/>
                  </a:lnTo>
                  <a:lnTo>
                    <a:pt x="732820" y="10793"/>
                  </a:lnTo>
                  <a:lnTo>
                    <a:pt x="747102" y="6984"/>
                  </a:lnTo>
                  <a:lnTo>
                    <a:pt x="762336" y="3492"/>
                  </a:lnTo>
                  <a:lnTo>
                    <a:pt x="777252" y="1587"/>
                  </a:lnTo>
                  <a:lnTo>
                    <a:pt x="785187" y="635"/>
                  </a:lnTo>
                  <a:lnTo>
                    <a:pt x="792804" y="318"/>
                  </a:lnTo>
                  <a:lnTo>
                    <a:pt x="80073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4595" name="组合 3"/>
          <p:cNvGrpSpPr>
            <a:grpSpLocks/>
          </p:cNvGrpSpPr>
          <p:nvPr/>
        </p:nvGrpSpPr>
        <p:grpSpPr bwMode="auto">
          <a:xfrm>
            <a:off x="15990888" y="3443288"/>
            <a:ext cx="1236662" cy="1235075"/>
            <a:chOff x="15417468" y="2757344"/>
            <a:chExt cx="1236297" cy="1236297"/>
          </a:xfrm>
        </p:grpSpPr>
        <p:sp>
          <p:nvSpPr>
            <p:cNvPr id="48" name="椭圆 47"/>
            <p:cNvSpPr/>
            <p:nvPr/>
          </p:nvSpPr>
          <p:spPr>
            <a:xfrm>
              <a:off x="15417468" y="2757344"/>
              <a:ext cx="1236297" cy="1236297"/>
            </a:xfrm>
            <a:prstGeom prst="ellipse">
              <a:avLst/>
            </a:prstGeom>
            <a:solidFill>
              <a:srgbClr val="129AEE"/>
            </a:solidFill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53" name="KSO_Shape"/>
            <p:cNvSpPr>
              <a:spLocks/>
            </p:cNvSpPr>
            <p:nvPr/>
          </p:nvSpPr>
          <p:spPr bwMode="auto">
            <a:xfrm>
              <a:off x="15574584" y="3016362"/>
              <a:ext cx="866519" cy="713493"/>
            </a:xfrm>
            <a:custGeom>
              <a:avLst/>
              <a:gdLst>
                <a:gd name="T0" fmla="*/ 1267935 w 2209800"/>
                <a:gd name="T1" fmla="*/ 1334345 h 1820863"/>
                <a:gd name="T2" fmla="*/ 1270399 w 2209800"/>
                <a:gd name="T3" fmla="*/ 1273631 h 1820863"/>
                <a:gd name="T4" fmla="*/ 1275054 w 2209800"/>
                <a:gd name="T5" fmla="*/ 1246008 h 1820863"/>
                <a:gd name="T6" fmla="*/ 1343508 w 2209800"/>
                <a:gd name="T7" fmla="*/ 1253119 h 1820863"/>
                <a:gd name="T8" fmla="*/ 1328996 w 2209800"/>
                <a:gd name="T9" fmla="*/ 1288946 h 1820863"/>
                <a:gd name="T10" fmla="*/ 1353913 w 2209800"/>
                <a:gd name="T11" fmla="*/ 1361420 h 1820863"/>
                <a:gd name="T12" fmla="*/ 1536822 w 2209800"/>
                <a:gd name="T13" fmla="*/ 1253940 h 1820863"/>
                <a:gd name="T14" fmla="*/ 969203 w 2209800"/>
                <a:gd name="T15" fmla="*/ 1303987 h 1820863"/>
                <a:gd name="T16" fmla="*/ 1177028 w 2209800"/>
                <a:gd name="T17" fmla="*/ 1214284 h 1820863"/>
                <a:gd name="T18" fmla="*/ 1384484 w 2209800"/>
                <a:gd name="T19" fmla="*/ 836890 h 1820863"/>
                <a:gd name="T20" fmla="*/ 1445201 w 2209800"/>
                <a:gd name="T21" fmla="*/ 940338 h 1820863"/>
                <a:gd name="T22" fmla="*/ 1474191 w 2209800"/>
                <a:gd name="T23" fmla="*/ 1003829 h 1820863"/>
                <a:gd name="T24" fmla="*/ 1463799 w 2209800"/>
                <a:gd name="T25" fmla="*/ 1063763 h 1820863"/>
                <a:gd name="T26" fmla="*/ 1391595 w 2209800"/>
                <a:gd name="T27" fmla="*/ 1155716 h 1820863"/>
                <a:gd name="T28" fmla="*/ 1318297 w 2209800"/>
                <a:gd name="T29" fmla="*/ 1215376 h 1820863"/>
                <a:gd name="T30" fmla="*/ 1245272 w 2209800"/>
                <a:gd name="T31" fmla="*/ 1197861 h 1820863"/>
                <a:gd name="T32" fmla="*/ 1162676 w 2209800"/>
                <a:gd name="T33" fmla="*/ 1075530 h 1820863"/>
                <a:gd name="T34" fmla="*/ 1120830 w 2209800"/>
                <a:gd name="T35" fmla="*/ 1032291 h 1820863"/>
                <a:gd name="T36" fmla="*/ 1146813 w 2209800"/>
                <a:gd name="T37" fmla="*/ 988778 h 1820863"/>
                <a:gd name="T38" fmla="*/ 1181547 w 2209800"/>
                <a:gd name="T39" fmla="*/ 869457 h 1820863"/>
                <a:gd name="T40" fmla="*/ 1271255 w 2209800"/>
                <a:gd name="T41" fmla="*/ 810892 h 1820863"/>
                <a:gd name="T42" fmla="*/ 368607 w 2209800"/>
                <a:gd name="T43" fmla="*/ 981777 h 1820863"/>
                <a:gd name="T44" fmla="*/ 450824 w 2209800"/>
                <a:gd name="T45" fmla="*/ 1142723 h 1820863"/>
                <a:gd name="T46" fmla="*/ 575520 w 2209800"/>
                <a:gd name="T47" fmla="*/ 1271425 h 1820863"/>
                <a:gd name="T48" fmla="*/ 734747 w 2209800"/>
                <a:gd name="T49" fmla="*/ 1359686 h 1820863"/>
                <a:gd name="T50" fmla="*/ 762701 w 2209800"/>
                <a:gd name="T51" fmla="*/ 1555334 h 1820863"/>
                <a:gd name="T52" fmla="*/ 536329 w 2209800"/>
                <a:gd name="T53" fmla="*/ 1462155 h 1820863"/>
                <a:gd name="T54" fmla="*/ 354082 w 2209800"/>
                <a:gd name="T55" fmla="*/ 1309134 h 1820863"/>
                <a:gd name="T56" fmla="*/ 225549 w 2209800"/>
                <a:gd name="T57" fmla="*/ 1108840 h 1820863"/>
                <a:gd name="T58" fmla="*/ 161693 w 2209800"/>
                <a:gd name="T59" fmla="*/ 873569 h 1820863"/>
                <a:gd name="T60" fmla="*/ 767051 w 2209800"/>
                <a:gd name="T61" fmla="*/ 564751 h 1820863"/>
                <a:gd name="T62" fmla="*/ 776360 w 2209800"/>
                <a:gd name="T63" fmla="*/ 503490 h 1820863"/>
                <a:gd name="T64" fmla="*/ 771432 w 2209800"/>
                <a:gd name="T65" fmla="*/ 470671 h 1820863"/>
                <a:gd name="T66" fmla="*/ 842350 w 2209800"/>
                <a:gd name="T67" fmla="*/ 472859 h 1820863"/>
                <a:gd name="T68" fmla="*/ 830850 w 2209800"/>
                <a:gd name="T69" fmla="*/ 508412 h 1820863"/>
                <a:gd name="T70" fmla="*/ 843993 w 2209800"/>
                <a:gd name="T71" fmla="*/ 598664 h 1820863"/>
                <a:gd name="T72" fmla="*/ 1018140 w 2209800"/>
                <a:gd name="T73" fmla="*/ 469304 h 1820863"/>
                <a:gd name="T74" fmla="*/ 457366 w 2209800"/>
                <a:gd name="T75" fmla="*/ 535214 h 1820863"/>
                <a:gd name="T76" fmla="*/ 665466 w 2209800"/>
                <a:gd name="T77" fmla="*/ 440862 h 1820863"/>
                <a:gd name="T78" fmla="*/ 886263 w 2209800"/>
                <a:gd name="T79" fmla="*/ 60460 h 1820863"/>
                <a:gd name="T80" fmla="*/ 947027 w 2209800"/>
                <a:gd name="T81" fmla="*/ 163360 h 1820863"/>
                <a:gd name="T82" fmla="*/ 976313 w 2209800"/>
                <a:gd name="T83" fmla="*/ 227398 h 1820863"/>
                <a:gd name="T84" fmla="*/ 965639 w 2209800"/>
                <a:gd name="T85" fmla="*/ 287332 h 1820863"/>
                <a:gd name="T86" fmla="*/ 893380 w 2209800"/>
                <a:gd name="T87" fmla="*/ 379285 h 1820863"/>
                <a:gd name="T88" fmla="*/ 820573 w 2209800"/>
                <a:gd name="T89" fmla="*/ 438946 h 1820863"/>
                <a:gd name="T90" fmla="*/ 747220 w 2209800"/>
                <a:gd name="T91" fmla="*/ 420884 h 1820863"/>
                <a:gd name="T92" fmla="*/ 664560 w 2209800"/>
                <a:gd name="T93" fmla="*/ 299100 h 1820863"/>
                <a:gd name="T94" fmla="*/ 622684 w 2209800"/>
                <a:gd name="T95" fmla="*/ 255860 h 1820863"/>
                <a:gd name="T96" fmla="*/ 648412 w 2209800"/>
                <a:gd name="T97" fmla="*/ 212347 h 1820863"/>
                <a:gd name="T98" fmla="*/ 683447 w 2209800"/>
                <a:gd name="T99" fmla="*/ 93027 h 1820863"/>
                <a:gd name="T100" fmla="*/ 773222 w 2209800"/>
                <a:gd name="T101" fmla="*/ 34462 h 1820863"/>
                <a:gd name="T102" fmla="*/ 1250354 w 2209800"/>
                <a:gd name="T103" fmla="*/ 44865 h 1820863"/>
                <a:gd name="T104" fmla="*/ 1454606 w 2209800"/>
                <a:gd name="T105" fmla="*/ 165234 h 1820863"/>
                <a:gd name="T106" fmla="*/ 1612312 w 2209800"/>
                <a:gd name="T107" fmla="*/ 337854 h 1820863"/>
                <a:gd name="T108" fmla="*/ 1713891 w 2209800"/>
                <a:gd name="T109" fmla="*/ 550688 h 1820863"/>
                <a:gd name="T110" fmla="*/ 1558101 w 2209800"/>
                <a:gd name="T111" fmla="*/ 668321 h 1820863"/>
                <a:gd name="T112" fmla="*/ 1499782 w 2209800"/>
                <a:gd name="T113" fmla="*/ 498984 h 1820863"/>
                <a:gd name="T114" fmla="*/ 1396835 w 2209800"/>
                <a:gd name="T115" fmla="*/ 355088 h 1820863"/>
                <a:gd name="T116" fmla="*/ 1256378 w 2209800"/>
                <a:gd name="T117" fmla="*/ 246209 h 1820863"/>
                <a:gd name="T118" fmla="*/ 1086351 w 2209800"/>
                <a:gd name="T119" fmla="*/ 181100 h 18208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209800" h="1820863">
                  <a:moveTo>
                    <a:pt x="1365353" y="1409700"/>
                  </a:moveTo>
                  <a:lnTo>
                    <a:pt x="1375199" y="1430338"/>
                  </a:lnTo>
                  <a:lnTo>
                    <a:pt x="1386951" y="1454150"/>
                  </a:lnTo>
                  <a:lnTo>
                    <a:pt x="1400292" y="1480820"/>
                  </a:lnTo>
                  <a:lnTo>
                    <a:pt x="1414585" y="1507808"/>
                  </a:lnTo>
                  <a:lnTo>
                    <a:pt x="1429196" y="1534160"/>
                  </a:lnTo>
                  <a:lnTo>
                    <a:pt x="1443171" y="1558925"/>
                  </a:lnTo>
                  <a:lnTo>
                    <a:pt x="1450159" y="1570038"/>
                  </a:lnTo>
                  <a:lnTo>
                    <a:pt x="1457147" y="1580198"/>
                  </a:lnTo>
                  <a:lnTo>
                    <a:pt x="1463182" y="1589406"/>
                  </a:lnTo>
                  <a:lnTo>
                    <a:pt x="1469216" y="1596708"/>
                  </a:lnTo>
                  <a:lnTo>
                    <a:pt x="1469216" y="1561783"/>
                  </a:lnTo>
                  <a:lnTo>
                    <a:pt x="1469216" y="1557973"/>
                  </a:lnTo>
                  <a:lnTo>
                    <a:pt x="1469852" y="1553528"/>
                  </a:lnTo>
                  <a:lnTo>
                    <a:pt x="1470805" y="1549083"/>
                  </a:lnTo>
                  <a:lnTo>
                    <a:pt x="1471440" y="1544955"/>
                  </a:lnTo>
                  <a:lnTo>
                    <a:pt x="1474298" y="1536065"/>
                  </a:lnTo>
                  <a:lnTo>
                    <a:pt x="1477475" y="1527810"/>
                  </a:lnTo>
                  <a:lnTo>
                    <a:pt x="1480651" y="1519555"/>
                  </a:lnTo>
                  <a:lnTo>
                    <a:pt x="1483510" y="1512253"/>
                  </a:lnTo>
                  <a:lnTo>
                    <a:pt x="1485415" y="1504950"/>
                  </a:lnTo>
                  <a:lnTo>
                    <a:pt x="1485733" y="1501775"/>
                  </a:lnTo>
                  <a:lnTo>
                    <a:pt x="1486051" y="1499235"/>
                  </a:lnTo>
                  <a:lnTo>
                    <a:pt x="1485733" y="1496378"/>
                  </a:lnTo>
                  <a:lnTo>
                    <a:pt x="1485415" y="1494155"/>
                  </a:lnTo>
                  <a:lnTo>
                    <a:pt x="1484145" y="1491933"/>
                  </a:lnTo>
                  <a:lnTo>
                    <a:pt x="1482874" y="1489710"/>
                  </a:lnTo>
                  <a:lnTo>
                    <a:pt x="1480333" y="1486218"/>
                  </a:lnTo>
                  <a:lnTo>
                    <a:pt x="1477157" y="1482090"/>
                  </a:lnTo>
                  <a:lnTo>
                    <a:pt x="1473663" y="1478598"/>
                  </a:lnTo>
                  <a:lnTo>
                    <a:pt x="1472075" y="1476375"/>
                  </a:lnTo>
                  <a:lnTo>
                    <a:pt x="1470805" y="1474470"/>
                  </a:lnTo>
                  <a:lnTo>
                    <a:pt x="1469534" y="1471613"/>
                  </a:lnTo>
                  <a:lnTo>
                    <a:pt x="1468899" y="1469390"/>
                  </a:lnTo>
                  <a:lnTo>
                    <a:pt x="1467946" y="1466215"/>
                  </a:lnTo>
                  <a:lnTo>
                    <a:pt x="1467946" y="1463040"/>
                  </a:lnTo>
                  <a:lnTo>
                    <a:pt x="1467946" y="1459865"/>
                  </a:lnTo>
                  <a:lnTo>
                    <a:pt x="1468581" y="1457008"/>
                  </a:lnTo>
                  <a:lnTo>
                    <a:pt x="1468899" y="1454785"/>
                  </a:lnTo>
                  <a:lnTo>
                    <a:pt x="1469852" y="1452880"/>
                  </a:lnTo>
                  <a:lnTo>
                    <a:pt x="1471122" y="1450658"/>
                  </a:lnTo>
                  <a:lnTo>
                    <a:pt x="1472710" y="1449070"/>
                  </a:lnTo>
                  <a:lnTo>
                    <a:pt x="1474298" y="1448118"/>
                  </a:lnTo>
                  <a:lnTo>
                    <a:pt x="1476839" y="1447165"/>
                  </a:lnTo>
                  <a:lnTo>
                    <a:pt x="1479063" y="1446530"/>
                  </a:lnTo>
                  <a:lnTo>
                    <a:pt x="1481921" y="1445895"/>
                  </a:lnTo>
                  <a:lnTo>
                    <a:pt x="1488592" y="1445260"/>
                  </a:lnTo>
                  <a:lnTo>
                    <a:pt x="1497167" y="1444943"/>
                  </a:lnTo>
                  <a:lnTo>
                    <a:pt x="1507014" y="1444943"/>
                  </a:lnTo>
                  <a:lnTo>
                    <a:pt x="1520354" y="1444943"/>
                  </a:lnTo>
                  <a:lnTo>
                    <a:pt x="1530201" y="1444943"/>
                  </a:lnTo>
                  <a:lnTo>
                    <a:pt x="1538776" y="1445260"/>
                  </a:lnTo>
                  <a:lnTo>
                    <a:pt x="1545447" y="1445895"/>
                  </a:lnTo>
                  <a:lnTo>
                    <a:pt x="1548305" y="1446530"/>
                  </a:lnTo>
                  <a:lnTo>
                    <a:pt x="1551164" y="1447165"/>
                  </a:lnTo>
                  <a:lnTo>
                    <a:pt x="1553070" y="1448118"/>
                  </a:lnTo>
                  <a:lnTo>
                    <a:pt x="1554975" y="1449070"/>
                  </a:lnTo>
                  <a:lnTo>
                    <a:pt x="1556563" y="1450658"/>
                  </a:lnTo>
                  <a:lnTo>
                    <a:pt x="1557834" y="1452880"/>
                  </a:lnTo>
                  <a:lnTo>
                    <a:pt x="1558469" y="1454785"/>
                  </a:lnTo>
                  <a:lnTo>
                    <a:pt x="1559422" y="1457008"/>
                  </a:lnTo>
                  <a:lnTo>
                    <a:pt x="1559740" y="1459865"/>
                  </a:lnTo>
                  <a:lnTo>
                    <a:pt x="1559740" y="1463040"/>
                  </a:lnTo>
                  <a:lnTo>
                    <a:pt x="1559422" y="1466215"/>
                  </a:lnTo>
                  <a:lnTo>
                    <a:pt x="1559104" y="1469390"/>
                  </a:lnTo>
                  <a:lnTo>
                    <a:pt x="1558152" y="1471613"/>
                  </a:lnTo>
                  <a:lnTo>
                    <a:pt x="1556881" y="1474470"/>
                  </a:lnTo>
                  <a:lnTo>
                    <a:pt x="1555293" y="1476375"/>
                  </a:lnTo>
                  <a:lnTo>
                    <a:pt x="1554022" y="1478598"/>
                  </a:lnTo>
                  <a:lnTo>
                    <a:pt x="1550846" y="1482090"/>
                  </a:lnTo>
                  <a:lnTo>
                    <a:pt x="1547035" y="1486218"/>
                  </a:lnTo>
                  <a:lnTo>
                    <a:pt x="1544494" y="1489710"/>
                  </a:lnTo>
                  <a:lnTo>
                    <a:pt x="1543223" y="1491933"/>
                  </a:lnTo>
                  <a:lnTo>
                    <a:pt x="1542588" y="1494155"/>
                  </a:lnTo>
                  <a:lnTo>
                    <a:pt x="1541635" y="1496378"/>
                  </a:lnTo>
                  <a:lnTo>
                    <a:pt x="1541635" y="1499235"/>
                  </a:lnTo>
                  <a:lnTo>
                    <a:pt x="1541635" y="1501775"/>
                  </a:lnTo>
                  <a:lnTo>
                    <a:pt x="1542588" y="1504950"/>
                  </a:lnTo>
                  <a:lnTo>
                    <a:pt x="1544494" y="1512253"/>
                  </a:lnTo>
                  <a:lnTo>
                    <a:pt x="1546717" y="1519555"/>
                  </a:lnTo>
                  <a:lnTo>
                    <a:pt x="1549893" y="1527810"/>
                  </a:lnTo>
                  <a:lnTo>
                    <a:pt x="1553070" y="1536065"/>
                  </a:lnTo>
                  <a:lnTo>
                    <a:pt x="1555928" y="1544955"/>
                  </a:lnTo>
                  <a:lnTo>
                    <a:pt x="1556881" y="1549083"/>
                  </a:lnTo>
                  <a:lnTo>
                    <a:pt x="1557834" y="1553528"/>
                  </a:lnTo>
                  <a:lnTo>
                    <a:pt x="1558152" y="1557973"/>
                  </a:lnTo>
                  <a:lnTo>
                    <a:pt x="1558469" y="1561783"/>
                  </a:lnTo>
                  <a:lnTo>
                    <a:pt x="1558469" y="1596708"/>
                  </a:lnTo>
                  <a:lnTo>
                    <a:pt x="1564186" y="1589406"/>
                  </a:lnTo>
                  <a:lnTo>
                    <a:pt x="1570539" y="1580515"/>
                  </a:lnTo>
                  <a:lnTo>
                    <a:pt x="1576574" y="1570673"/>
                  </a:lnTo>
                  <a:lnTo>
                    <a:pt x="1583879" y="1559878"/>
                  </a:lnTo>
                  <a:lnTo>
                    <a:pt x="1597537" y="1535748"/>
                  </a:lnTo>
                  <a:lnTo>
                    <a:pt x="1612148" y="1509713"/>
                  </a:lnTo>
                  <a:lnTo>
                    <a:pt x="1625806" y="1483043"/>
                  </a:lnTo>
                  <a:lnTo>
                    <a:pt x="1639464" y="1457008"/>
                  </a:lnTo>
                  <a:lnTo>
                    <a:pt x="1651216" y="1433195"/>
                  </a:lnTo>
                  <a:lnTo>
                    <a:pt x="1661062" y="1412558"/>
                  </a:lnTo>
                  <a:lnTo>
                    <a:pt x="1674403" y="1416368"/>
                  </a:lnTo>
                  <a:lnTo>
                    <a:pt x="1687425" y="1420178"/>
                  </a:lnTo>
                  <a:lnTo>
                    <a:pt x="1700448" y="1424305"/>
                  </a:lnTo>
                  <a:lnTo>
                    <a:pt x="1712835" y="1428433"/>
                  </a:lnTo>
                  <a:lnTo>
                    <a:pt x="1737292" y="1437323"/>
                  </a:lnTo>
                  <a:lnTo>
                    <a:pt x="1760479" y="1446530"/>
                  </a:lnTo>
                  <a:lnTo>
                    <a:pt x="1782713" y="1455738"/>
                  </a:lnTo>
                  <a:lnTo>
                    <a:pt x="1803041" y="1465263"/>
                  </a:lnTo>
                  <a:lnTo>
                    <a:pt x="1822098" y="1474788"/>
                  </a:lnTo>
                  <a:lnTo>
                    <a:pt x="1839250" y="1484313"/>
                  </a:lnTo>
                  <a:lnTo>
                    <a:pt x="1855131" y="1492885"/>
                  </a:lnTo>
                  <a:lnTo>
                    <a:pt x="1868789" y="1500823"/>
                  </a:lnTo>
                  <a:lnTo>
                    <a:pt x="1881177" y="1508125"/>
                  </a:lnTo>
                  <a:lnTo>
                    <a:pt x="1891341" y="1514475"/>
                  </a:lnTo>
                  <a:lnTo>
                    <a:pt x="1904999" y="1523683"/>
                  </a:lnTo>
                  <a:lnTo>
                    <a:pt x="1909763" y="1527175"/>
                  </a:lnTo>
                  <a:lnTo>
                    <a:pt x="1909763" y="1751013"/>
                  </a:lnTo>
                  <a:lnTo>
                    <a:pt x="1507014" y="1751013"/>
                  </a:lnTo>
                  <a:lnTo>
                    <a:pt x="1104900" y="1751013"/>
                  </a:lnTo>
                  <a:lnTo>
                    <a:pt x="1104900" y="1527175"/>
                  </a:lnTo>
                  <a:lnTo>
                    <a:pt x="1109664" y="1523683"/>
                  </a:lnTo>
                  <a:lnTo>
                    <a:pt x="1124275" y="1513840"/>
                  </a:lnTo>
                  <a:lnTo>
                    <a:pt x="1134757" y="1507173"/>
                  </a:lnTo>
                  <a:lnTo>
                    <a:pt x="1147462" y="1499553"/>
                  </a:lnTo>
                  <a:lnTo>
                    <a:pt x="1162073" y="1491298"/>
                  </a:lnTo>
                  <a:lnTo>
                    <a:pt x="1178589" y="1482090"/>
                  </a:lnTo>
                  <a:lnTo>
                    <a:pt x="1196694" y="1472883"/>
                  </a:lnTo>
                  <a:lnTo>
                    <a:pt x="1216704" y="1463040"/>
                  </a:lnTo>
                  <a:lnTo>
                    <a:pt x="1237985" y="1453515"/>
                  </a:lnTo>
                  <a:lnTo>
                    <a:pt x="1261172" y="1443673"/>
                  </a:lnTo>
                  <a:lnTo>
                    <a:pt x="1285311" y="1434148"/>
                  </a:lnTo>
                  <a:lnTo>
                    <a:pt x="1298016" y="1430020"/>
                  </a:lnTo>
                  <a:lnTo>
                    <a:pt x="1311039" y="1425575"/>
                  </a:lnTo>
                  <a:lnTo>
                    <a:pt x="1324062" y="1421130"/>
                  </a:lnTo>
                  <a:lnTo>
                    <a:pt x="1337719" y="1417320"/>
                  </a:lnTo>
                  <a:lnTo>
                    <a:pt x="1351377" y="1413510"/>
                  </a:lnTo>
                  <a:lnTo>
                    <a:pt x="1365353" y="1409700"/>
                  </a:lnTo>
                  <a:close/>
                  <a:moveTo>
                    <a:pt x="1498450" y="938213"/>
                  </a:moveTo>
                  <a:lnTo>
                    <a:pt x="1506382" y="938213"/>
                  </a:lnTo>
                  <a:lnTo>
                    <a:pt x="1514631" y="938213"/>
                  </a:lnTo>
                  <a:lnTo>
                    <a:pt x="1522562" y="939166"/>
                  </a:lnTo>
                  <a:lnTo>
                    <a:pt x="1530493" y="939801"/>
                  </a:lnTo>
                  <a:lnTo>
                    <a:pt x="1538742" y="941390"/>
                  </a:lnTo>
                  <a:lnTo>
                    <a:pt x="1546356" y="942978"/>
                  </a:lnTo>
                  <a:lnTo>
                    <a:pt x="1554288" y="945520"/>
                  </a:lnTo>
                  <a:lnTo>
                    <a:pt x="1561902" y="947744"/>
                  </a:lnTo>
                  <a:lnTo>
                    <a:pt x="1569834" y="950921"/>
                  </a:lnTo>
                  <a:lnTo>
                    <a:pt x="1577131" y="954098"/>
                  </a:lnTo>
                  <a:lnTo>
                    <a:pt x="1584745" y="957911"/>
                  </a:lnTo>
                  <a:lnTo>
                    <a:pt x="1591725" y="962041"/>
                  </a:lnTo>
                  <a:lnTo>
                    <a:pt x="1598704" y="966807"/>
                  </a:lnTo>
                  <a:lnTo>
                    <a:pt x="1606001" y="971572"/>
                  </a:lnTo>
                  <a:lnTo>
                    <a:pt x="1612664" y="976974"/>
                  </a:lnTo>
                  <a:lnTo>
                    <a:pt x="1619009" y="982375"/>
                  </a:lnTo>
                  <a:lnTo>
                    <a:pt x="1625037" y="988729"/>
                  </a:lnTo>
                  <a:lnTo>
                    <a:pt x="1631382" y="995083"/>
                  </a:lnTo>
                  <a:lnTo>
                    <a:pt x="1637093" y="1002073"/>
                  </a:lnTo>
                  <a:lnTo>
                    <a:pt x="1642486" y="1009380"/>
                  </a:lnTo>
                  <a:lnTo>
                    <a:pt x="1647562" y="1016688"/>
                  </a:lnTo>
                  <a:lnTo>
                    <a:pt x="1652638" y="1024630"/>
                  </a:lnTo>
                  <a:lnTo>
                    <a:pt x="1657080" y="1033209"/>
                  </a:lnTo>
                  <a:lnTo>
                    <a:pt x="1661204" y="1041787"/>
                  </a:lnTo>
                  <a:lnTo>
                    <a:pt x="1665012" y="1051000"/>
                  </a:lnTo>
                  <a:lnTo>
                    <a:pt x="1668501" y="1060532"/>
                  </a:lnTo>
                  <a:lnTo>
                    <a:pt x="1671674" y="1070381"/>
                  </a:lnTo>
                  <a:lnTo>
                    <a:pt x="1673895" y="1080865"/>
                  </a:lnTo>
                  <a:lnTo>
                    <a:pt x="1676433" y="1091668"/>
                  </a:lnTo>
                  <a:lnTo>
                    <a:pt x="1678019" y="1102470"/>
                  </a:lnTo>
                  <a:lnTo>
                    <a:pt x="1678971" y="1113590"/>
                  </a:lnTo>
                  <a:lnTo>
                    <a:pt x="1679923" y="1125345"/>
                  </a:lnTo>
                  <a:lnTo>
                    <a:pt x="1680240" y="1137736"/>
                  </a:lnTo>
                  <a:lnTo>
                    <a:pt x="1679923" y="1146314"/>
                  </a:lnTo>
                  <a:lnTo>
                    <a:pt x="1680240" y="1146314"/>
                  </a:lnTo>
                  <a:lnTo>
                    <a:pt x="1684047" y="1146314"/>
                  </a:lnTo>
                  <a:lnTo>
                    <a:pt x="1688172" y="1146949"/>
                  </a:lnTo>
                  <a:lnTo>
                    <a:pt x="1691661" y="1148538"/>
                  </a:lnTo>
                  <a:lnTo>
                    <a:pt x="1695151" y="1150127"/>
                  </a:lnTo>
                  <a:lnTo>
                    <a:pt x="1698641" y="1152668"/>
                  </a:lnTo>
                  <a:lnTo>
                    <a:pt x="1701814" y="1154892"/>
                  </a:lnTo>
                  <a:lnTo>
                    <a:pt x="1704986" y="1158069"/>
                  </a:lnTo>
                  <a:lnTo>
                    <a:pt x="1707842" y="1161246"/>
                  </a:lnTo>
                  <a:lnTo>
                    <a:pt x="1710062" y="1165377"/>
                  </a:lnTo>
                  <a:lnTo>
                    <a:pt x="1712601" y="1169189"/>
                  </a:lnTo>
                  <a:lnTo>
                    <a:pt x="1714504" y="1173637"/>
                  </a:lnTo>
                  <a:lnTo>
                    <a:pt x="1716090" y="1177767"/>
                  </a:lnTo>
                  <a:lnTo>
                    <a:pt x="1717042" y="1182851"/>
                  </a:lnTo>
                  <a:lnTo>
                    <a:pt x="1718311" y="1187617"/>
                  </a:lnTo>
                  <a:lnTo>
                    <a:pt x="1718628" y="1192700"/>
                  </a:lnTo>
                  <a:lnTo>
                    <a:pt x="1719263" y="1198419"/>
                  </a:lnTo>
                  <a:lnTo>
                    <a:pt x="1718628" y="1203502"/>
                  </a:lnTo>
                  <a:lnTo>
                    <a:pt x="1717677" y="1208903"/>
                  </a:lnTo>
                  <a:lnTo>
                    <a:pt x="1715773" y="1213669"/>
                  </a:lnTo>
                  <a:lnTo>
                    <a:pt x="1712918" y="1218435"/>
                  </a:lnTo>
                  <a:lnTo>
                    <a:pt x="1709745" y="1223200"/>
                  </a:lnTo>
                  <a:lnTo>
                    <a:pt x="1706255" y="1227331"/>
                  </a:lnTo>
                  <a:lnTo>
                    <a:pt x="1702131" y="1231461"/>
                  </a:lnTo>
                  <a:lnTo>
                    <a:pt x="1698007" y="1234956"/>
                  </a:lnTo>
                  <a:lnTo>
                    <a:pt x="1693565" y="1238450"/>
                  </a:lnTo>
                  <a:lnTo>
                    <a:pt x="1688806" y="1241310"/>
                  </a:lnTo>
                  <a:lnTo>
                    <a:pt x="1683730" y="1243852"/>
                  </a:lnTo>
                  <a:lnTo>
                    <a:pt x="1678971" y="1246076"/>
                  </a:lnTo>
                  <a:lnTo>
                    <a:pt x="1674212" y="1247982"/>
                  </a:lnTo>
                  <a:lnTo>
                    <a:pt x="1669453" y="1249253"/>
                  </a:lnTo>
                  <a:lnTo>
                    <a:pt x="1665012" y="1249888"/>
                  </a:lnTo>
                  <a:lnTo>
                    <a:pt x="1660887" y="1250206"/>
                  </a:lnTo>
                  <a:lnTo>
                    <a:pt x="1660253" y="1250206"/>
                  </a:lnTo>
                  <a:lnTo>
                    <a:pt x="1654225" y="1266727"/>
                  </a:lnTo>
                  <a:lnTo>
                    <a:pt x="1647245" y="1282930"/>
                  </a:lnTo>
                  <a:lnTo>
                    <a:pt x="1639631" y="1298816"/>
                  </a:lnTo>
                  <a:lnTo>
                    <a:pt x="1631699" y="1313748"/>
                  </a:lnTo>
                  <a:lnTo>
                    <a:pt x="1623133" y="1328363"/>
                  </a:lnTo>
                  <a:lnTo>
                    <a:pt x="1614250" y="1341707"/>
                  </a:lnTo>
                  <a:lnTo>
                    <a:pt x="1604732" y="1354415"/>
                  </a:lnTo>
                  <a:lnTo>
                    <a:pt x="1599656" y="1360452"/>
                  </a:lnTo>
                  <a:lnTo>
                    <a:pt x="1594897" y="1366171"/>
                  </a:lnTo>
                  <a:lnTo>
                    <a:pt x="1589821" y="1371572"/>
                  </a:lnTo>
                  <a:lnTo>
                    <a:pt x="1584110" y="1376655"/>
                  </a:lnTo>
                  <a:lnTo>
                    <a:pt x="1579034" y="1381421"/>
                  </a:lnTo>
                  <a:lnTo>
                    <a:pt x="1573641" y="1386186"/>
                  </a:lnTo>
                  <a:lnTo>
                    <a:pt x="1568565" y="1390634"/>
                  </a:lnTo>
                  <a:lnTo>
                    <a:pt x="1563171" y="1394447"/>
                  </a:lnTo>
                  <a:lnTo>
                    <a:pt x="1557461" y="1397942"/>
                  </a:lnTo>
                  <a:lnTo>
                    <a:pt x="1552067" y="1401437"/>
                  </a:lnTo>
                  <a:lnTo>
                    <a:pt x="1546356" y="1404296"/>
                  </a:lnTo>
                  <a:lnTo>
                    <a:pt x="1540646" y="1407155"/>
                  </a:lnTo>
                  <a:lnTo>
                    <a:pt x="1535252" y="1409062"/>
                  </a:lnTo>
                  <a:lnTo>
                    <a:pt x="1529224" y="1410968"/>
                  </a:lnTo>
                  <a:lnTo>
                    <a:pt x="1523831" y="1412557"/>
                  </a:lnTo>
                  <a:lnTo>
                    <a:pt x="1517803" y="1413510"/>
                  </a:lnTo>
                  <a:lnTo>
                    <a:pt x="1512410" y="1414146"/>
                  </a:lnTo>
                  <a:lnTo>
                    <a:pt x="1506382" y="1414463"/>
                  </a:lnTo>
                  <a:lnTo>
                    <a:pt x="1500988" y="1414146"/>
                  </a:lnTo>
                  <a:lnTo>
                    <a:pt x="1494960" y="1413510"/>
                  </a:lnTo>
                  <a:lnTo>
                    <a:pt x="1489567" y="1412557"/>
                  </a:lnTo>
                  <a:lnTo>
                    <a:pt x="1483539" y="1410968"/>
                  </a:lnTo>
                  <a:lnTo>
                    <a:pt x="1478146" y="1409062"/>
                  </a:lnTo>
                  <a:lnTo>
                    <a:pt x="1472435" y="1407155"/>
                  </a:lnTo>
                  <a:lnTo>
                    <a:pt x="1466724" y="1404296"/>
                  </a:lnTo>
                  <a:lnTo>
                    <a:pt x="1461014" y="1401437"/>
                  </a:lnTo>
                  <a:lnTo>
                    <a:pt x="1455620" y="1397942"/>
                  </a:lnTo>
                  <a:lnTo>
                    <a:pt x="1450227" y="1394447"/>
                  </a:lnTo>
                  <a:lnTo>
                    <a:pt x="1444516" y="1390634"/>
                  </a:lnTo>
                  <a:lnTo>
                    <a:pt x="1439123" y="1386186"/>
                  </a:lnTo>
                  <a:lnTo>
                    <a:pt x="1434047" y="1381421"/>
                  </a:lnTo>
                  <a:lnTo>
                    <a:pt x="1428653" y="1376655"/>
                  </a:lnTo>
                  <a:lnTo>
                    <a:pt x="1423260" y="1371254"/>
                  </a:lnTo>
                  <a:lnTo>
                    <a:pt x="1418184" y="1365853"/>
                  </a:lnTo>
                  <a:lnTo>
                    <a:pt x="1413107" y="1360134"/>
                  </a:lnTo>
                  <a:lnTo>
                    <a:pt x="1408349" y="1354415"/>
                  </a:lnTo>
                  <a:lnTo>
                    <a:pt x="1398513" y="1341389"/>
                  </a:lnTo>
                  <a:lnTo>
                    <a:pt x="1389630" y="1328045"/>
                  </a:lnTo>
                  <a:lnTo>
                    <a:pt x="1381064" y="1313430"/>
                  </a:lnTo>
                  <a:lnTo>
                    <a:pt x="1373133" y="1298498"/>
                  </a:lnTo>
                  <a:lnTo>
                    <a:pt x="1365518" y="1282612"/>
                  </a:lnTo>
                  <a:lnTo>
                    <a:pt x="1358856" y="1266409"/>
                  </a:lnTo>
                  <a:lnTo>
                    <a:pt x="1352511" y="1249570"/>
                  </a:lnTo>
                  <a:lnTo>
                    <a:pt x="1348704" y="1248617"/>
                  </a:lnTo>
                  <a:lnTo>
                    <a:pt x="1344262" y="1247664"/>
                  </a:lnTo>
                  <a:lnTo>
                    <a:pt x="1339503" y="1246076"/>
                  </a:lnTo>
                  <a:lnTo>
                    <a:pt x="1335379" y="1243852"/>
                  </a:lnTo>
                  <a:lnTo>
                    <a:pt x="1330937" y="1241628"/>
                  </a:lnTo>
                  <a:lnTo>
                    <a:pt x="1326496" y="1238768"/>
                  </a:lnTo>
                  <a:lnTo>
                    <a:pt x="1322371" y="1235591"/>
                  </a:lnTo>
                  <a:lnTo>
                    <a:pt x="1318247" y="1232732"/>
                  </a:lnTo>
                  <a:lnTo>
                    <a:pt x="1314440" y="1228919"/>
                  </a:lnTo>
                  <a:lnTo>
                    <a:pt x="1310950" y="1225107"/>
                  </a:lnTo>
                  <a:lnTo>
                    <a:pt x="1308094" y="1221294"/>
                  </a:lnTo>
                  <a:lnTo>
                    <a:pt x="1305556" y="1216846"/>
                  </a:lnTo>
                  <a:lnTo>
                    <a:pt x="1303018" y="1212398"/>
                  </a:lnTo>
                  <a:lnTo>
                    <a:pt x="1301432" y="1207632"/>
                  </a:lnTo>
                  <a:lnTo>
                    <a:pt x="1300798" y="1203184"/>
                  </a:lnTo>
                  <a:lnTo>
                    <a:pt x="1300163" y="1198419"/>
                  </a:lnTo>
                  <a:lnTo>
                    <a:pt x="1300163" y="1193653"/>
                  </a:lnTo>
                  <a:lnTo>
                    <a:pt x="1301115" y="1188887"/>
                  </a:lnTo>
                  <a:lnTo>
                    <a:pt x="1301749" y="1184122"/>
                  </a:lnTo>
                  <a:lnTo>
                    <a:pt x="1302701" y="1179674"/>
                  </a:lnTo>
                  <a:lnTo>
                    <a:pt x="1304287" y="1175543"/>
                  </a:lnTo>
                  <a:lnTo>
                    <a:pt x="1305874" y="1171413"/>
                  </a:lnTo>
                  <a:lnTo>
                    <a:pt x="1307777" y="1167601"/>
                  </a:lnTo>
                  <a:lnTo>
                    <a:pt x="1309681" y="1164106"/>
                  </a:lnTo>
                  <a:lnTo>
                    <a:pt x="1312219" y="1160929"/>
                  </a:lnTo>
                  <a:lnTo>
                    <a:pt x="1314757" y="1157752"/>
                  </a:lnTo>
                  <a:lnTo>
                    <a:pt x="1317612" y="1155528"/>
                  </a:lnTo>
                  <a:lnTo>
                    <a:pt x="1320468" y="1152986"/>
                  </a:lnTo>
                  <a:lnTo>
                    <a:pt x="1323640" y="1150762"/>
                  </a:lnTo>
                  <a:lnTo>
                    <a:pt x="1326496" y="1149173"/>
                  </a:lnTo>
                  <a:lnTo>
                    <a:pt x="1330303" y="1147903"/>
                  </a:lnTo>
                  <a:lnTo>
                    <a:pt x="1333475" y="1146949"/>
                  </a:lnTo>
                  <a:lnTo>
                    <a:pt x="1333475" y="1137736"/>
                  </a:lnTo>
                  <a:lnTo>
                    <a:pt x="1333475" y="1125345"/>
                  </a:lnTo>
                  <a:lnTo>
                    <a:pt x="1334110" y="1113590"/>
                  </a:lnTo>
                  <a:lnTo>
                    <a:pt x="1335379" y="1102470"/>
                  </a:lnTo>
                  <a:lnTo>
                    <a:pt x="1337282" y="1091668"/>
                  </a:lnTo>
                  <a:lnTo>
                    <a:pt x="1339186" y="1080865"/>
                  </a:lnTo>
                  <a:lnTo>
                    <a:pt x="1342041" y="1070381"/>
                  </a:lnTo>
                  <a:lnTo>
                    <a:pt x="1344579" y="1060532"/>
                  </a:lnTo>
                  <a:lnTo>
                    <a:pt x="1348386" y="1051000"/>
                  </a:lnTo>
                  <a:lnTo>
                    <a:pt x="1352194" y="1041787"/>
                  </a:lnTo>
                  <a:lnTo>
                    <a:pt x="1356001" y="1033209"/>
                  </a:lnTo>
                  <a:lnTo>
                    <a:pt x="1360760" y="1024630"/>
                  </a:lnTo>
                  <a:lnTo>
                    <a:pt x="1365518" y="1016688"/>
                  </a:lnTo>
                  <a:lnTo>
                    <a:pt x="1370595" y="1009380"/>
                  </a:lnTo>
                  <a:lnTo>
                    <a:pt x="1376305" y="1002073"/>
                  </a:lnTo>
                  <a:lnTo>
                    <a:pt x="1382016" y="995083"/>
                  </a:lnTo>
                  <a:lnTo>
                    <a:pt x="1388044" y="988729"/>
                  </a:lnTo>
                  <a:lnTo>
                    <a:pt x="1394389" y="982375"/>
                  </a:lnTo>
                  <a:lnTo>
                    <a:pt x="1400734" y="976974"/>
                  </a:lnTo>
                  <a:lnTo>
                    <a:pt x="1407397" y="971572"/>
                  </a:lnTo>
                  <a:lnTo>
                    <a:pt x="1414376" y="966807"/>
                  </a:lnTo>
                  <a:lnTo>
                    <a:pt x="1421356" y="962041"/>
                  </a:lnTo>
                  <a:lnTo>
                    <a:pt x="1428653" y="957911"/>
                  </a:lnTo>
                  <a:lnTo>
                    <a:pt x="1435950" y="954098"/>
                  </a:lnTo>
                  <a:lnTo>
                    <a:pt x="1443564" y="950921"/>
                  </a:lnTo>
                  <a:lnTo>
                    <a:pt x="1451179" y="947744"/>
                  </a:lnTo>
                  <a:lnTo>
                    <a:pt x="1458793" y="945520"/>
                  </a:lnTo>
                  <a:lnTo>
                    <a:pt x="1466724" y="942978"/>
                  </a:lnTo>
                  <a:lnTo>
                    <a:pt x="1474656" y="941390"/>
                  </a:lnTo>
                  <a:lnTo>
                    <a:pt x="1482905" y="939801"/>
                  </a:lnTo>
                  <a:lnTo>
                    <a:pt x="1490519" y="939166"/>
                  </a:lnTo>
                  <a:lnTo>
                    <a:pt x="1498450" y="938213"/>
                  </a:lnTo>
                  <a:close/>
                  <a:moveTo>
                    <a:pt x="300739" y="714375"/>
                  </a:moveTo>
                  <a:lnTo>
                    <a:pt x="601796" y="1014154"/>
                  </a:lnTo>
                  <a:lnTo>
                    <a:pt x="397701" y="1014154"/>
                  </a:lnTo>
                  <a:lnTo>
                    <a:pt x="399926" y="1028747"/>
                  </a:lnTo>
                  <a:lnTo>
                    <a:pt x="402469" y="1043022"/>
                  </a:lnTo>
                  <a:lnTo>
                    <a:pt x="405012" y="1057297"/>
                  </a:lnTo>
                  <a:lnTo>
                    <a:pt x="408191" y="1071255"/>
                  </a:lnTo>
                  <a:lnTo>
                    <a:pt x="411370" y="1085213"/>
                  </a:lnTo>
                  <a:lnTo>
                    <a:pt x="415503" y="1098854"/>
                  </a:lnTo>
                  <a:lnTo>
                    <a:pt x="419000" y="1112495"/>
                  </a:lnTo>
                  <a:lnTo>
                    <a:pt x="423133" y="1126453"/>
                  </a:lnTo>
                  <a:lnTo>
                    <a:pt x="427584" y="1139776"/>
                  </a:lnTo>
                  <a:lnTo>
                    <a:pt x="432352" y="1153100"/>
                  </a:lnTo>
                  <a:lnTo>
                    <a:pt x="437121" y="1166423"/>
                  </a:lnTo>
                  <a:lnTo>
                    <a:pt x="442207" y="1179430"/>
                  </a:lnTo>
                  <a:lnTo>
                    <a:pt x="447612" y="1192436"/>
                  </a:lnTo>
                  <a:lnTo>
                    <a:pt x="453334" y="1205442"/>
                  </a:lnTo>
                  <a:lnTo>
                    <a:pt x="459056" y="1218131"/>
                  </a:lnTo>
                  <a:lnTo>
                    <a:pt x="465415" y="1230503"/>
                  </a:lnTo>
                  <a:lnTo>
                    <a:pt x="471773" y="1243192"/>
                  </a:lnTo>
                  <a:lnTo>
                    <a:pt x="478449" y="1255247"/>
                  </a:lnTo>
                  <a:lnTo>
                    <a:pt x="485125" y="1267619"/>
                  </a:lnTo>
                  <a:lnTo>
                    <a:pt x="492119" y="1279673"/>
                  </a:lnTo>
                  <a:lnTo>
                    <a:pt x="499748" y="1291411"/>
                  </a:lnTo>
                  <a:lnTo>
                    <a:pt x="507060" y="1303465"/>
                  </a:lnTo>
                  <a:lnTo>
                    <a:pt x="515008" y="1315203"/>
                  </a:lnTo>
                  <a:lnTo>
                    <a:pt x="522956" y="1326623"/>
                  </a:lnTo>
                  <a:lnTo>
                    <a:pt x="531221" y="1337726"/>
                  </a:lnTo>
                  <a:lnTo>
                    <a:pt x="539487" y="1348512"/>
                  </a:lnTo>
                  <a:lnTo>
                    <a:pt x="548070" y="1359615"/>
                  </a:lnTo>
                  <a:lnTo>
                    <a:pt x="556972" y="1370083"/>
                  </a:lnTo>
                  <a:lnTo>
                    <a:pt x="565873" y="1380869"/>
                  </a:lnTo>
                  <a:lnTo>
                    <a:pt x="575410" y="1391337"/>
                  </a:lnTo>
                  <a:lnTo>
                    <a:pt x="584947" y="1401806"/>
                  </a:lnTo>
                  <a:lnTo>
                    <a:pt x="594167" y="1411640"/>
                  </a:lnTo>
                  <a:lnTo>
                    <a:pt x="604022" y="1421474"/>
                  </a:lnTo>
                  <a:lnTo>
                    <a:pt x="614513" y="1430674"/>
                  </a:lnTo>
                  <a:lnTo>
                    <a:pt x="624686" y="1440191"/>
                  </a:lnTo>
                  <a:lnTo>
                    <a:pt x="634859" y="1449708"/>
                  </a:lnTo>
                  <a:lnTo>
                    <a:pt x="645667" y="1458590"/>
                  </a:lnTo>
                  <a:lnTo>
                    <a:pt x="656476" y="1467472"/>
                  </a:lnTo>
                  <a:lnTo>
                    <a:pt x="667603" y="1476037"/>
                  </a:lnTo>
                  <a:lnTo>
                    <a:pt x="678730" y="1484603"/>
                  </a:lnTo>
                  <a:lnTo>
                    <a:pt x="690174" y="1492850"/>
                  </a:lnTo>
                  <a:lnTo>
                    <a:pt x="701619" y="1500781"/>
                  </a:lnTo>
                  <a:lnTo>
                    <a:pt x="713381" y="1508712"/>
                  </a:lnTo>
                  <a:lnTo>
                    <a:pt x="725144" y="1516008"/>
                  </a:lnTo>
                  <a:lnTo>
                    <a:pt x="736907" y="1523621"/>
                  </a:lnTo>
                  <a:lnTo>
                    <a:pt x="749305" y="1530600"/>
                  </a:lnTo>
                  <a:lnTo>
                    <a:pt x="761703" y="1537262"/>
                  </a:lnTo>
                  <a:lnTo>
                    <a:pt x="774102" y="1543924"/>
                  </a:lnTo>
                  <a:lnTo>
                    <a:pt x="786500" y="1550269"/>
                  </a:lnTo>
                  <a:lnTo>
                    <a:pt x="799534" y="1556613"/>
                  </a:lnTo>
                  <a:lnTo>
                    <a:pt x="812568" y="1562640"/>
                  </a:lnTo>
                  <a:lnTo>
                    <a:pt x="825602" y="1568033"/>
                  </a:lnTo>
                  <a:lnTo>
                    <a:pt x="838954" y="1573426"/>
                  </a:lnTo>
                  <a:lnTo>
                    <a:pt x="852306" y="1578502"/>
                  </a:lnTo>
                  <a:lnTo>
                    <a:pt x="865976" y="1583260"/>
                  </a:lnTo>
                  <a:lnTo>
                    <a:pt x="879646" y="1588019"/>
                  </a:lnTo>
                  <a:lnTo>
                    <a:pt x="893316" y="1592460"/>
                  </a:lnTo>
                  <a:lnTo>
                    <a:pt x="907622" y="1596901"/>
                  </a:lnTo>
                  <a:lnTo>
                    <a:pt x="921292" y="1600708"/>
                  </a:lnTo>
                  <a:lnTo>
                    <a:pt x="935598" y="1604197"/>
                  </a:lnTo>
                  <a:lnTo>
                    <a:pt x="950222" y="1607369"/>
                  </a:lnTo>
                  <a:lnTo>
                    <a:pt x="964210" y="1610542"/>
                  </a:lnTo>
                  <a:lnTo>
                    <a:pt x="978833" y="1613397"/>
                  </a:lnTo>
                  <a:lnTo>
                    <a:pt x="993775" y="1615617"/>
                  </a:lnTo>
                  <a:lnTo>
                    <a:pt x="961666" y="1820863"/>
                  </a:lnTo>
                  <a:lnTo>
                    <a:pt x="941956" y="1817691"/>
                  </a:lnTo>
                  <a:lnTo>
                    <a:pt x="922564" y="1814201"/>
                  </a:lnTo>
                  <a:lnTo>
                    <a:pt x="903807" y="1809760"/>
                  </a:lnTo>
                  <a:lnTo>
                    <a:pt x="884733" y="1805636"/>
                  </a:lnTo>
                  <a:lnTo>
                    <a:pt x="865976" y="1800878"/>
                  </a:lnTo>
                  <a:lnTo>
                    <a:pt x="847220" y="1795802"/>
                  </a:lnTo>
                  <a:lnTo>
                    <a:pt x="828781" y="1790092"/>
                  </a:lnTo>
                  <a:lnTo>
                    <a:pt x="810343" y="1784382"/>
                  </a:lnTo>
                  <a:lnTo>
                    <a:pt x="792222" y="1778038"/>
                  </a:lnTo>
                  <a:lnTo>
                    <a:pt x="774419" y="1771693"/>
                  </a:lnTo>
                  <a:lnTo>
                    <a:pt x="756617" y="1764714"/>
                  </a:lnTo>
                  <a:lnTo>
                    <a:pt x="739450" y="1757101"/>
                  </a:lnTo>
                  <a:lnTo>
                    <a:pt x="721965" y="1749804"/>
                  </a:lnTo>
                  <a:lnTo>
                    <a:pt x="704480" y="1741874"/>
                  </a:lnTo>
                  <a:lnTo>
                    <a:pt x="687631" y="1733626"/>
                  </a:lnTo>
                  <a:lnTo>
                    <a:pt x="671100" y="1725061"/>
                  </a:lnTo>
                  <a:lnTo>
                    <a:pt x="654569" y="1716178"/>
                  </a:lnTo>
                  <a:lnTo>
                    <a:pt x="638356" y="1706979"/>
                  </a:lnTo>
                  <a:lnTo>
                    <a:pt x="622142" y="1697462"/>
                  </a:lnTo>
                  <a:lnTo>
                    <a:pt x="606565" y="1687628"/>
                  </a:lnTo>
                  <a:lnTo>
                    <a:pt x="590670" y="1677477"/>
                  </a:lnTo>
                  <a:lnTo>
                    <a:pt x="575410" y="1666691"/>
                  </a:lnTo>
                  <a:lnTo>
                    <a:pt x="560469" y="1656222"/>
                  </a:lnTo>
                  <a:lnTo>
                    <a:pt x="545527" y="1645119"/>
                  </a:lnTo>
                  <a:lnTo>
                    <a:pt x="530903" y="1633699"/>
                  </a:lnTo>
                  <a:lnTo>
                    <a:pt x="516597" y="1622279"/>
                  </a:lnTo>
                  <a:lnTo>
                    <a:pt x="502610" y="1610542"/>
                  </a:lnTo>
                  <a:lnTo>
                    <a:pt x="488304" y="1598170"/>
                  </a:lnTo>
                  <a:lnTo>
                    <a:pt x="474952" y="1585798"/>
                  </a:lnTo>
                  <a:lnTo>
                    <a:pt x="461600" y="1573109"/>
                  </a:lnTo>
                  <a:lnTo>
                    <a:pt x="448566" y="1560103"/>
                  </a:lnTo>
                  <a:lnTo>
                    <a:pt x="435531" y="1546779"/>
                  </a:lnTo>
                  <a:lnTo>
                    <a:pt x="422815" y="1533455"/>
                  </a:lnTo>
                  <a:lnTo>
                    <a:pt x="410735" y="1519815"/>
                  </a:lnTo>
                  <a:lnTo>
                    <a:pt x="398336" y="1505857"/>
                  </a:lnTo>
                  <a:lnTo>
                    <a:pt x="386892" y="1491582"/>
                  </a:lnTo>
                  <a:lnTo>
                    <a:pt x="375447" y="1477306"/>
                  </a:lnTo>
                  <a:lnTo>
                    <a:pt x="364002" y="1462714"/>
                  </a:lnTo>
                  <a:lnTo>
                    <a:pt x="353512" y="1447804"/>
                  </a:lnTo>
                  <a:lnTo>
                    <a:pt x="342703" y="1432260"/>
                  </a:lnTo>
                  <a:lnTo>
                    <a:pt x="332530" y="1417033"/>
                  </a:lnTo>
                  <a:lnTo>
                    <a:pt x="322357" y="1401806"/>
                  </a:lnTo>
                  <a:lnTo>
                    <a:pt x="312820" y="1385944"/>
                  </a:lnTo>
                  <a:lnTo>
                    <a:pt x="303282" y="1369766"/>
                  </a:lnTo>
                  <a:lnTo>
                    <a:pt x="294381" y="1353587"/>
                  </a:lnTo>
                  <a:lnTo>
                    <a:pt x="285798" y="1337726"/>
                  </a:lnTo>
                  <a:lnTo>
                    <a:pt x="277532" y="1320913"/>
                  </a:lnTo>
                  <a:lnTo>
                    <a:pt x="269584" y="1304100"/>
                  </a:lnTo>
                  <a:lnTo>
                    <a:pt x="261637" y="1287287"/>
                  </a:lnTo>
                  <a:lnTo>
                    <a:pt x="254325" y="1270474"/>
                  </a:lnTo>
                  <a:lnTo>
                    <a:pt x="247013" y="1253026"/>
                  </a:lnTo>
                  <a:lnTo>
                    <a:pt x="240337" y="1235262"/>
                  </a:lnTo>
                  <a:lnTo>
                    <a:pt x="233979" y="1218131"/>
                  </a:lnTo>
                  <a:lnTo>
                    <a:pt x="228256" y="1200049"/>
                  </a:lnTo>
                  <a:lnTo>
                    <a:pt x="222216" y="1182285"/>
                  </a:lnTo>
                  <a:lnTo>
                    <a:pt x="217130" y="1164203"/>
                  </a:lnTo>
                  <a:lnTo>
                    <a:pt x="212043" y="1146121"/>
                  </a:lnTo>
                  <a:lnTo>
                    <a:pt x="207593" y="1127404"/>
                  </a:lnTo>
                  <a:lnTo>
                    <a:pt x="203460" y="1109005"/>
                  </a:lnTo>
                  <a:lnTo>
                    <a:pt x="199327" y="1090289"/>
                  </a:lnTo>
                  <a:lnTo>
                    <a:pt x="195830" y="1071572"/>
                  </a:lnTo>
                  <a:lnTo>
                    <a:pt x="192651" y="1052539"/>
                  </a:lnTo>
                  <a:lnTo>
                    <a:pt x="189790" y="1033505"/>
                  </a:lnTo>
                  <a:lnTo>
                    <a:pt x="187564" y="1014154"/>
                  </a:lnTo>
                  <a:lnTo>
                    <a:pt x="0" y="1014154"/>
                  </a:lnTo>
                  <a:lnTo>
                    <a:pt x="300739" y="714375"/>
                  </a:lnTo>
                  <a:close/>
                  <a:moveTo>
                    <a:pt x="785598" y="508000"/>
                  </a:moveTo>
                  <a:lnTo>
                    <a:pt x="795444" y="528637"/>
                  </a:lnTo>
                  <a:lnTo>
                    <a:pt x="807514" y="552450"/>
                  </a:lnTo>
                  <a:lnTo>
                    <a:pt x="820854" y="578485"/>
                  </a:lnTo>
                  <a:lnTo>
                    <a:pt x="834830" y="605790"/>
                  </a:lnTo>
                  <a:lnTo>
                    <a:pt x="849441" y="632460"/>
                  </a:lnTo>
                  <a:lnTo>
                    <a:pt x="863734" y="657225"/>
                  </a:lnTo>
                  <a:lnTo>
                    <a:pt x="870722" y="668337"/>
                  </a:lnTo>
                  <a:lnTo>
                    <a:pt x="877392" y="678498"/>
                  </a:lnTo>
                  <a:lnTo>
                    <a:pt x="883744" y="687705"/>
                  </a:lnTo>
                  <a:lnTo>
                    <a:pt x="889779" y="695008"/>
                  </a:lnTo>
                  <a:lnTo>
                    <a:pt x="889779" y="660082"/>
                  </a:lnTo>
                  <a:lnTo>
                    <a:pt x="889779" y="655637"/>
                  </a:lnTo>
                  <a:lnTo>
                    <a:pt x="890097" y="651827"/>
                  </a:lnTo>
                  <a:lnTo>
                    <a:pt x="891367" y="647382"/>
                  </a:lnTo>
                  <a:lnTo>
                    <a:pt x="892003" y="643255"/>
                  </a:lnTo>
                  <a:lnTo>
                    <a:pt x="894861" y="634365"/>
                  </a:lnTo>
                  <a:lnTo>
                    <a:pt x="898037" y="625792"/>
                  </a:lnTo>
                  <a:lnTo>
                    <a:pt x="901214" y="617855"/>
                  </a:lnTo>
                  <a:lnTo>
                    <a:pt x="903755" y="609917"/>
                  </a:lnTo>
                  <a:lnTo>
                    <a:pt x="905660" y="603250"/>
                  </a:lnTo>
                  <a:lnTo>
                    <a:pt x="906296" y="600075"/>
                  </a:lnTo>
                  <a:lnTo>
                    <a:pt x="906613" y="597535"/>
                  </a:lnTo>
                  <a:lnTo>
                    <a:pt x="906296" y="594677"/>
                  </a:lnTo>
                  <a:lnTo>
                    <a:pt x="905660" y="592455"/>
                  </a:lnTo>
                  <a:lnTo>
                    <a:pt x="904708" y="590232"/>
                  </a:lnTo>
                  <a:lnTo>
                    <a:pt x="903437" y="588010"/>
                  </a:lnTo>
                  <a:lnTo>
                    <a:pt x="900578" y="584517"/>
                  </a:lnTo>
                  <a:lnTo>
                    <a:pt x="897402" y="580390"/>
                  </a:lnTo>
                  <a:lnTo>
                    <a:pt x="893908" y="576580"/>
                  </a:lnTo>
                  <a:lnTo>
                    <a:pt x="892320" y="574675"/>
                  </a:lnTo>
                  <a:lnTo>
                    <a:pt x="891367" y="572135"/>
                  </a:lnTo>
                  <a:lnTo>
                    <a:pt x="890097" y="569912"/>
                  </a:lnTo>
                  <a:lnTo>
                    <a:pt x="889144" y="567055"/>
                  </a:lnTo>
                  <a:lnTo>
                    <a:pt x="888509" y="564515"/>
                  </a:lnTo>
                  <a:lnTo>
                    <a:pt x="888509" y="561340"/>
                  </a:lnTo>
                  <a:lnTo>
                    <a:pt x="888509" y="558165"/>
                  </a:lnTo>
                  <a:lnTo>
                    <a:pt x="888826" y="555307"/>
                  </a:lnTo>
                  <a:lnTo>
                    <a:pt x="889779" y="553085"/>
                  </a:lnTo>
                  <a:lnTo>
                    <a:pt x="890414" y="550545"/>
                  </a:lnTo>
                  <a:lnTo>
                    <a:pt x="891685" y="548957"/>
                  </a:lnTo>
                  <a:lnTo>
                    <a:pt x="893273" y="547370"/>
                  </a:lnTo>
                  <a:lnTo>
                    <a:pt x="894861" y="546417"/>
                  </a:lnTo>
                  <a:lnTo>
                    <a:pt x="897085" y="545465"/>
                  </a:lnTo>
                  <a:lnTo>
                    <a:pt x="899626" y="544830"/>
                  </a:lnTo>
                  <a:lnTo>
                    <a:pt x="902167" y="543877"/>
                  </a:lnTo>
                  <a:lnTo>
                    <a:pt x="909472" y="543560"/>
                  </a:lnTo>
                  <a:lnTo>
                    <a:pt x="917730" y="543242"/>
                  </a:lnTo>
                  <a:lnTo>
                    <a:pt x="927894" y="543242"/>
                  </a:lnTo>
                  <a:lnTo>
                    <a:pt x="940917" y="543242"/>
                  </a:lnTo>
                  <a:lnTo>
                    <a:pt x="951081" y="543242"/>
                  </a:lnTo>
                  <a:lnTo>
                    <a:pt x="959339" y="543560"/>
                  </a:lnTo>
                  <a:lnTo>
                    <a:pt x="966010" y="543877"/>
                  </a:lnTo>
                  <a:lnTo>
                    <a:pt x="969186" y="544830"/>
                  </a:lnTo>
                  <a:lnTo>
                    <a:pt x="971409" y="545465"/>
                  </a:lnTo>
                  <a:lnTo>
                    <a:pt x="973633" y="546417"/>
                  </a:lnTo>
                  <a:lnTo>
                    <a:pt x="975538" y="547370"/>
                  </a:lnTo>
                  <a:lnTo>
                    <a:pt x="977126" y="548957"/>
                  </a:lnTo>
                  <a:lnTo>
                    <a:pt x="978397" y="550545"/>
                  </a:lnTo>
                  <a:lnTo>
                    <a:pt x="979032" y="553085"/>
                  </a:lnTo>
                  <a:lnTo>
                    <a:pt x="979985" y="555307"/>
                  </a:lnTo>
                  <a:lnTo>
                    <a:pt x="980303" y="558165"/>
                  </a:lnTo>
                  <a:lnTo>
                    <a:pt x="980303" y="561340"/>
                  </a:lnTo>
                  <a:lnTo>
                    <a:pt x="980303" y="564515"/>
                  </a:lnTo>
                  <a:lnTo>
                    <a:pt x="979350" y="567055"/>
                  </a:lnTo>
                  <a:lnTo>
                    <a:pt x="978715" y="569912"/>
                  </a:lnTo>
                  <a:lnTo>
                    <a:pt x="977444" y="572135"/>
                  </a:lnTo>
                  <a:lnTo>
                    <a:pt x="975856" y="574675"/>
                  </a:lnTo>
                  <a:lnTo>
                    <a:pt x="974585" y="576580"/>
                  </a:lnTo>
                  <a:lnTo>
                    <a:pt x="971092" y="580390"/>
                  </a:lnTo>
                  <a:lnTo>
                    <a:pt x="967915" y="584517"/>
                  </a:lnTo>
                  <a:lnTo>
                    <a:pt x="964739" y="588010"/>
                  </a:lnTo>
                  <a:lnTo>
                    <a:pt x="963786" y="590232"/>
                  </a:lnTo>
                  <a:lnTo>
                    <a:pt x="962833" y="592455"/>
                  </a:lnTo>
                  <a:lnTo>
                    <a:pt x="962516" y="594677"/>
                  </a:lnTo>
                  <a:lnTo>
                    <a:pt x="962198" y="597535"/>
                  </a:lnTo>
                  <a:lnTo>
                    <a:pt x="962516" y="600075"/>
                  </a:lnTo>
                  <a:lnTo>
                    <a:pt x="962833" y="603250"/>
                  </a:lnTo>
                  <a:lnTo>
                    <a:pt x="964739" y="609917"/>
                  </a:lnTo>
                  <a:lnTo>
                    <a:pt x="967598" y="617855"/>
                  </a:lnTo>
                  <a:lnTo>
                    <a:pt x="970774" y="625792"/>
                  </a:lnTo>
                  <a:lnTo>
                    <a:pt x="973633" y="634365"/>
                  </a:lnTo>
                  <a:lnTo>
                    <a:pt x="976174" y="643255"/>
                  </a:lnTo>
                  <a:lnTo>
                    <a:pt x="977444" y="647382"/>
                  </a:lnTo>
                  <a:lnTo>
                    <a:pt x="978397" y="651827"/>
                  </a:lnTo>
                  <a:lnTo>
                    <a:pt x="979032" y="655637"/>
                  </a:lnTo>
                  <a:lnTo>
                    <a:pt x="979032" y="660082"/>
                  </a:lnTo>
                  <a:lnTo>
                    <a:pt x="979032" y="695008"/>
                  </a:lnTo>
                  <a:lnTo>
                    <a:pt x="985067" y="687705"/>
                  </a:lnTo>
                  <a:lnTo>
                    <a:pt x="990784" y="678815"/>
                  </a:lnTo>
                  <a:lnTo>
                    <a:pt x="997454" y="668972"/>
                  </a:lnTo>
                  <a:lnTo>
                    <a:pt x="1004125" y="658177"/>
                  </a:lnTo>
                  <a:lnTo>
                    <a:pt x="1018100" y="634047"/>
                  </a:lnTo>
                  <a:lnTo>
                    <a:pt x="1032711" y="608012"/>
                  </a:lnTo>
                  <a:lnTo>
                    <a:pt x="1046369" y="581342"/>
                  </a:lnTo>
                  <a:lnTo>
                    <a:pt x="1059709" y="555307"/>
                  </a:lnTo>
                  <a:lnTo>
                    <a:pt x="1081308" y="510857"/>
                  </a:lnTo>
                  <a:lnTo>
                    <a:pt x="1094965" y="514667"/>
                  </a:lnTo>
                  <a:lnTo>
                    <a:pt x="1107671" y="518477"/>
                  </a:lnTo>
                  <a:lnTo>
                    <a:pt x="1120693" y="522605"/>
                  </a:lnTo>
                  <a:lnTo>
                    <a:pt x="1133398" y="526732"/>
                  </a:lnTo>
                  <a:lnTo>
                    <a:pt x="1157855" y="535622"/>
                  </a:lnTo>
                  <a:lnTo>
                    <a:pt x="1181042" y="544830"/>
                  </a:lnTo>
                  <a:lnTo>
                    <a:pt x="1202958" y="554037"/>
                  </a:lnTo>
                  <a:lnTo>
                    <a:pt x="1223604" y="563562"/>
                  </a:lnTo>
                  <a:lnTo>
                    <a:pt x="1242344" y="573087"/>
                  </a:lnTo>
                  <a:lnTo>
                    <a:pt x="1259813" y="581977"/>
                  </a:lnTo>
                  <a:lnTo>
                    <a:pt x="1275694" y="590867"/>
                  </a:lnTo>
                  <a:lnTo>
                    <a:pt x="1289352" y="599122"/>
                  </a:lnTo>
                  <a:lnTo>
                    <a:pt x="1301422" y="606107"/>
                  </a:lnTo>
                  <a:lnTo>
                    <a:pt x="1311269" y="612457"/>
                  </a:lnTo>
                  <a:lnTo>
                    <a:pt x="1325562" y="621982"/>
                  </a:lnTo>
                  <a:lnTo>
                    <a:pt x="1330326" y="625157"/>
                  </a:lnTo>
                  <a:lnTo>
                    <a:pt x="1330326" y="849313"/>
                  </a:lnTo>
                  <a:lnTo>
                    <a:pt x="927894" y="849313"/>
                  </a:lnTo>
                  <a:lnTo>
                    <a:pt x="525463" y="849313"/>
                  </a:lnTo>
                  <a:lnTo>
                    <a:pt x="525463" y="625157"/>
                  </a:lnTo>
                  <a:lnTo>
                    <a:pt x="530545" y="621347"/>
                  </a:lnTo>
                  <a:lnTo>
                    <a:pt x="544838" y="612140"/>
                  </a:lnTo>
                  <a:lnTo>
                    <a:pt x="555320" y="605472"/>
                  </a:lnTo>
                  <a:lnTo>
                    <a:pt x="568025" y="597852"/>
                  </a:lnTo>
                  <a:lnTo>
                    <a:pt x="582953" y="589597"/>
                  </a:lnTo>
                  <a:lnTo>
                    <a:pt x="599152" y="580390"/>
                  </a:lnTo>
                  <a:lnTo>
                    <a:pt x="617574" y="571182"/>
                  </a:lnTo>
                  <a:lnTo>
                    <a:pt x="637267" y="561340"/>
                  </a:lnTo>
                  <a:lnTo>
                    <a:pt x="658865" y="551497"/>
                  </a:lnTo>
                  <a:lnTo>
                    <a:pt x="681735" y="541972"/>
                  </a:lnTo>
                  <a:lnTo>
                    <a:pt x="705874" y="532447"/>
                  </a:lnTo>
                  <a:lnTo>
                    <a:pt x="718261" y="528320"/>
                  </a:lnTo>
                  <a:lnTo>
                    <a:pt x="731284" y="523875"/>
                  </a:lnTo>
                  <a:lnTo>
                    <a:pt x="744624" y="519430"/>
                  </a:lnTo>
                  <a:lnTo>
                    <a:pt x="758282" y="515620"/>
                  </a:lnTo>
                  <a:lnTo>
                    <a:pt x="771940" y="511810"/>
                  </a:lnTo>
                  <a:lnTo>
                    <a:pt x="785598" y="508000"/>
                  </a:lnTo>
                  <a:close/>
                  <a:moveTo>
                    <a:pt x="929005" y="36513"/>
                  </a:moveTo>
                  <a:lnTo>
                    <a:pt x="936943" y="36830"/>
                  </a:lnTo>
                  <a:lnTo>
                    <a:pt x="944563" y="37466"/>
                  </a:lnTo>
                  <a:lnTo>
                    <a:pt x="953135" y="38419"/>
                  </a:lnTo>
                  <a:lnTo>
                    <a:pt x="960755" y="40008"/>
                  </a:lnTo>
                  <a:lnTo>
                    <a:pt x="968693" y="41596"/>
                  </a:lnTo>
                  <a:lnTo>
                    <a:pt x="976631" y="44138"/>
                  </a:lnTo>
                  <a:lnTo>
                    <a:pt x="983933" y="46362"/>
                  </a:lnTo>
                  <a:lnTo>
                    <a:pt x="991871" y="49539"/>
                  </a:lnTo>
                  <a:lnTo>
                    <a:pt x="999491" y="52716"/>
                  </a:lnTo>
                  <a:lnTo>
                    <a:pt x="1006793" y="56529"/>
                  </a:lnTo>
                  <a:lnTo>
                    <a:pt x="1014095" y="60659"/>
                  </a:lnTo>
                  <a:lnTo>
                    <a:pt x="1021081" y="65425"/>
                  </a:lnTo>
                  <a:lnTo>
                    <a:pt x="1028065" y="70190"/>
                  </a:lnTo>
                  <a:lnTo>
                    <a:pt x="1034733" y="75591"/>
                  </a:lnTo>
                  <a:lnTo>
                    <a:pt x="1041083" y="80992"/>
                  </a:lnTo>
                  <a:lnTo>
                    <a:pt x="1047433" y="87029"/>
                  </a:lnTo>
                  <a:lnTo>
                    <a:pt x="1053783" y="93701"/>
                  </a:lnTo>
                  <a:lnTo>
                    <a:pt x="1059181" y="100373"/>
                  </a:lnTo>
                  <a:lnTo>
                    <a:pt x="1064895" y="107998"/>
                  </a:lnTo>
                  <a:lnTo>
                    <a:pt x="1069975" y="115305"/>
                  </a:lnTo>
                  <a:lnTo>
                    <a:pt x="1075055" y="123248"/>
                  </a:lnTo>
                  <a:lnTo>
                    <a:pt x="1079183" y="131509"/>
                  </a:lnTo>
                  <a:lnTo>
                    <a:pt x="1083628" y="140405"/>
                  </a:lnTo>
                  <a:lnTo>
                    <a:pt x="1087121" y="149618"/>
                  </a:lnTo>
                  <a:lnTo>
                    <a:pt x="1090613" y="159150"/>
                  </a:lnTo>
                  <a:lnTo>
                    <a:pt x="1093788" y="168999"/>
                  </a:lnTo>
                  <a:lnTo>
                    <a:pt x="1096328" y="179165"/>
                  </a:lnTo>
                  <a:lnTo>
                    <a:pt x="1098551" y="189650"/>
                  </a:lnTo>
                  <a:lnTo>
                    <a:pt x="1100138" y="200770"/>
                  </a:lnTo>
                  <a:lnTo>
                    <a:pt x="1101408" y="212207"/>
                  </a:lnTo>
                  <a:lnTo>
                    <a:pt x="1102043" y="223963"/>
                  </a:lnTo>
                  <a:lnTo>
                    <a:pt x="1102678" y="236353"/>
                  </a:lnTo>
                  <a:lnTo>
                    <a:pt x="1102043" y="244932"/>
                  </a:lnTo>
                  <a:lnTo>
                    <a:pt x="1102678" y="244614"/>
                  </a:lnTo>
                  <a:lnTo>
                    <a:pt x="1106488" y="244932"/>
                  </a:lnTo>
                  <a:lnTo>
                    <a:pt x="1110298" y="245567"/>
                  </a:lnTo>
                  <a:lnTo>
                    <a:pt x="1114108" y="246838"/>
                  </a:lnTo>
                  <a:lnTo>
                    <a:pt x="1117601" y="248744"/>
                  </a:lnTo>
                  <a:lnTo>
                    <a:pt x="1121093" y="250968"/>
                  </a:lnTo>
                  <a:lnTo>
                    <a:pt x="1124268" y="253510"/>
                  </a:lnTo>
                  <a:lnTo>
                    <a:pt x="1127443" y="256687"/>
                  </a:lnTo>
                  <a:lnTo>
                    <a:pt x="1129983" y="259864"/>
                  </a:lnTo>
                  <a:lnTo>
                    <a:pt x="1132523" y="263994"/>
                  </a:lnTo>
                  <a:lnTo>
                    <a:pt x="1134745" y="267807"/>
                  </a:lnTo>
                  <a:lnTo>
                    <a:pt x="1136651" y="272255"/>
                  </a:lnTo>
                  <a:lnTo>
                    <a:pt x="1138238" y="276385"/>
                  </a:lnTo>
                  <a:lnTo>
                    <a:pt x="1139508" y="281151"/>
                  </a:lnTo>
                  <a:lnTo>
                    <a:pt x="1140778" y="286234"/>
                  </a:lnTo>
                  <a:lnTo>
                    <a:pt x="1141095" y="291318"/>
                  </a:lnTo>
                  <a:lnTo>
                    <a:pt x="1141413" y="297036"/>
                  </a:lnTo>
                  <a:lnTo>
                    <a:pt x="1141095" y="302120"/>
                  </a:lnTo>
                  <a:lnTo>
                    <a:pt x="1139825" y="307203"/>
                  </a:lnTo>
                  <a:lnTo>
                    <a:pt x="1137921" y="312287"/>
                  </a:lnTo>
                  <a:lnTo>
                    <a:pt x="1135063" y="317052"/>
                  </a:lnTo>
                  <a:lnTo>
                    <a:pt x="1132205" y="321818"/>
                  </a:lnTo>
                  <a:lnTo>
                    <a:pt x="1128395" y="325948"/>
                  </a:lnTo>
                  <a:lnTo>
                    <a:pt x="1124585" y="330078"/>
                  </a:lnTo>
                  <a:lnTo>
                    <a:pt x="1120141" y="333573"/>
                  </a:lnTo>
                  <a:lnTo>
                    <a:pt x="1116013" y="337068"/>
                  </a:lnTo>
                  <a:lnTo>
                    <a:pt x="1111251" y="339928"/>
                  </a:lnTo>
                  <a:lnTo>
                    <a:pt x="1106171" y="342469"/>
                  </a:lnTo>
                  <a:lnTo>
                    <a:pt x="1101408" y="344693"/>
                  </a:lnTo>
                  <a:lnTo>
                    <a:pt x="1096645" y="346599"/>
                  </a:lnTo>
                  <a:lnTo>
                    <a:pt x="1091883" y="347870"/>
                  </a:lnTo>
                  <a:lnTo>
                    <a:pt x="1087121" y="348506"/>
                  </a:lnTo>
                  <a:lnTo>
                    <a:pt x="1083311" y="348823"/>
                  </a:lnTo>
                  <a:lnTo>
                    <a:pt x="1082993" y="348506"/>
                  </a:lnTo>
                  <a:lnTo>
                    <a:pt x="1076643" y="365344"/>
                  </a:lnTo>
                  <a:lnTo>
                    <a:pt x="1069975" y="381548"/>
                  </a:lnTo>
                  <a:lnTo>
                    <a:pt x="1062355" y="397433"/>
                  </a:lnTo>
                  <a:lnTo>
                    <a:pt x="1054101" y="412366"/>
                  </a:lnTo>
                  <a:lnTo>
                    <a:pt x="1045528" y="426981"/>
                  </a:lnTo>
                  <a:lnTo>
                    <a:pt x="1036321" y="440324"/>
                  </a:lnTo>
                  <a:lnTo>
                    <a:pt x="1027113" y="453033"/>
                  </a:lnTo>
                  <a:lnTo>
                    <a:pt x="1022351" y="458752"/>
                  </a:lnTo>
                  <a:lnTo>
                    <a:pt x="1017271" y="464788"/>
                  </a:lnTo>
                  <a:lnTo>
                    <a:pt x="1011873" y="470189"/>
                  </a:lnTo>
                  <a:lnTo>
                    <a:pt x="1006793" y="475273"/>
                  </a:lnTo>
                  <a:lnTo>
                    <a:pt x="1001395" y="480038"/>
                  </a:lnTo>
                  <a:lnTo>
                    <a:pt x="996315" y="484804"/>
                  </a:lnTo>
                  <a:lnTo>
                    <a:pt x="990918" y="489252"/>
                  </a:lnTo>
                  <a:lnTo>
                    <a:pt x="985203" y="493065"/>
                  </a:lnTo>
                  <a:lnTo>
                    <a:pt x="979805" y="496559"/>
                  </a:lnTo>
                  <a:lnTo>
                    <a:pt x="974091" y="499737"/>
                  </a:lnTo>
                  <a:lnTo>
                    <a:pt x="968693" y="502914"/>
                  </a:lnTo>
                  <a:lnTo>
                    <a:pt x="963295" y="505138"/>
                  </a:lnTo>
                  <a:lnTo>
                    <a:pt x="957263" y="507679"/>
                  </a:lnTo>
                  <a:lnTo>
                    <a:pt x="951865" y="509586"/>
                  </a:lnTo>
                  <a:lnTo>
                    <a:pt x="945833" y="510856"/>
                  </a:lnTo>
                  <a:lnTo>
                    <a:pt x="940435" y="512127"/>
                  </a:lnTo>
                  <a:lnTo>
                    <a:pt x="934403" y="512763"/>
                  </a:lnTo>
                  <a:lnTo>
                    <a:pt x="929005" y="512763"/>
                  </a:lnTo>
                  <a:lnTo>
                    <a:pt x="922973" y="512763"/>
                  </a:lnTo>
                  <a:lnTo>
                    <a:pt x="917575" y="512127"/>
                  </a:lnTo>
                  <a:lnTo>
                    <a:pt x="911543" y="510856"/>
                  </a:lnTo>
                  <a:lnTo>
                    <a:pt x="906145" y="509586"/>
                  </a:lnTo>
                  <a:lnTo>
                    <a:pt x="900113" y="507679"/>
                  </a:lnTo>
                  <a:lnTo>
                    <a:pt x="894715" y="505138"/>
                  </a:lnTo>
                  <a:lnTo>
                    <a:pt x="888683" y="502914"/>
                  </a:lnTo>
                  <a:lnTo>
                    <a:pt x="883285" y="499737"/>
                  </a:lnTo>
                  <a:lnTo>
                    <a:pt x="877888" y="496559"/>
                  </a:lnTo>
                  <a:lnTo>
                    <a:pt x="872173" y="493065"/>
                  </a:lnTo>
                  <a:lnTo>
                    <a:pt x="866775" y="488617"/>
                  </a:lnTo>
                  <a:lnTo>
                    <a:pt x="861378" y="484486"/>
                  </a:lnTo>
                  <a:lnTo>
                    <a:pt x="856298" y="480038"/>
                  </a:lnTo>
                  <a:lnTo>
                    <a:pt x="850583" y="474955"/>
                  </a:lnTo>
                  <a:lnTo>
                    <a:pt x="845503" y="469872"/>
                  </a:lnTo>
                  <a:lnTo>
                    <a:pt x="840423" y="464471"/>
                  </a:lnTo>
                  <a:lnTo>
                    <a:pt x="835343" y="458752"/>
                  </a:lnTo>
                  <a:lnTo>
                    <a:pt x="830580" y="452398"/>
                  </a:lnTo>
                  <a:lnTo>
                    <a:pt x="820738" y="440007"/>
                  </a:lnTo>
                  <a:lnTo>
                    <a:pt x="811530" y="426663"/>
                  </a:lnTo>
                  <a:lnTo>
                    <a:pt x="802958" y="412048"/>
                  </a:lnTo>
                  <a:lnTo>
                    <a:pt x="795020" y="397116"/>
                  </a:lnTo>
                  <a:lnTo>
                    <a:pt x="787718" y="381230"/>
                  </a:lnTo>
                  <a:lnTo>
                    <a:pt x="781050" y="364709"/>
                  </a:lnTo>
                  <a:lnTo>
                    <a:pt x="774700" y="348188"/>
                  </a:lnTo>
                  <a:lnTo>
                    <a:pt x="770890" y="347235"/>
                  </a:lnTo>
                  <a:lnTo>
                    <a:pt x="766445" y="346282"/>
                  </a:lnTo>
                  <a:lnTo>
                    <a:pt x="761683" y="344058"/>
                  </a:lnTo>
                  <a:lnTo>
                    <a:pt x="757238" y="342152"/>
                  </a:lnTo>
                  <a:lnTo>
                    <a:pt x="753110" y="339928"/>
                  </a:lnTo>
                  <a:lnTo>
                    <a:pt x="748665" y="337386"/>
                  </a:lnTo>
                  <a:lnTo>
                    <a:pt x="744220" y="334209"/>
                  </a:lnTo>
                  <a:lnTo>
                    <a:pt x="740410" y="331032"/>
                  </a:lnTo>
                  <a:lnTo>
                    <a:pt x="736600" y="327537"/>
                  </a:lnTo>
                  <a:lnTo>
                    <a:pt x="733425" y="323724"/>
                  </a:lnTo>
                  <a:lnTo>
                    <a:pt x="730250" y="319912"/>
                  </a:lnTo>
                  <a:lnTo>
                    <a:pt x="727393" y="315464"/>
                  </a:lnTo>
                  <a:lnTo>
                    <a:pt x="725488" y="311016"/>
                  </a:lnTo>
                  <a:lnTo>
                    <a:pt x="723900" y="306250"/>
                  </a:lnTo>
                  <a:lnTo>
                    <a:pt x="722630" y="301802"/>
                  </a:lnTo>
                  <a:lnTo>
                    <a:pt x="722313" y="297036"/>
                  </a:lnTo>
                  <a:lnTo>
                    <a:pt x="722630" y="291953"/>
                  </a:lnTo>
                  <a:lnTo>
                    <a:pt x="723265" y="287187"/>
                  </a:lnTo>
                  <a:lnTo>
                    <a:pt x="723900" y="282739"/>
                  </a:lnTo>
                  <a:lnTo>
                    <a:pt x="725170" y="278291"/>
                  </a:lnTo>
                  <a:lnTo>
                    <a:pt x="726123" y="274161"/>
                  </a:lnTo>
                  <a:lnTo>
                    <a:pt x="727710" y="270031"/>
                  </a:lnTo>
                  <a:lnTo>
                    <a:pt x="729933" y="266218"/>
                  </a:lnTo>
                  <a:lnTo>
                    <a:pt x="731838" y="262724"/>
                  </a:lnTo>
                  <a:lnTo>
                    <a:pt x="734060" y="259546"/>
                  </a:lnTo>
                  <a:lnTo>
                    <a:pt x="736918" y="256369"/>
                  </a:lnTo>
                  <a:lnTo>
                    <a:pt x="739775" y="254145"/>
                  </a:lnTo>
                  <a:lnTo>
                    <a:pt x="742315" y="251604"/>
                  </a:lnTo>
                  <a:lnTo>
                    <a:pt x="745490" y="249380"/>
                  </a:lnTo>
                  <a:lnTo>
                    <a:pt x="748665" y="247791"/>
                  </a:lnTo>
                  <a:lnTo>
                    <a:pt x="752158" y="246520"/>
                  </a:lnTo>
                  <a:lnTo>
                    <a:pt x="755650" y="245567"/>
                  </a:lnTo>
                  <a:lnTo>
                    <a:pt x="755333" y="236353"/>
                  </a:lnTo>
                  <a:lnTo>
                    <a:pt x="755333" y="223963"/>
                  </a:lnTo>
                  <a:lnTo>
                    <a:pt x="756285" y="212207"/>
                  </a:lnTo>
                  <a:lnTo>
                    <a:pt x="757238" y="200770"/>
                  </a:lnTo>
                  <a:lnTo>
                    <a:pt x="759460" y="189650"/>
                  </a:lnTo>
                  <a:lnTo>
                    <a:pt x="761365" y="179165"/>
                  </a:lnTo>
                  <a:lnTo>
                    <a:pt x="763905" y="168999"/>
                  </a:lnTo>
                  <a:lnTo>
                    <a:pt x="767080" y="159150"/>
                  </a:lnTo>
                  <a:lnTo>
                    <a:pt x="770255" y="149618"/>
                  </a:lnTo>
                  <a:lnTo>
                    <a:pt x="774383" y="140405"/>
                  </a:lnTo>
                  <a:lnTo>
                    <a:pt x="778193" y="131509"/>
                  </a:lnTo>
                  <a:lnTo>
                    <a:pt x="782955" y="123248"/>
                  </a:lnTo>
                  <a:lnTo>
                    <a:pt x="787718" y="115305"/>
                  </a:lnTo>
                  <a:lnTo>
                    <a:pt x="792798" y="107998"/>
                  </a:lnTo>
                  <a:lnTo>
                    <a:pt x="798195" y="100373"/>
                  </a:lnTo>
                  <a:lnTo>
                    <a:pt x="804228" y="93701"/>
                  </a:lnTo>
                  <a:lnTo>
                    <a:pt x="809943" y="87029"/>
                  </a:lnTo>
                  <a:lnTo>
                    <a:pt x="816293" y="80992"/>
                  </a:lnTo>
                  <a:lnTo>
                    <a:pt x="822643" y="75591"/>
                  </a:lnTo>
                  <a:lnTo>
                    <a:pt x="829628" y="70190"/>
                  </a:lnTo>
                  <a:lnTo>
                    <a:pt x="836613" y="65425"/>
                  </a:lnTo>
                  <a:lnTo>
                    <a:pt x="843598" y="60659"/>
                  </a:lnTo>
                  <a:lnTo>
                    <a:pt x="850900" y="56529"/>
                  </a:lnTo>
                  <a:lnTo>
                    <a:pt x="858203" y="52716"/>
                  </a:lnTo>
                  <a:lnTo>
                    <a:pt x="866140" y="49539"/>
                  </a:lnTo>
                  <a:lnTo>
                    <a:pt x="873443" y="46362"/>
                  </a:lnTo>
                  <a:lnTo>
                    <a:pt x="881380" y="44138"/>
                  </a:lnTo>
                  <a:lnTo>
                    <a:pt x="889318" y="41596"/>
                  </a:lnTo>
                  <a:lnTo>
                    <a:pt x="896938" y="40008"/>
                  </a:lnTo>
                  <a:lnTo>
                    <a:pt x="904875" y="38419"/>
                  </a:lnTo>
                  <a:lnTo>
                    <a:pt x="912813" y="37466"/>
                  </a:lnTo>
                  <a:lnTo>
                    <a:pt x="920750" y="36830"/>
                  </a:lnTo>
                  <a:lnTo>
                    <a:pt x="929005" y="36513"/>
                  </a:lnTo>
                  <a:close/>
                  <a:moveTo>
                    <a:pt x="1268424" y="0"/>
                  </a:moveTo>
                  <a:lnTo>
                    <a:pt x="1287163" y="3493"/>
                  </a:lnTo>
                  <a:lnTo>
                    <a:pt x="1306219" y="7304"/>
                  </a:lnTo>
                  <a:lnTo>
                    <a:pt x="1324640" y="11751"/>
                  </a:lnTo>
                  <a:lnTo>
                    <a:pt x="1343379" y="16514"/>
                  </a:lnTo>
                  <a:lnTo>
                    <a:pt x="1361800" y="21596"/>
                  </a:lnTo>
                  <a:lnTo>
                    <a:pt x="1379903" y="26677"/>
                  </a:lnTo>
                  <a:lnTo>
                    <a:pt x="1397689" y="32712"/>
                  </a:lnTo>
                  <a:lnTo>
                    <a:pt x="1415157" y="39063"/>
                  </a:lnTo>
                  <a:lnTo>
                    <a:pt x="1432943" y="45098"/>
                  </a:lnTo>
                  <a:lnTo>
                    <a:pt x="1450411" y="52085"/>
                  </a:lnTo>
                  <a:lnTo>
                    <a:pt x="1467562" y="59072"/>
                  </a:lnTo>
                  <a:lnTo>
                    <a:pt x="1484712" y="66376"/>
                  </a:lnTo>
                  <a:lnTo>
                    <a:pt x="1501545" y="74316"/>
                  </a:lnTo>
                  <a:lnTo>
                    <a:pt x="1518060" y="82573"/>
                  </a:lnTo>
                  <a:lnTo>
                    <a:pt x="1534576" y="90831"/>
                  </a:lnTo>
                  <a:lnTo>
                    <a:pt x="1550774" y="99723"/>
                  </a:lnTo>
                  <a:lnTo>
                    <a:pt x="1566971" y="108616"/>
                  </a:lnTo>
                  <a:lnTo>
                    <a:pt x="1582534" y="118144"/>
                  </a:lnTo>
                  <a:lnTo>
                    <a:pt x="1598414" y="127671"/>
                  </a:lnTo>
                  <a:lnTo>
                    <a:pt x="1613659" y="137834"/>
                  </a:lnTo>
                  <a:lnTo>
                    <a:pt x="1629221" y="147997"/>
                  </a:lnTo>
                  <a:lnTo>
                    <a:pt x="1644149" y="158160"/>
                  </a:lnTo>
                  <a:lnTo>
                    <a:pt x="1658759" y="169276"/>
                  </a:lnTo>
                  <a:lnTo>
                    <a:pt x="1673051" y="180392"/>
                  </a:lnTo>
                  <a:lnTo>
                    <a:pt x="1687343" y="191825"/>
                  </a:lnTo>
                  <a:lnTo>
                    <a:pt x="1701635" y="203258"/>
                  </a:lnTo>
                  <a:lnTo>
                    <a:pt x="1715292" y="215327"/>
                  </a:lnTo>
                  <a:lnTo>
                    <a:pt x="1728631" y="227395"/>
                  </a:lnTo>
                  <a:lnTo>
                    <a:pt x="1741971" y="239781"/>
                  </a:lnTo>
                  <a:lnTo>
                    <a:pt x="1754992" y="252485"/>
                  </a:lnTo>
                  <a:lnTo>
                    <a:pt x="1767696" y="265188"/>
                  </a:lnTo>
                  <a:lnTo>
                    <a:pt x="1780401" y="278845"/>
                  </a:lnTo>
                  <a:lnTo>
                    <a:pt x="1792469" y="292184"/>
                  </a:lnTo>
                  <a:lnTo>
                    <a:pt x="1804538" y="305523"/>
                  </a:lnTo>
                  <a:lnTo>
                    <a:pt x="1815972" y="319179"/>
                  </a:lnTo>
                  <a:lnTo>
                    <a:pt x="1827406" y="333471"/>
                  </a:lnTo>
                  <a:lnTo>
                    <a:pt x="1838840" y="348080"/>
                  </a:lnTo>
                  <a:lnTo>
                    <a:pt x="1849638" y="362689"/>
                  </a:lnTo>
                  <a:lnTo>
                    <a:pt x="1860119" y="377298"/>
                  </a:lnTo>
                  <a:lnTo>
                    <a:pt x="1870282" y="392225"/>
                  </a:lnTo>
                  <a:lnTo>
                    <a:pt x="1880763" y="407469"/>
                  </a:lnTo>
                  <a:lnTo>
                    <a:pt x="1889974" y="422714"/>
                  </a:lnTo>
                  <a:lnTo>
                    <a:pt x="1899502" y="438593"/>
                  </a:lnTo>
                  <a:lnTo>
                    <a:pt x="1908712" y="454473"/>
                  </a:lnTo>
                  <a:lnTo>
                    <a:pt x="1917605" y="470035"/>
                  </a:lnTo>
                  <a:lnTo>
                    <a:pt x="1925863" y="486232"/>
                  </a:lnTo>
                  <a:lnTo>
                    <a:pt x="1934121" y="502747"/>
                  </a:lnTo>
                  <a:lnTo>
                    <a:pt x="1942061" y="519261"/>
                  </a:lnTo>
                  <a:lnTo>
                    <a:pt x="1949683" y="535776"/>
                  </a:lnTo>
                  <a:lnTo>
                    <a:pt x="1956988" y="552609"/>
                  </a:lnTo>
                  <a:lnTo>
                    <a:pt x="1963658" y="569759"/>
                  </a:lnTo>
                  <a:lnTo>
                    <a:pt x="1970327" y="586908"/>
                  </a:lnTo>
                  <a:lnTo>
                    <a:pt x="1976679" y="604376"/>
                  </a:lnTo>
                  <a:lnTo>
                    <a:pt x="1982714" y="621526"/>
                  </a:lnTo>
                  <a:lnTo>
                    <a:pt x="1988113" y="639311"/>
                  </a:lnTo>
                  <a:lnTo>
                    <a:pt x="1993195" y="657096"/>
                  </a:lnTo>
                  <a:lnTo>
                    <a:pt x="1997959" y="675199"/>
                  </a:lnTo>
                  <a:lnTo>
                    <a:pt x="2002723" y="693302"/>
                  </a:lnTo>
                  <a:lnTo>
                    <a:pt x="2006534" y="711404"/>
                  </a:lnTo>
                  <a:lnTo>
                    <a:pt x="2010663" y="729507"/>
                  </a:lnTo>
                  <a:lnTo>
                    <a:pt x="2014157" y="747927"/>
                  </a:lnTo>
                  <a:lnTo>
                    <a:pt x="2017015" y="766665"/>
                  </a:lnTo>
                  <a:lnTo>
                    <a:pt x="2019556" y="785403"/>
                  </a:lnTo>
                  <a:lnTo>
                    <a:pt x="2022097" y="803823"/>
                  </a:lnTo>
                  <a:lnTo>
                    <a:pt x="2209800" y="803823"/>
                  </a:lnTo>
                  <a:lnTo>
                    <a:pt x="1909347" y="1104900"/>
                  </a:lnTo>
                  <a:lnTo>
                    <a:pt x="1608577" y="803823"/>
                  </a:lnTo>
                  <a:lnTo>
                    <a:pt x="1812161" y="803823"/>
                  </a:lnTo>
                  <a:lnTo>
                    <a:pt x="1810255" y="790167"/>
                  </a:lnTo>
                  <a:lnTo>
                    <a:pt x="1807397" y="775875"/>
                  </a:lnTo>
                  <a:lnTo>
                    <a:pt x="1804538" y="762219"/>
                  </a:lnTo>
                  <a:lnTo>
                    <a:pt x="1801998" y="748562"/>
                  </a:lnTo>
                  <a:lnTo>
                    <a:pt x="1798504" y="734588"/>
                  </a:lnTo>
                  <a:lnTo>
                    <a:pt x="1794693" y="721250"/>
                  </a:lnTo>
                  <a:lnTo>
                    <a:pt x="1791199" y="707911"/>
                  </a:lnTo>
                  <a:lnTo>
                    <a:pt x="1787388" y="694572"/>
                  </a:lnTo>
                  <a:lnTo>
                    <a:pt x="1782941" y="681233"/>
                  </a:lnTo>
                  <a:lnTo>
                    <a:pt x="1778177" y="667577"/>
                  </a:lnTo>
                  <a:lnTo>
                    <a:pt x="1773731" y="654873"/>
                  </a:lnTo>
                  <a:lnTo>
                    <a:pt x="1768332" y="641852"/>
                  </a:lnTo>
                  <a:lnTo>
                    <a:pt x="1763250" y="629148"/>
                  </a:lnTo>
                  <a:lnTo>
                    <a:pt x="1757851" y="616444"/>
                  </a:lnTo>
                  <a:lnTo>
                    <a:pt x="1751816" y="604058"/>
                  </a:lnTo>
                  <a:lnTo>
                    <a:pt x="1746099" y="591355"/>
                  </a:lnTo>
                  <a:lnTo>
                    <a:pt x="1739747" y="579286"/>
                  </a:lnTo>
                  <a:lnTo>
                    <a:pt x="1733395" y="566900"/>
                  </a:lnTo>
                  <a:lnTo>
                    <a:pt x="1726726" y="554832"/>
                  </a:lnTo>
                  <a:lnTo>
                    <a:pt x="1719738" y="542763"/>
                  </a:lnTo>
                  <a:lnTo>
                    <a:pt x="1712434" y="531012"/>
                  </a:lnTo>
                  <a:lnTo>
                    <a:pt x="1705129" y="519579"/>
                  </a:lnTo>
                  <a:lnTo>
                    <a:pt x="1697506" y="508146"/>
                  </a:lnTo>
                  <a:lnTo>
                    <a:pt x="1689566" y="496712"/>
                  </a:lnTo>
                  <a:lnTo>
                    <a:pt x="1681944" y="485914"/>
                  </a:lnTo>
                  <a:lnTo>
                    <a:pt x="1673686" y="474799"/>
                  </a:lnTo>
                  <a:lnTo>
                    <a:pt x="1665428" y="463683"/>
                  </a:lnTo>
                  <a:lnTo>
                    <a:pt x="1656535" y="453202"/>
                  </a:lnTo>
                  <a:lnTo>
                    <a:pt x="1647960" y="443040"/>
                  </a:lnTo>
                  <a:lnTo>
                    <a:pt x="1639067" y="432241"/>
                  </a:lnTo>
                  <a:lnTo>
                    <a:pt x="1629539" y="422396"/>
                  </a:lnTo>
                  <a:lnTo>
                    <a:pt x="1620329" y="412233"/>
                  </a:lnTo>
                  <a:lnTo>
                    <a:pt x="1610483" y="402388"/>
                  </a:lnTo>
                  <a:lnTo>
                    <a:pt x="1600637" y="392860"/>
                  </a:lnTo>
                  <a:lnTo>
                    <a:pt x="1590792" y="383332"/>
                  </a:lnTo>
                  <a:lnTo>
                    <a:pt x="1580628" y="374440"/>
                  </a:lnTo>
                  <a:lnTo>
                    <a:pt x="1570465" y="365230"/>
                  </a:lnTo>
                  <a:lnTo>
                    <a:pt x="1559666" y="356337"/>
                  </a:lnTo>
                  <a:lnTo>
                    <a:pt x="1549185" y="347762"/>
                  </a:lnTo>
                  <a:lnTo>
                    <a:pt x="1538387" y="339505"/>
                  </a:lnTo>
                  <a:lnTo>
                    <a:pt x="1526953" y="330930"/>
                  </a:lnTo>
                  <a:lnTo>
                    <a:pt x="1516155" y="322672"/>
                  </a:lnTo>
                  <a:lnTo>
                    <a:pt x="1504721" y="315050"/>
                  </a:lnTo>
                  <a:lnTo>
                    <a:pt x="1493287" y="307428"/>
                  </a:lnTo>
                  <a:lnTo>
                    <a:pt x="1481536" y="300124"/>
                  </a:lnTo>
                  <a:lnTo>
                    <a:pt x="1469467" y="292819"/>
                  </a:lnTo>
                  <a:lnTo>
                    <a:pt x="1457398" y="285832"/>
                  </a:lnTo>
                  <a:lnTo>
                    <a:pt x="1445647" y="279162"/>
                  </a:lnTo>
                  <a:lnTo>
                    <a:pt x="1432943" y="272811"/>
                  </a:lnTo>
                  <a:lnTo>
                    <a:pt x="1420874" y="266459"/>
                  </a:lnTo>
                  <a:lnTo>
                    <a:pt x="1408170" y="260107"/>
                  </a:lnTo>
                  <a:lnTo>
                    <a:pt x="1395148" y="254708"/>
                  </a:lnTo>
                  <a:lnTo>
                    <a:pt x="1382126" y="249309"/>
                  </a:lnTo>
                  <a:lnTo>
                    <a:pt x="1369105" y="243592"/>
                  </a:lnTo>
                  <a:lnTo>
                    <a:pt x="1356083" y="238511"/>
                  </a:lnTo>
                  <a:lnTo>
                    <a:pt x="1342743" y="233747"/>
                  </a:lnTo>
                  <a:lnTo>
                    <a:pt x="1329404" y="228983"/>
                  </a:lnTo>
                  <a:lnTo>
                    <a:pt x="1315747" y="225172"/>
                  </a:lnTo>
                  <a:lnTo>
                    <a:pt x="1302408" y="220726"/>
                  </a:lnTo>
                  <a:lnTo>
                    <a:pt x="1288116" y="217232"/>
                  </a:lnTo>
                  <a:lnTo>
                    <a:pt x="1274459" y="213739"/>
                  </a:lnTo>
                  <a:lnTo>
                    <a:pt x="1260167" y="210245"/>
                  </a:lnTo>
                  <a:lnTo>
                    <a:pt x="1245875" y="207387"/>
                  </a:lnTo>
                  <a:lnTo>
                    <a:pt x="1231900" y="204846"/>
                  </a:lnTo>
                  <a:lnTo>
                    <a:pt x="1268424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0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hongjuan.long\Desktop\75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4763"/>
            <a:ext cx="18300700" cy="1029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矩形 23"/>
          <p:cNvSpPr>
            <a:spLocks noChangeArrowheads="1"/>
          </p:cNvSpPr>
          <p:nvPr/>
        </p:nvSpPr>
        <p:spPr bwMode="auto">
          <a:xfrm>
            <a:off x="12433300" y="5164138"/>
            <a:ext cx="5122863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charset="0"/>
              <a:buChar char="•"/>
              <a:defRPr sz="42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36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3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charset="0"/>
              <a:buChar char="•"/>
              <a:defRPr sz="27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zh-CN" altLang="en-US" sz="6000" b="1" i="1" dirty="0" smtClean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典型案例</a:t>
            </a:r>
            <a:endParaRPr lang="en-US" altLang="zh-CN" sz="6000" b="1" i="1" dirty="0" smtClean="0">
              <a:solidFill>
                <a:srgbClr val="595959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  <a:defRPr/>
            </a:pPr>
            <a:r>
              <a:rPr lang="en-US" altLang="zh-CN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dobe Myungjo Std M"/>
                <a:ea typeface="微软雅黑" panose="020B0503020204020204" pitchFamily="34" charset="-122"/>
              </a:rPr>
              <a:t>Typical Case </a:t>
            </a:r>
          </a:p>
        </p:txBody>
      </p:sp>
      <p:sp>
        <p:nvSpPr>
          <p:cNvPr id="25604" name="矩形 24"/>
          <p:cNvSpPr>
            <a:spLocks noChangeArrowheads="1"/>
          </p:cNvSpPr>
          <p:nvPr/>
        </p:nvSpPr>
        <p:spPr bwMode="auto">
          <a:xfrm>
            <a:off x="8547100" y="3065463"/>
            <a:ext cx="5364163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0" i="1">
                <a:solidFill>
                  <a:srgbClr val="00B0F0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Impact" panose="020B0806030902050204" pitchFamily="34" charset="0"/>
              </a:rPr>
              <a:t>07</a:t>
            </a:r>
            <a:endParaRPr lang="zh-CN" altLang="en-US" sz="28000">
              <a:solidFill>
                <a:srgbClr val="00B0F0"/>
              </a:solidFill>
              <a:sym typeface="宋体" panose="02010600030101010101" pitchFamily="2" charset="-122"/>
            </a:endParaRPr>
          </a:p>
        </p:txBody>
      </p:sp>
      <p:sp>
        <p:nvSpPr>
          <p:cNvPr id="25605" name="直接连接符 25"/>
          <p:cNvSpPr>
            <a:spLocks noChangeShapeType="1"/>
          </p:cNvSpPr>
          <p:nvPr/>
        </p:nvSpPr>
        <p:spPr bwMode="auto">
          <a:xfrm flipH="1">
            <a:off x="4997450" y="7297738"/>
            <a:ext cx="1009650" cy="3097212"/>
          </a:xfrm>
          <a:prstGeom prst="line">
            <a:avLst/>
          </a:prstGeom>
          <a:noFill/>
          <a:ln w="76200">
            <a:solidFill>
              <a:srgbClr val="007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606" name="等腰三角形 29"/>
          <p:cNvSpPr>
            <a:spLocks noChangeArrowheads="1"/>
          </p:cNvSpPr>
          <p:nvPr/>
        </p:nvSpPr>
        <p:spPr bwMode="auto">
          <a:xfrm rot="10800000">
            <a:off x="-26988" y="0"/>
            <a:ext cx="2743201" cy="5486400"/>
          </a:xfrm>
          <a:custGeom>
            <a:avLst/>
            <a:gdLst>
              <a:gd name="T0" fmla="*/ 0 w 2629039"/>
              <a:gd name="T1" fmla="*/ 15409089 h 4618907"/>
              <a:gd name="T2" fmla="*/ 3540147 w 2629039"/>
              <a:gd name="T3" fmla="*/ 0 h 4618907"/>
              <a:gd name="T4" fmla="*/ 3534259 w 2629039"/>
              <a:gd name="T5" fmla="*/ 15409089 h 4618907"/>
              <a:gd name="T6" fmla="*/ 0 w 2629039"/>
              <a:gd name="T7" fmla="*/ 15409089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等腰三角形 29"/>
          <p:cNvSpPr>
            <a:spLocks noChangeArrowheads="1"/>
          </p:cNvSpPr>
          <p:nvPr/>
        </p:nvSpPr>
        <p:spPr bwMode="auto">
          <a:xfrm rot="10800000">
            <a:off x="-30163" y="-31750"/>
            <a:ext cx="2366963" cy="4694238"/>
          </a:xfrm>
          <a:custGeom>
            <a:avLst/>
            <a:gdLst>
              <a:gd name="T0" fmla="*/ 0 w 2511981"/>
              <a:gd name="T1" fmla="*/ 4967722 h 4650144"/>
              <a:gd name="T2" fmla="*/ 1656694 w 2511981"/>
              <a:gd name="T3" fmla="*/ 0 h 4650144"/>
              <a:gd name="T4" fmla="*/ 1653810 w 2511981"/>
              <a:gd name="T5" fmla="*/ 4934352 h 4650144"/>
              <a:gd name="T6" fmla="*/ 0 w 2511981"/>
              <a:gd name="T7" fmla="*/ 4967722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8" name="矩形 23"/>
          <p:cNvSpPr>
            <a:spLocks noChangeArrowheads="1"/>
          </p:cNvSpPr>
          <p:nvPr/>
        </p:nvSpPr>
        <p:spPr bwMode="auto">
          <a:xfrm>
            <a:off x="14749463" y="0"/>
            <a:ext cx="1524000" cy="2787650"/>
          </a:xfrm>
          <a:custGeom>
            <a:avLst/>
            <a:gdLst>
              <a:gd name="T0" fmla="*/ 112472 w 2150533"/>
              <a:gd name="T1" fmla="*/ 0 h 3399434"/>
              <a:gd name="T2" fmla="*/ 193027 w 2150533"/>
              <a:gd name="T3" fmla="*/ 0 h 3399434"/>
              <a:gd name="T4" fmla="*/ 76833 w 2150533"/>
              <a:gd name="T5" fmla="*/ 847673 h 3399434"/>
              <a:gd name="T6" fmla="*/ 0 w 2150533"/>
              <a:gd name="T7" fmla="*/ 844489 h 3399434"/>
              <a:gd name="T8" fmla="*/ 112472 w 2150533"/>
              <a:gd name="T9" fmla="*/ 0 h 339943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0533"/>
              <a:gd name="T16" fmla="*/ 0 h 3399434"/>
              <a:gd name="T17" fmla="*/ 2150533 w 2150533"/>
              <a:gd name="T18" fmla="*/ 3399434 h 339943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0533" h="3399434">
                <a:moveTo>
                  <a:pt x="1253066" y="0"/>
                </a:moveTo>
                <a:lnTo>
                  <a:pt x="2150533" y="0"/>
                </a:lnTo>
                <a:lnTo>
                  <a:pt x="856002" y="3399434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rgbClr val="DDEAF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9" name="矩形 23"/>
          <p:cNvSpPr>
            <a:spLocks noChangeArrowheads="1"/>
          </p:cNvSpPr>
          <p:nvPr/>
        </p:nvSpPr>
        <p:spPr bwMode="auto">
          <a:xfrm>
            <a:off x="13309600" y="0"/>
            <a:ext cx="846138" cy="1389063"/>
          </a:xfrm>
          <a:custGeom>
            <a:avLst/>
            <a:gdLst>
              <a:gd name="T0" fmla="*/ 1829 w 2150533"/>
              <a:gd name="T1" fmla="*/ 0 h 3393973"/>
              <a:gd name="T2" fmla="*/ 3139 w 2150533"/>
              <a:gd name="T3" fmla="*/ 0 h 3393973"/>
              <a:gd name="T4" fmla="*/ 1276 w 2150533"/>
              <a:gd name="T5" fmla="*/ 6528 h 3393973"/>
              <a:gd name="T6" fmla="*/ 0 w 2150533"/>
              <a:gd name="T7" fmla="*/ 6514 h 3393973"/>
              <a:gd name="T8" fmla="*/ 1829 w 2150533"/>
              <a:gd name="T9" fmla="*/ 0 h 33939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0533"/>
              <a:gd name="T16" fmla="*/ 0 h 3393973"/>
              <a:gd name="T17" fmla="*/ 2150533 w 2150533"/>
              <a:gd name="T18" fmla="*/ 3393973 h 33939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rgbClr val="BBD6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10" name="矩形 23"/>
          <p:cNvSpPr>
            <a:spLocks noChangeArrowheads="1"/>
          </p:cNvSpPr>
          <p:nvPr/>
        </p:nvSpPr>
        <p:spPr bwMode="auto">
          <a:xfrm>
            <a:off x="7104063" y="7807325"/>
            <a:ext cx="1473200" cy="2805113"/>
          </a:xfrm>
          <a:custGeom>
            <a:avLst/>
            <a:gdLst>
              <a:gd name="T0" fmla="*/ 88712 w 2150533"/>
              <a:gd name="T1" fmla="*/ 0 h 3393973"/>
              <a:gd name="T2" fmla="*/ 152249 w 2150533"/>
              <a:gd name="T3" fmla="*/ 0 h 3393973"/>
              <a:gd name="T4" fmla="*/ 61871 w 2150533"/>
              <a:gd name="T5" fmla="*/ 894133 h 3393973"/>
              <a:gd name="T6" fmla="*/ 0 w 2150533"/>
              <a:gd name="T7" fmla="*/ 892209 h 3393973"/>
              <a:gd name="T8" fmla="*/ 88712 w 2150533"/>
              <a:gd name="T9" fmla="*/ 0 h 339397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50533"/>
              <a:gd name="T16" fmla="*/ 0 h 3393973"/>
              <a:gd name="T17" fmla="*/ 2150533 w 2150533"/>
              <a:gd name="T18" fmla="*/ 3393973 h 339397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rgbClr val="BBD6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11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12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5613" name="组合 33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5614" name="椭圆 34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15" name="TextBox 35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5616" name="TextBox 36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5617" name="TextBox 37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5618" name="TextBox 38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5619" name="椭圆 39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20" name="椭圆 40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5621" name="椭圆 41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690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 descr="C:\Users\hongjuan.long\Desktop\8888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6350"/>
            <a:ext cx="18299113" cy="1029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矩形 38"/>
          <p:cNvSpPr>
            <a:spLocks noChangeArrowheads="1"/>
          </p:cNvSpPr>
          <p:nvPr/>
        </p:nvSpPr>
        <p:spPr bwMode="auto">
          <a:xfrm>
            <a:off x="6350" y="6888163"/>
            <a:ext cx="18318163" cy="3395662"/>
          </a:xfrm>
          <a:prstGeom prst="rect">
            <a:avLst/>
          </a:prstGeom>
          <a:solidFill>
            <a:srgbClr val="0099FF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50" y="0"/>
            <a:ext cx="1828493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628" name="矩形 16"/>
          <p:cNvSpPr>
            <a:spLocks noChangeArrowheads="1"/>
          </p:cNvSpPr>
          <p:nvPr/>
        </p:nvSpPr>
        <p:spPr bwMode="auto">
          <a:xfrm>
            <a:off x="2133599" y="735013"/>
            <a:ext cx="727165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典型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案例      阳江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职院智慧校园建设专项教育咨询项目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26629" name="矩形 17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630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6631" name="直接连接符 19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2" name="直接连接符 20"/>
          <p:cNvSpPr>
            <a:spLocks noChangeShapeType="1"/>
          </p:cNvSpPr>
          <p:nvPr/>
        </p:nvSpPr>
        <p:spPr bwMode="auto">
          <a:xfrm flipV="1">
            <a:off x="3411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633" name="TextBox 1"/>
          <p:cNvSpPr>
            <a:spLocks noChangeArrowheads="1"/>
          </p:cNvSpPr>
          <p:nvPr/>
        </p:nvSpPr>
        <p:spPr bwMode="auto">
          <a:xfrm>
            <a:off x="2133600" y="1389063"/>
            <a:ext cx="1490186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</a:t>
            </a:r>
            <a:r>
              <a:rPr lang="zh-CN" altLang="en-US" sz="2200" b="1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背景</a:t>
            </a:r>
            <a:endParaRPr lang="en-US" altLang="zh-CN" sz="2200" b="1" dirty="0" smtClean="0">
              <a:solidFill>
                <a:srgbClr val="3E3D4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200" b="1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2200" b="1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阳</a:t>
            </a:r>
            <a:r>
              <a:rPr lang="zh-CN" altLang="en-US" sz="2200" dirty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江职业技术学院是广东省阳江市的高职院校，学校信息化建设基础及智慧校园建设几乎零基础。学校力争要借鉴国际高职院校的先进建设经验，建成高水平智慧校园，通过规划咨询项目，提升学校教学、管理、校园文化，校园安全等方面的信息化水平，形成阳江职业技术学院的智慧校园顶层</a:t>
            </a:r>
            <a:r>
              <a:rPr lang="zh-CN" altLang="en-US" sz="2200" dirty="0" smtClean="0">
                <a:solidFill>
                  <a:srgbClr val="3E3D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设计。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26634" name="KSO_Shape"/>
          <p:cNvSpPr>
            <a:spLocks noChangeArrowheads="1"/>
          </p:cNvSpPr>
          <p:nvPr/>
        </p:nvSpPr>
        <p:spPr bwMode="auto">
          <a:xfrm>
            <a:off x="1716088" y="1531938"/>
            <a:ext cx="387350" cy="387350"/>
          </a:xfrm>
          <a:custGeom>
            <a:avLst/>
            <a:gdLst>
              <a:gd name="T0" fmla="*/ 8756 w 585904"/>
              <a:gd name="T1" fmla="*/ 7179 h 585904"/>
              <a:gd name="T2" fmla="*/ 17748 w 585904"/>
              <a:gd name="T3" fmla="*/ 7179 h 585904"/>
              <a:gd name="T4" fmla="*/ 26740 w 585904"/>
              <a:gd name="T5" fmla="*/ 16171 h 585904"/>
              <a:gd name="T6" fmla="*/ 17748 w 585904"/>
              <a:gd name="T7" fmla="*/ 25163 h 585904"/>
              <a:gd name="T8" fmla="*/ 8756 w 585904"/>
              <a:gd name="T9" fmla="*/ 25163 h 585904"/>
              <a:gd name="T10" fmla="*/ 17748 w 585904"/>
              <a:gd name="T11" fmla="*/ 16171 h 585904"/>
              <a:gd name="T12" fmla="*/ 16171 w 585904"/>
              <a:gd name="T13" fmla="*/ 1573 h 585904"/>
              <a:gd name="T14" fmla="*/ 1573 w 585904"/>
              <a:gd name="T15" fmla="*/ 16171 h 585904"/>
              <a:gd name="T16" fmla="*/ 16171 w 585904"/>
              <a:gd name="T17" fmla="*/ 30769 h 585904"/>
              <a:gd name="T18" fmla="*/ 30769 w 585904"/>
              <a:gd name="T19" fmla="*/ 16171 h 585904"/>
              <a:gd name="T20" fmla="*/ 16171 w 585904"/>
              <a:gd name="T21" fmla="*/ 1573 h 585904"/>
              <a:gd name="T22" fmla="*/ 16171 w 585904"/>
              <a:gd name="T23" fmla="*/ 0 h 585904"/>
              <a:gd name="T24" fmla="*/ 32342 w 585904"/>
              <a:gd name="T25" fmla="*/ 16171 h 585904"/>
              <a:gd name="T26" fmla="*/ 16171 w 585904"/>
              <a:gd name="T27" fmla="*/ 32342 h 585904"/>
              <a:gd name="T28" fmla="*/ 0 w 585904"/>
              <a:gd name="T29" fmla="*/ 16171 h 585904"/>
              <a:gd name="T30" fmla="*/ 16171 w 585904"/>
              <a:gd name="T31" fmla="*/ 0 h 58590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85904"/>
              <a:gd name="T49" fmla="*/ 0 h 585904"/>
              <a:gd name="T50" fmla="*/ 585904 w 585904"/>
              <a:gd name="T51" fmla="*/ 585904 h 58590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lnTo>
                  <a:pt x="158628" y="130053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635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6636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6638" name="组合 4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6642" name="椭圆 4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3" name="TextBox 4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6644" name="TextBox 5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6645" name="TextBox 5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6646" name="TextBox 5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6647" name="椭圆 5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8" name="椭圆 5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649" name="椭圆 5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2157546" y="3936640"/>
            <a:ext cx="23377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提供产品和</a:t>
            </a:r>
            <a:r>
              <a:rPr lang="zh-CN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320330" y="5313665"/>
            <a:ext cx="6098230" cy="2577581"/>
            <a:chOff x="1909763" y="6008413"/>
            <a:chExt cx="5711825" cy="1715506"/>
          </a:xfrm>
        </p:grpSpPr>
        <p:sp>
          <p:nvSpPr>
            <p:cNvPr id="30" name="矩形 1"/>
            <p:cNvSpPr>
              <a:spLocks noChangeArrowheads="1"/>
            </p:cNvSpPr>
            <p:nvPr/>
          </p:nvSpPr>
          <p:spPr bwMode="auto">
            <a:xfrm>
              <a:off x="2488176" y="6008413"/>
              <a:ext cx="5133412" cy="462388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输出信息化现状及需求调研报告</a:t>
              </a:r>
            </a:p>
          </p:txBody>
        </p:sp>
        <p:sp>
          <p:nvSpPr>
            <p:cNvPr id="31" name="矩形 4"/>
            <p:cNvSpPr>
              <a:spLocks noChangeArrowheads="1"/>
            </p:cNvSpPr>
            <p:nvPr/>
          </p:nvSpPr>
          <p:spPr bwMode="auto">
            <a:xfrm>
              <a:off x="1909763" y="6008413"/>
              <a:ext cx="578413" cy="462388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1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2" name="等腰三角形 13"/>
            <p:cNvSpPr>
              <a:spLocks noChangeAspect="1" noChangeArrowheads="1"/>
            </p:cNvSpPr>
            <p:nvPr/>
          </p:nvSpPr>
          <p:spPr bwMode="auto">
            <a:xfrm rot="5400000">
              <a:off x="2478286" y="6177470"/>
              <a:ext cx="144048" cy="124270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25"/>
            <p:cNvSpPr>
              <a:spLocks noChangeArrowheads="1"/>
            </p:cNvSpPr>
            <p:nvPr/>
          </p:nvSpPr>
          <p:spPr bwMode="auto">
            <a:xfrm>
              <a:off x="2488176" y="6634972"/>
              <a:ext cx="5133412" cy="462388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输出学院愿景规划报告</a:t>
              </a:r>
            </a:p>
          </p:txBody>
        </p:sp>
        <p:sp>
          <p:nvSpPr>
            <p:cNvPr id="34" name="矩形 26"/>
            <p:cNvSpPr>
              <a:spLocks noChangeArrowheads="1"/>
            </p:cNvSpPr>
            <p:nvPr/>
          </p:nvSpPr>
          <p:spPr bwMode="auto">
            <a:xfrm>
              <a:off x="1909763" y="6634972"/>
              <a:ext cx="578413" cy="462388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2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38" name="等腰三角形 27"/>
            <p:cNvSpPr>
              <a:spLocks noChangeAspect="1" noChangeArrowheads="1"/>
            </p:cNvSpPr>
            <p:nvPr/>
          </p:nvSpPr>
          <p:spPr bwMode="auto">
            <a:xfrm rot="5400000">
              <a:off x="2478286" y="6804030"/>
              <a:ext cx="144048" cy="124270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29"/>
            <p:cNvSpPr>
              <a:spLocks noChangeArrowheads="1"/>
            </p:cNvSpPr>
            <p:nvPr/>
          </p:nvSpPr>
          <p:spPr bwMode="auto">
            <a:xfrm>
              <a:off x="2488176" y="7261531"/>
              <a:ext cx="5133412" cy="462388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输出技术架构规划（</a:t>
              </a:r>
              <a:r>
                <a:rPr lang="en-US" altLang="zh-CN" sz="1800" b="1" dirty="0" err="1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Iaas</a:t>
              </a:r>
              <a:r>
                <a:rPr lang="zh-CN" altLang="en-US" sz="1800" b="1" dirty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）报告</a:t>
              </a:r>
            </a:p>
          </p:txBody>
        </p:sp>
        <p:sp>
          <p:nvSpPr>
            <p:cNvPr id="40" name="矩形 30"/>
            <p:cNvSpPr>
              <a:spLocks noChangeArrowheads="1"/>
            </p:cNvSpPr>
            <p:nvPr/>
          </p:nvSpPr>
          <p:spPr bwMode="auto">
            <a:xfrm>
              <a:off x="1909763" y="7261531"/>
              <a:ext cx="578413" cy="462388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3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41" name="等腰三角形 31"/>
            <p:cNvSpPr>
              <a:spLocks noChangeAspect="1" noChangeArrowheads="1"/>
            </p:cNvSpPr>
            <p:nvPr/>
          </p:nvSpPr>
          <p:spPr bwMode="auto">
            <a:xfrm rot="5400000">
              <a:off x="2478286" y="7430589"/>
              <a:ext cx="144048" cy="124270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284933" y="4913934"/>
            <a:ext cx="6816629" cy="3387883"/>
            <a:chOff x="8756503" y="5655258"/>
            <a:chExt cx="5711826" cy="2336612"/>
          </a:xfrm>
        </p:grpSpPr>
        <p:sp>
          <p:nvSpPr>
            <p:cNvPr id="42" name="矩形 33"/>
            <p:cNvSpPr>
              <a:spLocks noChangeArrowheads="1"/>
            </p:cNvSpPr>
            <p:nvPr/>
          </p:nvSpPr>
          <p:spPr bwMode="auto">
            <a:xfrm>
              <a:off x="9334917" y="5655258"/>
              <a:ext cx="5133412" cy="462388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输出统一数字架构规划与需求分析（三大平台）报告</a:t>
              </a:r>
            </a:p>
          </p:txBody>
        </p:sp>
        <p:sp>
          <p:nvSpPr>
            <p:cNvPr id="43" name="矩形 34"/>
            <p:cNvSpPr>
              <a:spLocks noChangeArrowheads="1"/>
            </p:cNvSpPr>
            <p:nvPr/>
          </p:nvSpPr>
          <p:spPr bwMode="auto">
            <a:xfrm>
              <a:off x="8756504" y="5655258"/>
              <a:ext cx="578413" cy="462388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4</a:t>
              </a:r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44" name="等腰三角形 35"/>
            <p:cNvSpPr>
              <a:spLocks noChangeAspect="1" noChangeArrowheads="1"/>
            </p:cNvSpPr>
            <p:nvPr/>
          </p:nvSpPr>
          <p:spPr bwMode="auto">
            <a:xfrm rot="5400000">
              <a:off x="9325027" y="5824315"/>
              <a:ext cx="144048" cy="124270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5"/>
            <p:cNvSpPr>
              <a:spLocks noChangeArrowheads="1"/>
            </p:cNvSpPr>
            <p:nvPr/>
          </p:nvSpPr>
          <p:spPr bwMode="auto">
            <a:xfrm>
              <a:off x="9334917" y="6281817"/>
              <a:ext cx="5133412" cy="462388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输出功能规划报告</a:t>
              </a:r>
            </a:p>
          </p:txBody>
        </p:sp>
        <p:sp>
          <p:nvSpPr>
            <p:cNvPr id="46" name="矩形 46"/>
            <p:cNvSpPr>
              <a:spLocks noChangeArrowheads="1"/>
            </p:cNvSpPr>
            <p:nvPr/>
          </p:nvSpPr>
          <p:spPr bwMode="auto">
            <a:xfrm>
              <a:off x="8756504" y="6281817"/>
              <a:ext cx="578413" cy="462388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5</a:t>
              </a:r>
              <a:endPara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47" name="等腰三角形 47"/>
            <p:cNvSpPr>
              <a:spLocks noChangeAspect="1" noChangeArrowheads="1"/>
            </p:cNvSpPr>
            <p:nvPr/>
          </p:nvSpPr>
          <p:spPr bwMode="auto">
            <a:xfrm rot="5400000">
              <a:off x="9325027" y="6450874"/>
              <a:ext cx="144048" cy="124270"/>
            </a:xfrm>
            <a:prstGeom prst="triangle">
              <a:avLst>
                <a:gd name="adj" fmla="val 50000"/>
              </a:avLst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 sz="18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5"/>
            <p:cNvSpPr>
              <a:spLocks noChangeArrowheads="1"/>
            </p:cNvSpPr>
            <p:nvPr/>
          </p:nvSpPr>
          <p:spPr bwMode="auto">
            <a:xfrm>
              <a:off x="9334916" y="6902757"/>
              <a:ext cx="5133412" cy="462388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输出实施路径规划报告</a:t>
              </a:r>
            </a:p>
          </p:txBody>
        </p:sp>
        <p:sp>
          <p:nvSpPr>
            <p:cNvPr id="49" name="矩形 46"/>
            <p:cNvSpPr>
              <a:spLocks noChangeArrowheads="1"/>
            </p:cNvSpPr>
            <p:nvPr/>
          </p:nvSpPr>
          <p:spPr bwMode="auto">
            <a:xfrm>
              <a:off x="8756503" y="6902757"/>
              <a:ext cx="578413" cy="462388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6</a:t>
              </a:r>
              <a:endPara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  <p:sp>
          <p:nvSpPr>
            <p:cNvPr id="50" name="矩形 45"/>
            <p:cNvSpPr>
              <a:spLocks noChangeArrowheads="1"/>
            </p:cNvSpPr>
            <p:nvPr/>
          </p:nvSpPr>
          <p:spPr bwMode="auto">
            <a:xfrm>
              <a:off x="9334917" y="7529482"/>
              <a:ext cx="5133412" cy="462388"/>
            </a:xfrm>
            <a:prstGeom prst="rect">
              <a:avLst/>
            </a:prstGeom>
            <a:solidFill>
              <a:srgbClr val="0F78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indent="4572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输出投资估算报告</a:t>
              </a:r>
            </a:p>
          </p:txBody>
        </p:sp>
        <p:sp>
          <p:nvSpPr>
            <p:cNvPr id="51" name="矩形 46"/>
            <p:cNvSpPr>
              <a:spLocks noChangeArrowheads="1"/>
            </p:cNvSpPr>
            <p:nvPr/>
          </p:nvSpPr>
          <p:spPr bwMode="auto">
            <a:xfrm>
              <a:off x="8756504" y="7529482"/>
              <a:ext cx="578413" cy="462388"/>
            </a:xfrm>
            <a:prstGeom prst="rect">
              <a:avLst/>
            </a:prstGeom>
            <a:solidFill>
              <a:srgbClr val="3E3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itchFamily="34" charset="-122"/>
                </a:rPr>
                <a:t>7</a:t>
              </a:r>
              <a:endParaRPr lang="zh-CN" altLang="en-US" sz="1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itchFamily="34" charset="-122"/>
              </a:endParaRPr>
            </a:p>
          </p:txBody>
        </p:sp>
      </p:grpSp>
      <p:sp>
        <p:nvSpPr>
          <p:cNvPr id="52" name="KSO_Shape"/>
          <p:cNvSpPr>
            <a:spLocks noChangeArrowheads="1"/>
          </p:cNvSpPr>
          <p:nvPr/>
        </p:nvSpPr>
        <p:spPr bwMode="auto">
          <a:xfrm>
            <a:off x="1693863" y="4012840"/>
            <a:ext cx="387350" cy="387350"/>
          </a:xfrm>
          <a:custGeom>
            <a:avLst/>
            <a:gdLst>
              <a:gd name="T0" fmla="*/ 8756 w 585904"/>
              <a:gd name="T1" fmla="*/ 7179 h 585904"/>
              <a:gd name="T2" fmla="*/ 17748 w 585904"/>
              <a:gd name="T3" fmla="*/ 7179 h 585904"/>
              <a:gd name="T4" fmla="*/ 26740 w 585904"/>
              <a:gd name="T5" fmla="*/ 16171 h 585904"/>
              <a:gd name="T6" fmla="*/ 17748 w 585904"/>
              <a:gd name="T7" fmla="*/ 25163 h 585904"/>
              <a:gd name="T8" fmla="*/ 8756 w 585904"/>
              <a:gd name="T9" fmla="*/ 25163 h 585904"/>
              <a:gd name="T10" fmla="*/ 17748 w 585904"/>
              <a:gd name="T11" fmla="*/ 16171 h 585904"/>
              <a:gd name="T12" fmla="*/ 16171 w 585904"/>
              <a:gd name="T13" fmla="*/ 1573 h 585904"/>
              <a:gd name="T14" fmla="*/ 1573 w 585904"/>
              <a:gd name="T15" fmla="*/ 16171 h 585904"/>
              <a:gd name="T16" fmla="*/ 16171 w 585904"/>
              <a:gd name="T17" fmla="*/ 30769 h 585904"/>
              <a:gd name="T18" fmla="*/ 30769 w 585904"/>
              <a:gd name="T19" fmla="*/ 16171 h 585904"/>
              <a:gd name="T20" fmla="*/ 16171 w 585904"/>
              <a:gd name="T21" fmla="*/ 1573 h 585904"/>
              <a:gd name="T22" fmla="*/ 16171 w 585904"/>
              <a:gd name="T23" fmla="*/ 0 h 585904"/>
              <a:gd name="T24" fmla="*/ 32342 w 585904"/>
              <a:gd name="T25" fmla="*/ 16171 h 585904"/>
              <a:gd name="T26" fmla="*/ 16171 w 585904"/>
              <a:gd name="T27" fmla="*/ 32342 h 585904"/>
              <a:gd name="T28" fmla="*/ 0 w 585904"/>
              <a:gd name="T29" fmla="*/ 16171 h 585904"/>
              <a:gd name="T30" fmla="*/ 16171 w 585904"/>
              <a:gd name="T31" fmla="*/ 0 h 585904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585904"/>
              <a:gd name="T49" fmla="*/ 0 h 585904"/>
              <a:gd name="T50" fmla="*/ 585904 w 585904"/>
              <a:gd name="T51" fmla="*/ 585904 h 585904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lnTo>
                  <a:pt x="158628" y="130053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18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3" descr="C:\Users\hongjuan.long\Desktop\8888.png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6350"/>
            <a:ext cx="18299113" cy="1029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 25"/>
          <p:cNvSpPr/>
          <p:nvPr/>
        </p:nvSpPr>
        <p:spPr>
          <a:xfrm>
            <a:off x="-25400" y="0"/>
            <a:ext cx="1831668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651" name="矩形 2"/>
          <p:cNvSpPr>
            <a:spLocks noChangeArrowheads="1"/>
          </p:cNvSpPr>
          <p:nvPr/>
        </p:nvSpPr>
        <p:spPr bwMode="auto">
          <a:xfrm>
            <a:off x="-12700" y="6888163"/>
            <a:ext cx="18318163" cy="3395662"/>
          </a:xfrm>
          <a:prstGeom prst="rect">
            <a:avLst/>
          </a:prstGeom>
          <a:solidFill>
            <a:srgbClr val="0099FF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7652" name="矩形 22"/>
          <p:cNvSpPr>
            <a:spLocks noChangeArrowheads="1"/>
          </p:cNvSpPr>
          <p:nvPr/>
        </p:nvSpPr>
        <p:spPr bwMode="auto">
          <a:xfrm>
            <a:off x="2133599" y="735013"/>
            <a:ext cx="748392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典型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案例      中山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沙溪理工学校教育信息化项目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27653" name="矩形 23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654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55" name="直接连接符 25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6" name="直接连接符 26"/>
          <p:cNvSpPr>
            <a:spLocks noChangeShapeType="1"/>
          </p:cNvSpPr>
          <p:nvPr/>
        </p:nvSpPr>
        <p:spPr bwMode="auto">
          <a:xfrm flipV="1">
            <a:off x="3411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657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7658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7673" name="组合 4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7674" name="椭圆 4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75" name="TextBox 4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7676" name="TextBox 5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7677" name="TextBox 5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7678" name="TextBox 5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7679" name="椭圆 5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80" name="椭圆 5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7681" name="椭圆 5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3318075"/>
              </p:ext>
            </p:extLst>
          </p:nvPr>
        </p:nvGraphicFramePr>
        <p:xfrm>
          <a:off x="807010" y="1985472"/>
          <a:ext cx="11086219" cy="59665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PicObj Class" r:id="rId4" imgW="11525400" imgH="6219720" progId="Picture.PicObj.1">
                  <p:embed/>
                </p:oleObj>
              </mc:Choice>
              <mc:Fallback>
                <p:oleObj name="PicObj Class" r:id="rId4" imgW="11525400" imgH="6219720" progId="Picture.PicObj.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/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7010" y="1985472"/>
                        <a:ext cx="11086219" cy="5966543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134619" y="2744081"/>
            <a:ext cx="6064142" cy="454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784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3" descr="C:\Users\hongjuan.long\Desktop\8888.pn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6350"/>
            <a:ext cx="18299113" cy="1029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-25400" y="0"/>
            <a:ext cx="1831668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675" name="矩形 24"/>
          <p:cNvSpPr>
            <a:spLocks noChangeArrowheads="1"/>
          </p:cNvSpPr>
          <p:nvPr/>
        </p:nvSpPr>
        <p:spPr bwMode="auto">
          <a:xfrm>
            <a:off x="-12700" y="6888163"/>
            <a:ext cx="18318163" cy="3395662"/>
          </a:xfrm>
          <a:prstGeom prst="rect">
            <a:avLst/>
          </a:prstGeom>
          <a:solidFill>
            <a:srgbClr val="0099FF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8677" name="矩形 22"/>
          <p:cNvSpPr>
            <a:spLocks noChangeArrowheads="1"/>
          </p:cNvSpPr>
          <p:nvPr/>
        </p:nvSpPr>
        <p:spPr bwMode="auto">
          <a:xfrm>
            <a:off x="2133600" y="735013"/>
            <a:ext cx="6202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典型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案例     郑州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财经技师学院教育信息化项目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28678" name="矩形 23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679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680" name="直接连接符 25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1" name="直接连接符 26"/>
          <p:cNvSpPr>
            <a:spLocks noChangeShapeType="1"/>
          </p:cNvSpPr>
          <p:nvPr/>
        </p:nvSpPr>
        <p:spPr bwMode="auto">
          <a:xfrm flipV="1">
            <a:off x="3411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2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8683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8685" name="组合 4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8686" name="椭圆 4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687" name="TextBox 4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8688" name="TextBox 5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8689" name="TextBox 5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8690" name="TextBox 5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8691" name="椭圆 5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692" name="椭圆 5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8693" name="椭圆 5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pic>
        <p:nvPicPr>
          <p:cNvPr id="27" name="图片 26"/>
          <p:cNvPicPr/>
          <p:nvPr/>
        </p:nvPicPr>
        <p:blipFill>
          <a:blip r:embed="rId3"/>
          <a:stretch>
            <a:fillRect/>
          </a:stretch>
        </p:blipFill>
        <p:spPr>
          <a:xfrm>
            <a:off x="11253662" y="3925094"/>
            <a:ext cx="5268595" cy="24320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076" name="Picture 4" descr="C:\Users\runli.mao\Desktop\59E5.tm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476499"/>
            <a:ext cx="10021887" cy="557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270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6" y="-2870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矩形 114"/>
          <p:cNvSpPr/>
          <p:nvPr/>
        </p:nvSpPr>
        <p:spPr>
          <a:xfrm>
            <a:off x="-4558" y="5562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2" name="图片 26" descr="53b24f58df4d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335213"/>
            <a:ext cx="5629676" cy="5316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矩形 1"/>
          <p:cNvSpPr>
            <a:spLocks noChangeArrowheads="1"/>
          </p:cNvSpPr>
          <p:nvPr/>
        </p:nvSpPr>
        <p:spPr bwMode="auto">
          <a:xfrm>
            <a:off x="7514206" y="2914921"/>
            <a:ext cx="96614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400" eaLnBrk="1" fontAlgn="base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zh-CN" sz="1800" dirty="0" smtClean="0">
                <a:latin typeface="微软雅黑" pitchFamily="34" charset="-122"/>
                <a:ea typeface="微软雅黑" pitchFamily="34" charset="-122"/>
              </a:rPr>
              <a:t>智慧校园是数字校园发展的新阶段，是综合应用物联网、云计算、移动互联等智能化、信息化、网络化技术手段，构建融网络、技术、服务为一体的智能个性化综合信息服务体系，具有感知全面、响应及时、智能综合、随需应变、高效运行等特征的新一代学校环境，从而实现学校中的人、设备、环境、资源与社会有机整合的一种独特校园形态。</a:t>
            </a:r>
          </a:p>
        </p:txBody>
      </p:sp>
      <p:sp>
        <p:nvSpPr>
          <p:cNvPr id="174" name="矩形 2"/>
          <p:cNvSpPr>
            <a:spLocks noChangeArrowheads="1"/>
          </p:cNvSpPr>
          <p:nvPr/>
        </p:nvSpPr>
        <p:spPr bwMode="auto">
          <a:xfrm>
            <a:off x="8533548" y="5658591"/>
            <a:ext cx="73661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智慧校园如何体现智慧化服务？</a:t>
            </a:r>
          </a:p>
        </p:txBody>
      </p:sp>
      <p:sp>
        <p:nvSpPr>
          <p:cNvPr id="175" name="矩形 3"/>
          <p:cNvSpPr>
            <a:spLocks noChangeArrowheads="1"/>
          </p:cNvSpPr>
          <p:nvPr/>
        </p:nvSpPr>
        <p:spPr bwMode="auto">
          <a:xfrm>
            <a:off x="8533547" y="6948488"/>
            <a:ext cx="7366119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推理、预判、个性、场景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5" name="矩形 14"/>
          <p:cNvSpPr/>
          <p:nvPr/>
        </p:nvSpPr>
        <p:spPr>
          <a:xfrm>
            <a:off x="2133304" y="754221"/>
            <a:ext cx="5133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方案概述   智慧化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63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29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-6350" y="0"/>
            <a:ext cx="1829763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699" name="矩形 33"/>
          <p:cNvSpPr>
            <a:spLocks noChangeArrowheads="1"/>
          </p:cNvSpPr>
          <p:nvPr/>
        </p:nvSpPr>
        <p:spPr bwMode="auto">
          <a:xfrm>
            <a:off x="6351" y="6888163"/>
            <a:ext cx="18281650" cy="3395662"/>
          </a:xfrm>
          <a:prstGeom prst="rect">
            <a:avLst/>
          </a:prstGeom>
          <a:solidFill>
            <a:srgbClr val="0099FF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29700" name="矩形 22"/>
          <p:cNvSpPr>
            <a:spLocks noChangeArrowheads="1"/>
          </p:cNvSpPr>
          <p:nvPr/>
        </p:nvSpPr>
        <p:spPr bwMode="auto">
          <a:xfrm>
            <a:off x="2133600" y="735013"/>
            <a:ext cx="77422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典型</a:t>
            </a:r>
            <a:r>
              <a:rPr lang="zh-CN" altLang="en-US" sz="2200" b="1" dirty="0" smtClean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案例      湖南石油化工技工学校</a:t>
            </a:r>
            <a:r>
              <a:rPr lang="zh-CN" altLang="en-US" sz="2200" b="1" dirty="0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教育信息化项目</a:t>
            </a:r>
            <a:endParaRPr lang="zh-CN" altLang="en-US" sz="1700" dirty="0">
              <a:latin typeface="Arial" panose="020B0604020202020204" pitchFamily="34" charset="0"/>
            </a:endParaRPr>
          </a:p>
        </p:txBody>
      </p:sp>
      <p:sp>
        <p:nvSpPr>
          <p:cNvPr id="29701" name="矩形 23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702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703" name="直接连接符 25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4" name="直接连接符 26"/>
          <p:cNvSpPr>
            <a:spLocks noChangeShapeType="1"/>
          </p:cNvSpPr>
          <p:nvPr/>
        </p:nvSpPr>
        <p:spPr bwMode="auto">
          <a:xfrm flipV="1">
            <a:off x="3411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706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154075 h 4618907"/>
              <a:gd name="T2" fmla="*/ 131880 w 2629039"/>
              <a:gd name="T3" fmla="*/ 0 h 4618907"/>
              <a:gd name="T4" fmla="*/ 131661 w 2629039"/>
              <a:gd name="T5" fmla="*/ 154075 h 4618907"/>
              <a:gd name="T6" fmla="*/ 0 w 2629039"/>
              <a:gd name="T7" fmla="*/ 154075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9707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49775 h 4650144"/>
              <a:gd name="T2" fmla="*/ 62240 w 2511981"/>
              <a:gd name="T3" fmla="*/ 0 h 4650144"/>
              <a:gd name="T4" fmla="*/ 62132 w 2511981"/>
              <a:gd name="T5" fmla="*/ 49440 h 4650144"/>
              <a:gd name="T6" fmla="*/ 0 w 2511981"/>
              <a:gd name="T7" fmla="*/ 49775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29708" name="组合 4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29709" name="椭圆 4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710" name="TextBox 4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29711" name="TextBox 5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29712" name="TextBox 5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29713" name="TextBox 5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29714" name="椭圆 5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715" name="椭圆 5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716" name="椭圆 5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263316"/>
              </p:ext>
            </p:extLst>
          </p:nvPr>
        </p:nvGraphicFramePr>
        <p:xfrm>
          <a:off x="901018" y="2253343"/>
          <a:ext cx="9173195" cy="57952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PicObj Class" r:id="rId4" imgW="5934903" imgH="3761905" progId="Picture.PicObj.1">
                  <p:embed/>
                </p:oleObj>
              </mc:Choice>
              <mc:Fallback>
                <p:oleObj name="PicObj Class" r:id="rId4" imgW="5934903" imgH="3761905" progId="Picture.PicObj.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018" y="2253343"/>
                        <a:ext cx="9173195" cy="5795282"/>
                      </a:xfrm>
                      <a:prstGeom prst="rect">
                        <a:avLst/>
                      </a:prstGeom>
                      <a:noFill/>
                      <a:ln w="50800">
                        <a:solidFill>
                          <a:schemeClr val="bg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" name="图片 26"/>
          <p:cNvPicPr/>
          <p:nvPr/>
        </p:nvPicPr>
        <p:blipFill>
          <a:blip r:embed="rId6"/>
          <a:stretch>
            <a:fillRect/>
          </a:stretch>
        </p:blipFill>
        <p:spPr>
          <a:xfrm>
            <a:off x="10261534" y="3626529"/>
            <a:ext cx="6870766" cy="303553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94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29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0"/>
            <a:ext cx="18291284" cy="10288588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0723" name="矩形 33"/>
          <p:cNvSpPr>
            <a:spLocks noChangeArrowheads="1"/>
          </p:cNvSpPr>
          <p:nvPr/>
        </p:nvSpPr>
        <p:spPr bwMode="auto">
          <a:xfrm>
            <a:off x="6351" y="6888163"/>
            <a:ext cx="18265884" cy="3395662"/>
          </a:xfrm>
          <a:prstGeom prst="rect">
            <a:avLst/>
          </a:prstGeom>
          <a:solidFill>
            <a:srgbClr val="0099FF">
              <a:alpha val="43921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endParaRPr lang="zh-CN" altLang="en-US"/>
          </a:p>
        </p:txBody>
      </p:sp>
      <p:sp>
        <p:nvSpPr>
          <p:cNvPr id="30724" name="矩形 22"/>
          <p:cNvSpPr>
            <a:spLocks noChangeArrowheads="1"/>
          </p:cNvSpPr>
          <p:nvPr/>
        </p:nvSpPr>
        <p:spPr bwMode="auto">
          <a:xfrm>
            <a:off x="2133600" y="735013"/>
            <a:ext cx="45418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典型案例     青岛精品课程项目</a:t>
            </a:r>
            <a:endParaRPr lang="zh-CN" altLang="en-US">
              <a:sym typeface="Calibri" panose="020F0502020204030204" pitchFamily="34" charset="0"/>
            </a:endParaRPr>
          </a:p>
        </p:txBody>
      </p:sp>
      <p:sp>
        <p:nvSpPr>
          <p:cNvPr id="30725" name="矩形 23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6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877888" eaLnBrk="0" fontAlgn="base" hangingPunct="0">
              <a:spcBef>
                <a:spcPct val="0"/>
              </a:spcBef>
              <a:spcAft>
                <a:spcPct val="0"/>
              </a:spcAft>
              <a:defRPr sz="17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7" name="直接连接符 25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8" name="直接连接符 26"/>
          <p:cNvSpPr>
            <a:spLocks noChangeShapeType="1"/>
          </p:cNvSpPr>
          <p:nvPr/>
        </p:nvSpPr>
        <p:spPr bwMode="auto">
          <a:xfrm flipV="1">
            <a:off x="3411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9" name="等腰三角形 29"/>
          <p:cNvSpPr>
            <a:spLocks noChangeArrowheads="1"/>
          </p:cNvSpPr>
          <p:nvPr/>
        </p:nvSpPr>
        <p:spPr bwMode="auto">
          <a:xfrm>
            <a:off x="16929100" y="7651750"/>
            <a:ext cx="1714500" cy="2841625"/>
          </a:xfrm>
          <a:custGeom>
            <a:avLst/>
            <a:gdLst>
              <a:gd name="T0" fmla="*/ 0 w 2629039"/>
              <a:gd name="T1" fmla="*/ 250440 h 4618907"/>
              <a:gd name="T2" fmla="*/ 202227 w 2629039"/>
              <a:gd name="T3" fmla="*/ 0 h 4618907"/>
              <a:gd name="T4" fmla="*/ 201891 w 2629039"/>
              <a:gd name="T5" fmla="*/ 250440 h 4618907"/>
              <a:gd name="T6" fmla="*/ 0 w 2629039"/>
              <a:gd name="T7" fmla="*/ 250440 h 4618907"/>
              <a:gd name="T8" fmla="*/ 0 60000 65536"/>
              <a:gd name="T9" fmla="*/ 0 60000 65536"/>
              <a:gd name="T10" fmla="*/ 0 60000 65536"/>
              <a:gd name="T11" fmla="*/ 0 60000 65536"/>
              <a:gd name="T12" fmla="*/ 0 w 2629039"/>
              <a:gd name="T13" fmla="*/ 0 h 4618907"/>
              <a:gd name="T14" fmla="*/ 2629039 w 2629039"/>
              <a:gd name="T15" fmla="*/ 4618907 h 46189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rgbClr val="1E4E79">
              <a:alpha val="4705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30" name="等腰三角形 29"/>
          <p:cNvSpPr>
            <a:spLocks noChangeArrowheads="1"/>
          </p:cNvSpPr>
          <p:nvPr/>
        </p:nvSpPr>
        <p:spPr bwMode="auto">
          <a:xfrm>
            <a:off x="17175163" y="8048625"/>
            <a:ext cx="1481137" cy="2432050"/>
          </a:xfrm>
          <a:custGeom>
            <a:avLst/>
            <a:gdLst>
              <a:gd name="T0" fmla="*/ 0 w 2511981"/>
              <a:gd name="T1" fmla="*/ 95171 h 4650144"/>
              <a:gd name="T2" fmla="*/ 105558 w 2511981"/>
              <a:gd name="T3" fmla="*/ 0 h 4650144"/>
              <a:gd name="T4" fmla="*/ 105374 w 2511981"/>
              <a:gd name="T5" fmla="*/ 94531 h 4650144"/>
              <a:gd name="T6" fmla="*/ 0 w 2511981"/>
              <a:gd name="T7" fmla="*/ 95171 h 4650144"/>
              <a:gd name="T8" fmla="*/ 0 60000 65536"/>
              <a:gd name="T9" fmla="*/ 0 60000 65536"/>
              <a:gd name="T10" fmla="*/ 0 60000 65536"/>
              <a:gd name="T11" fmla="*/ 0 60000 65536"/>
              <a:gd name="T12" fmla="*/ 0 w 2511981"/>
              <a:gd name="T13" fmla="*/ 0 h 4650144"/>
              <a:gd name="T14" fmla="*/ 2511981 w 2511981"/>
              <a:gd name="T15" fmla="*/ 4650144 h 46501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8901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30731" name="组合 34"/>
          <p:cNvGrpSpPr>
            <a:grpSpLocks/>
          </p:cNvGrpSpPr>
          <p:nvPr/>
        </p:nvGrpSpPr>
        <p:grpSpPr bwMode="auto">
          <a:xfrm>
            <a:off x="9771063" y="801688"/>
            <a:ext cx="7286625" cy="7800975"/>
            <a:chOff x="10054499" y="1048854"/>
            <a:chExt cx="7002947" cy="7497808"/>
          </a:xfrm>
        </p:grpSpPr>
        <p:pic>
          <p:nvPicPr>
            <p:cNvPr id="19" name="图片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054499" y="1048854"/>
              <a:ext cx="7002947" cy="3274379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2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054499" y="4564310"/>
              <a:ext cx="6987690" cy="3982352"/>
            </a:xfrm>
            <a:prstGeom prst="rect">
              <a:avLst/>
            </a:prstGeom>
            <a:noFill/>
            <a:ln>
              <a:noFill/>
            </a:ln>
            <a:effectLst>
              <a:outerShdw blurRad="2540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" name="图片 22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2663" y="2207419"/>
            <a:ext cx="6834561" cy="74880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50800">
            <a:solidFill>
              <a:schemeClr val="bg1"/>
            </a:solidFill>
          </a:ln>
          <a:effectLst>
            <a:outerShdw blurRad="254000" sx="101000" sy="101000" algn="ctr" rotWithShape="0">
              <a:prstClr val="black">
                <a:alpha val="40000"/>
              </a:prstClr>
            </a:outerShdw>
          </a:effectLst>
          <a:extLst/>
        </p:spPr>
      </p:pic>
      <p:grpSp>
        <p:nvGrpSpPr>
          <p:cNvPr id="30733" name="组合 4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30734" name="椭圆 4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35" name="TextBox 4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30736" name="TextBox 5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30737" name="TextBox 5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30738" name="TextBox 5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30739" name="椭圆 5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40" name="椭圆 5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41" name="椭圆 5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62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矩形 2"/>
          <p:cNvSpPr>
            <a:spLocks noChangeArrowheads="1"/>
          </p:cNvSpPr>
          <p:nvPr/>
        </p:nvSpPr>
        <p:spPr bwMode="auto">
          <a:xfrm>
            <a:off x="0" y="0"/>
            <a:ext cx="18286413" cy="5883275"/>
          </a:xfrm>
          <a:prstGeom prst="rect">
            <a:avLst/>
          </a:prstGeom>
          <a:solidFill>
            <a:srgbClr val="3399FF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/>
              <a:t> </a:t>
            </a:r>
            <a:endParaRPr lang="zh-CN" altLang="en-US"/>
          </a:p>
        </p:txBody>
      </p:sp>
      <p:grpSp>
        <p:nvGrpSpPr>
          <p:cNvPr id="30724" name="组合 7"/>
          <p:cNvGrpSpPr>
            <a:grpSpLocks/>
          </p:cNvGrpSpPr>
          <p:nvPr/>
        </p:nvGrpSpPr>
        <p:grpSpPr bwMode="auto">
          <a:xfrm>
            <a:off x="13517563" y="8934450"/>
            <a:ext cx="3614737" cy="741363"/>
            <a:chOff x="0" y="0"/>
            <a:chExt cx="3612865" cy="740410"/>
          </a:xfrm>
        </p:grpSpPr>
        <p:sp>
          <p:nvSpPr>
            <p:cNvPr id="30754" name="椭圆 8"/>
            <p:cNvSpPr>
              <a:spLocks noChangeArrowheads="1"/>
            </p:cNvSpPr>
            <p:nvPr/>
          </p:nvSpPr>
          <p:spPr bwMode="auto">
            <a:xfrm>
              <a:off x="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55" name="TextBox 9"/>
            <p:cNvSpPr>
              <a:spLocks noChangeArrowheads="1"/>
            </p:cNvSpPr>
            <p:nvPr/>
          </p:nvSpPr>
          <p:spPr bwMode="auto">
            <a:xfrm>
              <a:off x="1858782" y="240987"/>
              <a:ext cx="74041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上一页</a:t>
              </a:r>
            </a:p>
          </p:txBody>
        </p:sp>
        <p:sp>
          <p:nvSpPr>
            <p:cNvPr id="30756" name="TextBox 10"/>
            <p:cNvSpPr>
              <a:spLocks noChangeArrowheads="1"/>
            </p:cNvSpPr>
            <p:nvPr/>
          </p:nvSpPr>
          <p:spPr bwMode="auto">
            <a:xfrm>
              <a:off x="2774325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下一页</a:t>
              </a:r>
            </a:p>
          </p:txBody>
        </p:sp>
        <p:sp>
          <p:nvSpPr>
            <p:cNvPr id="30757" name="TextBox 11"/>
            <p:cNvSpPr>
              <a:spLocks noChangeArrowheads="1"/>
            </p:cNvSpPr>
            <p:nvPr/>
          </p:nvSpPr>
          <p:spPr bwMode="auto">
            <a:xfrm>
              <a:off x="111734" y="240987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首页</a:t>
              </a:r>
            </a:p>
          </p:txBody>
        </p:sp>
        <p:sp>
          <p:nvSpPr>
            <p:cNvPr id="30758" name="TextBox 12"/>
            <p:cNvSpPr>
              <a:spLocks noChangeArrowheads="1"/>
            </p:cNvSpPr>
            <p:nvPr/>
          </p:nvSpPr>
          <p:spPr bwMode="auto">
            <a:xfrm>
              <a:off x="1005002" y="234340"/>
              <a:ext cx="83854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rgbClr val="A5A5A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30759" name="椭圆 13"/>
            <p:cNvSpPr>
              <a:spLocks noChangeArrowheads="1"/>
            </p:cNvSpPr>
            <p:nvPr/>
          </p:nvSpPr>
          <p:spPr bwMode="auto">
            <a:xfrm>
              <a:off x="906146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60" name="椭圆 14"/>
            <p:cNvSpPr>
              <a:spLocks noChangeArrowheads="1"/>
            </p:cNvSpPr>
            <p:nvPr/>
          </p:nvSpPr>
          <p:spPr bwMode="auto">
            <a:xfrm>
              <a:off x="1842250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761" name="椭圆 15"/>
            <p:cNvSpPr>
              <a:spLocks noChangeArrowheads="1"/>
            </p:cNvSpPr>
            <p:nvPr/>
          </p:nvSpPr>
          <p:spPr bwMode="auto">
            <a:xfrm>
              <a:off x="2778354" y="0"/>
              <a:ext cx="740410" cy="740410"/>
            </a:xfrm>
            <a:prstGeom prst="ellipse">
              <a:avLst/>
            </a:prstGeom>
            <a:noFill/>
            <a:ln w="12700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500"/>
                </a:spcBef>
                <a:buFont typeface="Arial" panose="020B0604020202020204" pitchFamily="34" charset="0"/>
                <a:buChar char="•"/>
                <a:defRPr sz="4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6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defTabSz="877888" eaLnBrk="0" fontAlgn="base" hangingPunct="0">
                <a:lnSpc>
                  <a:spcPct val="90000"/>
                </a:lnSpc>
                <a:spcBef>
                  <a:spcPts val="75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7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700">
                <a:solidFill>
                  <a:srgbClr val="A5A5A5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725" name="矩形 22"/>
          <p:cNvSpPr>
            <a:spLocks noChangeArrowheads="1"/>
          </p:cNvSpPr>
          <p:nvPr/>
        </p:nvSpPr>
        <p:spPr bwMode="auto">
          <a:xfrm>
            <a:off x="2133600" y="735013"/>
            <a:ext cx="4541838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>
                <a:solidFill>
                  <a:srgbClr val="129AE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典型案例     青岛精品课程项目</a:t>
            </a:r>
            <a:endParaRPr lang="zh-CN" altLang="en-US" sz="1700">
              <a:latin typeface="Arial" panose="020B0604020202020204" pitchFamily="34" charset="0"/>
            </a:endParaRPr>
          </a:p>
        </p:txBody>
      </p:sp>
      <p:sp>
        <p:nvSpPr>
          <p:cNvPr id="30726" name="矩形 23"/>
          <p:cNvSpPr>
            <a:spLocks noChangeArrowheads="1"/>
          </p:cNvSpPr>
          <p:nvPr/>
        </p:nvSpPr>
        <p:spPr bwMode="auto">
          <a:xfrm>
            <a:off x="917575" y="-1588"/>
            <a:ext cx="842963" cy="1168401"/>
          </a:xfrm>
          <a:prstGeom prst="rect">
            <a:avLst/>
          </a:prstGeom>
          <a:solidFill>
            <a:srgbClr val="129A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7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27" name="文本框 43"/>
          <p:cNvSpPr>
            <a:spLocks noChangeArrowheads="1"/>
          </p:cNvSpPr>
          <p:nvPr/>
        </p:nvSpPr>
        <p:spPr bwMode="auto">
          <a:xfrm>
            <a:off x="982663" y="584200"/>
            <a:ext cx="711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defTabSz="877888" eaLnBrk="0" fontAlgn="base" hangingPunct="0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7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07</a:t>
            </a:r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8" name="直接连接符 25"/>
          <p:cNvSpPr>
            <a:spLocks noChangeShapeType="1"/>
          </p:cNvSpPr>
          <p:nvPr/>
        </p:nvSpPr>
        <p:spPr bwMode="auto">
          <a:xfrm flipV="1">
            <a:off x="1854200" y="876300"/>
            <a:ext cx="279400" cy="290513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9" name="直接连接符 26"/>
          <p:cNvSpPr>
            <a:spLocks noChangeShapeType="1"/>
          </p:cNvSpPr>
          <p:nvPr/>
        </p:nvSpPr>
        <p:spPr bwMode="auto">
          <a:xfrm flipV="1">
            <a:off x="3411538" y="889000"/>
            <a:ext cx="280987" cy="288925"/>
          </a:xfrm>
          <a:prstGeom prst="line">
            <a:avLst/>
          </a:prstGeom>
          <a:noFill/>
          <a:ln w="28575">
            <a:solidFill>
              <a:srgbClr val="129AEE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5" name="图片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10875" y="828675"/>
            <a:ext cx="6189663" cy="2894013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</p:pic>
      <p:pic>
        <p:nvPicPr>
          <p:cNvPr id="26" name="图片 2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21988" y="3806825"/>
            <a:ext cx="6213475" cy="3541713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27" name="图片 2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2973" y="2398142"/>
            <a:ext cx="7450144" cy="7890445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32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等腰三角形 24"/>
          <p:cNvSpPr/>
          <p:nvPr/>
        </p:nvSpPr>
        <p:spPr>
          <a:xfrm rot="10800000">
            <a:off x="79375" y="-39688"/>
            <a:ext cx="18186400" cy="3057526"/>
          </a:xfrm>
          <a:custGeom>
            <a:avLst/>
            <a:gdLst>
              <a:gd name="connsiteX0" fmla="*/ 0 w 18255341"/>
              <a:gd name="connsiteY0" fmla="*/ 3201988 h 3201988"/>
              <a:gd name="connsiteX1" fmla="*/ 9127671 w 18255341"/>
              <a:gd name="connsiteY1" fmla="*/ 0 h 3201988"/>
              <a:gd name="connsiteX2" fmla="*/ 18255341 w 18255341"/>
              <a:gd name="connsiteY2" fmla="*/ 3201988 h 3201988"/>
              <a:gd name="connsiteX3" fmla="*/ 0 w 18255341"/>
              <a:gd name="connsiteY3" fmla="*/ 3201988 h 3201988"/>
              <a:gd name="connsiteX0" fmla="*/ 0 w 18255341"/>
              <a:gd name="connsiteY0" fmla="*/ 2924403 h 2924403"/>
              <a:gd name="connsiteX1" fmla="*/ 4572000 w 18255341"/>
              <a:gd name="connsiteY1" fmla="*/ 0 h 2924403"/>
              <a:gd name="connsiteX2" fmla="*/ 18255341 w 18255341"/>
              <a:gd name="connsiteY2" fmla="*/ 2924403 h 2924403"/>
              <a:gd name="connsiteX3" fmla="*/ 0 w 18255341"/>
              <a:gd name="connsiteY3" fmla="*/ 2924403 h 2924403"/>
              <a:gd name="connsiteX0" fmla="*/ 0 w 18255341"/>
              <a:gd name="connsiteY0" fmla="*/ 2940328 h 2940328"/>
              <a:gd name="connsiteX1" fmla="*/ 4441371 w 18255341"/>
              <a:gd name="connsiteY1" fmla="*/ 0 h 2940328"/>
              <a:gd name="connsiteX2" fmla="*/ 18255341 w 18255341"/>
              <a:gd name="connsiteY2" fmla="*/ 2940328 h 2940328"/>
              <a:gd name="connsiteX3" fmla="*/ 0 w 18255341"/>
              <a:gd name="connsiteY3" fmla="*/ 2940328 h 2940328"/>
              <a:gd name="connsiteX0" fmla="*/ 0 w 18255341"/>
              <a:gd name="connsiteY0" fmla="*/ 2956254 h 2956254"/>
              <a:gd name="connsiteX1" fmla="*/ 4408714 w 18255341"/>
              <a:gd name="connsiteY1" fmla="*/ 0 h 2956254"/>
              <a:gd name="connsiteX2" fmla="*/ 18255341 w 18255341"/>
              <a:gd name="connsiteY2" fmla="*/ 2956254 h 2956254"/>
              <a:gd name="connsiteX3" fmla="*/ 0 w 18255341"/>
              <a:gd name="connsiteY3" fmla="*/ 2956254 h 2956254"/>
              <a:gd name="connsiteX0" fmla="*/ 0 w 18255341"/>
              <a:gd name="connsiteY0" fmla="*/ 3035881 h 3035881"/>
              <a:gd name="connsiteX1" fmla="*/ 4408714 w 18255341"/>
              <a:gd name="connsiteY1" fmla="*/ 0 h 3035881"/>
              <a:gd name="connsiteX2" fmla="*/ 18255341 w 18255341"/>
              <a:gd name="connsiteY2" fmla="*/ 2956254 h 3035881"/>
              <a:gd name="connsiteX3" fmla="*/ 0 w 18255341"/>
              <a:gd name="connsiteY3" fmla="*/ 3035881 h 3035881"/>
              <a:gd name="connsiteX0" fmla="*/ 0 w 18186069"/>
              <a:gd name="connsiteY0" fmla="*/ 2981832 h 2981832"/>
              <a:gd name="connsiteX1" fmla="*/ 4339442 w 18186069"/>
              <a:gd name="connsiteY1" fmla="*/ 0 h 2981832"/>
              <a:gd name="connsiteX2" fmla="*/ 18186069 w 18186069"/>
              <a:gd name="connsiteY2" fmla="*/ 2956254 h 2981832"/>
              <a:gd name="connsiteX3" fmla="*/ 0 w 18186069"/>
              <a:gd name="connsiteY3" fmla="*/ 2981832 h 2981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86069" h="2981832">
                <a:moveTo>
                  <a:pt x="0" y="2981832"/>
                </a:moveTo>
                <a:lnTo>
                  <a:pt x="4339442" y="0"/>
                </a:lnTo>
                <a:lnTo>
                  <a:pt x="18186069" y="2956254"/>
                </a:lnTo>
                <a:lnTo>
                  <a:pt x="0" y="2981832"/>
                </a:lnTo>
                <a:close/>
              </a:path>
            </a:pathLst>
          </a:custGeom>
          <a:solidFill>
            <a:srgbClr val="129AEE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33" name="等腰三角形 21"/>
          <p:cNvSpPr/>
          <p:nvPr/>
        </p:nvSpPr>
        <p:spPr>
          <a:xfrm>
            <a:off x="15875" y="7624763"/>
            <a:ext cx="3935413" cy="2760662"/>
          </a:xfrm>
          <a:custGeom>
            <a:avLst/>
            <a:gdLst>
              <a:gd name="connsiteX0" fmla="*/ 0 w 2873829"/>
              <a:gd name="connsiteY0" fmla="*/ 1534886 h 1534886"/>
              <a:gd name="connsiteX1" fmla="*/ 1436915 w 2873829"/>
              <a:gd name="connsiteY1" fmla="*/ 0 h 1534886"/>
              <a:gd name="connsiteX2" fmla="*/ 2873829 w 2873829"/>
              <a:gd name="connsiteY2" fmla="*/ 1534886 h 1534886"/>
              <a:gd name="connsiteX3" fmla="*/ 0 w 2873829"/>
              <a:gd name="connsiteY3" fmla="*/ 1534886 h 1534886"/>
              <a:gd name="connsiteX0" fmla="*/ 0 w 2873829"/>
              <a:gd name="connsiteY0" fmla="*/ 1485901 h 1485901"/>
              <a:gd name="connsiteX1" fmla="*/ 489858 w 2873829"/>
              <a:gd name="connsiteY1" fmla="*/ 0 h 1485901"/>
              <a:gd name="connsiteX2" fmla="*/ 2873829 w 2873829"/>
              <a:gd name="connsiteY2" fmla="*/ 1485901 h 1485901"/>
              <a:gd name="connsiteX3" fmla="*/ 0 w 2873829"/>
              <a:gd name="connsiteY3" fmla="*/ 1485901 h 1485901"/>
              <a:gd name="connsiteX0" fmla="*/ 0 w 4474029"/>
              <a:gd name="connsiteY0" fmla="*/ 2694215 h 2694215"/>
              <a:gd name="connsiteX1" fmla="*/ 2090058 w 4474029"/>
              <a:gd name="connsiteY1" fmla="*/ 0 h 2694215"/>
              <a:gd name="connsiteX2" fmla="*/ 4474029 w 4474029"/>
              <a:gd name="connsiteY2" fmla="*/ 1485901 h 2694215"/>
              <a:gd name="connsiteX3" fmla="*/ 0 w 4474029"/>
              <a:gd name="connsiteY3" fmla="*/ 2694215 h 2694215"/>
              <a:gd name="connsiteX0" fmla="*/ 0 w 4294415"/>
              <a:gd name="connsiteY0" fmla="*/ 2694215 h 2694215"/>
              <a:gd name="connsiteX1" fmla="*/ 2090058 w 4294415"/>
              <a:gd name="connsiteY1" fmla="*/ 0 h 2694215"/>
              <a:gd name="connsiteX2" fmla="*/ 4294415 w 4294415"/>
              <a:gd name="connsiteY2" fmla="*/ 375558 h 2694215"/>
              <a:gd name="connsiteX3" fmla="*/ 0 w 4294415"/>
              <a:gd name="connsiteY3" fmla="*/ 2694215 h 2694215"/>
              <a:gd name="connsiteX0" fmla="*/ 0 w 3951515"/>
              <a:gd name="connsiteY0" fmla="*/ 2694215 h 2694215"/>
              <a:gd name="connsiteX1" fmla="*/ 2090058 w 3951515"/>
              <a:gd name="connsiteY1" fmla="*/ 0 h 2694215"/>
              <a:gd name="connsiteX2" fmla="*/ 3951515 w 3951515"/>
              <a:gd name="connsiteY2" fmla="*/ 179616 h 2694215"/>
              <a:gd name="connsiteX3" fmla="*/ 0 w 3951515"/>
              <a:gd name="connsiteY3" fmla="*/ 2694215 h 2694215"/>
              <a:gd name="connsiteX0" fmla="*/ 0 w 3935186"/>
              <a:gd name="connsiteY0" fmla="*/ 2759529 h 2759529"/>
              <a:gd name="connsiteX1" fmla="*/ 2073729 w 3935186"/>
              <a:gd name="connsiteY1" fmla="*/ 0 h 2759529"/>
              <a:gd name="connsiteX2" fmla="*/ 3935186 w 3935186"/>
              <a:gd name="connsiteY2" fmla="*/ 179616 h 2759529"/>
              <a:gd name="connsiteX3" fmla="*/ 0 w 3935186"/>
              <a:gd name="connsiteY3" fmla="*/ 2759529 h 275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35186" h="2759529">
                <a:moveTo>
                  <a:pt x="0" y="2759529"/>
                </a:moveTo>
                <a:lnTo>
                  <a:pt x="2073729" y="0"/>
                </a:lnTo>
                <a:lnTo>
                  <a:pt x="3935186" y="179616"/>
                </a:lnTo>
                <a:lnTo>
                  <a:pt x="0" y="275952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等腰三角形 21"/>
          <p:cNvSpPr/>
          <p:nvPr/>
        </p:nvSpPr>
        <p:spPr>
          <a:xfrm rot="10800000">
            <a:off x="14401800" y="-87313"/>
            <a:ext cx="3854450" cy="2808288"/>
          </a:xfrm>
          <a:custGeom>
            <a:avLst/>
            <a:gdLst>
              <a:gd name="connsiteX0" fmla="*/ 0 w 2873829"/>
              <a:gd name="connsiteY0" fmla="*/ 1534886 h 1534886"/>
              <a:gd name="connsiteX1" fmla="*/ 1436915 w 2873829"/>
              <a:gd name="connsiteY1" fmla="*/ 0 h 1534886"/>
              <a:gd name="connsiteX2" fmla="*/ 2873829 w 2873829"/>
              <a:gd name="connsiteY2" fmla="*/ 1534886 h 1534886"/>
              <a:gd name="connsiteX3" fmla="*/ 0 w 2873829"/>
              <a:gd name="connsiteY3" fmla="*/ 1534886 h 1534886"/>
              <a:gd name="connsiteX0" fmla="*/ 0 w 2873829"/>
              <a:gd name="connsiteY0" fmla="*/ 1485901 h 1485901"/>
              <a:gd name="connsiteX1" fmla="*/ 489858 w 2873829"/>
              <a:gd name="connsiteY1" fmla="*/ 0 h 1485901"/>
              <a:gd name="connsiteX2" fmla="*/ 2873829 w 2873829"/>
              <a:gd name="connsiteY2" fmla="*/ 1485901 h 1485901"/>
              <a:gd name="connsiteX3" fmla="*/ 0 w 2873829"/>
              <a:gd name="connsiteY3" fmla="*/ 1485901 h 1485901"/>
              <a:gd name="connsiteX0" fmla="*/ 0 w 4474029"/>
              <a:gd name="connsiteY0" fmla="*/ 2694215 h 2694215"/>
              <a:gd name="connsiteX1" fmla="*/ 2090058 w 4474029"/>
              <a:gd name="connsiteY1" fmla="*/ 0 h 2694215"/>
              <a:gd name="connsiteX2" fmla="*/ 4474029 w 4474029"/>
              <a:gd name="connsiteY2" fmla="*/ 1485901 h 2694215"/>
              <a:gd name="connsiteX3" fmla="*/ 0 w 4474029"/>
              <a:gd name="connsiteY3" fmla="*/ 2694215 h 2694215"/>
              <a:gd name="connsiteX0" fmla="*/ 0 w 4294415"/>
              <a:gd name="connsiteY0" fmla="*/ 2694215 h 2694215"/>
              <a:gd name="connsiteX1" fmla="*/ 2090058 w 4294415"/>
              <a:gd name="connsiteY1" fmla="*/ 0 h 2694215"/>
              <a:gd name="connsiteX2" fmla="*/ 4294415 w 4294415"/>
              <a:gd name="connsiteY2" fmla="*/ 375558 h 2694215"/>
              <a:gd name="connsiteX3" fmla="*/ 0 w 4294415"/>
              <a:gd name="connsiteY3" fmla="*/ 2694215 h 2694215"/>
              <a:gd name="connsiteX0" fmla="*/ 0 w 3869872"/>
              <a:gd name="connsiteY0" fmla="*/ 2694215 h 2694215"/>
              <a:gd name="connsiteX1" fmla="*/ 2090058 w 3869872"/>
              <a:gd name="connsiteY1" fmla="*/ 0 h 2694215"/>
              <a:gd name="connsiteX2" fmla="*/ 3869872 w 3869872"/>
              <a:gd name="connsiteY2" fmla="*/ 97973 h 2694215"/>
              <a:gd name="connsiteX3" fmla="*/ 0 w 3869872"/>
              <a:gd name="connsiteY3" fmla="*/ 2694215 h 2694215"/>
              <a:gd name="connsiteX0" fmla="*/ 0 w 3853543"/>
              <a:gd name="connsiteY0" fmla="*/ 2808515 h 2808515"/>
              <a:gd name="connsiteX1" fmla="*/ 2073729 w 3853543"/>
              <a:gd name="connsiteY1" fmla="*/ 0 h 2808515"/>
              <a:gd name="connsiteX2" fmla="*/ 3853543 w 3853543"/>
              <a:gd name="connsiteY2" fmla="*/ 97973 h 2808515"/>
              <a:gd name="connsiteX3" fmla="*/ 0 w 3853543"/>
              <a:gd name="connsiteY3" fmla="*/ 2808515 h 280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3543" h="2808515">
                <a:moveTo>
                  <a:pt x="0" y="2808515"/>
                </a:moveTo>
                <a:lnTo>
                  <a:pt x="2073729" y="0"/>
                </a:lnTo>
                <a:lnTo>
                  <a:pt x="3853543" y="97973"/>
                </a:lnTo>
                <a:lnTo>
                  <a:pt x="0" y="2808515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等腰三角形 24"/>
          <p:cNvSpPr/>
          <p:nvPr/>
        </p:nvSpPr>
        <p:spPr>
          <a:xfrm>
            <a:off x="68263" y="7350125"/>
            <a:ext cx="18292762" cy="3011488"/>
          </a:xfrm>
          <a:custGeom>
            <a:avLst/>
            <a:gdLst>
              <a:gd name="connsiteX0" fmla="*/ 0 w 18255341"/>
              <a:gd name="connsiteY0" fmla="*/ 3201988 h 3201988"/>
              <a:gd name="connsiteX1" fmla="*/ 9127671 w 18255341"/>
              <a:gd name="connsiteY1" fmla="*/ 0 h 3201988"/>
              <a:gd name="connsiteX2" fmla="*/ 18255341 w 18255341"/>
              <a:gd name="connsiteY2" fmla="*/ 3201988 h 3201988"/>
              <a:gd name="connsiteX3" fmla="*/ 0 w 18255341"/>
              <a:gd name="connsiteY3" fmla="*/ 3201988 h 3201988"/>
              <a:gd name="connsiteX0" fmla="*/ 0 w 18255341"/>
              <a:gd name="connsiteY0" fmla="*/ 2924403 h 2924403"/>
              <a:gd name="connsiteX1" fmla="*/ 4572000 w 18255341"/>
              <a:gd name="connsiteY1" fmla="*/ 0 h 2924403"/>
              <a:gd name="connsiteX2" fmla="*/ 18255341 w 18255341"/>
              <a:gd name="connsiteY2" fmla="*/ 2924403 h 2924403"/>
              <a:gd name="connsiteX3" fmla="*/ 0 w 18255341"/>
              <a:gd name="connsiteY3" fmla="*/ 2924403 h 2924403"/>
              <a:gd name="connsiteX0" fmla="*/ 0 w 18255341"/>
              <a:gd name="connsiteY0" fmla="*/ 2924403 h 2924403"/>
              <a:gd name="connsiteX1" fmla="*/ 4572000 w 18255341"/>
              <a:gd name="connsiteY1" fmla="*/ 0 h 2924403"/>
              <a:gd name="connsiteX2" fmla="*/ 18255341 w 18255341"/>
              <a:gd name="connsiteY2" fmla="*/ 2924403 h 2924403"/>
              <a:gd name="connsiteX3" fmla="*/ 0 w 18255341"/>
              <a:gd name="connsiteY3" fmla="*/ 2924403 h 2924403"/>
              <a:gd name="connsiteX0" fmla="*/ 0 w 18255341"/>
              <a:gd name="connsiteY0" fmla="*/ 2908478 h 2908478"/>
              <a:gd name="connsiteX1" fmla="*/ 4523014 w 18255341"/>
              <a:gd name="connsiteY1" fmla="*/ 0 h 2908478"/>
              <a:gd name="connsiteX2" fmla="*/ 18255341 w 18255341"/>
              <a:gd name="connsiteY2" fmla="*/ 2908478 h 2908478"/>
              <a:gd name="connsiteX3" fmla="*/ 0 w 18255341"/>
              <a:gd name="connsiteY3" fmla="*/ 2908478 h 2908478"/>
              <a:gd name="connsiteX0" fmla="*/ 0 w 18255341"/>
              <a:gd name="connsiteY0" fmla="*/ 2924404 h 2924404"/>
              <a:gd name="connsiteX1" fmla="*/ 4506685 w 18255341"/>
              <a:gd name="connsiteY1" fmla="*/ 0 h 2924404"/>
              <a:gd name="connsiteX2" fmla="*/ 18255341 w 18255341"/>
              <a:gd name="connsiteY2" fmla="*/ 2924404 h 2924404"/>
              <a:gd name="connsiteX3" fmla="*/ 0 w 18255341"/>
              <a:gd name="connsiteY3" fmla="*/ 2924404 h 2924404"/>
              <a:gd name="connsiteX0" fmla="*/ 0 w 18255341"/>
              <a:gd name="connsiteY0" fmla="*/ 2937916 h 2937916"/>
              <a:gd name="connsiteX1" fmla="*/ 4492830 w 18255341"/>
              <a:gd name="connsiteY1" fmla="*/ 0 h 2937916"/>
              <a:gd name="connsiteX2" fmla="*/ 18255341 w 18255341"/>
              <a:gd name="connsiteY2" fmla="*/ 2937916 h 2937916"/>
              <a:gd name="connsiteX3" fmla="*/ 0 w 18255341"/>
              <a:gd name="connsiteY3" fmla="*/ 2937916 h 2937916"/>
              <a:gd name="connsiteX0" fmla="*/ 0 w 18293441"/>
              <a:gd name="connsiteY0" fmla="*/ 2913143 h 2937916"/>
              <a:gd name="connsiteX1" fmla="*/ 4530930 w 18293441"/>
              <a:gd name="connsiteY1" fmla="*/ 0 h 2937916"/>
              <a:gd name="connsiteX2" fmla="*/ 18293441 w 18293441"/>
              <a:gd name="connsiteY2" fmla="*/ 2937916 h 2937916"/>
              <a:gd name="connsiteX3" fmla="*/ 0 w 18293441"/>
              <a:gd name="connsiteY3" fmla="*/ 2913143 h 293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93441" h="2937916">
                <a:moveTo>
                  <a:pt x="0" y="2913143"/>
                </a:moveTo>
                <a:lnTo>
                  <a:pt x="4530930" y="0"/>
                </a:lnTo>
                <a:lnTo>
                  <a:pt x="18293441" y="2937916"/>
                </a:lnTo>
                <a:lnTo>
                  <a:pt x="0" y="2913143"/>
                </a:lnTo>
                <a:close/>
              </a:path>
            </a:pathLst>
          </a:custGeom>
          <a:solidFill>
            <a:srgbClr val="129AEE">
              <a:alpha val="7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7948613" y="8934450"/>
            <a:ext cx="741362" cy="7413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TextBox 33"/>
          <p:cNvSpPr txBox="1"/>
          <p:nvPr/>
        </p:nvSpPr>
        <p:spPr>
          <a:xfrm>
            <a:off x="9837738" y="9175750"/>
            <a:ext cx="741362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上一页</a:t>
            </a:r>
          </a:p>
          <a:p>
            <a:pPr>
              <a:defRPr/>
            </a:pPr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8" name="TextBox 34"/>
          <p:cNvSpPr txBox="1"/>
          <p:nvPr/>
        </p:nvSpPr>
        <p:spPr>
          <a:xfrm>
            <a:off x="10769600" y="9175750"/>
            <a:ext cx="8382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</a:p>
          <a:p>
            <a:pPr>
              <a:defRPr/>
            </a:pPr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TextBox 35"/>
          <p:cNvSpPr txBox="1"/>
          <p:nvPr/>
        </p:nvSpPr>
        <p:spPr>
          <a:xfrm>
            <a:off x="8075613" y="9175750"/>
            <a:ext cx="838200" cy="1200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</a:p>
          <a:p>
            <a:pPr>
              <a:defRPr/>
            </a:pPr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0742" name="TextBox 36"/>
          <p:cNvSpPr txBox="1">
            <a:spLocks noChangeArrowheads="1"/>
          </p:cNvSpPr>
          <p:nvPr/>
        </p:nvSpPr>
        <p:spPr bwMode="auto">
          <a:xfrm>
            <a:off x="8999538" y="9169400"/>
            <a:ext cx="8382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41" name="椭圆 40"/>
          <p:cNvSpPr/>
          <p:nvPr/>
        </p:nvSpPr>
        <p:spPr>
          <a:xfrm>
            <a:off x="8855075" y="8934450"/>
            <a:ext cx="739775" cy="7413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9791700" y="8934450"/>
            <a:ext cx="739775" cy="7413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0726738" y="8934450"/>
            <a:ext cx="741362" cy="74136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4879975" y="3022600"/>
            <a:ext cx="8509000" cy="3781425"/>
            <a:chOff x="4879252" y="3023254"/>
            <a:chExt cx="8509589" cy="3780239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7910000" y="3139106"/>
              <a:ext cx="0" cy="61893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0750" name="图片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9252" y="3023254"/>
              <a:ext cx="2858593" cy="5955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751" name="组合 47"/>
            <p:cNvGrpSpPr>
              <a:grpSpLocks/>
            </p:cNvGrpSpPr>
            <p:nvPr/>
          </p:nvGrpSpPr>
          <p:grpSpPr bwMode="auto">
            <a:xfrm>
              <a:off x="5624754" y="3816939"/>
              <a:ext cx="7764087" cy="2986554"/>
              <a:chOff x="2294310" y="3472385"/>
              <a:chExt cx="7764087" cy="2986554"/>
            </a:xfrm>
          </p:grpSpPr>
          <p:sp>
            <p:nvSpPr>
              <p:cNvPr id="49" name="TextBox 30"/>
              <p:cNvSpPr txBox="1"/>
              <p:nvPr/>
            </p:nvSpPr>
            <p:spPr>
              <a:xfrm>
                <a:off x="2294985" y="3472201"/>
                <a:ext cx="7763412" cy="98552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z="5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国泰安</a:t>
                </a:r>
              </a:p>
            </p:txBody>
          </p:sp>
          <p:sp>
            <p:nvSpPr>
              <p:cNvPr id="52" name="TextBox 41"/>
              <p:cNvSpPr txBox="1"/>
              <p:nvPr/>
            </p:nvSpPr>
            <p:spPr>
              <a:xfrm>
                <a:off x="2294985" y="6089168"/>
                <a:ext cx="7447478" cy="36977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1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GTA INTEGRATED SOLUTIONS FOR SMART CAMPUS</a:t>
                </a:r>
                <a:endParaRPr lang="zh-CN" altLang="en-US" sz="1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53" name="TextBox 31"/>
          <p:cNvSpPr txBox="1"/>
          <p:nvPr/>
        </p:nvSpPr>
        <p:spPr>
          <a:xfrm>
            <a:off x="5624513" y="4660900"/>
            <a:ext cx="7764462" cy="1830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buFont typeface="Arial" pitchFamily="34" charset="0"/>
              <a:buNone/>
              <a:defRPr/>
            </a:pPr>
            <a:r>
              <a:rPr lang="zh-CN" altLang="en-US" sz="5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主题式智慧校园</a:t>
            </a:r>
            <a:endParaRPr lang="en-US" altLang="zh-CN" sz="5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>
              <a:defRPr/>
            </a:pPr>
            <a:r>
              <a:rPr lang="zh-CN" altLang="en-US" sz="55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综合解决方案</a:t>
            </a: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253" y="2736135"/>
            <a:ext cx="2750787" cy="15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5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6" y="-2870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矩形 114"/>
          <p:cNvSpPr/>
          <p:nvPr/>
        </p:nvSpPr>
        <p:spPr>
          <a:xfrm>
            <a:off x="-4558" y="5562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/>
          <p:cNvSpPr/>
          <p:nvPr/>
        </p:nvSpPr>
        <p:spPr>
          <a:xfrm>
            <a:off x="2133304" y="754221"/>
            <a:ext cx="5133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方案概述     智慧校园建设资质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1478624" y="2087563"/>
            <a:ext cx="15449850" cy="7494587"/>
            <a:chOff x="0" y="1662113"/>
            <a:chExt cx="8996363" cy="4098925"/>
          </a:xfrm>
        </p:grpSpPr>
        <p:sp>
          <p:nvSpPr>
            <p:cNvPr id="16" name="Text Box 55"/>
            <p:cNvSpPr txBox="1">
              <a:spLocks noChangeArrowheads="1"/>
            </p:cNvSpPr>
            <p:nvPr/>
          </p:nvSpPr>
          <p:spPr bwMode="auto">
            <a:xfrm>
              <a:off x="4762" y="1890713"/>
              <a:ext cx="3052763" cy="102681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  <p:txBody>
            <a:bodyPr lIns="84353" tIns="42177" rIns="84353" bIns="42177">
              <a:spAutoFit/>
            </a:bodyPr>
            <a:lstStyle/>
            <a:p>
              <a:pPr eaLnBrk="0" hangingPunct="0">
                <a:lnSpc>
                  <a:spcPct val="150000"/>
                </a:lnSpc>
                <a:defRPr/>
              </a:pPr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        国泰安</a:t>
              </a:r>
              <a:r>
                <a:rPr lang="zh-CN" altLang="en-US" sz="20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</a:rPr>
                <a:t>参与国家信息中心主导的</a:t>
              </a:r>
              <a:r>
                <a:rPr lang="en-US" altLang="zh-CN" sz="2000" b="1" dirty="0">
                  <a:solidFill>
                    <a:srgbClr val="1DBFD6"/>
                  </a:solidFill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zh-CN" altLang="en-US" sz="2000" b="1" dirty="0">
                  <a:solidFill>
                    <a:srgbClr val="1DBFD6"/>
                  </a:solidFill>
                  <a:latin typeface="微软雅黑" pitchFamily="34" charset="-122"/>
                  <a:ea typeface="微软雅黑" pitchFamily="34" charset="-122"/>
                </a:rPr>
                <a:t>中国智慧城市</a:t>
              </a:r>
              <a:r>
                <a:rPr lang="en-US" altLang="zh-CN" sz="2000" b="1" dirty="0">
                  <a:solidFill>
                    <a:srgbClr val="1DBFD6"/>
                  </a:solidFill>
                  <a:latin typeface="微软雅黑" pitchFamily="34" charset="-122"/>
                  <a:ea typeface="微软雅黑" pitchFamily="34" charset="-122"/>
                </a:rPr>
                <a:t>”</a:t>
              </a:r>
              <a:r>
                <a:rPr lang="zh-CN" altLang="en-US" sz="20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</a:rPr>
                <a:t>研究课题小组，并被指定为中国智慧城市发展研究中心在</a:t>
              </a:r>
              <a:r>
                <a:rPr lang="en-US" altLang="zh-CN" sz="2000" dirty="0">
                  <a:solidFill>
                    <a:srgbClr val="1DBFD6"/>
                  </a:solidFill>
                  <a:latin typeface="微软雅黑" pitchFamily="34" charset="-122"/>
                  <a:ea typeface="微软雅黑" pitchFamily="34" charset="-122"/>
                </a:rPr>
                <a:t>“</a:t>
              </a:r>
              <a:r>
                <a:rPr lang="zh-CN" altLang="en-US" sz="2000" b="1" dirty="0">
                  <a:solidFill>
                    <a:srgbClr val="1DBFD6"/>
                  </a:solidFill>
                  <a:latin typeface="微软雅黑" pitchFamily="34" charset="-122"/>
                  <a:ea typeface="微软雅黑" pitchFamily="34" charset="-122"/>
                </a:rPr>
                <a:t>数据应用与智慧教育</a:t>
              </a:r>
              <a:r>
                <a:rPr lang="en-US" altLang="zh-CN" sz="2000" b="1" dirty="0">
                  <a:solidFill>
                    <a:srgbClr val="1DBFD6"/>
                  </a:solidFill>
                  <a:latin typeface="微软雅黑" pitchFamily="34" charset="-122"/>
                  <a:ea typeface="微软雅黑" pitchFamily="34" charset="-122"/>
                </a:rPr>
                <a:t>”</a:t>
              </a:r>
              <a:r>
                <a:rPr lang="zh-CN" altLang="en-US" sz="2000" dirty="0">
                  <a:solidFill>
                    <a:srgbClr val="3E3D4F"/>
                  </a:solidFill>
                  <a:latin typeface="微软雅黑" pitchFamily="34" charset="-122"/>
                  <a:ea typeface="微软雅黑" pitchFamily="34" charset="-122"/>
                </a:rPr>
                <a:t>领域唯一示范重点企业。</a:t>
              </a:r>
              <a:endParaRPr lang="zh-CN" altLang="en-US" sz="2400" dirty="0">
                <a:solidFill>
                  <a:srgbClr val="3E3D4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763" y="1662113"/>
              <a:ext cx="2895600" cy="409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28962" y="1662113"/>
              <a:ext cx="2895600" cy="409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</p:pic>
        <p:pic>
          <p:nvPicPr>
            <p:cNvPr id="19" name="Picture 6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762" y="3948113"/>
              <a:ext cx="3052763" cy="181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</p:pic>
        <p:pic>
          <p:nvPicPr>
            <p:cNvPr id="20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24200" y="1662113"/>
              <a:ext cx="2895600" cy="4098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</p:pic>
        <p:pic>
          <p:nvPicPr>
            <p:cNvPr id="21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0" y="3948113"/>
              <a:ext cx="3052762" cy="1812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7" dist="17961" dir="2700000">
                <a:schemeClr val="accent1">
                  <a:gamma/>
                  <a:shade val="60000"/>
                  <a:invGamma/>
                </a:schemeClr>
              </a:prstShdw>
            </a:effectLst>
          </p:spPr>
        </p:pic>
      </p:grpSp>
    </p:spTree>
    <p:extLst>
      <p:ext uri="{BB962C8B-B14F-4D97-AF65-F5344CB8AC3E}">
        <p14:creationId xmlns:p14="http://schemas.microsoft.com/office/powerpoint/2010/main" val="9787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4" descr="C:\Users\wenyu.li\Desktop\横 PPT.jpg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96" y="-2870"/>
            <a:ext cx="18288000" cy="1028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5" name="矩形 114"/>
          <p:cNvSpPr/>
          <p:nvPr/>
        </p:nvSpPr>
        <p:spPr>
          <a:xfrm>
            <a:off x="-4558" y="5562"/>
            <a:ext cx="18288000" cy="10282967"/>
          </a:xfrm>
          <a:prstGeom prst="rect">
            <a:avLst/>
          </a:prstGeom>
          <a:solidFill>
            <a:schemeClr val="bg1">
              <a:lumMod val="95000"/>
              <a:alpha val="8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16866" y="-2342"/>
            <a:ext cx="844202" cy="1168400"/>
          </a:xfrm>
          <a:prstGeom prst="rect">
            <a:avLst/>
          </a:prstGeom>
          <a:solidFill>
            <a:srgbClr val="12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43"/>
          <p:cNvSpPr txBox="1"/>
          <p:nvPr/>
        </p:nvSpPr>
        <p:spPr>
          <a:xfrm>
            <a:off x="982654" y="584322"/>
            <a:ext cx="7117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1852646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3433870" y="876709"/>
            <a:ext cx="280658" cy="289349"/>
          </a:xfrm>
          <a:prstGeom prst="line">
            <a:avLst/>
          </a:prstGeom>
          <a:ln w="28575">
            <a:solidFill>
              <a:srgbClr val="129A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5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7" name="矩形 166"/>
          <p:cNvSpPr/>
          <p:nvPr/>
        </p:nvSpPr>
        <p:spPr>
          <a:xfrm>
            <a:off x="2133304" y="754221"/>
            <a:ext cx="513377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200" b="1" dirty="0" smtClean="0">
                <a:solidFill>
                  <a:srgbClr val="129AEE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方案概述     智慧校园建设资质</a:t>
            </a:r>
            <a:endParaRPr lang="en-US" altLang="zh-CN" sz="2200" b="1" dirty="0">
              <a:solidFill>
                <a:srgbClr val="129AEE"/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pic>
        <p:nvPicPr>
          <p:cNvPr id="22" name="Picture 4" descr="E:\方案汇集（最新）\获奖信息\2015中国智慧教育解决方案奖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973262"/>
            <a:ext cx="9381956" cy="655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5" descr="E:\方案汇集（最新）\获奖信息\2015中国智慧教育优秀服务商奖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714" y="1981585"/>
            <a:ext cx="9224962" cy="655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64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wenyu.li\Desktop\横 P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26" y="14186"/>
            <a:ext cx="18291926" cy="1027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2561494" y="5163933"/>
            <a:ext cx="512240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60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建设理念</a:t>
            </a:r>
            <a:endParaRPr lang="en-US" altLang="zh-CN" sz="6000" b="1" i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r>
              <a:rPr lang="en-US" altLang="zh-CN" sz="28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dobe Myungjo Std M" panose="02020600000000000000" pitchFamily="18" charset="-128"/>
                <a:ea typeface="Adobe Myungjo Std M" panose="02020600000000000000" pitchFamily="18" charset="-128"/>
                <a:sym typeface="Calibri" pitchFamily="34" charset="0"/>
              </a:rPr>
              <a:t>CONCEPT</a:t>
            </a:r>
            <a:endParaRPr lang="en-US" altLang="zh-CN" sz="2800" b="1" i="1" dirty="0">
              <a:solidFill>
                <a:schemeClr val="tx1">
                  <a:lumMod val="65000"/>
                  <a:lumOff val="35000"/>
                </a:schemeClr>
              </a:solidFill>
              <a:latin typeface="Adobe Myungjo Std M" panose="02020600000000000000" pitchFamily="18" charset="-128"/>
              <a:ea typeface="Adobe Myungjo Std M" panose="02020600000000000000" pitchFamily="18" charset="-128"/>
              <a:sym typeface="Calibri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576580" y="3064929"/>
            <a:ext cx="53659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0" i="1" dirty="0" smtClean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02</a:t>
            </a:r>
            <a:r>
              <a:rPr lang="en-US" altLang="zh-CN" sz="28000" dirty="0" smtClean="0">
                <a:solidFill>
                  <a:srgbClr val="00B0F0"/>
                </a:solidFill>
                <a:latin typeface="Impact" pitchFamily="34" charset="0"/>
                <a:ea typeface="微软雅黑" pitchFamily="34" charset="-122"/>
                <a:sym typeface="Calibri" pitchFamily="34" charset="0"/>
              </a:rPr>
              <a:t> </a:t>
            </a:r>
            <a:endParaRPr lang="zh-CN" altLang="en-US" sz="28000" dirty="0">
              <a:solidFill>
                <a:srgbClr val="00B0F0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997789" y="7297271"/>
            <a:ext cx="1007831" cy="3098449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等腰三角形 29"/>
          <p:cNvSpPr/>
          <p:nvPr/>
        </p:nvSpPr>
        <p:spPr>
          <a:xfrm rot="10800000">
            <a:off x="-2" y="-2"/>
            <a:ext cx="2743202" cy="5486402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29"/>
          <p:cNvSpPr/>
          <p:nvPr/>
        </p:nvSpPr>
        <p:spPr>
          <a:xfrm rot="10800000">
            <a:off x="-3925" y="-31534"/>
            <a:ext cx="2368228" cy="469396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3"/>
          <p:cNvSpPr/>
          <p:nvPr/>
        </p:nvSpPr>
        <p:spPr>
          <a:xfrm>
            <a:off x="14748934" y="0"/>
            <a:ext cx="1523999" cy="278787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9434"/>
              <a:gd name="connsiteX1" fmla="*/ 2150533 w 2150533"/>
              <a:gd name="connsiteY1" fmla="*/ 0 h 3399434"/>
              <a:gd name="connsiteX2" fmla="*/ 856002 w 2150533"/>
              <a:gd name="connsiteY2" fmla="*/ 3399434 h 3399434"/>
              <a:gd name="connsiteX3" fmla="*/ 0 w 2150533"/>
              <a:gd name="connsiteY3" fmla="*/ 3386667 h 3399434"/>
              <a:gd name="connsiteX4" fmla="*/ 1253066 w 2150533"/>
              <a:gd name="connsiteY4" fmla="*/ 0 h 3399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9434">
                <a:moveTo>
                  <a:pt x="1253066" y="0"/>
                </a:moveTo>
                <a:lnTo>
                  <a:pt x="2150533" y="0"/>
                </a:lnTo>
                <a:lnTo>
                  <a:pt x="856002" y="3399434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3"/>
          <p:cNvSpPr/>
          <p:nvPr/>
        </p:nvSpPr>
        <p:spPr>
          <a:xfrm>
            <a:off x="13309602" y="0"/>
            <a:ext cx="846666" cy="1388532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3"/>
          <p:cNvSpPr/>
          <p:nvPr/>
        </p:nvSpPr>
        <p:spPr>
          <a:xfrm>
            <a:off x="7103381" y="7807992"/>
            <a:ext cx="1473199" cy="2804055"/>
          </a:xfrm>
          <a:custGeom>
            <a:avLst/>
            <a:gdLst>
              <a:gd name="connsiteX0" fmla="*/ 0 w 897467"/>
              <a:gd name="connsiteY0" fmla="*/ 0 h 3522133"/>
              <a:gd name="connsiteX1" fmla="*/ 897467 w 897467"/>
              <a:gd name="connsiteY1" fmla="*/ 0 h 3522133"/>
              <a:gd name="connsiteX2" fmla="*/ 897467 w 897467"/>
              <a:gd name="connsiteY2" fmla="*/ 3522133 h 3522133"/>
              <a:gd name="connsiteX3" fmla="*/ 0 w 897467"/>
              <a:gd name="connsiteY3" fmla="*/ 3522133 h 3522133"/>
              <a:gd name="connsiteX4" fmla="*/ 0 w 897467"/>
              <a:gd name="connsiteY4" fmla="*/ 0 h 3522133"/>
              <a:gd name="connsiteX0" fmla="*/ 1253066 w 2150533"/>
              <a:gd name="connsiteY0" fmla="*/ 0 h 3522133"/>
              <a:gd name="connsiteX1" fmla="*/ 2150533 w 2150533"/>
              <a:gd name="connsiteY1" fmla="*/ 0 h 3522133"/>
              <a:gd name="connsiteX2" fmla="*/ 2150533 w 2150533"/>
              <a:gd name="connsiteY2" fmla="*/ 3522133 h 3522133"/>
              <a:gd name="connsiteX3" fmla="*/ 0 w 2150533"/>
              <a:gd name="connsiteY3" fmla="*/ 3386667 h 3522133"/>
              <a:gd name="connsiteX4" fmla="*/ 1253066 w 2150533"/>
              <a:gd name="connsiteY4" fmla="*/ 0 h 3522133"/>
              <a:gd name="connsiteX0" fmla="*/ 1253066 w 2150533"/>
              <a:gd name="connsiteY0" fmla="*/ 0 h 3386667"/>
              <a:gd name="connsiteX1" fmla="*/ 2150533 w 2150533"/>
              <a:gd name="connsiteY1" fmla="*/ 0 h 3386667"/>
              <a:gd name="connsiteX2" fmla="*/ 880533 w 2150533"/>
              <a:gd name="connsiteY2" fmla="*/ 3352800 h 3386667"/>
              <a:gd name="connsiteX3" fmla="*/ 0 w 2150533"/>
              <a:gd name="connsiteY3" fmla="*/ 3386667 h 3386667"/>
              <a:gd name="connsiteX4" fmla="*/ 1253066 w 2150533"/>
              <a:gd name="connsiteY4" fmla="*/ 0 h 3386667"/>
              <a:gd name="connsiteX0" fmla="*/ 1253066 w 2150533"/>
              <a:gd name="connsiteY0" fmla="*/ 0 h 3393973"/>
              <a:gd name="connsiteX1" fmla="*/ 2150533 w 2150533"/>
              <a:gd name="connsiteY1" fmla="*/ 0 h 3393973"/>
              <a:gd name="connsiteX2" fmla="*/ 873941 w 2150533"/>
              <a:gd name="connsiteY2" fmla="*/ 3393973 h 3393973"/>
              <a:gd name="connsiteX3" fmla="*/ 0 w 2150533"/>
              <a:gd name="connsiteY3" fmla="*/ 3386667 h 3393973"/>
              <a:gd name="connsiteX4" fmla="*/ 1253066 w 2150533"/>
              <a:gd name="connsiteY4" fmla="*/ 0 h 3393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0533" h="3393973">
                <a:moveTo>
                  <a:pt x="1253066" y="0"/>
                </a:moveTo>
                <a:lnTo>
                  <a:pt x="2150533" y="0"/>
                </a:lnTo>
                <a:lnTo>
                  <a:pt x="873941" y="3393973"/>
                </a:lnTo>
                <a:lnTo>
                  <a:pt x="0" y="3386667"/>
                </a:lnTo>
                <a:lnTo>
                  <a:pt x="125306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351702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06283" y="9176104"/>
            <a:ext cx="7404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337066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下一页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43995" y="9176104"/>
            <a:ext cx="838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首页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5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567743" y="9169457"/>
            <a:ext cx="8385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14423167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5359271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6295375" y="8935117"/>
            <a:ext cx="740410" cy="740410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1" name="等腰三角形 29"/>
          <p:cNvSpPr/>
          <p:nvPr/>
        </p:nvSpPr>
        <p:spPr>
          <a:xfrm>
            <a:off x="16928474" y="7652129"/>
            <a:ext cx="1713004" cy="2841679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9039" h="4618907">
                <a:moveTo>
                  <a:pt x="0" y="4618907"/>
                </a:moveTo>
                <a:lnTo>
                  <a:pt x="2629039" y="0"/>
                </a:lnTo>
                <a:cubicBezTo>
                  <a:pt x="2627582" y="1539636"/>
                  <a:pt x="2626124" y="3079271"/>
                  <a:pt x="2624667" y="4618907"/>
                </a:cubicBezTo>
                <a:lnTo>
                  <a:pt x="0" y="4618907"/>
                </a:lnTo>
                <a:close/>
              </a:path>
            </a:pathLst>
          </a:custGeom>
          <a:solidFill>
            <a:schemeClr val="accent1">
              <a:lumMod val="50000"/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9"/>
          <p:cNvSpPr/>
          <p:nvPr/>
        </p:nvSpPr>
        <p:spPr>
          <a:xfrm>
            <a:off x="17175606" y="8049173"/>
            <a:ext cx="1478850" cy="2431238"/>
          </a:xfrm>
          <a:custGeom>
            <a:avLst/>
            <a:gdLst>
              <a:gd name="connsiteX0" fmla="*/ 0 w 2624667"/>
              <a:gd name="connsiteY0" fmla="*/ 4707467 h 4707467"/>
              <a:gd name="connsiteX1" fmla="*/ 1312334 w 2624667"/>
              <a:gd name="connsiteY1" fmla="*/ 0 h 4707467"/>
              <a:gd name="connsiteX2" fmla="*/ 2624667 w 2624667"/>
              <a:gd name="connsiteY2" fmla="*/ 4707467 h 4707467"/>
              <a:gd name="connsiteX3" fmla="*/ 0 w 2624667"/>
              <a:gd name="connsiteY3" fmla="*/ 4707467 h 4707467"/>
              <a:gd name="connsiteX0" fmla="*/ 0 w 2624667"/>
              <a:gd name="connsiteY0" fmla="*/ 4622800 h 4622800"/>
              <a:gd name="connsiteX1" fmla="*/ 2599268 w 2624667"/>
              <a:gd name="connsiteY1" fmla="*/ 0 h 4622800"/>
              <a:gd name="connsiteX2" fmla="*/ 2624667 w 2624667"/>
              <a:gd name="connsiteY2" fmla="*/ 4622800 h 4622800"/>
              <a:gd name="connsiteX3" fmla="*/ 0 w 2624667"/>
              <a:gd name="connsiteY3" fmla="*/ 4622800 h 4622800"/>
              <a:gd name="connsiteX0" fmla="*/ 0 w 2629039"/>
              <a:gd name="connsiteY0" fmla="*/ 4618907 h 4618907"/>
              <a:gd name="connsiteX1" fmla="*/ 2629039 w 2629039"/>
              <a:gd name="connsiteY1" fmla="*/ 0 h 4618907"/>
              <a:gd name="connsiteX2" fmla="*/ 2624667 w 2629039"/>
              <a:gd name="connsiteY2" fmla="*/ 4618907 h 4618907"/>
              <a:gd name="connsiteX3" fmla="*/ 0 w 2629039"/>
              <a:gd name="connsiteY3" fmla="*/ 4618907 h 4618907"/>
              <a:gd name="connsiteX0" fmla="*/ 0 w 2511981"/>
              <a:gd name="connsiteY0" fmla="*/ 4650144 h 4650144"/>
              <a:gd name="connsiteX1" fmla="*/ 2511981 w 2511981"/>
              <a:gd name="connsiteY1" fmla="*/ 0 h 4650144"/>
              <a:gd name="connsiteX2" fmla="*/ 2507609 w 2511981"/>
              <a:gd name="connsiteY2" fmla="*/ 4618907 h 4650144"/>
              <a:gd name="connsiteX3" fmla="*/ 0 w 2511981"/>
              <a:gd name="connsiteY3" fmla="*/ 4650144 h 465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1981" h="4650144">
                <a:moveTo>
                  <a:pt x="0" y="4650144"/>
                </a:moveTo>
                <a:cubicBezTo>
                  <a:pt x="876346" y="3110508"/>
                  <a:pt x="1635635" y="1539636"/>
                  <a:pt x="2511981" y="0"/>
                </a:cubicBezTo>
                <a:cubicBezTo>
                  <a:pt x="2510524" y="1539636"/>
                  <a:pt x="2509066" y="3079271"/>
                  <a:pt x="2507609" y="4618907"/>
                </a:cubicBezTo>
                <a:lnTo>
                  <a:pt x="0" y="4650144"/>
                </a:lnTo>
                <a:close/>
              </a:path>
            </a:pathLst>
          </a:cu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81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Other"/>
  <p:tag name="MH_ORDER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Other"/>
  <p:tag name="MH_ORDER" val="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Other"/>
  <p:tag name="MH_ORDER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Other"/>
  <p:tag name="MH_ORDER" val="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SubTitle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SubTitle"/>
  <p:tag name="MH_ORDER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SubTitle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Sub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1104551"/>
  <p:tag name="MH_LIBRARY" val="GRAPHIC"/>
  <p:tag name="MH_ORDER" val="Rectangle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1104551"/>
  <p:tag name="MH_LIBRARY" val="GRAPHIC"/>
  <p:tag name="MH_ORDER" val="Rectangle 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1104551"/>
  <p:tag name="MH_LIBRARY" val="GRAPHIC"/>
  <p:tag name="MH_ORDER" val="Right Triangle 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1104551"/>
  <p:tag name="MH_LIBRARY" val="GRAPHIC"/>
  <p:tag name="MH_ORDER" val="Rectangle 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311104551"/>
  <p:tag name="MH_LIBRARY" val="GRAPHIC"/>
  <p:tag name="MH_ORDER" val="Right Triangle 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7191250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9AEE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>
                <a:lumMod val="7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6274</TotalTime>
  <Words>4955</Words>
  <Application>Microsoft Office PowerPoint</Application>
  <PresentationFormat>自定义</PresentationFormat>
  <Paragraphs>1363</Paragraphs>
  <Slides>62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4" baseType="lpstr">
      <vt:lpstr>Office Theme</vt:lpstr>
      <vt:lpstr>PicObj Class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caobo</cp:lastModifiedBy>
  <cp:revision>645</cp:revision>
  <dcterms:created xsi:type="dcterms:W3CDTF">2015-07-07T01:10:59Z</dcterms:created>
  <dcterms:modified xsi:type="dcterms:W3CDTF">2016-05-10T03:33:48Z</dcterms:modified>
</cp:coreProperties>
</file>